
<file path=[Content_Types].xml><?xml version="1.0" encoding="utf-8"?>
<Types xmlns="http://schemas.openxmlformats.org/package/2006/content-types">
  <Default ContentType="image/jpeg" Extension="jpeg"/>
  <Default ContentType="application/vnd.openxmlformats-package.relationships+xml" Extension="rels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21.xml"/>
  <Override ContentType="application/vnd.openxmlformats-officedocument.presentationml.slideLayout+xml" PartName="/ppt/slideLayouts/slideLayout22.xml"/>
  <Override ContentType="application/vnd.openxmlformats-officedocument.presentationml.slideMaster+xml" PartName="/ppt/slideMasters/slideMaster1.xml"/>
  <Override ContentType="application/vnd.openxmlformats-officedocument.presentationml.slideMaster+xml" PartName="/ppt/slideMasters/slideMaster2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slide+xml" PartName="/ppt/slides/slide9.xml"/>
  <Override ContentType="application/vnd.openxmlformats-officedocument.presentationml.slide+xml" PartName="/ppt/slides/slide10.xml"/>
  <Override ContentType="application/vnd.openxmlformats-officedocument.presentationml.slide+xml" PartName="/ppt/slides/slide11.xml"/>
  <Override ContentType="application/vnd.openxmlformats-officedocument.presentationml.slide+xml" PartName="/ppt/slides/slide12.xml"/>
  <Override ContentType="application/vnd.openxmlformats-officedocument.presentationml.tableStyles+xml" PartName="/ppt/tableStyles.xml"/>
  <Override ContentType="application/vnd.openxmlformats-officedocument.presentationml.tags+xml" PartName="/ppt/tags/tag1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core.xml" Type="http://schemas.openxmlformats.org/package/2006/relationships/metadata/core-properties"/><Relationship Id="rId3" Target="docProps/app.xml" Type="http://schemas.openxmlformats.org/officeDocument/2006/relationships/extended-properties"/><Relationship Id="rId4" Target="docProps/thumbnail.jpeg" Type="http://schemas.openxmlformats.org/package/2006/relationships/metadata/thumbnail"/></Relationships>
</file>

<file path=ppt/presentation.xml><?xml version="1.0" encoding="utf-8"?>
<p:presentation xmlns:r="http://schemas.openxmlformats.org/officeDocument/2006/relationships" xmlns:a="http://schemas.openxmlformats.org/drawingml/2006/main" xmlns:p="http://schemas.openxmlformats.org/presentationml/2006/main" saveSubsetFonts="1">
  <p:sldMasterIdLst>
    <p:sldMasterId id="2147483672" r:id="rId1"/>
    <p:sldMasterId id="2147483684" r:id="rId2"/>
  </p:sldMasterIdLst>
  <p:notesMasterIdLst>
    <p:notesMasterId r:id="rId3"/>
  </p:notesMasterIdLst>
  <p:sldIdLst>
    <p:sldId id="258" r:id="rId4"/>
    <p:sldId id="272" r:id="rId5"/>
    <p:sldId id="280" r:id="rId6"/>
    <p:sldId id="281" r:id="rId7"/>
    <p:sldId id="270" r:id="rId8"/>
    <p:sldId id="257" r:id="rId9"/>
    <p:sldId id="275" r:id="rId10"/>
    <p:sldId id="276" r:id="rId11"/>
    <p:sldId id="274" r:id="rId12"/>
    <p:sldId id="271" r:id="rId13"/>
    <p:sldId id="277" r:id="rId14"/>
    <p:sldId id="262" r:id="rId15"/>
  </p:sldIdLst>
  <p:sldSz cx="12192000" cy="6858000"/>
  <p:notesSz cx="6858000" cy="9144000"/>
  <p:custDataLst>
    <p:tags r:id="rId16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2" pos="960" userDrawn="1">
          <p15:clr>
            <a:srgbClr val="A4A3A4"/>
          </p15:clr>
        </p15:guide>
        <p15:guide id="3" orient="horz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r="http://schemas.openxmlformats.org/officeDocument/2006/relationships" xmlns:a="http://schemas.openxmlformats.org/drawingml/2006/main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  <p:ext uri="{1BD7E111-0CB8-44D6-8891-C1BB2F81B7CC}">
      <p1710:readonlyRecommended xmlns:p1710="http://schemas.microsoft.com/office/powerpoint/2017/10/main" val="0"/>
    </p:ext>
  </p:extLst>
</p:presentationPr>
</file>

<file path=ppt/tableStyles.xml><?xml version="1.0" encoding="utf-8"?>
<a:tblStyleLst xmlns:r="http://schemas.openxmlformats.org/officeDocument/2006/relationships"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0582" autoAdjust="0"/>
    <p:restoredTop sz="94660"/>
  </p:normalViewPr>
  <p:slideViewPr>
    <p:cSldViewPr snapToGrid="0" showGuides="1">
      <p:cViewPr varScale="1">
        <p:scale>
          <a:sx n="92" d="100"/>
          <a:sy n="92" d="100"/>
        </p:scale>
        <p:origin x="360" y="84"/>
      </p:cViewPr>
      <p:guideLst>
        <p:guide pos="960"/>
        <p:guide orient="horz" pos="216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>
        <p:scale>
          <a:sx n="1" d="100"/>
          <a:sy n="1" d="100"/>
        </p:scale>
        <p:origin x="0" y="0"/>
      </p:cViewPr>
    </p:cSldViewPr>
  </p:notesViewPr>
  <p:gridSpacing cx="76200" cy="76200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10" Target="slides/slide7.xml" Type="http://schemas.openxmlformats.org/officeDocument/2006/relationships/slide"/><Relationship Id="rId11" Target="slides/slide8.xml" Type="http://schemas.openxmlformats.org/officeDocument/2006/relationships/slide"/><Relationship Id="rId12" Target="slides/slide9.xml" Type="http://schemas.openxmlformats.org/officeDocument/2006/relationships/slide"/><Relationship Id="rId13" Target="slides/slide10.xml" Type="http://schemas.openxmlformats.org/officeDocument/2006/relationships/slide"/><Relationship Id="rId14" Target="slides/slide11.xml" Type="http://schemas.openxmlformats.org/officeDocument/2006/relationships/slide"/><Relationship Id="rId15" Target="slides/slide12.xml" Type="http://schemas.openxmlformats.org/officeDocument/2006/relationships/slide"/><Relationship Id="rId16" Target="tags/tag1.xml" Type="http://schemas.openxmlformats.org/officeDocument/2006/relationships/tags"/><Relationship Id="rId17" Target="presProps.xml" Type="http://schemas.openxmlformats.org/officeDocument/2006/relationships/presProps"/><Relationship Id="rId18" Target="viewProps.xml" Type="http://schemas.openxmlformats.org/officeDocument/2006/relationships/viewProps"/><Relationship Id="rId19" Target="theme/theme1.xml" Type="http://schemas.openxmlformats.org/officeDocument/2006/relationships/theme"/><Relationship Id="rId2" Target="slideMasters/slideMaster2.xml" Type="http://schemas.openxmlformats.org/officeDocument/2006/relationships/slideMaster"/><Relationship Id="rId20" Target="tableStyles.xml" Type="http://schemas.openxmlformats.org/officeDocument/2006/relationships/tableStyles"/><Relationship Id="rId3" Target="notesMasters/notesMaster1.xml" Type="http://schemas.openxmlformats.org/officeDocument/2006/relationships/notesMaster"/><Relationship Id="rId4" Target="slides/slide1.xml" Type="http://schemas.openxmlformats.org/officeDocument/2006/relationships/slide"/><Relationship Id="rId5" Target="slides/slide2.xml" Type="http://schemas.openxmlformats.org/officeDocument/2006/relationships/slide"/><Relationship Id="rId6" Target="slides/slide3.xml" Type="http://schemas.openxmlformats.org/officeDocument/2006/relationships/slide"/><Relationship Id="rId7" Target="slides/slide4.xml" Type="http://schemas.openxmlformats.org/officeDocument/2006/relationships/slide"/><Relationship Id="rId8" Target="slides/slide5.xml" Type="http://schemas.openxmlformats.org/officeDocument/2006/relationships/slide"/><Relationship Id="rId9" Target="slides/slide6.xml" Type="http://schemas.openxmlformats.org/officeDocument/2006/relationships/slide"/></Relationships>
</file>

<file path=ppt/notesMasters/_rels/notesMaster1.xml.rels><?xml version="1.0" encoding="UTF-8" standalone="yes"?><Relationships xmlns="http://schemas.openxmlformats.org/package/2006/relationships"><Relationship Id="rId1" Target="../theme/theme3.xml" Type="http://schemas.openxmlformats.org/officeDocument/2006/relationships/theme"/></Relationships>
</file>

<file path=ppt/notesMasters/notesMaster1.xml><?xml version="1.0" encoding="utf-8"?>
<p:notes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F0B00B6-BB62-4BBE-9339-0EDC26E9CBBA}" type="datetimeFigureOut">
              <a:rPr lang="zh-CN" altLang="en-US" smtClean="0"/>
              <a:t>2016/3/28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F11B624-E216-4129-AFBE-3E27F57C6F3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19158965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2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3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4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5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6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7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8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9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0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21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22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C92757-3C02-4CF6-8429-49BD51920F96}" type="datetimeFigureOut">
              <a:rPr lang="en-US" smtClean="0"/>
              <a:t>3/28/2016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9C29A-129B-40A3-AD09-217224EAB3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val="4046884514"/>
      </p:ext>
    </p:extLst>
  </p:cSld>
  <p:clrMapOvr>
    <a:masterClrMapping/>
  </p:clrMapOvr>
  <p:transition/>
  <p:timing/>
</p:sldLayout>
</file>

<file path=ppt/slideLayouts/slideLayout10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C92757-3C02-4CF6-8429-49BD51920F96}" type="datetimeFigureOut">
              <a:rPr lang="en-US" smtClean="0"/>
              <a:t>3/28/2016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9C29A-129B-40A3-AD09-217224EAB3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val="2843990024"/>
      </p:ext>
    </p:extLst>
  </p:cSld>
  <p:clrMapOvr>
    <a:masterClrMapping/>
  </p:clrMapOvr>
  <p:transition/>
  <p:timing/>
</p:sldLayout>
</file>

<file path=ppt/slideLayouts/slideLayout1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C92757-3C02-4CF6-8429-49BD51920F96}" type="datetimeFigureOut">
              <a:rPr lang="en-US" smtClean="0"/>
              <a:t>3/28/2016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9C29A-129B-40A3-AD09-217224EAB3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val="907563131"/>
      </p:ext>
    </p:extLst>
  </p:cSld>
  <p:clrMapOvr>
    <a:masterClrMapping/>
  </p:clrMapOvr>
  <p:transition/>
  <p:timing/>
</p:sldLayout>
</file>

<file path=ppt/slideLayouts/slideLayout12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2016/3/28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1047948505"/>
      </p:ext>
    </p:extLst>
  </p:cSld>
  <p:clrMapOvr>
    <a:masterClrMapping/>
  </p:clrMapOvr>
  <p:transition/>
  <p:timing/>
</p:sldLayout>
</file>

<file path=ppt/slideLayouts/slideLayout13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2016/3/28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2046896057"/>
      </p:ext>
    </p:extLst>
  </p:cSld>
  <p:clrMapOvr>
    <a:masterClrMapping/>
  </p:clrMapOvr>
  <p:transition/>
  <p:timing/>
</p:sldLayout>
</file>

<file path=ppt/slideLayouts/slideLayout14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2016/3/28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2951118213"/>
      </p:ext>
    </p:extLst>
  </p:cSld>
  <p:clrMapOvr>
    <a:masterClrMapping/>
  </p:clrMapOvr>
  <p:transition/>
  <p:timing/>
</p:sldLayout>
</file>

<file path=ppt/slideLayouts/slideLayout15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2016/3/28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4244132182"/>
      </p:ext>
    </p:extLst>
  </p:cSld>
  <p:clrMapOvr>
    <a:masterClrMapping/>
  </p:clrMapOvr>
  <p:transition/>
  <p:timing/>
</p:sldLayout>
</file>

<file path=ppt/slideLayouts/slideLayout16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2016/3/28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199117353"/>
      </p:ext>
    </p:extLst>
  </p:cSld>
  <p:clrMapOvr>
    <a:masterClrMapping/>
  </p:clrMapOvr>
  <p:transition/>
  <p:timing/>
</p:sldLayout>
</file>

<file path=ppt/slideLayouts/slideLayout17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2016/3/28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2479637140"/>
      </p:ext>
    </p:extLst>
  </p:cSld>
  <p:clrMapOvr>
    <a:masterClrMapping/>
  </p:clrMapOvr>
  <p:transition/>
  <p:timing/>
</p:sldLayout>
</file>

<file path=ppt/slideLayouts/slideLayout18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2016/3/28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1976563087"/>
      </p:ext>
    </p:extLst>
  </p:cSld>
  <p:clrMapOvr>
    <a:masterClrMapping/>
  </p:clrMapOvr>
  <p:transition/>
  <p:timing/>
</p:sldLayout>
</file>

<file path=ppt/slideLayouts/slideLayout19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2016/3/28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3889221149"/>
      </p:ext>
    </p:extLst>
  </p:cSld>
  <p:clrMapOvr>
    <a:masterClrMapping/>
  </p:clrMapOvr>
  <p:transition/>
  <p:timing/>
</p:sldLayout>
</file>

<file path=ppt/slideLayouts/slideLayout2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C92757-3C02-4CF6-8429-49BD51920F96}" type="datetimeFigureOut">
              <a:rPr lang="en-US" smtClean="0"/>
              <a:t>3/28/2016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9C29A-129B-40A3-AD09-217224EAB3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val="325139170"/>
      </p:ext>
    </p:extLst>
  </p:cSld>
  <p:clrMapOvr>
    <a:masterClrMapping/>
  </p:clrMapOvr>
  <p:transition/>
  <p:timing/>
</p:sldLayout>
</file>

<file path=ppt/slideLayouts/slideLayout20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 smtClean="0"/>
              <a:t>单击图标添加图片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2016/3/28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4010455964"/>
      </p:ext>
    </p:extLst>
  </p:cSld>
  <p:clrMapOvr>
    <a:masterClrMapping/>
  </p:clrMapOvr>
  <p:transition/>
  <p:timing/>
</p:sldLayout>
</file>

<file path=ppt/slideLayouts/slideLayout2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2016/3/28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524114119"/>
      </p:ext>
    </p:extLst>
  </p:cSld>
  <p:clrMapOvr>
    <a:masterClrMapping/>
  </p:clrMapOvr>
  <p:transition/>
  <p:timing/>
</p:sldLayout>
</file>

<file path=ppt/slideLayouts/slideLayout22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vertTitleAndTx" preserve="1">
  <p:cSld name="垂直排列标题与 文本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2016/3/28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3615964393"/>
      </p:ext>
    </p:extLst>
  </p:cSld>
  <p:clrMapOvr>
    <a:masterClrMapping/>
  </p:clrMapOvr>
  <p:transition/>
  <p:timing/>
</p:sldLayout>
</file>

<file path=ppt/slideLayouts/slideLayout3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C92757-3C02-4CF6-8429-49BD51920F96}" type="datetimeFigureOut">
              <a:rPr lang="en-US" smtClean="0"/>
              <a:t>3/28/2016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9C29A-129B-40A3-AD09-217224EAB3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val="3449022074"/>
      </p:ext>
    </p:extLst>
  </p:cSld>
  <p:clrMapOvr>
    <a:masterClrMapping/>
  </p:clrMapOvr>
  <p:transition/>
  <p:timing/>
</p:sldLayout>
</file>

<file path=ppt/slideLayouts/slideLayout4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C92757-3C02-4CF6-8429-49BD51920F96}" type="datetimeFigureOut">
              <a:rPr lang="en-US" smtClean="0"/>
              <a:t>3/28/2016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9C29A-129B-40A3-AD09-217224EAB3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val="1987879825"/>
      </p:ext>
    </p:extLst>
  </p:cSld>
  <p:clrMapOvr>
    <a:masterClrMapping/>
  </p:clrMapOvr>
  <p:transition/>
  <p:timing/>
</p:sldLayout>
</file>

<file path=ppt/slideLayouts/slideLayout5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C92757-3C02-4CF6-8429-49BD51920F96}" type="datetimeFigureOut">
              <a:rPr lang="en-US" smtClean="0"/>
              <a:t>3/28/2016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9C29A-129B-40A3-AD09-217224EAB3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val="1681002327"/>
      </p:ext>
    </p:extLst>
  </p:cSld>
  <p:clrMapOvr>
    <a:masterClrMapping/>
  </p:clrMapOvr>
  <p:transition/>
  <p:timing/>
</p:sldLayout>
</file>

<file path=ppt/slideLayouts/slideLayout6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C92757-3C02-4CF6-8429-49BD51920F96}" type="datetimeFigureOut">
              <a:rPr lang="en-US" smtClean="0"/>
              <a:t>3/28/2016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9C29A-129B-40A3-AD09-217224EAB3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val="95174848"/>
      </p:ext>
    </p:extLst>
  </p:cSld>
  <p:clrMapOvr>
    <a:masterClrMapping/>
  </p:clrMapOvr>
  <p:transition/>
  <p:timing/>
</p:sldLayout>
</file>

<file path=ppt/slideLayouts/slideLayout7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C92757-3C02-4CF6-8429-49BD51920F96}" type="datetimeFigureOut">
              <a:rPr lang="en-US" smtClean="0"/>
              <a:t>3/28/2016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9C29A-129B-40A3-AD09-217224EAB3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val="2918039817"/>
      </p:ext>
    </p:extLst>
  </p:cSld>
  <p:clrMapOvr>
    <a:masterClrMapping/>
  </p:clrMapOvr>
  <p:transition/>
  <p:timing/>
</p:sldLayout>
</file>

<file path=ppt/slideLayouts/slideLayout8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C92757-3C02-4CF6-8429-49BD51920F96}" type="datetimeFigureOut">
              <a:rPr lang="en-US" smtClean="0"/>
              <a:t>3/28/2016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9C29A-129B-40A3-AD09-217224EAB3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val="3943454960"/>
      </p:ext>
    </p:extLst>
  </p:cSld>
  <p:clrMapOvr>
    <a:masterClrMapping/>
  </p:clrMapOvr>
  <p:transition/>
  <p:timing/>
</p:sldLayout>
</file>

<file path=ppt/slideLayouts/slideLayout9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C92757-3C02-4CF6-8429-49BD51920F96}" type="datetimeFigureOut">
              <a:rPr lang="en-US" smtClean="0"/>
              <a:t>3/28/2016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9C29A-129B-40A3-AD09-217224EAB3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val="81567870"/>
      </p:ext>
    </p:extLst>
  </p:cSld>
  <p:clrMapOvr>
    <a:masterClrMapping/>
  </p:clrMapOvr>
  <p:transition/>
  <p:timing/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_rels/slideMaster2.xml.rels><?xml version="1.0" encoding="UTF-8" standalone="yes"?><Relationships xmlns="http://schemas.openxmlformats.org/package/2006/relationships"><Relationship Id="rId1" Target="../slideLayouts/slideLayout12.xml" Type="http://schemas.openxmlformats.org/officeDocument/2006/relationships/slideLayout"/><Relationship Id="rId10" Target="../slideLayouts/slideLayout21.xml" Type="http://schemas.openxmlformats.org/officeDocument/2006/relationships/slideLayout"/><Relationship Id="rId11" Target="../slideLayouts/slideLayout22.xml" Type="http://schemas.openxmlformats.org/officeDocument/2006/relationships/slideLayout"/><Relationship Id="rId12" Target="../theme/theme2.xml" Type="http://schemas.openxmlformats.org/officeDocument/2006/relationships/theme"/><Relationship Id="rId2" Target="../slideLayouts/slideLayout13.xml" Type="http://schemas.openxmlformats.org/officeDocument/2006/relationships/slideLayout"/><Relationship Id="rId3" Target="../slideLayouts/slideLayout14.xml" Type="http://schemas.openxmlformats.org/officeDocument/2006/relationships/slideLayout"/><Relationship Id="rId4" Target="../slideLayouts/slideLayout15.xml" Type="http://schemas.openxmlformats.org/officeDocument/2006/relationships/slideLayout"/><Relationship Id="rId5" Target="../slideLayouts/slideLayout16.xml" Type="http://schemas.openxmlformats.org/officeDocument/2006/relationships/slideLayout"/><Relationship Id="rId6" Target="../slideLayouts/slideLayout17.xml" Type="http://schemas.openxmlformats.org/officeDocument/2006/relationships/slideLayout"/><Relationship Id="rId7" Target="../slideLayouts/slideLayout18.xml" Type="http://schemas.openxmlformats.org/officeDocument/2006/relationships/slideLayout"/><Relationship Id="rId8" Target="../slideLayouts/slideLayout19.xml" Type="http://schemas.openxmlformats.org/officeDocument/2006/relationships/slideLayout"/><Relationship Id="rId9" Target="../slideLayouts/slideLayout20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>
      <p:bgPr>
        <a:gradFill flip="none" rotWithShape="1">
          <a:gsLst>
            <a:gs pos="0">
              <a:schemeClr val="accent1">
                <a:lumMod val="40000"/>
                <a:lumOff val="60000"/>
              </a:schemeClr>
            </a:gs>
            <a:gs pos="100000">
              <a:schemeClr val="accent1">
                <a:lumMod val="20000"/>
                <a:lumOff val="80000"/>
              </a:schemeClr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C92757-3C02-4CF6-8429-49BD51920F96}" type="datetimeFigureOut">
              <a:rPr lang="en-US" smtClean="0"/>
              <a:t>3/28/2016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09C29A-129B-40A3-AD09-217224EAB3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val="26354852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ransition/>
  <p:timing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2016/3/28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11104701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ransition/>
  <p:timing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/Relationships>
</file>

<file path=ppt/slides/_rels/slide10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/Relationships>
</file>

<file path=ppt/slides/_rels/slide1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/Relationships>
</file>

<file path=ppt/slides/_rels/slide12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/Relationships>
</file>

<file path=ppt/slides/_rels/slide2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/Relationships>
</file>

<file path=ppt/slides/_rels/slide3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/Relationships>
</file>

<file path=ppt/slides/_rels/slide4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/Relationships>
</file>

<file path=ppt/slides/_rels/slide5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/Relationships>
</file>

<file path=ppt/slides/_rels/slide6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/Relationships>
</file>

<file path=ppt/slides/_rels/slide7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/Relationships>
</file>

<file path=ppt/slides/_rels/slide8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/Relationships>
</file>

<file path=ppt/slides/_rels/slide9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/Relationships>
</file>

<file path=ppt/slides/slide1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7" name="green rectangle"/>
          <p:cNvSpPr/>
          <p:nvPr/>
        </p:nvSpPr>
        <p:spPr>
          <a:xfrm>
            <a:off x="0" y="5672890"/>
            <a:ext cx="12192000" cy="1185111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lang="en-US"/>
          </a:p>
        </p:txBody>
      </p:sp>
      <p:grpSp>
        <p:nvGrpSpPr>
          <p:cNvPr id="254" name="pencil tree"/>
          <p:cNvGrpSpPr/>
          <p:nvPr/>
        </p:nvGrpSpPr>
        <p:grpSpPr>
          <a:xfrm>
            <a:off x="3244607" y="368301"/>
            <a:ext cx="5670550" cy="5707062"/>
            <a:chOff x="1755775" y="368301"/>
            <a:chExt cx="5670550" cy="5707062"/>
          </a:xfrm>
          <a:effectLst>
            <a:outerShdw algn="bl" blurRad="76200" dir="18900000" kx="-1200000" rotWithShape="0" sy="23000">
              <a:schemeClr val="accent1">
                <a:lumMod val="50000"/>
                <a:alpha val="18000"/>
              </a:schemeClr>
            </a:outerShdw>
          </a:effectLst>
        </p:grpSpPr>
        <p:sp>
          <p:nvSpPr>
            <p:cNvPr id="256" name="AutoShape 44"/>
            <p:cNvSpPr>
              <a:spLocks noChangeArrowheads="1" noChangeAspect="1" noTextEdit="1"/>
            </p:cNvSpPr>
            <p:nvPr/>
          </p:nvSpPr>
          <p:spPr bwMode="auto">
            <a:xfrm>
              <a:off x="1758950" y="369888"/>
              <a:ext cx="5665788" cy="57054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7" name="Freeform 46"/>
            <p:cNvSpPr/>
            <p:nvPr/>
          </p:nvSpPr>
          <p:spPr bwMode="auto">
            <a:xfrm>
              <a:off x="4422775" y="5462588"/>
              <a:ext cx="379413" cy="608013"/>
            </a:xfrm>
            <a:custGeom>
              <a:gdLst>
                <a:gd fmla="*/ 112 w 224" name="T0"/>
                <a:gd fmla="*/ 359 h 359" name="T1"/>
                <a:gd fmla="*/ 119 w 224" name="T2"/>
                <a:gd fmla="*/ 354 h 359" name="T3"/>
                <a:gd fmla="*/ 224 w 224" name="T4"/>
                <a:gd fmla="*/ 8 h 359" name="T5"/>
                <a:gd fmla="*/ 221 w 224" name="T6"/>
                <a:gd fmla="*/ 0 h 359" name="T7"/>
                <a:gd fmla="*/ 206 w 224" name="T8"/>
                <a:gd fmla="*/ 0 h 359" name="T9"/>
                <a:gd fmla="*/ 4 w 224" name="T10"/>
                <a:gd fmla="*/ 0 h 359" name="T11"/>
                <a:gd fmla="*/ 1 w 224" name="T12"/>
                <a:gd fmla="*/ 8 h 359" name="T13"/>
                <a:gd fmla="*/ 105 w 224" name="T14"/>
                <a:gd fmla="*/ 354 h 359" name="T15"/>
                <a:gd fmla="*/ 112 w 224" name="T16"/>
                <a:gd fmla="*/ 359 h 359" name="T1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b="b" l="0" r="r" t="0"/>
              <a:pathLst>
                <a:path h="359" w="224">
                  <a:moveTo>
                    <a:pt x="112" y="359"/>
                  </a:moveTo>
                  <a:cubicBezTo>
                    <a:pt x="116" y="359"/>
                    <a:pt x="118" y="357"/>
                    <a:pt x="119" y="354"/>
                  </a:cubicBezTo>
                  <a:cubicBezTo>
                    <a:pt x="224" y="8"/>
                    <a:pt x="224" y="8"/>
                    <a:pt x="224" y="8"/>
                  </a:cubicBezTo>
                  <a:cubicBezTo>
                    <a:pt x="224" y="6"/>
                    <a:pt x="222" y="0"/>
                    <a:pt x="221" y="0"/>
                  </a:cubicBezTo>
                  <a:cubicBezTo>
                    <a:pt x="206" y="0"/>
                    <a:pt x="206" y="0"/>
                    <a:pt x="206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3" y="0"/>
                    <a:pt x="0" y="6"/>
                    <a:pt x="1" y="8"/>
                  </a:cubicBezTo>
                  <a:cubicBezTo>
                    <a:pt x="105" y="354"/>
                    <a:pt x="105" y="354"/>
                    <a:pt x="105" y="354"/>
                  </a:cubicBezTo>
                  <a:cubicBezTo>
                    <a:pt x="106" y="357"/>
                    <a:pt x="109" y="359"/>
                    <a:pt x="112" y="359"/>
                  </a:cubicBezTo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8" name="Freeform 47"/>
            <p:cNvSpPr/>
            <p:nvPr/>
          </p:nvSpPr>
          <p:spPr bwMode="auto">
            <a:xfrm>
              <a:off x="4608513" y="5459413"/>
              <a:ext cx="6350" cy="6350"/>
            </a:xfrm>
            <a:custGeom>
              <a:gdLst>
                <a:gd fmla="*/ 4 w 4" name="T0"/>
                <a:gd fmla="*/ 3 h 3" name="T1"/>
                <a:gd fmla="*/ 3 w 4" name="T2"/>
                <a:gd fmla="*/ 0 h 3" name="T3"/>
                <a:gd fmla="*/ 1 w 4" name="T4"/>
                <a:gd fmla="*/ 0 h 3" name="T5"/>
                <a:gd fmla="*/ 0 w 4" name="T6"/>
                <a:gd fmla="*/ 3 h 3" name="T7"/>
                <a:gd fmla="*/ 4 w 4" name="T8"/>
                <a:gd fmla="*/ 3 h 3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3" w="4">
                  <a:moveTo>
                    <a:pt x="4" y="3"/>
                  </a:moveTo>
                  <a:cubicBezTo>
                    <a:pt x="4" y="2"/>
                    <a:pt x="4" y="1"/>
                    <a:pt x="3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1"/>
                    <a:pt x="0" y="2"/>
                    <a:pt x="0" y="3"/>
                  </a:cubicBezTo>
                  <a:lnTo>
                    <a:pt x="4" y="3"/>
                  </a:lnTo>
                  <a:close/>
                </a:path>
              </a:pathLst>
            </a:custGeom>
            <a:solidFill>
              <a:srgbClr val="F26522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9" name="Freeform 48"/>
            <p:cNvSpPr/>
            <p:nvPr/>
          </p:nvSpPr>
          <p:spPr bwMode="auto">
            <a:xfrm>
              <a:off x="4730750" y="5459413"/>
              <a:ext cx="4763" cy="6350"/>
            </a:xfrm>
            <a:custGeom>
              <a:gdLst>
                <a:gd fmla="*/ 0 w 3" name="T0"/>
                <a:gd fmla="*/ 3 h 3" name="T1"/>
                <a:gd fmla="*/ 3 w 3" name="T2"/>
                <a:gd fmla="*/ 3 h 3" name="T3"/>
                <a:gd fmla="*/ 3 w 3" name="T4"/>
                <a:gd fmla="*/ 0 h 3" name="T5"/>
                <a:gd fmla="*/ 1 w 3" name="T6"/>
                <a:gd fmla="*/ 0 h 3" name="T7"/>
                <a:gd fmla="*/ 0 w 3" name="T8"/>
                <a:gd fmla="*/ 3 h 3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3" w="3">
                  <a:moveTo>
                    <a:pt x="0" y="3"/>
                  </a:moveTo>
                  <a:cubicBezTo>
                    <a:pt x="3" y="3"/>
                    <a:pt x="3" y="3"/>
                    <a:pt x="3" y="3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1"/>
                    <a:pt x="0" y="2"/>
                    <a:pt x="0" y="3"/>
                  </a:cubicBezTo>
                  <a:close/>
                </a:path>
              </a:pathLst>
            </a:custGeom>
            <a:solidFill>
              <a:srgbClr val="F26522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0" name="Freeform 49"/>
            <p:cNvSpPr/>
            <p:nvPr/>
          </p:nvSpPr>
          <p:spPr bwMode="auto">
            <a:xfrm>
              <a:off x="4489450" y="5459413"/>
              <a:ext cx="4763" cy="6350"/>
            </a:xfrm>
            <a:custGeom>
              <a:gdLst>
                <a:gd fmla="*/ 1 w 2" name="T0"/>
                <a:gd fmla="*/ 0 h 3" name="T1"/>
                <a:gd fmla="*/ 0 w 2" name="T2"/>
                <a:gd fmla="*/ 0 h 3" name="T3"/>
                <a:gd fmla="*/ 0 w 2" name="T4"/>
                <a:gd fmla="*/ 3 h 3" name="T5"/>
                <a:gd fmla="*/ 2 w 2" name="T6"/>
                <a:gd fmla="*/ 3 h 3" name="T7"/>
                <a:gd fmla="*/ 1 w 2" name="T8"/>
                <a:gd fmla="*/ 0 h 3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3" w="2">
                  <a:moveTo>
                    <a:pt x="1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1"/>
                    <a:pt x="1" y="0"/>
                  </a:cubicBezTo>
                  <a:close/>
                </a:path>
              </a:pathLst>
            </a:custGeom>
            <a:solidFill>
              <a:srgbClr val="F26522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1" name="Freeform 50"/>
            <p:cNvSpPr/>
            <p:nvPr/>
          </p:nvSpPr>
          <p:spPr bwMode="auto">
            <a:xfrm>
              <a:off x="4489450" y="5465763"/>
              <a:ext cx="7938" cy="6350"/>
            </a:xfrm>
            <a:custGeom>
              <a:gdLst>
                <a:gd fmla="*/ 0 w 4" name="T0"/>
                <a:gd fmla="*/ 4 h 4" name="T1"/>
                <a:gd fmla="*/ 4 w 4" name="T2"/>
                <a:gd fmla="*/ 4 h 4" name="T3"/>
                <a:gd fmla="*/ 2 w 4" name="T4"/>
                <a:gd fmla="*/ 0 h 4" name="T5"/>
                <a:gd fmla="*/ 0 w 4" name="T6"/>
                <a:gd fmla="*/ 0 h 4" name="T7"/>
                <a:gd fmla="*/ 0 w 4" name="T8"/>
                <a:gd fmla="*/ 1 h 4" name="T9"/>
                <a:gd fmla="*/ 0 w 4" name="T10"/>
                <a:gd fmla="*/ 4 h 4" name="T1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b="b" l="0" r="r" t="0"/>
              <a:pathLst>
                <a:path h="4" w="4">
                  <a:moveTo>
                    <a:pt x="0" y="4"/>
                  </a:moveTo>
                  <a:cubicBezTo>
                    <a:pt x="4" y="4"/>
                    <a:pt x="4" y="4"/>
                    <a:pt x="4" y="4"/>
                  </a:cubicBezTo>
                  <a:cubicBezTo>
                    <a:pt x="4" y="3"/>
                    <a:pt x="3" y="2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2"/>
                    <a:pt x="0" y="3"/>
                    <a:pt x="0" y="4"/>
                  </a:cubicBezTo>
                  <a:close/>
                </a:path>
              </a:pathLst>
            </a:custGeom>
            <a:solidFill>
              <a:srgbClr val="F26522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2" name="Freeform 51"/>
            <p:cNvSpPr/>
            <p:nvPr/>
          </p:nvSpPr>
          <p:spPr bwMode="auto">
            <a:xfrm>
              <a:off x="4727575" y="5465763"/>
              <a:ext cx="7938" cy="6350"/>
            </a:xfrm>
            <a:custGeom>
              <a:gdLst>
                <a:gd fmla="*/ 0 w 5" name="T0"/>
                <a:gd fmla="*/ 4 h 4" name="T1"/>
                <a:gd fmla="*/ 5 w 5" name="T2"/>
                <a:gd fmla="*/ 4 h 4" name="T3"/>
                <a:gd fmla="*/ 5 w 5" name="T4"/>
                <a:gd fmla="*/ 1 h 4" name="T5"/>
                <a:gd fmla="*/ 5 w 5" name="T6"/>
                <a:gd fmla="*/ 0 h 4" name="T7"/>
                <a:gd fmla="*/ 2 w 5" name="T8"/>
                <a:gd fmla="*/ 0 h 4" name="T9"/>
                <a:gd fmla="*/ 0 w 5" name="T10"/>
                <a:gd fmla="*/ 4 h 4" name="T1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b="b" l="0" r="r" t="0"/>
              <a:pathLst>
                <a:path h="4" w="5">
                  <a:moveTo>
                    <a:pt x="0" y="4"/>
                  </a:moveTo>
                  <a:cubicBezTo>
                    <a:pt x="5" y="4"/>
                    <a:pt x="5" y="4"/>
                    <a:pt x="5" y="4"/>
                  </a:cubicBezTo>
                  <a:cubicBezTo>
                    <a:pt x="5" y="3"/>
                    <a:pt x="5" y="2"/>
                    <a:pt x="5" y="1"/>
                  </a:cubicBezTo>
                  <a:cubicBezTo>
                    <a:pt x="5" y="0"/>
                    <a:pt x="5" y="0"/>
                    <a:pt x="5" y="0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1" y="2"/>
                    <a:pt x="1" y="3"/>
                    <a:pt x="0" y="4"/>
                  </a:cubicBezTo>
                  <a:close/>
                </a:path>
              </a:pathLst>
            </a:custGeom>
            <a:solidFill>
              <a:srgbClr val="F26522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3" name="Freeform 52"/>
            <p:cNvSpPr/>
            <p:nvPr/>
          </p:nvSpPr>
          <p:spPr bwMode="auto">
            <a:xfrm>
              <a:off x="4605338" y="5465763"/>
              <a:ext cx="14288" cy="6350"/>
            </a:xfrm>
            <a:custGeom>
              <a:gdLst>
                <a:gd fmla="*/ 0 w 8" name="T0"/>
                <a:gd fmla="*/ 4 h 4" name="T1"/>
                <a:gd fmla="*/ 8 w 8" name="T2"/>
                <a:gd fmla="*/ 4 h 4" name="T3"/>
                <a:gd fmla="*/ 6 w 8" name="T4"/>
                <a:gd fmla="*/ 0 h 4" name="T5"/>
                <a:gd fmla="*/ 2 w 8" name="T6"/>
                <a:gd fmla="*/ 0 h 4" name="T7"/>
                <a:gd fmla="*/ 0 w 8" name="T8"/>
                <a:gd fmla="*/ 4 h 4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4" w="8">
                  <a:moveTo>
                    <a:pt x="0" y="4"/>
                  </a:moveTo>
                  <a:cubicBezTo>
                    <a:pt x="8" y="4"/>
                    <a:pt x="8" y="4"/>
                    <a:pt x="8" y="4"/>
                  </a:cubicBezTo>
                  <a:cubicBezTo>
                    <a:pt x="8" y="3"/>
                    <a:pt x="7" y="2"/>
                    <a:pt x="6" y="0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1" y="2"/>
                    <a:pt x="1" y="3"/>
                    <a:pt x="0" y="4"/>
                  </a:cubicBezTo>
                  <a:close/>
                </a:path>
              </a:pathLst>
            </a:custGeom>
            <a:solidFill>
              <a:srgbClr val="F26522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4" name="Freeform 53"/>
            <p:cNvSpPr/>
            <p:nvPr/>
          </p:nvSpPr>
          <p:spPr bwMode="auto">
            <a:xfrm>
              <a:off x="4687888" y="1928813"/>
              <a:ext cx="2516188" cy="3575050"/>
            </a:xfrm>
            <a:custGeom>
              <a:gdLst>
                <a:gd fmla="*/ 1421 w 1484" name="T0"/>
                <a:gd fmla="*/ 571 h 2109" name="T1"/>
                <a:gd fmla="*/ 1355 w 1484" name="T2"/>
                <a:gd fmla="*/ 394 h 2109" name="T3"/>
                <a:gd fmla="*/ 1312 w 1484" name="T4"/>
                <a:gd fmla="*/ 336 h 2109" name="T5"/>
                <a:gd fmla="*/ 1212 w 1484" name="T6"/>
                <a:gd fmla="*/ 618 h 2109" name="T7"/>
                <a:gd fmla="*/ 816 w 1484" name="T8"/>
                <a:gd fmla="*/ 739 h 2109" name="T9"/>
                <a:gd fmla="*/ 993 w 1484" name="T10"/>
                <a:gd fmla="*/ 496 h 2109" name="T11"/>
                <a:gd fmla="*/ 960 w 1484" name="T12"/>
                <a:gd fmla="*/ 473 h 2109" name="T13"/>
                <a:gd fmla="*/ 685 w 1484" name="T14"/>
                <a:gd fmla="*/ 761 h 2109" name="T15"/>
                <a:gd fmla="*/ 92 w 1484" name="T16"/>
                <a:gd fmla="*/ 932 h 2109" name="T17"/>
                <a:gd fmla="*/ 101 w 1484" name="T18"/>
                <a:gd fmla="*/ 668 h 2109" name="T19"/>
                <a:gd fmla="*/ 235 w 1484" name="T20"/>
                <a:gd fmla="*/ 630 h 2109" name="T21"/>
                <a:gd fmla="*/ 650 w 1484" name="T22"/>
                <a:gd fmla="*/ 641 h 2109" name="T23"/>
                <a:gd fmla="*/ 727 w 1484" name="T24"/>
                <a:gd fmla="*/ 600 h 2109" name="T25"/>
                <a:gd fmla="*/ 423 w 1484" name="T26"/>
                <a:gd fmla="*/ 555 h 2109" name="T27"/>
                <a:gd fmla="*/ 1241 w 1484" name="T28"/>
                <a:gd fmla="*/ 249 h 2109" name="T29"/>
                <a:gd fmla="*/ 1193 w 1484" name="T30"/>
                <a:gd fmla="*/ 190 h 2109" name="T31"/>
                <a:gd fmla="*/ 1135 w 1484" name="T32"/>
                <a:gd fmla="*/ 208 h 2109" name="T33"/>
                <a:gd fmla="*/ 1255 w 1484" name="T34"/>
                <a:gd fmla="*/ 21 h 2109" name="T35"/>
                <a:gd fmla="*/ 1169 w 1484" name="T36"/>
                <a:gd fmla="*/ 42 h 2109" name="T37"/>
                <a:gd fmla="*/ 968 w 1484" name="T38"/>
                <a:gd fmla="*/ 262 h 2109" name="T39"/>
                <a:gd fmla="*/ 92 w 1484" name="T40"/>
                <a:gd fmla="*/ 78 h 2109" name="T41"/>
                <a:gd fmla="*/ 0 w 1484" name="T42"/>
                <a:gd fmla="*/ 78 h 2109" name="T43"/>
                <a:gd fmla="*/ 24 w 1484" name="T44"/>
                <a:gd fmla="*/ 1220 h 2109" name="T45"/>
                <a:gd fmla="*/ 24 w 1484" name="T46"/>
                <a:gd fmla="*/ 2091 h 2109" name="T47"/>
                <a:gd fmla="*/ 59 w 1484" name="T48"/>
                <a:gd fmla="*/ 2105 h 2109" name="T49"/>
                <a:gd fmla="*/ 68 w 1484" name="T50"/>
                <a:gd fmla="*/ 2087 h 2109" name="T51"/>
                <a:gd fmla="*/ 92 w 1484" name="T52"/>
                <a:gd fmla="*/ 1170 h 2109" name="T53"/>
                <a:gd fmla="*/ 99 w 1484" name="T54"/>
                <a:gd fmla="*/ 1030 h 2109" name="T55"/>
                <a:gd fmla="*/ 521 w 1484" name="T56"/>
                <a:gd fmla="*/ 921 h 2109" name="T57"/>
                <a:gd fmla="*/ 1244 w 1484" name="T58"/>
                <a:gd fmla="*/ 977 h 2109" name="T59"/>
                <a:gd fmla="*/ 1304 w 1484" name="T60"/>
                <a:gd fmla="*/ 948 h 2109" name="T61"/>
                <a:gd fmla="*/ 1251 w 1484" name="T62"/>
                <a:gd fmla="*/ 904 h 2109" name="T63"/>
                <a:gd fmla="*/ 1436 w 1484" name="T64"/>
                <a:gd fmla="*/ 661 h 2109" name="T65"/>
                <a:gd fmla="*/ 1438 w 1484" name="T66"/>
                <a:gd fmla="*/ 569 h 2109" name="T6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b="b" l="0" r="r" t="0"/>
              <a:pathLst>
                <a:path h="2109" w="1484">
                  <a:moveTo>
                    <a:pt x="1438" y="569"/>
                  </a:moveTo>
                  <a:cubicBezTo>
                    <a:pt x="1433" y="569"/>
                    <a:pt x="1427" y="570"/>
                    <a:pt x="1421" y="571"/>
                  </a:cubicBezTo>
                  <a:cubicBezTo>
                    <a:pt x="1302" y="601"/>
                    <a:pt x="1302" y="601"/>
                    <a:pt x="1302" y="601"/>
                  </a:cubicBezTo>
                  <a:cubicBezTo>
                    <a:pt x="1355" y="394"/>
                    <a:pt x="1355" y="394"/>
                    <a:pt x="1355" y="394"/>
                  </a:cubicBezTo>
                  <a:cubicBezTo>
                    <a:pt x="1360" y="375"/>
                    <a:pt x="1358" y="359"/>
                    <a:pt x="1349" y="348"/>
                  </a:cubicBezTo>
                  <a:cubicBezTo>
                    <a:pt x="1340" y="337"/>
                    <a:pt x="1326" y="332"/>
                    <a:pt x="1312" y="336"/>
                  </a:cubicBezTo>
                  <a:cubicBezTo>
                    <a:pt x="1290" y="342"/>
                    <a:pt x="1274" y="368"/>
                    <a:pt x="1269" y="389"/>
                  </a:cubicBezTo>
                  <a:cubicBezTo>
                    <a:pt x="1212" y="618"/>
                    <a:pt x="1212" y="618"/>
                    <a:pt x="1212" y="618"/>
                  </a:cubicBezTo>
                  <a:cubicBezTo>
                    <a:pt x="1211" y="624"/>
                    <a:pt x="1203" y="632"/>
                    <a:pt x="1197" y="634"/>
                  </a:cubicBezTo>
                  <a:cubicBezTo>
                    <a:pt x="816" y="739"/>
                    <a:pt x="816" y="739"/>
                    <a:pt x="816" y="739"/>
                  </a:cubicBezTo>
                  <a:cubicBezTo>
                    <a:pt x="979" y="545"/>
                    <a:pt x="979" y="545"/>
                    <a:pt x="979" y="545"/>
                  </a:cubicBezTo>
                  <a:cubicBezTo>
                    <a:pt x="993" y="528"/>
                    <a:pt x="998" y="511"/>
                    <a:pt x="993" y="496"/>
                  </a:cubicBezTo>
                  <a:cubicBezTo>
                    <a:pt x="989" y="485"/>
                    <a:pt x="980" y="477"/>
                    <a:pt x="968" y="474"/>
                  </a:cubicBezTo>
                  <a:cubicBezTo>
                    <a:pt x="966" y="474"/>
                    <a:pt x="963" y="473"/>
                    <a:pt x="960" y="473"/>
                  </a:cubicBezTo>
                  <a:cubicBezTo>
                    <a:pt x="940" y="473"/>
                    <a:pt x="920" y="489"/>
                    <a:pt x="908" y="502"/>
                  </a:cubicBezTo>
                  <a:cubicBezTo>
                    <a:pt x="685" y="761"/>
                    <a:pt x="685" y="761"/>
                    <a:pt x="685" y="761"/>
                  </a:cubicBezTo>
                  <a:cubicBezTo>
                    <a:pt x="678" y="769"/>
                    <a:pt x="662" y="779"/>
                    <a:pt x="652" y="782"/>
                  </a:cubicBezTo>
                  <a:cubicBezTo>
                    <a:pt x="92" y="932"/>
                    <a:pt x="92" y="932"/>
                    <a:pt x="92" y="932"/>
                  </a:cubicBezTo>
                  <a:cubicBezTo>
                    <a:pt x="92" y="680"/>
                    <a:pt x="92" y="680"/>
                    <a:pt x="92" y="680"/>
                  </a:cubicBezTo>
                  <a:cubicBezTo>
                    <a:pt x="92" y="676"/>
                    <a:pt x="97" y="669"/>
                    <a:pt x="101" y="668"/>
                  </a:cubicBezTo>
                  <a:cubicBezTo>
                    <a:pt x="189" y="637"/>
                    <a:pt x="189" y="637"/>
                    <a:pt x="189" y="637"/>
                  </a:cubicBezTo>
                  <a:cubicBezTo>
                    <a:pt x="201" y="633"/>
                    <a:pt x="222" y="629"/>
                    <a:pt x="235" y="630"/>
                  </a:cubicBezTo>
                  <a:cubicBezTo>
                    <a:pt x="646" y="641"/>
                    <a:pt x="646" y="641"/>
                    <a:pt x="646" y="641"/>
                  </a:cubicBezTo>
                  <a:cubicBezTo>
                    <a:pt x="647" y="641"/>
                    <a:pt x="648" y="641"/>
                    <a:pt x="650" y="641"/>
                  </a:cubicBezTo>
                  <a:cubicBezTo>
                    <a:pt x="665" y="641"/>
                    <a:pt x="689" y="639"/>
                    <a:pt x="703" y="634"/>
                  </a:cubicBezTo>
                  <a:cubicBezTo>
                    <a:pt x="729" y="625"/>
                    <a:pt x="727" y="604"/>
                    <a:pt x="727" y="600"/>
                  </a:cubicBezTo>
                  <a:cubicBezTo>
                    <a:pt x="724" y="582"/>
                    <a:pt x="710" y="573"/>
                    <a:pt x="685" y="571"/>
                  </a:cubicBezTo>
                  <a:cubicBezTo>
                    <a:pt x="423" y="555"/>
                    <a:pt x="423" y="555"/>
                    <a:pt x="423" y="555"/>
                  </a:cubicBezTo>
                  <a:cubicBezTo>
                    <a:pt x="1205" y="280"/>
                    <a:pt x="1205" y="280"/>
                    <a:pt x="1205" y="280"/>
                  </a:cubicBezTo>
                  <a:cubicBezTo>
                    <a:pt x="1222" y="274"/>
                    <a:pt x="1235" y="263"/>
                    <a:pt x="1241" y="249"/>
                  </a:cubicBezTo>
                  <a:cubicBezTo>
                    <a:pt x="1245" y="237"/>
                    <a:pt x="1244" y="225"/>
                    <a:pt x="1238" y="214"/>
                  </a:cubicBezTo>
                  <a:cubicBezTo>
                    <a:pt x="1230" y="199"/>
                    <a:pt x="1213" y="190"/>
                    <a:pt x="1193" y="190"/>
                  </a:cubicBezTo>
                  <a:cubicBezTo>
                    <a:pt x="1185" y="190"/>
                    <a:pt x="1176" y="192"/>
                    <a:pt x="1167" y="195"/>
                  </a:cubicBezTo>
                  <a:cubicBezTo>
                    <a:pt x="1135" y="208"/>
                    <a:pt x="1135" y="208"/>
                    <a:pt x="1135" y="208"/>
                  </a:cubicBezTo>
                  <a:cubicBezTo>
                    <a:pt x="1244" y="67"/>
                    <a:pt x="1244" y="67"/>
                    <a:pt x="1244" y="67"/>
                  </a:cubicBezTo>
                  <a:cubicBezTo>
                    <a:pt x="1253" y="56"/>
                    <a:pt x="1263" y="39"/>
                    <a:pt x="1255" y="21"/>
                  </a:cubicBezTo>
                  <a:cubicBezTo>
                    <a:pt x="1248" y="7"/>
                    <a:pt x="1232" y="0"/>
                    <a:pt x="1215" y="6"/>
                  </a:cubicBezTo>
                  <a:cubicBezTo>
                    <a:pt x="1200" y="11"/>
                    <a:pt x="1181" y="28"/>
                    <a:pt x="1169" y="42"/>
                  </a:cubicBezTo>
                  <a:cubicBezTo>
                    <a:pt x="1002" y="240"/>
                    <a:pt x="1002" y="240"/>
                    <a:pt x="1002" y="240"/>
                  </a:cubicBezTo>
                  <a:cubicBezTo>
                    <a:pt x="995" y="248"/>
                    <a:pt x="979" y="259"/>
                    <a:pt x="968" y="262"/>
                  </a:cubicBezTo>
                  <a:cubicBezTo>
                    <a:pt x="92" y="564"/>
                    <a:pt x="92" y="564"/>
                    <a:pt x="92" y="564"/>
                  </a:cubicBezTo>
                  <a:cubicBezTo>
                    <a:pt x="92" y="78"/>
                    <a:pt x="92" y="78"/>
                    <a:pt x="92" y="78"/>
                  </a:cubicBezTo>
                  <a:cubicBezTo>
                    <a:pt x="92" y="47"/>
                    <a:pt x="72" y="22"/>
                    <a:pt x="46" y="22"/>
                  </a:cubicBezTo>
                  <a:cubicBezTo>
                    <a:pt x="20" y="22"/>
                    <a:pt x="0" y="47"/>
                    <a:pt x="0" y="78"/>
                  </a:cubicBezTo>
                  <a:cubicBezTo>
                    <a:pt x="0" y="1170"/>
                    <a:pt x="0" y="1170"/>
                    <a:pt x="0" y="1170"/>
                  </a:cubicBezTo>
                  <a:cubicBezTo>
                    <a:pt x="0" y="1191"/>
                    <a:pt x="9" y="1210"/>
                    <a:pt x="24" y="1220"/>
                  </a:cubicBezTo>
                  <a:cubicBezTo>
                    <a:pt x="24" y="2087"/>
                    <a:pt x="24" y="2087"/>
                    <a:pt x="24" y="2087"/>
                  </a:cubicBezTo>
                  <a:cubicBezTo>
                    <a:pt x="24" y="2088"/>
                    <a:pt x="24" y="2090"/>
                    <a:pt x="24" y="2091"/>
                  </a:cubicBezTo>
                  <a:cubicBezTo>
                    <a:pt x="26" y="2101"/>
                    <a:pt x="35" y="2109"/>
                    <a:pt x="46" y="2109"/>
                  </a:cubicBezTo>
                  <a:cubicBezTo>
                    <a:pt x="51" y="2109"/>
                    <a:pt x="55" y="2108"/>
                    <a:pt x="59" y="2105"/>
                  </a:cubicBezTo>
                  <a:cubicBezTo>
                    <a:pt x="62" y="2103"/>
                    <a:pt x="64" y="2100"/>
                    <a:pt x="66" y="2096"/>
                  </a:cubicBezTo>
                  <a:cubicBezTo>
                    <a:pt x="67" y="2093"/>
                    <a:pt x="68" y="2090"/>
                    <a:pt x="68" y="2087"/>
                  </a:cubicBezTo>
                  <a:cubicBezTo>
                    <a:pt x="68" y="1220"/>
                    <a:pt x="68" y="1220"/>
                    <a:pt x="68" y="1220"/>
                  </a:cubicBezTo>
                  <a:cubicBezTo>
                    <a:pt x="83" y="1210"/>
                    <a:pt x="92" y="1191"/>
                    <a:pt x="92" y="1170"/>
                  </a:cubicBezTo>
                  <a:cubicBezTo>
                    <a:pt x="92" y="1040"/>
                    <a:pt x="92" y="1040"/>
                    <a:pt x="92" y="1040"/>
                  </a:cubicBezTo>
                  <a:cubicBezTo>
                    <a:pt x="92" y="1037"/>
                    <a:pt x="96" y="1031"/>
                    <a:pt x="99" y="1030"/>
                  </a:cubicBezTo>
                  <a:cubicBezTo>
                    <a:pt x="481" y="925"/>
                    <a:pt x="481" y="925"/>
                    <a:pt x="481" y="925"/>
                  </a:cubicBezTo>
                  <a:cubicBezTo>
                    <a:pt x="491" y="923"/>
                    <a:pt x="508" y="921"/>
                    <a:pt x="521" y="921"/>
                  </a:cubicBezTo>
                  <a:cubicBezTo>
                    <a:pt x="524" y="921"/>
                    <a:pt x="526" y="921"/>
                    <a:pt x="528" y="921"/>
                  </a:cubicBezTo>
                  <a:cubicBezTo>
                    <a:pt x="1244" y="977"/>
                    <a:pt x="1244" y="977"/>
                    <a:pt x="1244" y="977"/>
                  </a:cubicBezTo>
                  <a:cubicBezTo>
                    <a:pt x="1247" y="977"/>
                    <a:pt x="1251" y="977"/>
                    <a:pt x="1254" y="977"/>
                  </a:cubicBezTo>
                  <a:cubicBezTo>
                    <a:pt x="1293" y="977"/>
                    <a:pt x="1302" y="959"/>
                    <a:pt x="1304" y="948"/>
                  </a:cubicBezTo>
                  <a:cubicBezTo>
                    <a:pt x="1306" y="939"/>
                    <a:pt x="1303" y="930"/>
                    <a:pt x="1298" y="923"/>
                  </a:cubicBezTo>
                  <a:cubicBezTo>
                    <a:pt x="1287" y="910"/>
                    <a:pt x="1267" y="906"/>
                    <a:pt x="1251" y="904"/>
                  </a:cubicBezTo>
                  <a:cubicBezTo>
                    <a:pt x="723" y="860"/>
                    <a:pt x="723" y="860"/>
                    <a:pt x="723" y="860"/>
                  </a:cubicBezTo>
                  <a:cubicBezTo>
                    <a:pt x="1436" y="661"/>
                    <a:pt x="1436" y="661"/>
                    <a:pt x="1436" y="661"/>
                  </a:cubicBezTo>
                  <a:cubicBezTo>
                    <a:pt x="1460" y="654"/>
                    <a:pt x="1484" y="634"/>
                    <a:pt x="1484" y="609"/>
                  </a:cubicBezTo>
                  <a:cubicBezTo>
                    <a:pt x="1484" y="589"/>
                    <a:pt x="1468" y="569"/>
                    <a:pt x="1438" y="569"/>
                  </a:cubicBezTo>
                  <a:close/>
                </a:path>
              </a:pathLst>
            </a:custGeom>
            <a:solidFill>
              <a:schemeClr val="accent3">
                <a:lumMod val="75000"/>
              </a:schemeClr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5" name="Freeform 54"/>
            <p:cNvSpPr/>
            <p:nvPr/>
          </p:nvSpPr>
          <p:spPr bwMode="auto">
            <a:xfrm>
              <a:off x="4225925" y="368301"/>
              <a:ext cx="3200400" cy="5145088"/>
            </a:xfrm>
            <a:custGeom>
              <a:gdLst>
                <a:gd fmla="*/ 1567 w 1888" name="T0"/>
                <a:gd fmla="*/ 806 h 3035" name="T1"/>
                <a:gd fmla="*/ 1861 w 1888" name="T2"/>
                <a:gd fmla="*/ 679 h 3035" name="T3"/>
                <a:gd fmla="*/ 1822 w 1888" name="T4"/>
                <a:gd fmla="*/ 631 h 3035" name="T5"/>
                <a:gd fmla="*/ 888 w 1888" name="T6"/>
                <a:gd fmla="*/ 947 h 3035" name="T7"/>
                <a:gd fmla="*/ 997 w 1888" name="T8"/>
                <a:gd fmla="*/ 664 h 3035" name="T9"/>
                <a:gd fmla="*/ 908 w 1888" name="T10"/>
                <a:gd fmla="*/ 697 h 3035" name="T11"/>
                <a:gd fmla="*/ 758 w 1888" name="T12"/>
                <a:gd fmla="*/ 991 h 3035" name="T13"/>
                <a:gd fmla="*/ 328 w 1888" name="T14"/>
                <a:gd fmla="*/ 1036 h 3035" name="T15"/>
                <a:gd fmla="*/ 686 w 1888" name="T16"/>
                <a:gd fmla="*/ 667 h 3035" name="T17"/>
                <a:gd fmla="*/ 1436 w 1888" name="T18"/>
                <a:gd fmla="*/ 417 h 3035" name="T19"/>
                <a:gd fmla="*/ 1476 w 1888" name="T20"/>
                <a:gd fmla="*/ 358 h 3035" name="T21"/>
                <a:gd fmla="*/ 1420 w 1888" name="T22"/>
                <a:gd fmla="*/ 354 h 3035" name="T23"/>
                <a:gd fmla="*/ 1061 w 1888" name="T24"/>
                <a:gd fmla="*/ 294 h 3035" name="T25"/>
                <a:gd fmla="*/ 1052 w 1888" name="T26"/>
                <a:gd fmla="*/ 225 h 3035" name="T27"/>
                <a:gd fmla="*/ 1049 w 1888" name="T28"/>
                <a:gd fmla="*/ 225 h 3035" name="T29"/>
                <a:gd fmla="*/ 617 w 1888" name="T30"/>
                <a:gd fmla="*/ 624 h 3035" name="T31"/>
                <a:gd fmla="*/ 684 w 1888" name="T32"/>
                <a:gd fmla="*/ 14 h 3035" name="T33"/>
                <a:gd fmla="*/ 657 w 1888" name="T34"/>
                <a:gd fmla="*/ 0 h 3035" name="T35"/>
                <a:gd fmla="*/ 612 w 1888" name="T36"/>
                <a:gd fmla="*/ 52 h 3035" name="T37"/>
                <a:gd fmla="*/ 75 w 1888" name="T38"/>
                <a:gd fmla="*/ 201 h 3035" name="T39"/>
                <a:gd fmla="*/ 7 w 1888" name="T40"/>
                <a:gd fmla="*/ 209 h 3035" name="T41"/>
                <a:gd fmla="*/ 37 w 1888" name="T42"/>
                <a:gd fmla="*/ 272 h 3035" name="T43"/>
                <a:gd fmla="*/ 546 w 1888" name="T44"/>
                <a:gd fmla="*/ 534 h 3035" name="T45"/>
                <a:gd fmla="*/ 506 w 1888" name="T46"/>
                <a:gd fmla="*/ 727 h 3035" name="T47"/>
                <a:gd fmla="*/ 328 w 1888" name="T48"/>
                <a:gd fmla="*/ 603 h 3035" name="T49"/>
                <a:gd fmla="*/ 257 w 1888" name="T50"/>
                <a:gd fmla="*/ 546 h 3035" name="T51"/>
                <a:gd fmla="*/ 200 w 1888" name="T52"/>
                <a:gd fmla="*/ 2091 h 3035" name="T53"/>
                <a:gd fmla="*/ 224 w 1888" name="T54"/>
                <a:gd fmla="*/ 2995 h 3035" name="T55"/>
                <a:gd fmla="*/ 227 w 1888" name="T56"/>
                <a:gd fmla="*/ 3009 h 3035" name="T57"/>
                <a:gd fmla="*/ 264 w 1888" name="T58"/>
                <a:gd fmla="*/ 3035 h 3035" name="T59"/>
                <a:gd fmla="*/ 302 w 1888" name="T60"/>
                <a:gd fmla="*/ 3009 h 3035" name="T61"/>
                <a:gd fmla="*/ 304 w 1888" name="T62"/>
                <a:gd fmla="*/ 2995 h 3035" name="T63"/>
                <a:gd fmla="*/ 328 w 1888" name="T64"/>
                <a:gd fmla="*/ 2091 h 3035" name="T65"/>
                <a:gd fmla="*/ 335 w 1888" name="T66"/>
                <a:gd fmla="*/ 1216 h 3035" name="T67"/>
                <a:gd fmla="*/ 573 w 1888" name="T68"/>
                <a:gd fmla="*/ 1156 h 3035" name="T69"/>
                <a:gd fmla="*/ 984 w 1888" name="T70"/>
                <a:gd fmla="*/ 1195 h 3035" name="T71"/>
                <a:gd fmla="*/ 1039 w 1888" name="T72"/>
                <a:gd fmla="*/ 1192 h 3035" name="T73"/>
                <a:gd fmla="*/ 1020 w 1888" name="T74"/>
                <a:gd fmla="*/ 1129 h 3035" name="T75"/>
                <a:gd fmla="*/ 1417 w 1888" name="T76"/>
                <a:gd fmla="*/ 871 h 3035" name="T77"/>
                <a:gd fmla="*/ 1458 w 1888" name="T78"/>
                <a:gd fmla="*/ 869 h 3035" name="T79"/>
                <a:gd fmla="*/ 1833 w 1888" name="T80"/>
                <a:gd fmla="*/ 951 h 3035" name="T81"/>
                <a:gd fmla="*/ 1887 w 1888" name="T82"/>
                <a:gd fmla="*/ 915 h 3035" name="T8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b="b" l="0" r="r" t="0"/>
              <a:pathLst>
                <a:path h="3035" w="1888">
                  <a:moveTo>
                    <a:pt x="1851" y="880"/>
                  </a:moveTo>
                  <a:cubicBezTo>
                    <a:pt x="1567" y="806"/>
                    <a:pt x="1567" y="806"/>
                    <a:pt x="1567" y="806"/>
                  </a:cubicBezTo>
                  <a:cubicBezTo>
                    <a:pt x="1823" y="711"/>
                    <a:pt x="1823" y="711"/>
                    <a:pt x="1823" y="711"/>
                  </a:cubicBezTo>
                  <a:cubicBezTo>
                    <a:pt x="1832" y="707"/>
                    <a:pt x="1854" y="697"/>
                    <a:pt x="1861" y="679"/>
                  </a:cubicBezTo>
                  <a:cubicBezTo>
                    <a:pt x="1865" y="669"/>
                    <a:pt x="1864" y="660"/>
                    <a:pt x="1860" y="651"/>
                  </a:cubicBezTo>
                  <a:cubicBezTo>
                    <a:pt x="1856" y="644"/>
                    <a:pt x="1846" y="631"/>
                    <a:pt x="1822" y="631"/>
                  </a:cubicBezTo>
                  <a:cubicBezTo>
                    <a:pt x="1813" y="631"/>
                    <a:pt x="1803" y="633"/>
                    <a:pt x="1793" y="636"/>
                  </a:cubicBezTo>
                  <a:cubicBezTo>
                    <a:pt x="888" y="947"/>
                    <a:pt x="888" y="947"/>
                    <a:pt x="888" y="947"/>
                  </a:cubicBezTo>
                  <a:cubicBezTo>
                    <a:pt x="996" y="709"/>
                    <a:pt x="996" y="709"/>
                    <a:pt x="996" y="709"/>
                  </a:cubicBezTo>
                  <a:cubicBezTo>
                    <a:pt x="1006" y="687"/>
                    <a:pt x="1002" y="672"/>
                    <a:pt x="997" y="664"/>
                  </a:cubicBezTo>
                  <a:cubicBezTo>
                    <a:pt x="988" y="651"/>
                    <a:pt x="972" y="645"/>
                    <a:pt x="956" y="651"/>
                  </a:cubicBezTo>
                  <a:cubicBezTo>
                    <a:pt x="936" y="657"/>
                    <a:pt x="917" y="679"/>
                    <a:pt x="908" y="697"/>
                  </a:cubicBezTo>
                  <a:cubicBezTo>
                    <a:pt x="781" y="971"/>
                    <a:pt x="781" y="971"/>
                    <a:pt x="781" y="971"/>
                  </a:cubicBezTo>
                  <a:cubicBezTo>
                    <a:pt x="777" y="978"/>
                    <a:pt x="765" y="989"/>
                    <a:pt x="758" y="991"/>
                  </a:cubicBezTo>
                  <a:cubicBezTo>
                    <a:pt x="328" y="1132"/>
                    <a:pt x="328" y="1132"/>
                    <a:pt x="328" y="1132"/>
                  </a:cubicBezTo>
                  <a:cubicBezTo>
                    <a:pt x="328" y="1036"/>
                    <a:pt x="328" y="1036"/>
                    <a:pt x="328" y="1036"/>
                  </a:cubicBezTo>
                  <a:cubicBezTo>
                    <a:pt x="328" y="1027"/>
                    <a:pt x="334" y="1013"/>
                    <a:pt x="340" y="1007"/>
                  </a:cubicBezTo>
                  <a:cubicBezTo>
                    <a:pt x="686" y="667"/>
                    <a:pt x="686" y="667"/>
                    <a:pt x="686" y="667"/>
                  </a:cubicBezTo>
                  <a:cubicBezTo>
                    <a:pt x="694" y="659"/>
                    <a:pt x="712" y="648"/>
                    <a:pt x="723" y="645"/>
                  </a:cubicBezTo>
                  <a:cubicBezTo>
                    <a:pt x="1436" y="417"/>
                    <a:pt x="1436" y="417"/>
                    <a:pt x="1436" y="417"/>
                  </a:cubicBezTo>
                  <a:cubicBezTo>
                    <a:pt x="1466" y="407"/>
                    <a:pt x="1482" y="399"/>
                    <a:pt x="1484" y="380"/>
                  </a:cubicBezTo>
                  <a:cubicBezTo>
                    <a:pt x="1484" y="372"/>
                    <a:pt x="1482" y="364"/>
                    <a:pt x="1476" y="358"/>
                  </a:cubicBezTo>
                  <a:cubicBezTo>
                    <a:pt x="1472" y="353"/>
                    <a:pt x="1465" y="348"/>
                    <a:pt x="1453" y="348"/>
                  </a:cubicBezTo>
                  <a:cubicBezTo>
                    <a:pt x="1443" y="348"/>
                    <a:pt x="1428" y="352"/>
                    <a:pt x="1420" y="354"/>
                  </a:cubicBezTo>
                  <a:cubicBezTo>
                    <a:pt x="815" y="536"/>
                    <a:pt x="815" y="536"/>
                    <a:pt x="815" y="536"/>
                  </a:cubicBezTo>
                  <a:cubicBezTo>
                    <a:pt x="1061" y="294"/>
                    <a:pt x="1061" y="294"/>
                    <a:pt x="1061" y="294"/>
                  </a:cubicBezTo>
                  <a:cubicBezTo>
                    <a:pt x="1078" y="277"/>
                    <a:pt x="1085" y="261"/>
                    <a:pt x="1079" y="246"/>
                  </a:cubicBezTo>
                  <a:cubicBezTo>
                    <a:pt x="1075" y="234"/>
                    <a:pt x="1065" y="226"/>
                    <a:pt x="1052" y="225"/>
                  </a:cubicBezTo>
                  <a:cubicBezTo>
                    <a:pt x="1051" y="225"/>
                    <a:pt x="1050" y="225"/>
                    <a:pt x="1049" y="225"/>
                  </a:cubicBezTo>
                  <a:cubicBezTo>
                    <a:pt x="1049" y="225"/>
                    <a:pt x="1049" y="225"/>
                    <a:pt x="1049" y="225"/>
                  </a:cubicBezTo>
                  <a:cubicBezTo>
                    <a:pt x="1026" y="225"/>
                    <a:pt x="1002" y="248"/>
                    <a:pt x="998" y="252"/>
                  </a:cubicBezTo>
                  <a:cubicBezTo>
                    <a:pt x="617" y="624"/>
                    <a:pt x="617" y="624"/>
                    <a:pt x="617" y="624"/>
                  </a:cubicBezTo>
                  <a:cubicBezTo>
                    <a:pt x="694" y="62"/>
                    <a:pt x="694" y="62"/>
                    <a:pt x="694" y="62"/>
                  </a:cubicBezTo>
                  <a:cubicBezTo>
                    <a:pt x="697" y="42"/>
                    <a:pt x="693" y="25"/>
                    <a:pt x="684" y="14"/>
                  </a:cubicBezTo>
                  <a:cubicBezTo>
                    <a:pt x="678" y="6"/>
                    <a:pt x="669" y="1"/>
                    <a:pt x="659" y="1"/>
                  </a:cubicBezTo>
                  <a:cubicBezTo>
                    <a:pt x="658" y="1"/>
                    <a:pt x="658" y="0"/>
                    <a:pt x="657" y="0"/>
                  </a:cubicBezTo>
                  <a:cubicBezTo>
                    <a:pt x="657" y="0"/>
                    <a:pt x="657" y="0"/>
                    <a:pt x="657" y="0"/>
                  </a:cubicBezTo>
                  <a:cubicBezTo>
                    <a:pt x="635" y="0"/>
                    <a:pt x="617" y="21"/>
                    <a:pt x="612" y="52"/>
                  </a:cubicBezTo>
                  <a:cubicBezTo>
                    <a:pt x="558" y="434"/>
                    <a:pt x="558" y="434"/>
                    <a:pt x="558" y="434"/>
                  </a:cubicBezTo>
                  <a:cubicBezTo>
                    <a:pt x="75" y="201"/>
                    <a:pt x="75" y="201"/>
                    <a:pt x="75" y="201"/>
                  </a:cubicBezTo>
                  <a:cubicBezTo>
                    <a:pt x="63" y="195"/>
                    <a:pt x="51" y="192"/>
                    <a:pt x="40" y="192"/>
                  </a:cubicBezTo>
                  <a:cubicBezTo>
                    <a:pt x="20" y="192"/>
                    <a:pt x="10" y="203"/>
                    <a:pt x="7" y="209"/>
                  </a:cubicBezTo>
                  <a:cubicBezTo>
                    <a:pt x="1" y="217"/>
                    <a:pt x="0" y="227"/>
                    <a:pt x="3" y="237"/>
                  </a:cubicBezTo>
                  <a:cubicBezTo>
                    <a:pt x="8" y="256"/>
                    <a:pt x="29" y="268"/>
                    <a:pt x="37" y="272"/>
                  </a:cubicBezTo>
                  <a:cubicBezTo>
                    <a:pt x="540" y="522"/>
                    <a:pt x="540" y="522"/>
                    <a:pt x="540" y="522"/>
                  </a:cubicBezTo>
                  <a:cubicBezTo>
                    <a:pt x="543" y="523"/>
                    <a:pt x="547" y="530"/>
                    <a:pt x="546" y="534"/>
                  </a:cubicBezTo>
                  <a:cubicBezTo>
                    <a:pt x="522" y="695"/>
                    <a:pt x="522" y="695"/>
                    <a:pt x="522" y="695"/>
                  </a:cubicBezTo>
                  <a:cubicBezTo>
                    <a:pt x="521" y="705"/>
                    <a:pt x="513" y="720"/>
                    <a:pt x="506" y="727"/>
                  </a:cubicBezTo>
                  <a:cubicBezTo>
                    <a:pt x="328" y="895"/>
                    <a:pt x="328" y="895"/>
                    <a:pt x="328" y="895"/>
                  </a:cubicBezTo>
                  <a:cubicBezTo>
                    <a:pt x="328" y="603"/>
                    <a:pt x="328" y="603"/>
                    <a:pt x="328" y="603"/>
                  </a:cubicBezTo>
                  <a:cubicBezTo>
                    <a:pt x="328" y="571"/>
                    <a:pt x="303" y="546"/>
                    <a:pt x="271" y="546"/>
                  </a:cubicBezTo>
                  <a:cubicBezTo>
                    <a:pt x="257" y="546"/>
                    <a:pt x="257" y="546"/>
                    <a:pt x="257" y="546"/>
                  </a:cubicBezTo>
                  <a:cubicBezTo>
                    <a:pt x="226" y="546"/>
                    <a:pt x="200" y="571"/>
                    <a:pt x="200" y="603"/>
                  </a:cubicBezTo>
                  <a:cubicBezTo>
                    <a:pt x="200" y="2091"/>
                    <a:pt x="200" y="2091"/>
                    <a:pt x="200" y="2091"/>
                  </a:cubicBezTo>
                  <a:cubicBezTo>
                    <a:pt x="200" y="2110"/>
                    <a:pt x="209" y="2127"/>
                    <a:pt x="224" y="2137"/>
                  </a:cubicBezTo>
                  <a:cubicBezTo>
                    <a:pt x="224" y="2995"/>
                    <a:pt x="224" y="2995"/>
                    <a:pt x="224" y="2995"/>
                  </a:cubicBezTo>
                  <a:cubicBezTo>
                    <a:pt x="224" y="2998"/>
                    <a:pt x="225" y="3001"/>
                    <a:pt x="225" y="3005"/>
                  </a:cubicBezTo>
                  <a:cubicBezTo>
                    <a:pt x="226" y="3006"/>
                    <a:pt x="226" y="3007"/>
                    <a:pt x="227" y="3009"/>
                  </a:cubicBezTo>
                  <a:cubicBezTo>
                    <a:pt x="227" y="3010"/>
                    <a:pt x="228" y="3012"/>
                    <a:pt x="229" y="3013"/>
                  </a:cubicBezTo>
                  <a:cubicBezTo>
                    <a:pt x="235" y="3026"/>
                    <a:pt x="249" y="3035"/>
                    <a:pt x="264" y="3035"/>
                  </a:cubicBezTo>
                  <a:cubicBezTo>
                    <a:pt x="279" y="3035"/>
                    <a:pt x="293" y="3026"/>
                    <a:pt x="300" y="3013"/>
                  </a:cubicBezTo>
                  <a:cubicBezTo>
                    <a:pt x="300" y="3012"/>
                    <a:pt x="301" y="3010"/>
                    <a:pt x="302" y="3009"/>
                  </a:cubicBezTo>
                  <a:cubicBezTo>
                    <a:pt x="302" y="3007"/>
                    <a:pt x="303" y="3006"/>
                    <a:pt x="303" y="3005"/>
                  </a:cubicBezTo>
                  <a:cubicBezTo>
                    <a:pt x="304" y="3001"/>
                    <a:pt x="304" y="2998"/>
                    <a:pt x="304" y="2995"/>
                  </a:cubicBezTo>
                  <a:cubicBezTo>
                    <a:pt x="304" y="2137"/>
                    <a:pt x="304" y="2137"/>
                    <a:pt x="304" y="2137"/>
                  </a:cubicBezTo>
                  <a:cubicBezTo>
                    <a:pt x="319" y="2127"/>
                    <a:pt x="328" y="2110"/>
                    <a:pt x="328" y="2091"/>
                  </a:cubicBezTo>
                  <a:cubicBezTo>
                    <a:pt x="328" y="1226"/>
                    <a:pt x="328" y="1226"/>
                    <a:pt x="328" y="1226"/>
                  </a:cubicBezTo>
                  <a:cubicBezTo>
                    <a:pt x="328" y="1223"/>
                    <a:pt x="332" y="1217"/>
                    <a:pt x="335" y="1216"/>
                  </a:cubicBezTo>
                  <a:cubicBezTo>
                    <a:pt x="535" y="1160"/>
                    <a:pt x="535" y="1160"/>
                    <a:pt x="535" y="1160"/>
                  </a:cubicBezTo>
                  <a:cubicBezTo>
                    <a:pt x="544" y="1158"/>
                    <a:pt x="560" y="1156"/>
                    <a:pt x="573" y="1156"/>
                  </a:cubicBezTo>
                  <a:cubicBezTo>
                    <a:pt x="576" y="1156"/>
                    <a:pt x="579" y="1156"/>
                    <a:pt x="581" y="1156"/>
                  </a:cubicBezTo>
                  <a:cubicBezTo>
                    <a:pt x="984" y="1195"/>
                    <a:pt x="984" y="1195"/>
                    <a:pt x="984" y="1195"/>
                  </a:cubicBezTo>
                  <a:cubicBezTo>
                    <a:pt x="990" y="1196"/>
                    <a:pt x="996" y="1196"/>
                    <a:pt x="1003" y="1196"/>
                  </a:cubicBezTo>
                  <a:cubicBezTo>
                    <a:pt x="1011" y="1196"/>
                    <a:pt x="1027" y="1196"/>
                    <a:pt x="1039" y="1192"/>
                  </a:cubicBezTo>
                  <a:cubicBezTo>
                    <a:pt x="1057" y="1186"/>
                    <a:pt x="1063" y="1171"/>
                    <a:pt x="1062" y="1160"/>
                  </a:cubicBezTo>
                  <a:cubicBezTo>
                    <a:pt x="1059" y="1134"/>
                    <a:pt x="1030" y="1130"/>
                    <a:pt x="1020" y="1129"/>
                  </a:cubicBezTo>
                  <a:cubicBezTo>
                    <a:pt x="737" y="1089"/>
                    <a:pt x="737" y="1089"/>
                    <a:pt x="737" y="1089"/>
                  </a:cubicBezTo>
                  <a:cubicBezTo>
                    <a:pt x="1417" y="871"/>
                    <a:pt x="1417" y="871"/>
                    <a:pt x="1417" y="871"/>
                  </a:cubicBezTo>
                  <a:cubicBezTo>
                    <a:pt x="1423" y="869"/>
                    <a:pt x="1433" y="868"/>
                    <a:pt x="1442" y="868"/>
                  </a:cubicBezTo>
                  <a:cubicBezTo>
                    <a:pt x="1448" y="868"/>
                    <a:pt x="1454" y="868"/>
                    <a:pt x="1458" y="869"/>
                  </a:cubicBezTo>
                  <a:cubicBezTo>
                    <a:pt x="1801" y="948"/>
                    <a:pt x="1801" y="948"/>
                    <a:pt x="1801" y="948"/>
                  </a:cubicBezTo>
                  <a:cubicBezTo>
                    <a:pt x="1810" y="950"/>
                    <a:pt x="1822" y="951"/>
                    <a:pt x="1833" y="951"/>
                  </a:cubicBezTo>
                  <a:cubicBezTo>
                    <a:pt x="1841" y="951"/>
                    <a:pt x="1853" y="950"/>
                    <a:pt x="1862" y="947"/>
                  </a:cubicBezTo>
                  <a:cubicBezTo>
                    <a:pt x="1881" y="941"/>
                    <a:pt x="1888" y="926"/>
                    <a:pt x="1887" y="915"/>
                  </a:cubicBezTo>
                  <a:cubicBezTo>
                    <a:pt x="1887" y="903"/>
                    <a:pt x="1880" y="888"/>
                    <a:pt x="1851" y="88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6" name="Freeform 55"/>
            <p:cNvSpPr/>
            <p:nvPr/>
          </p:nvSpPr>
          <p:spPr bwMode="auto">
            <a:xfrm>
              <a:off x="4552157" y="5889626"/>
              <a:ext cx="119063" cy="180975"/>
            </a:xfrm>
            <a:custGeom>
              <a:gdLst>
                <a:gd fmla="*/ 68 w 70" name="T0"/>
                <a:gd fmla="*/ 0 h 107" name="T1"/>
                <a:gd fmla="*/ 65 w 70" name="T2"/>
                <a:gd fmla="*/ 0 h 107" name="T3"/>
                <a:gd fmla="*/ 5 w 70" name="T4"/>
                <a:gd fmla="*/ 0 h 107" name="T5"/>
                <a:gd fmla="*/ 1 w 70" name="T6"/>
                <a:gd fmla="*/ 0 h 107" name="T7"/>
                <a:gd fmla="*/ 0 w 70" name="T8"/>
                <a:gd fmla="*/ 0 h 107" name="T9"/>
                <a:gd fmla="*/ 31 w 70" name="T10"/>
                <a:gd fmla="*/ 104 h 107" name="T11"/>
                <a:gd fmla="*/ 35 w 70" name="T12"/>
                <a:gd fmla="*/ 107 h 107" name="T13"/>
                <a:gd fmla="*/ 38 w 70" name="T14"/>
                <a:gd fmla="*/ 104 h 107" name="T15"/>
                <a:gd fmla="*/ 70 w 70" name="T16"/>
                <a:gd fmla="*/ 0 h 107" name="T17"/>
                <a:gd fmla="*/ 68 w 70" name="T18"/>
                <a:gd fmla="*/ 0 h 107" name="T1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b="b" l="0" r="r" t="0"/>
              <a:pathLst>
                <a:path h="107" w="70">
                  <a:moveTo>
                    <a:pt x="68" y="0"/>
                  </a:moveTo>
                  <a:cubicBezTo>
                    <a:pt x="65" y="0"/>
                    <a:pt x="65" y="0"/>
                    <a:pt x="65" y="0"/>
                  </a:cubicBezTo>
                  <a:cubicBezTo>
                    <a:pt x="5" y="0"/>
                    <a:pt x="5" y="0"/>
                    <a:pt x="5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31" y="104"/>
                    <a:pt x="31" y="104"/>
                    <a:pt x="31" y="104"/>
                  </a:cubicBezTo>
                  <a:cubicBezTo>
                    <a:pt x="32" y="106"/>
                    <a:pt x="33" y="107"/>
                    <a:pt x="35" y="107"/>
                  </a:cubicBezTo>
                  <a:cubicBezTo>
                    <a:pt x="36" y="107"/>
                    <a:pt x="38" y="106"/>
                    <a:pt x="38" y="104"/>
                  </a:cubicBezTo>
                  <a:cubicBezTo>
                    <a:pt x="70" y="0"/>
                    <a:pt x="70" y="0"/>
                    <a:pt x="70" y="0"/>
                  </a:cubicBezTo>
                  <a:lnTo>
                    <a:pt x="68" y="0"/>
                  </a:lnTo>
                  <a:close/>
                </a:path>
              </a:pathLst>
            </a:custGeom>
            <a:solidFill>
              <a:schemeClr val="bg2">
                <a:lumMod val="25000"/>
              </a:schemeClr>
            </a:solidFill>
            <a:ln cap="flat" w="12700">
              <a:solidFill>
                <a:schemeClr val="bg2">
                  <a:lumMod val="25000"/>
                </a:schemeClr>
              </a:solidFill>
              <a:prstDash val="solid"/>
              <a:miter lim="800000"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7" name="Freeform 56"/>
            <p:cNvSpPr/>
            <p:nvPr/>
          </p:nvSpPr>
          <p:spPr bwMode="auto">
            <a:xfrm>
              <a:off x="1755775" y="2463801"/>
              <a:ext cx="2781300" cy="3033713"/>
            </a:xfrm>
            <a:custGeom>
              <a:gdLst>
                <a:gd fmla="*/ 1595 w 1641" name="T0"/>
                <a:gd fmla="*/ 190 h 1790" name="T1"/>
                <a:gd fmla="*/ 1549 w 1641" name="T2"/>
                <a:gd fmla="*/ 246 h 1790" name="T3"/>
                <a:gd fmla="*/ 1549 w 1641" name="T4"/>
                <a:gd fmla="*/ 343 h 1790" name="T5"/>
                <a:gd fmla="*/ 916 w 1641" name="T6"/>
                <a:gd fmla="*/ 216 h 1790" name="T7"/>
                <a:gd fmla="*/ 895 w 1641" name="T8"/>
                <a:gd fmla="*/ 199 h 1790" name="T9"/>
                <a:gd fmla="*/ 818 w 1641" name="T10"/>
                <a:gd fmla="*/ 46 h 1790" name="T11"/>
                <a:gd fmla="*/ 772 w 1641" name="T12"/>
                <a:gd fmla="*/ 2 h 1790" name="T13"/>
                <a:gd fmla="*/ 737 w 1641" name="T14"/>
                <a:gd fmla="*/ 17 h 1790" name="T15"/>
                <a:gd fmla="*/ 739 w 1641" name="T16"/>
                <a:gd fmla="*/ 65 h 1790" name="T17"/>
                <a:gd fmla="*/ 799 w 1641" name="T18"/>
                <a:gd fmla="*/ 193 h 1790" name="T19"/>
                <a:gd fmla="*/ 68 w 1641" name="T20"/>
                <a:gd fmla="*/ 7 h 1790" name="T21"/>
                <a:gd fmla="*/ 42 w 1641" name="T22"/>
                <a:gd fmla="*/ 4 h 1790" name="T23"/>
                <a:gd fmla="*/ 4 w 1641" name="T24"/>
                <a:gd fmla="*/ 24 h 1790" name="T25"/>
                <a:gd fmla="*/ 4 w 1641" name="T26"/>
                <a:gd fmla="*/ 51 h 1790" name="T27"/>
                <a:gd fmla="*/ 46 w 1641" name="T28"/>
                <a:gd fmla="*/ 79 h 1790" name="T29"/>
                <a:gd fmla="*/ 816 w 1641" name="T30"/>
                <a:gd fmla="*/ 284 h 1790" name="T31"/>
                <a:gd fmla="*/ 428 w 1641" name="T32"/>
                <a:gd fmla="*/ 385 h 1790" name="T33"/>
                <a:gd fmla="*/ 379 w 1641" name="T34"/>
                <a:gd fmla="*/ 425 h 1790" name="T35"/>
                <a:gd fmla="*/ 413 w 1641" name="T36"/>
                <a:gd fmla="*/ 455 h 1790" name="T37"/>
                <a:gd fmla="*/ 442 w 1641" name="T38"/>
                <a:gd fmla="*/ 450 h 1790" name="T39"/>
                <a:gd fmla="*/ 929 w 1641" name="T40"/>
                <a:gd fmla="*/ 327 h 1790" name="T41"/>
                <a:gd fmla="*/ 953 w 1641" name="T42"/>
                <a:gd fmla="*/ 325 h 1790" name="T43"/>
                <a:gd fmla="*/ 972 w 1641" name="T44"/>
                <a:gd fmla="*/ 327 h 1790" name="T45"/>
                <a:gd fmla="*/ 1204 w 1641" name="T46"/>
                <a:gd fmla="*/ 378 h 1790" name="T47"/>
                <a:gd fmla="*/ 613 w 1641" name="T48"/>
                <a:gd fmla="*/ 719 h 1790" name="T49"/>
                <a:gd fmla="*/ 580 w 1641" name="T50"/>
                <a:gd fmla="*/ 759 h 1790" name="T51"/>
                <a:gd fmla="*/ 591 w 1641" name="T52"/>
                <a:gd fmla="*/ 785 h 1790" name="T53"/>
                <a:gd fmla="*/ 615 w 1641" name="T54"/>
                <a:gd fmla="*/ 794 h 1790" name="T55"/>
                <a:gd fmla="*/ 656 w 1641" name="T56"/>
                <a:gd fmla="*/ 781 h 1790" name="T57"/>
                <a:gd fmla="*/ 1317 w 1641" name="T58"/>
                <a:gd fmla="*/ 420 h 1790" name="T59"/>
                <a:gd fmla="*/ 1343 w 1641" name="T60"/>
                <a:gd fmla="*/ 415 h 1790" name="T61"/>
                <a:gd fmla="*/ 1351 w 1641" name="T62"/>
                <a:gd fmla="*/ 416 h 1790" name="T63"/>
                <a:gd fmla="*/ 1543 w 1641" name="T64"/>
                <a:gd fmla="*/ 461 h 1790" name="T65"/>
                <a:gd fmla="*/ 1549 w 1641" name="T66"/>
                <a:gd fmla="*/ 469 h 1790" name="T67"/>
                <a:gd fmla="*/ 1549 w 1641" name="T68"/>
                <a:gd fmla="*/ 855 h 1790" name="T69"/>
                <a:gd fmla="*/ 1573 w 1641" name="T70"/>
                <a:gd fmla="*/ 905 h 1790" name="T71"/>
                <a:gd fmla="*/ 1573 w 1641" name="T72"/>
                <a:gd fmla="*/ 1769 h 1790" name="T73"/>
                <a:gd fmla="*/ 1574 w 1641" name="T74"/>
                <a:gd fmla="*/ 1771 h 1790" name="T75"/>
                <a:gd fmla="*/ 1574 w 1641" name="T76"/>
                <a:gd fmla="*/ 1772 h 1790" name="T77"/>
                <a:gd fmla="*/ 1576 w 1641" name="T78"/>
                <a:gd fmla="*/ 1779 h 1790" name="T79"/>
                <a:gd fmla="*/ 1582 w 1641" name="T80"/>
                <a:gd fmla="*/ 1787 h 1790" name="T81"/>
                <a:gd fmla="*/ 1592 w 1641" name="T82"/>
                <a:gd fmla="*/ 1790 h 1790" name="T83"/>
                <a:gd fmla="*/ 1610 w 1641" name="T84"/>
                <a:gd fmla="*/ 1775 h 1790" name="T85"/>
                <a:gd fmla="*/ 1610 w 1641" name="T86"/>
                <a:gd fmla="*/ 1772 h 1790" name="T87"/>
                <a:gd fmla="*/ 1610 w 1641" name="T88"/>
                <a:gd fmla="*/ 1772 h 1790" name="T89"/>
                <a:gd fmla="*/ 1613 w 1641" name="T90"/>
                <a:gd fmla="*/ 1772 h 1790" name="T91"/>
                <a:gd fmla="*/ 1617 w 1641" name="T92"/>
                <a:gd fmla="*/ 1768 h 1790" name="T93"/>
                <a:gd fmla="*/ 1617 w 1641" name="T94"/>
                <a:gd fmla="*/ 905 h 1790" name="T95"/>
                <a:gd fmla="*/ 1641 w 1641" name="T96"/>
                <a:gd fmla="*/ 855 h 1790" name="T97"/>
                <a:gd fmla="*/ 1641 w 1641" name="T98"/>
                <a:gd fmla="*/ 246 h 1790" name="T99"/>
                <a:gd fmla="*/ 1595 w 1641" name="T100"/>
                <a:gd fmla="*/ 190 h 1790" name="T10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b="b" l="0" r="r" t="0"/>
              <a:pathLst>
                <a:path h="1790" w="1641">
                  <a:moveTo>
                    <a:pt x="1595" y="190"/>
                  </a:moveTo>
                  <a:cubicBezTo>
                    <a:pt x="1569" y="190"/>
                    <a:pt x="1549" y="215"/>
                    <a:pt x="1549" y="246"/>
                  </a:cubicBezTo>
                  <a:cubicBezTo>
                    <a:pt x="1549" y="343"/>
                    <a:pt x="1549" y="343"/>
                    <a:pt x="1549" y="343"/>
                  </a:cubicBezTo>
                  <a:cubicBezTo>
                    <a:pt x="916" y="216"/>
                    <a:pt x="916" y="216"/>
                    <a:pt x="916" y="216"/>
                  </a:cubicBezTo>
                  <a:cubicBezTo>
                    <a:pt x="909" y="215"/>
                    <a:pt x="898" y="206"/>
                    <a:pt x="895" y="199"/>
                  </a:cubicBezTo>
                  <a:cubicBezTo>
                    <a:pt x="818" y="46"/>
                    <a:pt x="818" y="46"/>
                    <a:pt x="818" y="46"/>
                  </a:cubicBezTo>
                  <a:cubicBezTo>
                    <a:pt x="811" y="32"/>
                    <a:pt x="793" y="7"/>
                    <a:pt x="772" y="2"/>
                  </a:cubicBezTo>
                  <a:cubicBezTo>
                    <a:pt x="758" y="0"/>
                    <a:pt x="745" y="5"/>
                    <a:pt x="737" y="17"/>
                  </a:cubicBezTo>
                  <a:cubicBezTo>
                    <a:pt x="729" y="29"/>
                    <a:pt x="730" y="46"/>
                    <a:pt x="739" y="65"/>
                  </a:cubicBezTo>
                  <a:cubicBezTo>
                    <a:pt x="799" y="193"/>
                    <a:pt x="799" y="193"/>
                    <a:pt x="799" y="193"/>
                  </a:cubicBezTo>
                  <a:cubicBezTo>
                    <a:pt x="68" y="7"/>
                    <a:pt x="68" y="7"/>
                    <a:pt x="68" y="7"/>
                  </a:cubicBezTo>
                  <a:cubicBezTo>
                    <a:pt x="59" y="5"/>
                    <a:pt x="50" y="4"/>
                    <a:pt x="42" y="4"/>
                  </a:cubicBezTo>
                  <a:cubicBezTo>
                    <a:pt x="18" y="4"/>
                    <a:pt x="8" y="15"/>
                    <a:pt x="4" y="24"/>
                  </a:cubicBezTo>
                  <a:cubicBezTo>
                    <a:pt x="0" y="32"/>
                    <a:pt x="0" y="42"/>
                    <a:pt x="4" y="51"/>
                  </a:cubicBezTo>
                  <a:cubicBezTo>
                    <a:pt x="12" y="67"/>
                    <a:pt x="31" y="75"/>
                    <a:pt x="46" y="79"/>
                  </a:cubicBezTo>
                  <a:cubicBezTo>
                    <a:pt x="816" y="284"/>
                    <a:pt x="816" y="284"/>
                    <a:pt x="816" y="284"/>
                  </a:cubicBezTo>
                  <a:cubicBezTo>
                    <a:pt x="428" y="385"/>
                    <a:pt x="428" y="385"/>
                    <a:pt x="428" y="385"/>
                  </a:cubicBezTo>
                  <a:cubicBezTo>
                    <a:pt x="394" y="393"/>
                    <a:pt x="379" y="405"/>
                    <a:pt x="379" y="425"/>
                  </a:cubicBezTo>
                  <a:cubicBezTo>
                    <a:pt x="379" y="435"/>
                    <a:pt x="386" y="455"/>
                    <a:pt x="413" y="455"/>
                  </a:cubicBezTo>
                  <a:cubicBezTo>
                    <a:pt x="421" y="455"/>
                    <a:pt x="431" y="453"/>
                    <a:pt x="442" y="450"/>
                  </a:cubicBezTo>
                  <a:cubicBezTo>
                    <a:pt x="929" y="327"/>
                    <a:pt x="929" y="327"/>
                    <a:pt x="929" y="327"/>
                  </a:cubicBezTo>
                  <a:cubicBezTo>
                    <a:pt x="935" y="326"/>
                    <a:pt x="944" y="325"/>
                    <a:pt x="953" y="325"/>
                  </a:cubicBezTo>
                  <a:cubicBezTo>
                    <a:pt x="960" y="325"/>
                    <a:pt x="967" y="326"/>
                    <a:pt x="972" y="327"/>
                  </a:cubicBezTo>
                  <a:cubicBezTo>
                    <a:pt x="1204" y="378"/>
                    <a:pt x="1204" y="378"/>
                    <a:pt x="1204" y="378"/>
                  </a:cubicBezTo>
                  <a:cubicBezTo>
                    <a:pt x="613" y="719"/>
                    <a:pt x="613" y="719"/>
                    <a:pt x="613" y="719"/>
                  </a:cubicBezTo>
                  <a:cubicBezTo>
                    <a:pt x="599" y="727"/>
                    <a:pt x="582" y="740"/>
                    <a:pt x="580" y="759"/>
                  </a:cubicBezTo>
                  <a:cubicBezTo>
                    <a:pt x="579" y="769"/>
                    <a:pt x="583" y="779"/>
                    <a:pt x="591" y="785"/>
                  </a:cubicBezTo>
                  <a:cubicBezTo>
                    <a:pt x="598" y="791"/>
                    <a:pt x="606" y="794"/>
                    <a:pt x="615" y="794"/>
                  </a:cubicBezTo>
                  <a:cubicBezTo>
                    <a:pt x="627" y="794"/>
                    <a:pt x="642" y="789"/>
                    <a:pt x="656" y="781"/>
                  </a:cubicBezTo>
                  <a:cubicBezTo>
                    <a:pt x="1317" y="420"/>
                    <a:pt x="1317" y="420"/>
                    <a:pt x="1317" y="420"/>
                  </a:cubicBezTo>
                  <a:cubicBezTo>
                    <a:pt x="1323" y="417"/>
                    <a:pt x="1334" y="415"/>
                    <a:pt x="1343" y="415"/>
                  </a:cubicBezTo>
                  <a:cubicBezTo>
                    <a:pt x="1346" y="415"/>
                    <a:pt x="1349" y="415"/>
                    <a:pt x="1351" y="416"/>
                  </a:cubicBezTo>
                  <a:cubicBezTo>
                    <a:pt x="1543" y="461"/>
                    <a:pt x="1543" y="461"/>
                    <a:pt x="1543" y="461"/>
                  </a:cubicBezTo>
                  <a:cubicBezTo>
                    <a:pt x="1545" y="462"/>
                    <a:pt x="1549" y="466"/>
                    <a:pt x="1549" y="469"/>
                  </a:cubicBezTo>
                  <a:cubicBezTo>
                    <a:pt x="1549" y="855"/>
                    <a:pt x="1549" y="855"/>
                    <a:pt x="1549" y="855"/>
                  </a:cubicBezTo>
                  <a:cubicBezTo>
                    <a:pt x="1549" y="876"/>
                    <a:pt x="1558" y="895"/>
                    <a:pt x="1573" y="905"/>
                  </a:cubicBezTo>
                  <a:cubicBezTo>
                    <a:pt x="1573" y="1769"/>
                    <a:pt x="1573" y="1769"/>
                    <a:pt x="1573" y="1769"/>
                  </a:cubicBezTo>
                  <a:cubicBezTo>
                    <a:pt x="1573" y="1770"/>
                    <a:pt x="1574" y="1771"/>
                    <a:pt x="1574" y="1771"/>
                  </a:cubicBezTo>
                  <a:cubicBezTo>
                    <a:pt x="1574" y="1772"/>
                    <a:pt x="1574" y="1772"/>
                    <a:pt x="1574" y="1772"/>
                  </a:cubicBezTo>
                  <a:cubicBezTo>
                    <a:pt x="1574" y="1775"/>
                    <a:pt x="1575" y="1777"/>
                    <a:pt x="1576" y="1779"/>
                  </a:cubicBezTo>
                  <a:cubicBezTo>
                    <a:pt x="1577" y="1782"/>
                    <a:pt x="1579" y="1785"/>
                    <a:pt x="1582" y="1787"/>
                  </a:cubicBezTo>
                  <a:cubicBezTo>
                    <a:pt x="1585" y="1789"/>
                    <a:pt x="1588" y="1790"/>
                    <a:pt x="1592" y="1790"/>
                  </a:cubicBezTo>
                  <a:cubicBezTo>
                    <a:pt x="1601" y="1790"/>
                    <a:pt x="1608" y="1784"/>
                    <a:pt x="1610" y="1775"/>
                  </a:cubicBezTo>
                  <a:cubicBezTo>
                    <a:pt x="1610" y="1774"/>
                    <a:pt x="1610" y="1773"/>
                    <a:pt x="1610" y="1772"/>
                  </a:cubicBezTo>
                  <a:cubicBezTo>
                    <a:pt x="1610" y="1772"/>
                    <a:pt x="1610" y="1772"/>
                    <a:pt x="1610" y="1772"/>
                  </a:cubicBezTo>
                  <a:cubicBezTo>
                    <a:pt x="1613" y="1772"/>
                    <a:pt x="1613" y="1772"/>
                    <a:pt x="1613" y="1772"/>
                  </a:cubicBezTo>
                  <a:cubicBezTo>
                    <a:pt x="1615" y="1772"/>
                    <a:pt x="1617" y="1770"/>
                    <a:pt x="1617" y="1768"/>
                  </a:cubicBezTo>
                  <a:cubicBezTo>
                    <a:pt x="1617" y="905"/>
                    <a:pt x="1617" y="905"/>
                    <a:pt x="1617" y="905"/>
                  </a:cubicBezTo>
                  <a:cubicBezTo>
                    <a:pt x="1632" y="895"/>
                    <a:pt x="1641" y="876"/>
                    <a:pt x="1641" y="855"/>
                  </a:cubicBezTo>
                  <a:cubicBezTo>
                    <a:pt x="1641" y="246"/>
                    <a:pt x="1641" y="246"/>
                    <a:pt x="1641" y="246"/>
                  </a:cubicBezTo>
                  <a:cubicBezTo>
                    <a:pt x="1641" y="215"/>
                    <a:pt x="1621" y="190"/>
                    <a:pt x="1595" y="190"/>
                  </a:cubicBezTo>
                  <a:close/>
                </a:path>
              </a:pathLst>
            </a:custGeom>
            <a:solidFill>
              <a:schemeClr val="accent3">
                <a:lumMod val="40000"/>
                <a:lumOff val="60000"/>
              </a:schemeClr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8" name="Freeform 57"/>
            <p:cNvSpPr>
              <a:spLocks noEditPoints="1"/>
            </p:cNvSpPr>
            <p:nvPr/>
          </p:nvSpPr>
          <p:spPr bwMode="auto">
            <a:xfrm>
              <a:off x="2405063" y="401638"/>
              <a:ext cx="2254250" cy="5111750"/>
            </a:xfrm>
            <a:custGeom>
              <a:gdLst>
                <a:gd fmla="*/ 1259 w 1330" name="T0"/>
                <a:gd fmla="*/ 654 h 3015" name="T1"/>
                <a:gd fmla="*/ 1202 w 1330" name="T2"/>
                <a:gd fmla="*/ 893 h 3015" name="T3"/>
                <a:gd fmla="*/ 874 w 1330" name="T4"/>
                <a:gd fmla="*/ 534 h 3015" name="T5"/>
                <a:gd fmla="*/ 961 w 1330" name="T6"/>
                <a:gd fmla="*/ 10 h 3015" name="T7"/>
                <a:gd fmla="*/ 898 w 1330" name="T8"/>
                <a:gd fmla="*/ 43 h 3015" name="T9"/>
                <a:gd fmla="*/ 729 w 1330" name="T10"/>
                <a:gd fmla="*/ 404 h 3015" name="T11"/>
                <a:gd fmla="*/ 658 w 1330" name="T12"/>
                <a:gd fmla="*/ 403 h 3015" name="T13"/>
                <a:gd fmla="*/ 919 w 1330" name="T14"/>
                <a:gd fmla="*/ 725 h 3015" name="T15"/>
                <a:gd fmla="*/ 564 w 1330" name="T16"/>
                <a:gd fmla="*/ 426 h 3015" name="T17"/>
                <a:gd fmla="*/ 515 w 1330" name="T18"/>
                <a:gd fmla="*/ 379 h 3015" name="T19"/>
                <a:gd fmla="*/ 541 w 1330" name="T20"/>
                <a:gd fmla="*/ 700 h 3015" name="T21"/>
                <a:gd fmla="*/ 371 w 1330" name="T22"/>
                <a:gd fmla="*/ 689 h 3015" name="T23"/>
                <a:gd fmla="*/ 338 w 1330" name="T24"/>
                <a:gd fmla="*/ 747 h 3015" name="T25"/>
                <a:gd fmla="*/ 557 w 1330" name="T26"/>
                <a:gd fmla="*/ 783 h 3015" name="T27"/>
                <a:gd fmla="*/ 284 w 1330" name="T28"/>
                <a:gd fmla="*/ 844 h 3015" name="T29"/>
                <a:gd fmla="*/ 158 w 1330" name="T30"/>
                <a:gd fmla="*/ 553 h 3015" name="T31"/>
                <a:gd fmla="*/ 100 w 1330" name="T32"/>
                <a:gd fmla="*/ 517 h 3015" name="T33"/>
                <a:gd fmla="*/ 154 w 1330" name="T34"/>
                <a:gd fmla="*/ 770 h 3015" name="T35"/>
                <a:gd fmla="*/ 34 w 1330" name="T36"/>
                <a:gd fmla="*/ 713 h 3015" name="T37"/>
                <a:gd fmla="*/ 1 w 1330" name="T38"/>
                <a:gd fmla="*/ 747 h 3015" name="T39"/>
                <a:gd fmla="*/ 249 w 1330" name="T40"/>
                <a:gd fmla="*/ 920 h 3015" name="T41"/>
                <a:gd fmla="*/ 69 w 1330" name="T42"/>
                <a:gd fmla="*/ 972 h 3015" name="T43"/>
                <a:gd fmla="*/ 124 w 1330" name="T44"/>
                <a:gd fmla="*/ 1012 h 3015" name="T45"/>
                <a:gd fmla="*/ 336 w 1330" name="T46"/>
                <a:gd fmla="*/ 993 h 3015" name="T47"/>
                <a:gd fmla="*/ 372 w 1330" name="T48"/>
                <a:gd fmla="*/ 1001 h 3015" name="T49"/>
                <a:gd fmla="*/ 1202 w 1330" name="T50"/>
                <a:gd fmla="*/ 1521 h 3015" name="T51"/>
                <a:gd fmla="*/ 1226 w 1330" name="T52"/>
                <a:gd fmla="*/ 2117 h 3015" name="T53"/>
                <a:gd fmla="*/ 1227 w 1330" name="T54"/>
                <a:gd fmla="*/ 2985 h 3015" name="T55"/>
                <a:gd fmla="*/ 1231 w 1330" name="T56"/>
                <a:gd fmla="*/ 2993 h 3015" name="T57"/>
                <a:gd fmla="*/ 1302 w 1330" name="T58"/>
                <a:gd fmla="*/ 2993 h 3015" name="T59"/>
                <a:gd fmla="*/ 1305 w 1330" name="T60"/>
                <a:gd fmla="*/ 2985 h 3015" name="T61"/>
                <a:gd fmla="*/ 1306 w 1330" name="T62"/>
                <a:gd fmla="*/ 2117 h 3015" name="T63"/>
                <a:gd fmla="*/ 1330 w 1330" name="T64"/>
                <a:gd fmla="*/ 711 h 3015" name="T65"/>
                <a:gd fmla="*/ 1202 w 1330" name="T66"/>
                <a:gd fmla="*/ 1046 h 3015" name="T67"/>
                <a:gd fmla="*/ 712 w 1330" name="T68"/>
                <a:gd fmla="*/ 1080 h 3015" name="T69"/>
                <a:gd fmla="*/ 640 w 1330" name="T70"/>
                <a:gd fmla="*/ 790 h 3015" name="T71"/>
                <a:gd fmla="*/ 1007 w 1330" name="T72"/>
                <a:gd fmla="*/ 832 h 3015" name="T73"/>
                <a:gd fmla="*/ 1202 w 1330" name="T74"/>
                <a:gd fmla="*/ 1046 h 3015" name="T7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b="b" l="0" r="r" t="0"/>
              <a:pathLst>
                <a:path h="3015" w="1330">
                  <a:moveTo>
                    <a:pt x="1273" y="654"/>
                  </a:moveTo>
                  <a:cubicBezTo>
                    <a:pt x="1259" y="654"/>
                    <a:pt x="1259" y="654"/>
                    <a:pt x="1259" y="654"/>
                  </a:cubicBezTo>
                  <a:cubicBezTo>
                    <a:pt x="1228" y="654"/>
                    <a:pt x="1202" y="679"/>
                    <a:pt x="1202" y="711"/>
                  </a:cubicBezTo>
                  <a:cubicBezTo>
                    <a:pt x="1202" y="893"/>
                    <a:pt x="1202" y="893"/>
                    <a:pt x="1202" y="893"/>
                  </a:cubicBezTo>
                  <a:cubicBezTo>
                    <a:pt x="881" y="557"/>
                    <a:pt x="881" y="557"/>
                    <a:pt x="881" y="557"/>
                  </a:cubicBezTo>
                  <a:cubicBezTo>
                    <a:pt x="876" y="553"/>
                    <a:pt x="873" y="540"/>
                    <a:pt x="874" y="534"/>
                  </a:cubicBezTo>
                  <a:cubicBezTo>
                    <a:pt x="971" y="73"/>
                    <a:pt x="971" y="73"/>
                    <a:pt x="971" y="73"/>
                  </a:cubicBezTo>
                  <a:cubicBezTo>
                    <a:pt x="972" y="69"/>
                    <a:pt x="980" y="30"/>
                    <a:pt x="961" y="10"/>
                  </a:cubicBezTo>
                  <a:cubicBezTo>
                    <a:pt x="955" y="4"/>
                    <a:pt x="946" y="0"/>
                    <a:pt x="938" y="0"/>
                  </a:cubicBezTo>
                  <a:cubicBezTo>
                    <a:pt x="928" y="0"/>
                    <a:pt x="906" y="5"/>
                    <a:pt x="898" y="43"/>
                  </a:cubicBezTo>
                  <a:cubicBezTo>
                    <a:pt x="803" y="480"/>
                    <a:pt x="803" y="480"/>
                    <a:pt x="803" y="480"/>
                  </a:cubicBezTo>
                  <a:cubicBezTo>
                    <a:pt x="729" y="404"/>
                    <a:pt x="729" y="404"/>
                    <a:pt x="729" y="404"/>
                  </a:cubicBezTo>
                  <a:cubicBezTo>
                    <a:pt x="722" y="396"/>
                    <a:pt x="706" y="383"/>
                    <a:pt x="689" y="383"/>
                  </a:cubicBezTo>
                  <a:cubicBezTo>
                    <a:pt x="675" y="383"/>
                    <a:pt x="664" y="391"/>
                    <a:pt x="658" y="403"/>
                  </a:cubicBezTo>
                  <a:cubicBezTo>
                    <a:pt x="649" y="424"/>
                    <a:pt x="663" y="450"/>
                    <a:pt x="678" y="466"/>
                  </a:cubicBezTo>
                  <a:cubicBezTo>
                    <a:pt x="919" y="725"/>
                    <a:pt x="919" y="725"/>
                    <a:pt x="919" y="725"/>
                  </a:cubicBezTo>
                  <a:cubicBezTo>
                    <a:pt x="622" y="705"/>
                    <a:pt x="622" y="705"/>
                    <a:pt x="622" y="705"/>
                  </a:cubicBezTo>
                  <a:cubicBezTo>
                    <a:pt x="564" y="426"/>
                    <a:pt x="564" y="426"/>
                    <a:pt x="564" y="426"/>
                  </a:cubicBezTo>
                  <a:cubicBezTo>
                    <a:pt x="558" y="395"/>
                    <a:pt x="543" y="378"/>
                    <a:pt x="523" y="378"/>
                  </a:cubicBezTo>
                  <a:cubicBezTo>
                    <a:pt x="520" y="378"/>
                    <a:pt x="518" y="378"/>
                    <a:pt x="515" y="379"/>
                  </a:cubicBezTo>
                  <a:cubicBezTo>
                    <a:pt x="494" y="385"/>
                    <a:pt x="485" y="408"/>
                    <a:pt x="492" y="442"/>
                  </a:cubicBezTo>
                  <a:cubicBezTo>
                    <a:pt x="541" y="700"/>
                    <a:pt x="541" y="700"/>
                    <a:pt x="541" y="700"/>
                  </a:cubicBezTo>
                  <a:cubicBezTo>
                    <a:pt x="378" y="689"/>
                    <a:pt x="378" y="689"/>
                    <a:pt x="378" y="689"/>
                  </a:cubicBezTo>
                  <a:cubicBezTo>
                    <a:pt x="375" y="689"/>
                    <a:pt x="373" y="689"/>
                    <a:pt x="371" y="689"/>
                  </a:cubicBezTo>
                  <a:cubicBezTo>
                    <a:pt x="344" y="689"/>
                    <a:pt x="334" y="702"/>
                    <a:pt x="331" y="710"/>
                  </a:cubicBezTo>
                  <a:cubicBezTo>
                    <a:pt x="326" y="723"/>
                    <a:pt x="328" y="736"/>
                    <a:pt x="338" y="747"/>
                  </a:cubicBezTo>
                  <a:cubicBezTo>
                    <a:pt x="351" y="761"/>
                    <a:pt x="377" y="769"/>
                    <a:pt x="396" y="770"/>
                  </a:cubicBezTo>
                  <a:cubicBezTo>
                    <a:pt x="557" y="783"/>
                    <a:pt x="557" y="783"/>
                    <a:pt x="557" y="783"/>
                  </a:cubicBezTo>
                  <a:cubicBezTo>
                    <a:pt x="602" y="1023"/>
                    <a:pt x="602" y="1023"/>
                    <a:pt x="602" y="1023"/>
                  </a:cubicBezTo>
                  <a:cubicBezTo>
                    <a:pt x="284" y="844"/>
                    <a:pt x="284" y="844"/>
                    <a:pt x="284" y="844"/>
                  </a:cubicBezTo>
                  <a:cubicBezTo>
                    <a:pt x="276" y="840"/>
                    <a:pt x="265" y="826"/>
                    <a:pt x="261" y="817"/>
                  </a:cubicBezTo>
                  <a:cubicBezTo>
                    <a:pt x="158" y="553"/>
                    <a:pt x="158" y="553"/>
                    <a:pt x="158" y="553"/>
                  </a:cubicBezTo>
                  <a:cubicBezTo>
                    <a:pt x="154" y="541"/>
                    <a:pt x="140" y="513"/>
                    <a:pt x="114" y="513"/>
                  </a:cubicBezTo>
                  <a:cubicBezTo>
                    <a:pt x="109" y="513"/>
                    <a:pt x="104" y="514"/>
                    <a:pt x="100" y="517"/>
                  </a:cubicBezTo>
                  <a:cubicBezTo>
                    <a:pt x="81" y="526"/>
                    <a:pt x="75" y="552"/>
                    <a:pt x="87" y="583"/>
                  </a:cubicBezTo>
                  <a:cubicBezTo>
                    <a:pt x="154" y="770"/>
                    <a:pt x="154" y="770"/>
                    <a:pt x="154" y="770"/>
                  </a:cubicBezTo>
                  <a:cubicBezTo>
                    <a:pt x="74" y="726"/>
                    <a:pt x="74" y="726"/>
                    <a:pt x="74" y="726"/>
                  </a:cubicBezTo>
                  <a:cubicBezTo>
                    <a:pt x="67" y="722"/>
                    <a:pt x="50" y="713"/>
                    <a:pt x="34" y="713"/>
                  </a:cubicBezTo>
                  <a:cubicBezTo>
                    <a:pt x="22" y="713"/>
                    <a:pt x="15" y="718"/>
                    <a:pt x="10" y="722"/>
                  </a:cubicBezTo>
                  <a:cubicBezTo>
                    <a:pt x="4" y="729"/>
                    <a:pt x="0" y="738"/>
                    <a:pt x="1" y="747"/>
                  </a:cubicBezTo>
                  <a:cubicBezTo>
                    <a:pt x="3" y="761"/>
                    <a:pt x="14" y="775"/>
                    <a:pt x="34" y="787"/>
                  </a:cubicBezTo>
                  <a:cubicBezTo>
                    <a:pt x="249" y="920"/>
                    <a:pt x="249" y="920"/>
                    <a:pt x="249" y="920"/>
                  </a:cubicBezTo>
                  <a:cubicBezTo>
                    <a:pt x="112" y="942"/>
                    <a:pt x="112" y="942"/>
                    <a:pt x="112" y="942"/>
                  </a:cubicBezTo>
                  <a:cubicBezTo>
                    <a:pt x="96" y="944"/>
                    <a:pt x="73" y="950"/>
                    <a:pt x="69" y="972"/>
                  </a:cubicBezTo>
                  <a:cubicBezTo>
                    <a:pt x="66" y="984"/>
                    <a:pt x="72" y="997"/>
                    <a:pt x="83" y="1004"/>
                  </a:cubicBezTo>
                  <a:cubicBezTo>
                    <a:pt x="92" y="1009"/>
                    <a:pt x="105" y="1012"/>
                    <a:pt x="124" y="1012"/>
                  </a:cubicBezTo>
                  <a:cubicBezTo>
                    <a:pt x="129" y="1012"/>
                    <a:pt x="134" y="1012"/>
                    <a:pt x="139" y="1011"/>
                  </a:cubicBezTo>
                  <a:cubicBezTo>
                    <a:pt x="336" y="993"/>
                    <a:pt x="336" y="993"/>
                    <a:pt x="336" y="993"/>
                  </a:cubicBezTo>
                  <a:cubicBezTo>
                    <a:pt x="337" y="992"/>
                    <a:pt x="338" y="992"/>
                    <a:pt x="339" y="992"/>
                  </a:cubicBezTo>
                  <a:cubicBezTo>
                    <a:pt x="349" y="992"/>
                    <a:pt x="365" y="996"/>
                    <a:pt x="372" y="1001"/>
                  </a:cubicBezTo>
                  <a:cubicBezTo>
                    <a:pt x="1191" y="1501"/>
                    <a:pt x="1191" y="1501"/>
                    <a:pt x="1191" y="1501"/>
                  </a:cubicBezTo>
                  <a:cubicBezTo>
                    <a:pt x="1196" y="1504"/>
                    <a:pt x="1202" y="1515"/>
                    <a:pt x="1202" y="1521"/>
                  </a:cubicBezTo>
                  <a:cubicBezTo>
                    <a:pt x="1202" y="2071"/>
                    <a:pt x="1202" y="2071"/>
                    <a:pt x="1202" y="2071"/>
                  </a:cubicBezTo>
                  <a:cubicBezTo>
                    <a:pt x="1202" y="2090"/>
                    <a:pt x="1211" y="2107"/>
                    <a:pt x="1226" y="2117"/>
                  </a:cubicBezTo>
                  <a:cubicBezTo>
                    <a:pt x="1226" y="2975"/>
                    <a:pt x="1226" y="2975"/>
                    <a:pt x="1226" y="2975"/>
                  </a:cubicBezTo>
                  <a:cubicBezTo>
                    <a:pt x="1226" y="2978"/>
                    <a:pt x="1227" y="2981"/>
                    <a:pt x="1227" y="2985"/>
                  </a:cubicBezTo>
                  <a:cubicBezTo>
                    <a:pt x="1228" y="2986"/>
                    <a:pt x="1228" y="2987"/>
                    <a:pt x="1229" y="2989"/>
                  </a:cubicBezTo>
                  <a:cubicBezTo>
                    <a:pt x="1229" y="2990"/>
                    <a:pt x="1230" y="2992"/>
                    <a:pt x="1231" y="2993"/>
                  </a:cubicBezTo>
                  <a:cubicBezTo>
                    <a:pt x="1237" y="3006"/>
                    <a:pt x="1251" y="3015"/>
                    <a:pt x="1266" y="3015"/>
                  </a:cubicBezTo>
                  <a:cubicBezTo>
                    <a:pt x="1281" y="3015"/>
                    <a:pt x="1295" y="3006"/>
                    <a:pt x="1302" y="2993"/>
                  </a:cubicBezTo>
                  <a:cubicBezTo>
                    <a:pt x="1302" y="2992"/>
                    <a:pt x="1303" y="2990"/>
                    <a:pt x="1304" y="2989"/>
                  </a:cubicBezTo>
                  <a:cubicBezTo>
                    <a:pt x="1304" y="2987"/>
                    <a:pt x="1305" y="2986"/>
                    <a:pt x="1305" y="2985"/>
                  </a:cubicBezTo>
                  <a:cubicBezTo>
                    <a:pt x="1306" y="2981"/>
                    <a:pt x="1306" y="2978"/>
                    <a:pt x="1306" y="2975"/>
                  </a:cubicBezTo>
                  <a:cubicBezTo>
                    <a:pt x="1306" y="2117"/>
                    <a:pt x="1306" y="2117"/>
                    <a:pt x="1306" y="2117"/>
                  </a:cubicBezTo>
                  <a:cubicBezTo>
                    <a:pt x="1321" y="2107"/>
                    <a:pt x="1330" y="2090"/>
                    <a:pt x="1330" y="2071"/>
                  </a:cubicBezTo>
                  <a:cubicBezTo>
                    <a:pt x="1330" y="711"/>
                    <a:pt x="1330" y="711"/>
                    <a:pt x="1330" y="711"/>
                  </a:cubicBezTo>
                  <a:cubicBezTo>
                    <a:pt x="1330" y="679"/>
                    <a:pt x="1305" y="654"/>
                    <a:pt x="1273" y="654"/>
                  </a:cubicBezTo>
                  <a:close/>
                  <a:moveTo>
                    <a:pt x="1202" y="1046"/>
                  </a:moveTo>
                  <a:cubicBezTo>
                    <a:pt x="1202" y="1360"/>
                    <a:pt x="1202" y="1360"/>
                    <a:pt x="1202" y="1360"/>
                  </a:cubicBezTo>
                  <a:cubicBezTo>
                    <a:pt x="712" y="1080"/>
                    <a:pt x="712" y="1080"/>
                    <a:pt x="712" y="1080"/>
                  </a:cubicBezTo>
                  <a:cubicBezTo>
                    <a:pt x="705" y="1077"/>
                    <a:pt x="696" y="1064"/>
                    <a:pt x="695" y="1057"/>
                  </a:cubicBezTo>
                  <a:cubicBezTo>
                    <a:pt x="640" y="790"/>
                    <a:pt x="640" y="790"/>
                    <a:pt x="640" y="790"/>
                  </a:cubicBezTo>
                  <a:cubicBezTo>
                    <a:pt x="975" y="818"/>
                    <a:pt x="975" y="818"/>
                    <a:pt x="975" y="818"/>
                  </a:cubicBezTo>
                  <a:cubicBezTo>
                    <a:pt x="984" y="818"/>
                    <a:pt x="1000" y="826"/>
                    <a:pt x="1007" y="832"/>
                  </a:cubicBezTo>
                  <a:cubicBezTo>
                    <a:pt x="1190" y="1017"/>
                    <a:pt x="1190" y="1017"/>
                    <a:pt x="1190" y="1017"/>
                  </a:cubicBezTo>
                  <a:cubicBezTo>
                    <a:pt x="1196" y="1023"/>
                    <a:pt x="1202" y="1038"/>
                    <a:pt x="1202" y="1046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269" name="backpack"/>
          <p:cNvGrpSpPr/>
          <p:nvPr/>
        </p:nvGrpSpPr>
        <p:grpSpPr>
          <a:xfrm>
            <a:off x="3388573" y="887950"/>
            <a:ext cx="770902" cy="908504"/>
            <a:chOff x="7189788" y="1184275"/>
            <a:chExt cx="1476375" cy="1739900"/>
          </a:xfrm>
        </p:grpSpPr>
        <p:sp>
          <p:nvSpPr>
            <p:cNvPr id="270" name="Freeform 130"/>
            <p:cNvSpPr/>
            <p:nvPr/>
          </p:nvSpPr>
          <p:spPr bwMode="auto">
            <a:xfrm>
              <a:off x="7685088" y="1184275"/>
              <a:ext cx="482600" cy="196850"/>
            </a:xfrm>
            <a:custGeom>
              <a:gdLst>
                <a:gd fmla="*/ 152 w 152" name="T0"/>
                <a:gd fmla="*/ 62 h 62" name="T1"/>
                <a:gd fmla="*/ 132 w 152" name="T2"/>
                <a:gd fmla="*/ 62 h 62" name="T3"/>
                <a:gd fmla="*/ 106 w 152" name="T4"/>
                <a:gd fmla="*/ 20 h 62" name="T5"/>
                <a:gd fmla="*/ 46 w 152" name="T6"/>
                <a:gd fmla="*/ 20 h 62" name="T7"/>
                <a:gd fmla="*/ 20 w 152" name="T8"/>
                <a:gd fmla="*/ 46 h 62" name="T9"/>
                <a:gd fmla="*/ 20 w 152" name="T10"/>
                <a:gd fmla="*/ 62 h 62" name="T11"/>
                <a:gd fmla="*/ 0 w 152" name="T12"/>
                <a:gd fmla="*/ 62 h 62" name="T13"/>
                <a:gd fmla="*/ 0 w 152" name="T14"/>
                <a:gd fmla="*/ 46 h 62" name="T15"/>
                <a:gd fmla="*/ 46 w 152" name="T16"/>
                <a:gd fmla="*/ 0 h 62" name="T17"/>
                <a:gd fmla="*/ 106 w 152" name="T18"/>
                <a:gd fmla="*/ 0 h 62" name="T19"/>
                <a:gd fmla="*/ 152 w 152" name="T20"/>
                <a:gd fmla="*/ 46 h 62" name="T21"/>
                <a:gd fmla="*/ 152 w 152" name="T22"/>
                <a:gd fmla="*/ 46 h 62" name="T23"/>
                <a:gd fmla="*/ 152 w 152" name="T24"/>
                <a:gd fmla="*/ 62 h 62" name="T2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b="b" l="0" r="r" t="0"/>
              <a:pathLst>
                <a:path h="62" w="152">
                  <a:moveTo>
                    <a:pt x="152" y="62"/>
                  </a:moveTo>
                  <a:cubicBezTo>
                    <a:pt x="132" y="62"/>
                    <a:pt x="132" y="62"/>
                    <a:pt x="132" y="62"/>
                  </a:cubicBezTo>
                  <a:cubicBezTo>
                    <a:pt x="132" y="33"/>
                    <a:pt x="128" y="20"/>
                    <a:pt x="106" y="20"/>
                  </a:cubicBezTo>
                  <a:cubicBezTo>
                    <a:pt x="46" y="20"/>
                    <a:pt x="46" y="20"/>
                    <a:pt x="46" y="20"/>
                  </a:cubicBezTo>
                  <a:cubicBezTo>
                    <a:pt x="32" y="20"/>
                    <a:pt x="20" y="32"/>
                    <a:pt x="20" y="46"/>
                  </a:cubicBezTo>
                  <a:cubicBezTo>
                    <a:pt x="20" y="62"/>
                    <a:pt x="20" y="62"/>
                    <a:pt x="20" y="62"/>
                  </a:cubicBezTo>
                  <a:cubicBezTo>
                    <a:pt x="0" y="62"/>
                    <a:pt x="0" y="62"/>
                    <a:pt x="0" y="62"/>
                  </a:cubicBezTo>
                  <a:cubicBezTo>
                    <a:pt x="0" y="46"/>
                    <a:pt x="0" y="46"/>
                    <a:pt x="0" y="46"/>
                  </a:cubicBezTo>
                  <a:cubicBezTo>
                    <a:pt x="0" y="21"/>
                    <a:pt x="21" y="0"/>
                    <a:pt x="46" y="0"/>
                  </a:cubicBezTo>
                  <a:cubicBezTo>
                    <a:pt x="106" y="0"/>
                    <a:pt x="106" y="0"/>
                    <a:pt x="106" y="0"/>
                  </a:cubicBezTo>
                  <a:cubicBezTo>
                    <a:pt x="142" y="0"/>
                    <a:pt x="150" y="26"/>
                    <a:pt x="152" y="46"/>
                  </a:cubicBezTo>
                  <a:cubicBezTo>
                    <a:pt x="152" y="46"/>
                    <a:pt x="152" y="46"/>
                    <a:pt x="152" y="46"/>
                  </a:cubicBezTo>
                  <a:lnTo>
                    <a:pt x="152" y="62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1" name="Freeform 131"/>
            <p:cNvSpPr/>
            <p:nvPr/>
          </p:nvSpPr>
          <p:spPr bwMode="auto">
            <a:xfrm>
              <a:off x="7205663" y="1365250"/>
              <a:ext cx="1441450" cy="1527175"/>
            </a:xfrm>
            <a:custGeom>
              <a:gdLst>
                <a:gd fmla="*/ 227 w 454" name="T0"/>
                <a:gd fmla="*/ 481 h 481" name="T1"/>
                <a:gd fmla="*/ 384 w 454" name="T2"/>
                <a:gd fmla="*/ 481 h 481" name="T3"/>
                <a:gd fmla="*/ 448 w 454" name="T4"/>
                <a:gd fmla="*/ 404 h 481" name="T5"/>
                <a:gd fmla="*/ 448 w 454" name="T6"/>
                <a:gd fmla="*/ 161 h 481" name="T7"/>
                <a:gd fmla="*/ 366 w 454" name="T8"/>
                <a:gd fmla="*/ 40 h 481" name="T9"/>
                <a:gd fmla="*/ 227 w 454" name="T10"/>
                <a:gd fmla="*/ 5 h 481" name="T11"/>
                <a:gd fmla="*/ 88 w 454" name="T12"/>
                <a:gd fmla="*/ 40 h 481" name="T13"/>
                <a:gd fmla="*/ 6 w 454" name="T14"/>
                <a:gd fmla="*/ 161 h 481" name="T15"/>
                <a:gd fmla="*/ 6 w 454" name="T16"/>
                <a:gd fmla="*/ 404 h 481" name="T17"/>
                <a:gd fmla="*/ 70 w 454" name="T18"/>
                <a:gd fmla="*/ 481 h 481" name="T19"/>
                <a:gd fmla="*/ 227 w 454" name="T20"/>
                <a:gd fmla="*/ 481 h 481" name="T2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b="b" l="0" r="r" t="0"/>
              <a:pathLst>
                <a:path h="481" w="452">
                  <a:moveTo>
                    <a:pt x="227" y="481"/>
                  </a:moveTo>
                  <a:cubicBezTo>
                    <a:pt x="227" y="481"/>
                    <a:pt x="310" y="481"/>
                    <a:pt x="384" y="481"/>
                  </a:cubicBezTo>
                  <a:cubicBezTo>
                    <a:pt x="454" y="481"/>
                    <a:pt x="448" y="404"/>
                    <a:pt x="448" y="404"/>
                  </a:cubicBezTo>
                  <a:cubicBezTo>
                    <a:pt x="448" y="404"/>
                    <a:pt x="449" y="191"/>
                    <a:pt x="448" y="161"/>
                  </a:cubicBezTo>
                  <a:cubicBezTo>
                    <a:pt x="447" y="130"/>
                    <a:pt x="426" y="79"/>
                    <a:pt x="366" y="40"/>
                  </a:cubicBezTo>
                  <a:cubicBezTo>
                    <a:pt x="307" y="0"/>
                    <a:pt x="227" y="5"/>
                    <a:pt x="227" y="5"/>
                  </a:cubicBezTo>
                  <a:cubicBezTo>
                    <a:pt x="227" y="5"/>
                    <a:pt x="148" y="0"/>
                    <a:pt x="88" y="40"/>
                  </a:cubicBezTo>
                  <a:cubicBezTo>
                    <a:pt x="28" y="79"/>
                    <a:pt x="7" y="130"/>
                    <a:pt x="6" y="161"/>
                  </a:cubicBezTo>
                  <a:cubicBezTo>
                    <a:pt x="6" y="191"/>
                    <a:pt x="6" y="404"/>
                    <a:pt x="6" y="404"/>
                  </a:cubicBezTo>
                  <a:cubicBezTo>
                    <a:pt x="6" y="404"/>
                    <a:pt x="0" y="481"/>
                    <a:pt x="70" y="481"/>
                  </a:cubicBezTo>
                  <a:cubicBezTo>
                    <a:pt x="144" y="481"/>
                    <a:pt x="227" y="481"/>
                    <a:pt x="227" y="481"/>
                  </a:cubicBezTo>
                  <a:close/>
                </a:path>
              </a:pathLst>
            </a:custGeom>
            <a:gradFill>
              <a:gsLst>
                <a:gs pos="0">
                  <a:schemeClr val="accent1">
                    <a:lumMod val="75000"/>
                  </a:schemeClr>
                </a:gs>
                <a:gs pos="100000">
                  <a:schemeClr val="accent1">
                    <a:lumMod val="60000"/>
                    <a:lumOff val="40000"/>
                  </a:schemeClr>
                </a:gs>
              </a:gsLst>
              <a:lin ang="16200000" scaled="0"/>
            </a:gra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2" name="Freeform 132"/>
            <p:cNvSpPr>
              <a:spLocks noEditPoints="1"/>
            </p:cNvSpPr>
            <p:nvPr/>
          </p:nvSpPr>
          <p:spPr bwMode="auto">
            <a:xfrm>
              <a:off x="7189788" y="1349375"/>
              <a:ext cx="1476375" cy="1574800"/>
            </a:xfrm>
            <a:custGeom>
              <a:gdLst>
                <a:gd fmla="*/ 389 w 465" name="T0"/>
                <a:gd fmla="*/ 496 h 496" name="T1"/>
                <a:gd fmla="*/ 75 w 465" name="T2"/>
                <a:gd fmla="*/ 496 h 496" name="T3"/>
                <a:gd fmla="*/ 22 w 465" name="T4"/>
                <a:gd fmla="*/ 475 h 496" name="T5"/>
                <a:gd fmla="*/ 1 w 465" name="T6"/>
                <a:gd fmla="*/ 409 h 496" name="T7"/>
                <a:gd fmla="*/ 1 w 465" name="T8"/>
                <a:gd fmla="*/ 166 h 496" name="T9"/>
                <a:gd fmla="*/ 87 w 465" name="T10"/>
                <a:gd fmla="*/ 36 h 496" name="T11"/>
                <a:gd fmla="*/ 225 w 465" name="T12"/>
                <a:gd fmla="*/ 0 h 496" name="T13"/>
                <a:gd fmla="*/ 232 w 465" name="T14"/>
                <a:gd fmla="*/ 0 h 496" name="T15"/>
                <a:gd fmla="*/ 239 w 465" name="T16"/>
                <a:gd fmla="*/ 0 h 496" name="T17"/>
                <a:gd fmla="*/ 377 w 465" name="T18"/>
                <a:gd fmla="*/ 36 h 496" name="T19"/>
                <a:gd fmla="*/ 463 w 465" name="T20"/>
                <a:gd fmla="*/ 166 h 496" name="T21"/>
                <a:gd fmla="*/ 463 w 465" name="T22"/>
                <a:gd fmla="*/ 409 h 496" name="T23"/>
                <a:gd fmla="*/ 442 w 465" name="T24"/>
                <a:gd fmla="*/ 475 h 496" name="T25"/>
                <a:gd fmla="*/ 389 w 465" name="T26"/>
                <a:gd fmla="*/ 496 h 496" name="T27"/>
                <a:gd fmla="*/ 225 w 465" name="T28"/>
                <a:gd fmla="*/ 20 h 496" name="T29"/>
                <a:gd fmla="*/ 98 w 465" name="T30"/>
                <a:gd fmla="*/ 53 h 496" name="T31"/>
                <a:gd fmla="*/ 21 w 465" name="T32"/>
                <a:gd fmla="*/ 166 h 496" name="T33"/>
                <a:gd fmla="*/ 21 w 465" name="T34"/>
                <a:gd fmla="*/ 409 h 496" name="T35"/>
                <a:gd fmla="*/ 21 w 465" name="T36"/>
                <a:gd fmla="*/ 410 h 496" name="T37"/>
                <a:gd fmla="*/ 37 w 465" name="T38"/>
                <a:gd fmla="*/ 461 h 496" name="T39"/>
                <a:gd fmla="*/ 75 w 465" name="T40"/>
                <a:gd fmla="*/ 476 h 496" name="T41"/>
                <a:gd fmla="*/ 389 w 465" name="T42"/>
                <a:gd fmla="*/ 476 h 496" name="T43"/>
                <a:gd fmla="*/ 427 w 465" name="T44"/>
                <a:gd fmla="*/ 461 h 496" name="T45"/>
                <a:gd fmla="*/ 443 w 465" name="T46"/>
                <a:gd fmla="*/ 410 h 496" name="T47"/>
                <a:gd fmla="*/ 443 w 465" name="T48"/>
                <a:gd fmla="*/ 409 h 496" name="T49"/>
                <a:gd fmla="*/ 443 w 465" name="T50"/>
                <a:gd fmla="*/ 166 h 496" name="T51"/>
                <a:gd fmla="*/ 366 w 465" name="T52"/>
                <a:gd fmla="*/ 53 h 496" name="T53"/>
                <a:gd fmla="*/ 239 w 465" name="T54"/>
                <a:gd fmla="*/ 20 h 496" name="T55"/>
                <a:gd fmla="*/ 233 w 465" name="T56"/>
                <a:gd fmla="*/ 20 h 496" name="T57"/>
                <a:gd fmla="*/ 232 w 465" name="T58"/>
                <a:gd fmla="*/ 20 h 496" name="T59"/>
                <a:gd fmla="*/ 232 w 465" name="T60"/>
                <a:gd fmla="*/ 20 h 496" name="T61"/>
                <a:gd fmla="*/ 225 w 465" name="T62"/>
                <a:gd fmla="*/ 20 h 496" name="T6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b="b" l="0" r="r" t="0"/>
              <a:pathLst>
                <a:path h="496" w="465">
                  <a:moveTo>
                    <a:pt x="389" y="496"/>
                  </a:moveTo>
                  <a:cubicBezTo>
                    <a:pt x="75" y="496"/>
                    <a:pt x="75" y="496"/>
                    <a:pt x="75" y="496"/>
                  </a:cubicBezTo>
                  <a:cubicBezTo>
                    <a:pt x="53" y="496"/>
                    <a:pt x="35" y="489"/>
                    <a:pt x="22" y="475"/>
                  </a:cubicBezTo>
                  <a:cubicBezTo>
                    <a:pt x="0" y="450"/>
                    <a:pt x="1" y="413"/>
                    <a:pt x="1" y="409"/>
                  </a:cubicBezTo>
                  <a:cubicBezTo>
                    <a:pt x="1" y="396"/>
                    <a:pt x="1" y="196"/>
                    <a:pt x="1" y="166"/>
                  </a:cubicBezTo>
                  <a:cubicBezTo>
                    <a:pt x="2" y="132"/>
                    <a:pt x="25" y="77"/>
                    <a:pt x="87" y="36"/>
                  </a:cubicBezTo>
                  <a:cubicBezTo>
                    <a:pt x="138" y="3"/>
                    <a:pt x="200" y="0"/>
                    <a:pt x="225" y="0"/>
                  </a:cubicBezTo>
                  <a:cubicBezTo>
                    <a:pt x="229" y="0"/>
                    <a:pt x="231" y="0"/>
                    <a:pt x="232" y="0"/>
                  </a:cubicBezTo>
                  <a:cubicBezTo>
                    <a:pt x="233" y="0"/>
                    <a:pt x="236" y="0"/>
                    <a:pt x="239" y="0"/>
                  </a:cubicBezTo>
                  <a:cubicBezTo>
                    <a:pt x="264" y="0"/>
                    <a:pt x="326" y="3"/>
                    <a:pt x="377" y="36"/>
                  </a:cubicBezTo>
                  <a:cubicBezTo>
                    <a:pt x="439" y="77"/>
                    <a:pt x="462" y="132"/>
                    <a:pt x="463" y="166"/>
                  </a:cubicBezTo>
                  <a:cubicBezTo>
                    <a:pt x="464" y="196"/>
                    <a:pt x="463" y="396"/>
                    <a:pt x="463" y="409"/>
                  </a:cubicBezTo>
                  <a:cubicBezTo>
                    <a:pt x="463" y="413"/>
                    <a:pt x="465" y="450"/>
                    <a:pt x="442" y="475"/>
                  </a:cubicBezTo>
                  <a:cubicBezTo>
                    <a:pt x="429" y="489"/>
                    <a:pt x="411" y="496"/>
                    <a:pt x="389" y="496"/>
                  </a:cubicBezTo>
                  <a:close/>
                  <a:moveTo>
                    <a:pt x="225" y="20"/>
                  </a:moveTo>
                  <a:cubicBezTo>
                    <a:pt x="207" y="20"/>
                    <a:pt x="146" y="22"/>
                    <a:pt x="98" y="53"/>
                  </a:cubicBezTo>
                  <a:cubicBezTo>
                    <a:pt x="43" y="90"/>
                    <a:pt x="22" y="137"/>
                    <a:pt x="21" y="166"/>
                  </a:cubicBezTo>
                  <a:cubicBezTo>
                    <a:pt x="21" y="196"/>
                    <a:pt x="21" y="407"/>
                    <a:pt x="21" y="409"/>
                  </a:cubicBezTo>
                  <a:cubicBezTo>
                    <a:pt x="21" y="410"/>
                    <a:pt x="21" y="410"/>
                    <a:pt x="21" y="410"/>
                  </a:cubicBezTo>
                  <a:cubicBezTo>
                    <a:pt x="21" y="410"/>
                    <a:pt x="19" y="442"/>
                    <a:pt x="37" y="461"/>
                  </a:cubicBezTo>
                  <a:cubicBezTo>
                    <a:pt x="46" y="471"/>
                    <a:pt x="59" y="476"/>
                    <a:pt x="75" y="476"/>
                  </a:cubicBezTo>
                  <a:cubicBezTo>
                    <a:pt x="389" y="476"/>
                    <a:pt x="389" y="476"/>
                    <a:pt x="389" y="476"/>
                  </a:cubicBezTo>
                  <a:cubicBezTo>
                    <a:pt x="405" y="476"/>
                    <a:pt x="418" y="471"/>
                    <a:pt x="427" y="461"/>
                  </a:cubicBezTo>
                  <a:cubicBezTo>
                    <a:pt x="445" y="442"/>
                    <a:pt x="443" y="410"/>
                    <a:pt x="443" y="410"/>
                  </a:cubicBezTo>
                  <a:cubicBezTo>
                    <a:pt x="443" y="409"/>
                    <a:pt x="443" y="409"/>
                    <a:pt x="443" y="409"/>
                  </a:cubicBezTo>
                  <a:cubicBezTo>
                    <a:pt x="443" y="407"/>
                    <a:pt x="444" y="196"/>
                    <a:pt x="443" y="166"/>
                  </a:cubicBezTo>
                  <a:cubicBezTo>
                    <a:pt x="442" y="137"/>
                    <a:pt x="422" y="90"/>
                    <a:pt x="366" y="53"/>
                  </a:cubicBezTo>
                  <a:cubicBezTo>
                    <a:pt x="319" y="22"/>
                    <a:pt x="257" y="20"/>
                    <a:pt x="239" y="20"/>
                  </a:cubicBezTo>
                  <a:cubicBezTo>
                    <a:pt x="235" y="20"/>
                    <a:pt x="233" y="20"/>
                    <a:pt x="233" y="20"/>
                  </a:cubicBezTo>
                  <a:cubicBezTo>
                    <a:pt x="232" y="20"/>
                    <a:pt x="232" y="20"/>
                    <a:pt x="232" y="20"/>
                  </a:cubicBezTo>
                  <a:cubicBezTo>
                    <a:pt x="232" y="20"/>
                    <a:pt x="232" y="20"/>
                    <a:pt x="232" y="20"/>
                  </a:cubicBezTo>
                  <a:cubicBezTo>
                    <a:pt x="231" y="20"/>
                    <a:pt x="229" y="20"/>
                    <a:pt x="225" y="20"/>
                  </a:cubicBez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3" name="Freeform 133"/>
            <p:cNvSpPr/>
            <p:nvPr/>
          </p:nvSpPr>
          <p:spPr bwMode="auto">
            <a:xfrm>
              <a:off x="7615238" y="2203450"/>
              <a:ext cx="644525" cy="466725"/>
            </a:xfrm>
            <a:custGeom>
              <a:gdLst>
                <a:gd fmla="*/ 203 w 203" name="T0"/>
                <a:gd fmla="*/ 0 h 147" name="T1"/>
                <a:gd fmla="*/ 98 w 203" name="T2"/>
                <a:gd fmla="*/ 17 h 147" name="T3"/>
                <a:gd fmla="*/ 0 w 203" name="T4"/>
                <a:gd fmla="*/ 0 h 147" name="T5"/>
                <a:gd fmla="*/ 0 w 203" name="T6"/>
                <a:gd fmla="*/ 147 h 147" name="T7"/>
                <a:gd fmla="*/ 203 w 203" name="T8"/>
                <a:gd fmla="*/ 147 h 147" name="T9"/>
                <a:gd fmla="*/ 203 w 203" name="T10"/>
                <a:gd fmla="*/ 0 h 147" name="T1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b="b" l="0" r="r" t="0"/>
              <a:pathLst>
                <a:path h="147" w="203">
                  <a:moveTo>
                    <a:pt x="203" y="0"/>
                  </a:moveTo>
                  <a:cubicBezTo>
                    <a:pt x="203" y="0"/>
                    <a:pt x="185" y="17"/>
                    <a:pt x="98" y="17"/>
                  </a:cubicBezTo>
                  <a:cubicBezTo>
                    <a:pt x="28" y="17"/>
                    <a:pt x="0" y="0"/>
                    <a:pt x="0" y="0"/>
                  </a:cubicBezTo>
                  <a:cubicBezTo>
                    <a:pt x="0" y="147"/>
                    <a:pt x="0" y="147"/>
                    <a:pt x="0" y="147"/>
                  </a:cubicBezTo>
                  <a:cubicBezTo>
                    <a:pt x="203" y="147"/>
                    <a:pt x="203" y="147"/>
                    <a:pt x="203" y="147"/>
                  </a:cubicBezTo>
                  <a:lnTo>
                    <a:pt x="203" y="0"/>
                  </a:lnTo>
                  <a:close/>
                </a:path>
              </a:pathLst>
            </a:custGeom>
            <a:gradFill>
              <a:gsLst>
                <a:gs pos="0">
                  <a:schemeClr val="accent1">
                    <a:lumMod val="75000"/>
                  </a:schemeClr>
                </a:gs>
                <a:gs pos="100000">
                  <a:schemeClr val="accent1">
                    <a:lumMod val="60000"/>
                    <a:lumOff val="40000"/>
                  </a:schemeClr>
                </a:gs>
              </a:gsLst>
              <a:lin ang="16200000" scaled="0"/>
            </a:gra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4" name="Freeform 134"/>
            <p:cNvSpPr>
              <a:spLocks noEditPoints="1"/>
            </p:cNvSpPr>
            <p:nvPr/>
          </p:nvSpPr>
          <p:spPr bwMode="auto">
            <a:xfrm>
              <a:off x="7596188" y="2181225"/>
              <a:ext cx="682625" cy="508000"/>
            </a:xfrm>
            <a:custGeom>
              <a:gdLst>
                <a:gd fmla="*/ 209 w 215" name="T0"/>
                <a:gd fmla="*/ 160 h 160" name="T1"/>
                <a:gd fmla="*/ 6 w 215" name="T2"/>
                <a:gd fmla="*/ 160 h 160" name="T3"/>
                <a:gd fmla="*/ 0 w 215" name="T4"/>
                <a:gd fmla="*/ 154 h 160" name="T5"/>
                <a:gd fmla="*/ 0 w 215" name="T6"/>
                <a:gd fmla="*/ 7 h 160" name="T7"/>
                <a:gd fmla="*/ 3 w 215" name="T8"/>
                <a:gd fmla="*/ 2 h 160" name="T9"/>
                <a:gd fmla="*/ 9 w 215" name="T10"/>
                <a:gd fmla="*/ 2 h 160" name="T11"/>
                <a:gd fmla="*/ 104 w 215" name="T12"/>
                <a:gd fmla="*/ 18 h 160" name="T13"/>
                <a:gd fmla="*/ 204 w 215" name="T14"/>
                <a:gd fmla="*/ 2 h 160" name="T15"/>
                <a:gd fmla="*/ 211 w 215" name="T16"/>
                <a:gd fmla="*/ 1 h 160" name="T17"/>
                <a:gd fmla="*/ 215 w 215" name="T18"/>
                <a:gd fmla="*/ 7 h 160" name="T19"/>
                <a:gd fmla="*/ 215 w 215" name="T20"/>
                <a:gd fmla="*/ 154 h 160" name="T21"/>
                <a:gd fmla="*/ 209 w 215" name="T22"/>
                <a:gd fmla="*/ 160 h 160" name="T23"/>
                <a:gd fmla="*/ 12 w 215" name="T24"/>
                <a:gd fmla="*/ 148 h 160" name="T25"/>
                <a:gd fmla="*/ 203 w 215" name="T26"/>
                <a:gd fmla="*/ 148 h 160" name="T27"/>
                <a:gd fmla="*/ 203 w 215" name="T28"/>
                <a:gd fmla="*/ 17 h 160" name="T29"/>
                <a:gd fmla="*/ 104 w 215" name="T30"/>
                <a:gd fmla="*/ 30 h 160" name="T31"/>
                <a:gd fmla="*/ 12 w 215" name="T32"/>
                <a:gd fmla="*/ 16 h 160" name="T33"/>
                <a:gd fmla="*/ 12 w 215" name="T34"/>
                <a:gd fmla="*/ 148 h 160" name="T3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b="b" l="0" r="r" t="0"/>
              <a:pathLst>
                <a:path h="160" w="215">
                  <a:moveTo>
                    <a:pt x="209" y="160"/>
                  </a:moveTo>
                  <a:cubicBezTo>
                    <a:pt x="6" y="160"/>
                    <a:pt x="6" y="160"/>
                    <a:pt x="6" y="160"/>
                  </a:cubicBezTo>
                  <a:cubicBezTo>
                    <a:pt x="2" y="160"/>
                    <a:pt x="0" y="158"/>
                    <a:pt x="0" y="154"/>
                  </a:cubicBezTo>
                  <a:cubicBezTo>
                    <a:pt x="0" y="7"/>
                    <a:pt x="0" y="7"/>
                    <a:pt x="0" y="7"/>
                  </a:cubicBezTo>
                  <a:cubicBezTo>
                    <a:pt x="0" y="5"/>
                    <a:pt x="1" y="3"/>
                    <a:pt x="3" y="2"/>
                  </a:cubicBezTo>
                  <a:cubicBezTo>
                    <a:pt x="5" y="1"/>
                    <a:pt x="7" y="1"/>
                    <a:pt x="9" y="2"/>
                  </a:cubicBezTo>
                  <a:cubicBezTo>
                    <a:pt x="9" y="2"/>
                    <a:pt x="37" y="18"/>
                    <a:pt x="104" y="18"/>
                  </a:cubicBezTo>
                  <a:cubicBezTo>
                    <a:pt x="186" y="18"/>
                    <a:pt x="204" y="3"/>
                    <a:pt x="204" y="2"/>
                  </a:cubicBezTo>
                  <a:cubicBezTo>
                    <a:pt x="206" y="1"/>
                    <a:pt x="209" y="0"/>
                    <a:pt x="211" y="1"/>
                  </a:cubicBezTo>
                  <a:cubicBezTo>
                    <a:pt x="213" y="2"/>
                    <a:pt x="215" y="4"/>
                    <a:pt x="215" y="7"/>
                  </a:cubicBezTo>
                  <a:cubicBezTo>
                    <a:pt x="215" y="154"/>
                    <a:pt x="215" y="154"/>
                    <a:pt x="215" y="154"/>
                  </a:cubicBezTo>
                  <a:cubicBezTo>
                    <a:pt x="215" y="158"/>
                    <a:pt x="212" y="160"/>
                    <a:pt x="209" y="160"/>
                  </a:cubicBezTo>
                  <a:close/>
                  <a:moveTo>
                    <a:pt x="12" y="148"/>
                  </a:moveTo>
                  <a:cubicBezTo>
                    <a:pt x="203" y="148"/>
                    <a:pt x="203" y="148"/>
                    <a:pt x="203" y="148"/>
                  </a:cubicBezTo>
                  <a:cubicBezTo>
                    <a:pt x="203" y="17"/>
                    <a:pt x="203" y="17"/>
                    <a:pt x="203" y="17"/>
                  </a:cubicBezTo>
                  <a:cubicBezTo>
                    <a:pt x="189" y="23"/>
                    <a:pt x="161" y="30"/>
                    <a:pt x="104" y="30"/>
                  </a:cubicBezTo>
                  <a:cubicBezTo>
                    <a:pt x="54" y="30"/>
                    <a:pt x="25" y="22"/>
                    <a:pt x="12" y="16"/>
                  </a:cubicBezTo>
                  <a:lnTo>
                    <a:pt x="12" y="148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5" name="Freeform 135"/>
            <p:cNvSpPr/>
            <p:nvPr/>
          </p:nvSpPr>
          <p:spPr bwMode="auto">
            <a:xfrm>
              <a:off x="7608888" y="2209800"/>
              <a:ext cx="76200" cy="149225"/>
            </a:xfrm>
            <a:custGeom>
              <a:gdLst>
                <a:gd fmla="*/ 20 w 24" name="T0"/>
                <a:gd fmla="*/ 0 h 47" name="T1"/>
                <a:gd fmla="*/ 5 w 24" name="T2"/>
                <a:gd fmla="*/ 0 h 47" name="T3"/>
                <a:gd fmla="*/ 0 w 24" name="T4"/>
                <a:gd fmla="*/ 38 h 47" name="T5"/>
                <a:gd fmla="*/ 0 w 24" name="T6"/>
                <a:gd fmla="*/ 38 h 47" name="T7"/>
                <a:gd fmla="*/ 0 w 24" name="T8"/>
                <a:gd fmla="*/ 38 h 47" name="T9"/>
                <a:gd fmla="*/ 12 w 24" name="T10"/>
                <a:gd fmla="*/ 47 h 47" name="T11"/>
                <a:gd fmla="*/ 24 w 24" name="T12"/>
                <a:gd fmla="*/ 38 h 47" name="T13"/>
                <a:gd fmla="*/ 24 w 24" name="T14"/>
                <a:gd fmla="*/ 38 h 47" name="T15"/>
                <a:gd fmla="*/ 24 w 24" name="T16"/>
                <a:gd fmla="*/ 38 h 47" name="T17"/>
                <a:gd fmla="*/ 20 w 24" name="T18"/>
                <a:gd fmla="*/ 0 h 47" name="T1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b="b" l="0" r="r" t="0"/>
              <a:pathLst>
                <a:path h="47" w="24">
                  <a:moveTo>
                    <a:pt x="20" y="0"/>
                  </a:moveTo>
                  <a:cubicBezTo>
                    <a:pt x="5" y="0"/>
                    <a:pt x="5" y="0"/>
                    <a:pt x="5" y="0"/>
                  </a:cubicBezTo>
                  <a:cubicBezTo>
                    <a:pt x="0" y="38"/>
                    <a:pt x="0" y="38"/>
                    <a:pt x="0" y="38"/>
                  </a:cubicBezTo>
                  <a:cubicBezTo>
                    <a:pt x="0" y="38"/>
                    <a:pt x="0" y="38"/>
                    <a:pt x="0" y="38"/>
                  </a:cubicBezTo>
                  <a:cubicBezTo>
                    <a:pt x="0" y="38"/>
                    <a:pt x="0" y="38"/>
                    <a:pt x="0" y="38"/>
                  </a:cubicBezTo>
                  <a:cubicBezTo>
                    <a:pt x="0" y="43"/>
                    <a:pt x="5" y="47"/>
                    <a:pt x="12" y="47"/>
                  </a:cubicBezTo>
                  <a:cubicBezTo>
                    <a:pt x="18" y="47"/>
                    <a:pt x="24" y="43"/>
                    <a:pt x="24" y="38"/>
                  </a:cubicBezTo>
                  <a:cubicBezTo>
                    <a:pt x="24" y="38"/>
                    <a:pt x="24" y="38"/>
                    <a:pt x="24" y="38"/>
                  </a:cubicBezTo>
                  <a:cubicBezTo>
                    <a:pt x="24" y="38"/>
                    <a:pt x="24" y="38"/>
                    <a:pt x="24" y="38"/>
                  </a:cubicBezTo>
                  <a:lnTo>
                    <a:pt x="20" y="0"/>
                  </a:lnTo>
                  <a:close/>
                </a:path>
              </a:pathLst>
            </a:custGeom>
            <a:gradFill>
              <a:gsLst>
                <a:gs pos="0">
                  <a:schemeClr val="bg1">
                    <a:lumMod val="85000"/>
                  </a:schemeClr>
                </a:gs>
                <a:gs pos="100000">
                  <a:schemeClr val="bg1">
                    <a:lumMod val="75000"/>
                  </a:schemeClr>
                </a:gs>
              </a:gsLst>
              <a:lin ang="16200000" scaled="1"/>
            </a:gra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6" name="Freeform 136"/>
            <p:cNvSpPr>
              <a:spLocks noEditPoints="1"/>
            </p:cNvSpPr>
            <p:nvPr/>
          </p:nvSpPr>
          <p:spPr bwMode="auto">
            <a:xfrm>
              <a:off x="7602538" y="2203450"/>
              <a:ext cx="88900" cy="161925"/>
            </a:xfrm>
            <a:custGeom>
              <a:gdLst>
                <a:gd fmla="*/ 14 w 28" name="T0"/>
                <a:gd fmla="*/ 51 h 51" name="T1"/>
                <a:gd fmla="*/ 0 w 28" name="T2"/>
                <a:gd fmla="*/ 40 h 51" name="T3"/>
                <a:gd fmla="*/ 5 w 28" name="T4"/>
                <a:gd fmla="*/ 2 h 51" name="T5"/>
                <a:gd fmla="*/ 7 w 28" name="T6"/>
                <a:gd fmla="*/ 0 h 51" name="T7"/>
                <a:gd fmla="*/ 22 w 28" name="T8"/>
                <a:gd fmla="*/ 0 h 51" name="T9"/>
                <a:gd fmla="*/ 24 w 28" name="T10"/>
                <a:gd fmla="*/ 2 h 51" name="T11"/>
                <a:gd fmla="*/ 28 w 28" name="T12"/>
                <a:gd fmla="*/ 40 h 51" name="T13"/>
                <a:gd fmla="*/ 14 w 28" name="T14"/>
                <a:gd fmla="*/ 51 h 51" name="T15"/>
                <a:gd fmla="*/ 9 w 28" name="T16"/>
                <a:gd fmla="*/ 4 h 51" name="T17"/>
                <a:gd fmla="*/ 4 w 28" name="T18"/>
                <a:gd fmla="*/ 40 h 51" name="T19"/>
                <a:gd fmla="*/ 14 w 28" name="T20"/>
                <a:gd fmla="*/ 47 h 51" name="T21"/>
                <a:gd fmla="*/ 23 w 28" name="T22"/>
                <a:gd fmla="*/ 40 h 51" name="T23"/>
                <a:gd fmla="*/ 20 w 28" name="T24"/>
                <a:gd fmla="*/ 4 h 51" name="T25"/>
                <a:gd fmla="*/ 9 w 28" name="T26"/>
                <a:gd fmla="*/ 4 h 51" name="T2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b="b" l="0" r="r" t="0"/>
              <a:pathLst>
                <a:path h="51" w="28">
                  <a:moveTo>
                    <a:pt x="14" y="51"/>
                  </a:moveTo>
                  <a:cubicBezTo>
                    <a:pt x="6" y="51"/>
                    <a:pt x="0" y="46"/>
                    <a:pt x="0" y="40"/>
                  </a:cubicBezTo>
                  <a:cubicBezTo>
                    <a:pt x="5" y="2"/>
                    <a:pt x="5" y="2"/>
                    <a:pt x="5" y="2"/>
                  </a:cubicBezTo>
                  <a:cubicBezTo>
                    <a:pt x="5" y="1"/>
                    <a:pt x="6" y="0"/>
                    <a:pt x="7" y="0"/>
                  </a:cubicBezTo>
                  <a:cubicBezTo>
                    <a:pt x="22" y="0"/>
                    <a:pt x="22" y="0"/>
                    <a:pt x="22" y="0"/>
                  </a:cubicBezTo>
                  <a:cubicBezTo>
                    <a:pt x="23" y="0"/>
                    <a:pt x="24" y="1"/>
                    <a:pt x="24" y="2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8" y="46"/>
                    <a:pt x="22" y="51"/>
                    <a:pt x="14" y="51"/>
                  </a:cubicBezTo>
                  <a:close/>
                  <a:moveTo>
                    <a:pt x="9" y="4"/>
                  </a:moveTo>
                  <a:cubicBezTo>
                    <a:pt x="4" y="40"/>
                    <a:pt x="4" y="40"/>
                    <a:pt x="4" y="40"/>
                  </a:cubicBezTo>
                  <a:cubicBezTo>
                    <a:pt x="4" y="44"/>
                    <a:pt x="9" y="47"/>
                    <a:pt x="14" y="47"/>
                  </a:cubicBezTo>
                  <a:cubicBezTo>
                    <a:pt x="19" y="47"/>
                    <a:pt x="23" y="44"/>
                    <a:pt x="23" y="40"/>
                  </a:cubicBezTo>
                  <a:cubicBezTo>
                    <a:pt x="20" y="4"/>
                    <a:pt x="20" y="4"/>
                    <a:pt x="20" y="4"/>
                  </a:cubicBezTo>
                  <a:lnTo>
                    <a:pt x="9" y="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7" name="Freeform 137"/>
            <p:cNvSpPr/>
            <p:nvPr/>
          </p:nvSpPr>
          <p:spPr bwMode="auto">
            <a:xfrm>
              <a:off x="7437438" y="1552575"/>
              <a:ext cx="1003300" cy="219075"/>
            </a:xfrm>
            <a:custGeom>
              <a:gdLst>
                <a:gd fmla="*/ 6 w 316" name="T0"/>
                <a:gd fmla="*/ 68 h 69" name="T1"/>
                <a:gd fmla="*/ 3 w 316" name="T2"/>
                <a:gd fmla="*/ 67 h 69" name="T3"/>
                <a:gd fmla="*/ 1 w 316" name="T4"/>
                <a:gd fmla="*/ 59 h 69" name="T5"/>
                <a:gd fmla="*/ 158 w 316" name="T6"/>
                <a:gd fmla="*/ 0 h 69" name="T7"/>
                <a:gd fmla="*/ 314 w 316" name="T8"/>
                <a:gd fmla="*/ 59 h 69" name="T9"/>
                <a:gd fmla="*/ 312 w 316" name="T10"/>
                <a:gd fmla="*/ 67 h 69" name="T11"/>
                <a:gd fmla="*/ 304 w 316" name="T12"/>
                <a:gd fmla="*/ 66 h 69" name="T13"/>
                <a:gd fmla="*/ 158 w 316" name="T14"/>
                <a:gd fmla="*/ 12 h 69" name="T15"/>
                <a:gd fmla="*/ 11 w 316" name="T16"/>
                <a:gd fmla="*/ 66 h 69" name="T17"/>
                <a:gd fmla="*/ 6 w 316" name="T18"/>
                <a:gd fmla="*/ 68 h 69" name="T1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b="b" l="0" r="r" t="0"/>
              <a:pathLst>
                <a:path h="69" w="316">
                  <a:moveTo>
                    <a:pt x="6" y="68"/>
                  </a:moveTo>
                  <a:cubicBezTo>
                    <a:pt x="5" y="68"/>
                    <a:pt x="4" y="68"/>
                    <a:pt x="3" y="67"/>
                  </a:cubicBezTo>
                  <a:cubicBezTo>
                    <a:pt x="0" y="65"/>
                    <a:pt x="0" y="62"/>
                    <a:pt x="1" y="59"/>
                  </a:cubicBezTo>
                  <a:cubicBezTo>
                    <a:pt x="20" y="31"/>
                    <a:pt x="71" y="0"/>
                    <a:pt x="158" y="0"/>
                  </a:cubicBezTo>
                  <a:cubicBezTo>
                    <a:pt x="263" y="0"/>
                    <a:pt x="304" y="45"/>
                    <a:pt x="314" y="59"/>
                  </a:cubicBezTo>
                  <a:cubicBezTo>
                    <a:pt x="316" y="61"/>
                    <a:pt x="315" y="65"/>
                    <a:pt x="312" y="67"/>
                  </a:cubicBezTo>
                  <a:cubicBezTo>
                    <a:pt x="310" y="69"/>
                    <a:pt x="306" y="68"/>
                    <a:pt x="304" y="66"/>
                  </a:cubicBezTo>
                  <a:cubicBezTo>
                    <a:pt x="295" y="53"/>
                    <a:pt x="257" y="12"/>
                    <a:pt x="158" y="12"/>
                  </a:cubicBezTo>
                  <a:cubicBezTo>
                    <a:pt x="76" y="12"/>
                    <a:pt x="28" y="41"/>
                    <a:pt x="11" y="66"/>
                  </a:cubicBezTo>
                  <a:cubicBezTo>
                    <a:pt x="10" y="67"/>
                    <a:pt x="8" y="68"/>
                    <a:pt x="6" y="68"/>
                  </a:cubicBez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8" name="Freeform 138"/>
            <p:cNvSpPr/>
            <p:nvPr/>
          </p:nvSpPr>
          <p:spPr bwMode="auto">
            <a:xfrm>
              <a:off x="7434263" y="1733550"/>
              <a:ext cx="76200" cy="149225"/>
            </a:xfrm>
            <a:custGeom>
              <a:gdLst>
                <a:gd fmla="*/ 20 w 24" name="T0"/>
                <a:gd fmla="*/ 0 h 47" name="T1"/>
                <a:gd fmla="*/ 5 w 24" name="T2"/>
                <a:gd fmla="*/ 0 h 47" name="T3"/>
                <a:gd fmla="*/ 0 w 24" name="T4"/>
                <a:gd fmla="*/ 38 h 47" name="T5"/>
                <a:gd fmla="*/ 0 w 24" name="T6"/>
                <a:gd fmla="*/ 38 h 47" name="T7"/>
                <a:gd fmla="*/ 0 w 24" name="T8"/>
                <a:gd fmla="*/ 38 h 47" name="T9"/>
                <a:gd fmla="*/ 12 w 24" name="T10"/>
                <a:gd fmla="*/ 47 h 47" name="T11"/>
                <a:gd fmla="*/ 24 w 24" name="T12"/>
                <a:gd fmla="*/ 38 h 47" name="T13"/>
                <a:gd fmla="*/ 24 w 24" name="T14"/>
                <a:gd fmla="*/ 38 h 47" name="T15"/>
                <a:gd fmla="*/ 24 w 24" name="T16"/>
                <a:gd fmla="*/ 38 h 47" name="T17"/>
                <a:gd fmla="*/ 20 w 24" name="T18"/>
                <a:gd fmla="*/ 0 h 47" name="T1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b="b" l="0" r="r" t="0"/>
              <a:pathLst>
                <a:path h="47" w="24">
                  <a:moveTo>
                    <a:pt x="20" y="0"/>
                  </a:moveTo>
                  <a:cubicBezTo>
                    <a:pt x="5" y="0"/>
                    <a:pt x="5" y="0"/>
                    <a:pt x="5" y="0"/>
                  </a:cubicBezTo>
                  <a:cubicBezTo>
                    <a:pt x="0" y="38"/>
                    <a:pt x="0" y="38"/>
                    <a:pt x="0" y="38"/>
                  </a:cubicBezTo>
                  <a:cubicBezTo>
                    <a:pt x="0" y="38"/>
                    <a:pt x="0" y="38"/>
                    <a:pt x="0" y="38"/>
                  </a:cubicBezTo>
                  <a:cubicBezTo>
                    <a:pt x="0" y="38"/>
                    <a:pt x="0" y="38"/>
                    <a:pt x="0" y="38"/>
                  </a:cubicBezTo>
                  <a:cubicBezTo>
                    <a:pt x="0" y="43"/>
                    <a:pt x="6" y="47"/>
                    <a:pt x="12" y="47"/>
                  </a:cubicBezTo>
                  <a:cubicBezTo>
                    <a:pt x="18" y="47"/>
                    <a:pt x="24" y="43"/>
                    <a:pt x="24" y="38"/>
                  </a:cubicBezTo>
                  <a:cubicBezTo>
                    <a:pt x="24" y="38"/>
                    <a:pt x="24" y="38"/>
                    <a:pt x="24" y="38"/>
                  </a:cubicBezTo>
                  <a:cubicBezTo>
                    <a:pt x="24" y="38"/>
                    <a:pt x="24" y="38"/>
                    <a:pt x="24" y="38"/>
                  </a:cubicBezTo>
                  <a:lnTo>
                    <a:pt x="20" y="0"/>
                  </a:lnTo>
                  <a:close/>
                </a:path>
              </a:pathLst>
            </a:custGeom>
            <a:gradFill>
              <a:gsLst>
                <a:gs pos="0">
                  <a:schemeClr val="bg1">
                    <a:lumMod val="85000"/>
                  </a:schemeClr>
                </a:gs>
                <a:gs pos="100000">
                  <a:schemeClr val="bg1">
                    <a:lumMod val="75000"/>
                  </a:schemeClr>
                </a:gs>
              </a:gsLst>
              <a:lin ang="16200000" scaled="1"/>
            </a:gra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9" name="Freeform 139"/>
            <p:cNvSpPr>
              <a:spLocks noEditPoints="1"/>
            </p:cNvSpPr>
            <p:nvPr/>
          </p:nvSpPr>
          <p:spPr bwMode="auto">
            <a:xfrm>
              <a:off x="7427913" y="1727200"/>
              <a:ext cx="88900" cy="161925"/>
            </a:xfrm>
            <a:custGeom>
              <a:gdLst>
                <a:gd fmla="*/ 14 w 28" name="T0"/>
                <a:gd fmla="*/ 51 h 51" name="T1"/>
                <a:gd fmla="*/ 0 w 28" name="T2"/>
                <a:gd fmla="*/ 40 h 51" name="T3"/>
                <a:gd fmla="*/ 5 w 28" name="T4"/>
                <a:gd fmla="*/ 2 h 51" name="T5"/>
                <a:gd fmla="*/ 7 w 28" name="T6"/>
                <a:gd fmla="*/ 0 h 51" name="T7"/>
                <a:gd fmla="*/ 22 w 28" name="T8"/>
                <a:gd fmla="*/ 0 h 51" name="T9"/>
                <a:gd fmla="*/ 24 w 28" name="T10"/>
                <a:gd fmla="*/ 2 h 51" name="T11"/>
                <a:gd fmla="*/ 28 w 28" name="T12"/>
                <a:gd fmla="*/ 40 h 51" name="T13"/>
                <a:gd fmla="*/ 14 w 28" name="T14"/>
                <a:gd fmla="*/ 51 h 51" name="T15"/>
                <a:gd fmla="*/ 9 w 28" name="T16"/>
                <a:gd fmla="*/ 4 h 51" name="T17"/>
                <a:gd fmla="*/ 4 w 28" name="T18"/>
                <a:gd fmla="*/ 40 h 51" name="T19"/>
                <a:gd fmla="*/ 14 w 28" name="T20"/>
                <a:gd fmla="*/ 47 h 51" name="T21"/>
                <a:gd fmla="*/ 24 w 28" name="T22"/>
                <a:gd fmla="*/ 40 h 51" name="T23"/>
                <a:gd fmla="*/ 20 w 28" name="T24"/>
                <a:gd fmla="*/ 4 h 51" name="T25"/>
                <a:gd fmla="*/ 9 w 28" name="T26"/>
                <a:gd fmla="*/ 4 h 51" name="T2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b="b" l="0" r="r" t="0"/>
              <a:pathLst>
                <a:path h="51" w="28">
                  <a:moveTo>
                    <a:pt x="14" y="51"/>
                  </a:moveTo>
                  <a:cubicBezTo>
                    <a:pt x="6" y="51"/>
                    <a:pt x="0" y="46"/>
                    <a:pt x="0" y="40"/>
                  </a:cubicBezTo>
                  <a:cubicBezTo>
                    <a:pt x="5" y="2"/>
                    <a:pt x="5" y="2"/>
                    <a:pt x="5" y="2"/>
                  </a:cubicBezTo>
                  <a:cubicBezTo>
                    <a:pt x="5" y="1"/>
                    <a:pt x="6" y="0"/>
                    <a:pt x="7" y="0"/>
                  </a:cubicBezTo>
                  <a:cubicBezTo>
                    <a:pt x="22" y="0"/>
                    <a:pt x="22" y="0"/>
                    <a:pt x="22" y="0"/>
                  </a:cubicBezTo>
                  <a:cubicBezTo>
                    <a:pt x="23" y="0"/>
                    <a:pt x="24" y="1"/>
                    <a:pt x="24" y="2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8" y="46"/>
                    <a:pt x="22" y="51"/>
                    <a:pt x="14" y="51"/>
                  </a:cubicBezTo>
                  <a:close/>
                  <a:moveTo>
                    <a:pt x="9" y="4"/>
                  </a:moveTo>
                  <a:cubicBezTo>
                    <a:pt x="4" y="40"/>
                    <a:pt x="4" y="40"/>
                    <a:pt x="4" y="40"/>
                  </a:cubicBezTo>
                  <a:cubicBezTo>
                    <a:pt x="4" y="44"/>
                    <a:pt x="9" y="47"/>
                    <a:pt x="14" y="47"/>
                  </a:cubicBezTo>
                  <a:cubicBezTo>
                    <a:pt x="19" y="47"/>
                    <a:pt x="24" y="44"/>
                    <a:pt x="24" y="40"/>
                  </a:cubicBezTo>
                  <a:cubicBezTo>
                    <a:pt x="20" y="4"/>
                    <a:pt x="20" y="4"/>
                    <a:pt x="20" y="4"/>
                  </a:cubicBezTo>
                  <a:lnTo>
                    <a:pt x="9" y="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0" name="Oval 140"/>
            <p:cNvSpPr>
              <a:spLocks noChangeArrowheads="1"/>
            </p:cNvSpPr>
            <p:nvPr/>
          </p:nvSpPr>
          <p:spPr bwMode="auto">
            <a:xfrm>
              <a:off x="7456488" y="1822450"/>
              <a:ext cx="31750" cy="28575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1" name="Freeform 141"/>
            <p:cNvSpPr>
              <a:spLocks noEditPoints="1"/>
            </p:cNvSpPr>
            <p:nvPr/>
          </p:nvSpPr>
          <p:spPr bwMode="auto">
            <a:xfrm>
              <a:off x="7453313" y="1816100"/>
              <a:ext cx="38100" cy="41275"/>
            </a:xfrm>
            <a:custGeom>
              <a:gdLst>
                <a:gd fmla="*/ 6 w 12" name="T0"/>
                <a:gd fmla="*/ 13 h 13" name="T1"/>
                <a:gd fmla="*/ 0 w 12" name="T2"/>
                <a:gd fmla="*/ 6 h 13" name="T3"/>
                <a:gd fmla="*/ 6 w 12" name="T4"/>
                <a:gd fmla="*/ 0 h 13" name="T5"/>
                <a:gd fmla="*/ 12 w 12" name="T6"/>
                <a:gd fmla="*/ 6 h 13" name="T7"/>
                <a:gd fmla="*/ 6 w 12" name="T8"/>
                <a:gd fmla="*/ 13 h 13" name="T9"/>
                <a:gd fmla="*/ 6 w 12" name="T10"/>
                <a:gd fmla="*/ 4 h 13" name="T11"/>
                <a:gd fmla="*/ 3 w 12" name="T12"/>
                <a:gd fmla="*/ 6 h 13" name="T13"/>
                <a:gd fmla="*/ 6 w 12" name="T14"/>
                <a:gd fmla="*/ 9 h 13" name="T15"/>
                <a:gd fmla="*/ 9 w 12" name="T16"/>
                <a:gd fmla="*/ 6 h 13" name="T17"/>
                <a:gd fmla="*/ 6 w 12" name="T18"/>
                <a:gd fmla="*/ 4 h 13" name="T1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b="b" l="0" r="r" t="0"/>
              <a:pathLst>
                <a:path h="13" w="12">
                  <a:moveTo>
                    <a:pt x="6" y="13"/>
                  </a:moveTo>
                  <a:cubicBezTo>
                    <a:pt x="3" y="13"/>
                    <a:pt x="0" y="10"/>
                    <a:pt x="0" y="6"/>
                  </a:cubicBezTo>
                  <a:cubicBezTo>
                    <a:pt x="0" y="3"/>
                    <a:pt x="3" y="0"/>
                    <a:pt x="6" y="0"/>
                  </a:cubicBezTo>
                  <a:cubicBezTo>
                    <a:pt x="10" y="0"/>
                    <a:pt x="12" y="3"/>
                    <a:pt x="12" y="6"/>
                  </a:cubicBezTo>
                  <a:cubicBezTo>
                    <a:pt x="12" y="10"/>
                    <a:pt x="10" y="13"/>
                    <a:pt x="6" y="13"/>
                  </a:cubicBezTo>
                  <a:close/>
                  <a:moveTo>
                    <a:pt x="6" y="4"/>
                  </a:moveTo>
                  <a:cubicBezTo>
                    <a:pt x="4" y="4"/>
                    <a:pt x="3" y="5"/>
                    <a:pt x="3" y="6"/>
                  </a:cubicBezTo>
                  <a:cubicBezTo>
                    <a:pt x="3" y="8"/>
                    <a:pt x="5" y="9"/>
                    <a:pt x="6" y="9"/>
                  </a:cubicBezTo>
                  <a:cubicBezTo>
                    <a:pt x="8" y="9"/>
                    <a:pt x="9" y="8"/>
                    <a:pt x="9" y="6"/>
                  </a:cubicBezTo>
                  <a:cubicBezTo>
                    <a:pt x="9" y="5"/>
                    <a:pt x="8" y="4"/>
                    <a:pt x="6" y="4"/>
                  </a:cubicBez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2" name="Oval 142"/>
            <p:cNvSpPr>
              <a:spLocks noChangeArrowheads="1"/>
            </p:cNvSpPr>
            <p:nvPr/>
          </p:nvSpPr>
          <p:spPr bwMode="auto">
            <a:xfrm>
              <a:off x="7631113" y="2298700"/>
              <a:ext cx="31750" cy="28575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3" name="Freeform 143"/>
            <p:cNvSpPr>
              <a:spLocks noEditPoints="1"/>
            </p:cNvSpPr>
            <p:nvPr/>
          </p:nvSpPr>
          <p:spPr bwMode="auto">
            <a:xfrm>
              <a:off x="7627938" y="2292350"/>
              <a:ext cx="38100" cy="41275"/>
            </a:xfrm>
            <a:custGeom>
              <a:gdLst>
                <a:gd fmla="*/ 6 w 12" name="T0"/>
                <a:gd fmla="*/ 13 h 13" name="T1"/>
                <a:gd fmla="*/ 0 w 12" name="T2"/>
                <a:gd fmla="*/ 7 h 13" name="T3"/>
                <a:gd fmla="*/ 6 w 12" name="T4"/>
                <a:gd fmla="*/ 0 h 13" name="T5"/>
                <a:gd fmla="*/ 12 w 12" name="T6"/>
                <a:gd fmla="*/ 7 h 13" name="T7"/>
                <a:gd fmla="*/ 6 w 12" name="T8"/>
                <a:gd fmla="*/ 13 h 13" name="T9"/>
                <a:gd fmla="*/ 6 w 12" name="T10"/>
                <a:gd fmla="*/ 4 h 13" name="T11"/>
                <a:gd fmla="*/ 3 w 12" name="T12"/>
                <a:gd fmla="*/ 7 h 13" name="T13"/>
                <a:gd fmla="*/ 6 w 12" name="T14"/>
                <a:gd fmla="*/ 9 h 13" name="T15"/>
                <a:gd fmla="*/ 9 w 12" name="T16"/>
                <a:gd fmla="*/ 7 h 13" name="T17"/>
                <a:gd fmla="*/ 6 w 12" name="T18"/>
                <a:gd fmla="*/ 4 h 13" name="T1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b="b" l="0" r="r" t="0"/>
              <a:pathLst>
                <a:path h="13" w="12">
                  <a:moveTo>
                    <a:pt x="6" y="13"/>
                  </a:moveTo>
                  <a:cubicBezTo>
                    <a:pt x="2" y="13"/>
                    <a:pt x="0" y="10"/>
                    <a:pt x="0" y="7"/>
                  </a:cubicBezTo>
                  <a:cubicBezTo>
                    <a:pt x="0" y="3"/>
                    <a:pt x="2" y="0"/>
                    <a:pt x="6" y="0"/>
                  </a:cubicBezTo>
                  <a:cubicBezTo>
                    <a:pt x="9" y="0"/>
                    <a:pt x="12" y="3"/>
                    <a:pt x="12" y="7"/>
                  </a:cubicBezTo>
                  <a:cubicBezTo>
                    <a:pt x="12" y="10"/>
                    <a:pt x="9" y="13"/>
                    <a:pt x="6" y="13"/>
                  </a:cubicBezTo>
                  <a:close/>
                  <a:moveTo>
                    <a:pt x="6" y="4"/>
                  </a:moveTo>
                  <a:cubicBezTo>
                    <a:pt x="4" y="4"/>
                    <a:pt x="3" y="5"/>
                    <a:pt x="3" y="7"/>
                  </a:cubicBezTo>
                  <a:cubicBezTo>
                    <a:pt x="3" y="8"/>
                    <a:pt x="4" y="9"/>
                    <a:pt x="6" y="9"/>
                  </a:cubicBezTo>
                  <a:cubicBezTo>
                    <a:pt x="7" y="9"/>
                    <a:pt x="9" y="8"/>
                    <a:pt x="9" y="7"/>
                  </a:cubicBezTo>
                  <a:cubicBezTo>
                    <a:pt x="9" y="5"/>
                    <a:pt x="7" y="4"/>
                    <a:pt x="6" y="4"/>
                  </a:cubicBez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4" name="Freeform 144"/>
            <p:cNvSpPr/>
            <p:nvPr/>
          </p:nvSpPr>
          <p:spPr bwMode="auto">
            <a:xfrm>
              <a:off x="7234238" y="1314450"/>
              <a:ext cx="285750" cy="263525"/>
            </a:xfrm>
            <a:custGeom>
              <a:gdLst>
                <a:gd fmla="*/ 180 w 180" name="T0"/>
                <a:gd fmla="*/ 82 h 166" name="T1"/>
                <a:gd fmla="*/ 70 w 180" name="T2"/>
                <a:gd fmla="*/ 166 h 166" name="T3"/>
                <a:gd fmla="*/ 0 w 180" name="T4"/>
                <a:gd fmla="*/ 118 h 166" name="T5"/>
                <a:gd fmla="*/ 150 w 180" name="T6"/>
                <a:gd fmla="*/ 0 h 166" name="T7"/>
                <a:gd fmla="*/ 180 w 180" name="T8"/>
                <a:gd fmla="*/ 82 h 166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166" w="180">
                  <a:moveTo>
                    <a:pt x="180" y="82"/>
                  </a:moveTo>
                  <a:lnTo>
                    <a:pt x="70" y="166"/>
                  </a:lnTo>
                  <a:lnTo>
                    <a:pt x="0" y="118"/>
                  </a:lnTo>
                  <a:lnTo>
                    <a:pt x="150" y="0"/>
                  </a:lnTo>
                  <a:lnTo>
                    <a:pt x="180" y="82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5" name="Freeform 145"/>
            <p:cNvSpPr>
              <a:spLocks noEditPoints="1"/>
            </p:cNvSpPr>
            <p:nvPr/>
          </p:nvSpPr>
          <p:spPr bwMode="auto">
            <a:xfrm>
              <a:off x="7192963" y="1273175"/>
              <a:ext cx="371475" cy="346075"/>
            </a:xfrm>
            <a:custGeom>
              <a:gdLst>
                <a:gd fmla="*/ 48 w 117" name="T0"/>
                <a:gd fmla="*/ 109 h 109" name="T1"/>
                <a:gd fmla="*/ 41 w 117" name="T2"/>
                <a:gd fmla="*/ 106 h 109" name="T3"/>
                <a:gd fmla="*/ 6 w 117" name="T4"/>
                <a:gd fmla="*/ 82 h 109" name="T5"/>
                <a:gd fmla="*/ 0 w 117" name="T6"/>
                <a:gd fmla="*/ 72 h 109" name="T7"/>
                <a:gd fmla="*/ 5 w 117" name="T8"/>
                <a:gd fmla="*/ 62 h 109" name="T9"/>
                <a:gd fmla="*/ 80 w 117" name="T10"/>
                <a:gd fmla="*/ 3 h 109" name="T11"/>
                <a:gd fmla="*/ 92 w 117" name="T12"/>
                <a:gd fmla="*/ 1 h 109" name="T13"/>
                <a:gd fmla="*/ 100 w 117" name="T14"/>
                <a:gd fmla="*/ 9 h 109" name="T15"/>
                <a:gd fmla="*/ 115 w 117" name="T16"/>
                <a:gd fmla="*/ 49 h 109" name="T17"/>
                <a:gd fmla="*/ 111 w 117" name="T18"/>
                <a:gd fmla="*/ 64 h 109" name="T19"/>
                <a:gd fmla="*/ 56 w 117" name="T20"/>
                <a:gd fmla="*/ 106 h 109" name="T21"/>
                <a:gd fmla="*/ 48 w 117" name="T22"/>
                <a:gd fmla="*/ 109 h 109" name="T23"/>
                <a:gd fmla="*/ 34 w 117" name="T24"/>
                <a:gd fmla="*/ 71 h 109" name="T25"/>
                <a:gd fmla="*/ 48 w 117" name="T26"/>
                <a:gd fmla="*/ 81 h 109" name="T27"/>
                <a:gd fmla="*/ 88 w 117" name="T28"/>
                <a:gd fmla="*/ 49 h 109" name="T29"/>
                <a:gd fmla="*/ 82 w 117" name="T30"/>
                <a:gd fmla="*/ 34 h 109" name="T31"/>
                <a:gd fmla="*/ 34 w 117" name="T32"/>
                <a:gd fmla="*/ 71 h 109" name="T3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b="b" l="0" r="r" t="0"/>
              <a:pathLst>
                <a:path h="109" w="117">
                  <a:moveTo>
                    <a:pt x="48" y="109"/>
                  </a:moveTo>
                  <a:cubicBezTo>
                    <a:pt x="46" y="109"/>
                    <a:pt x="43" y="108"/>
                    <a:pt x="41" y="106"/>
                  </a:cubicBezTo>
                  <a:cubicBezTo>
                    <a:pt x="6" y="82"/>
                    <a:pt x="6" y="82"/>
                    <a:pt x="6" y="82"/>
                  </a:cubicBezTo>
                  <a:cubicBezTo>
                    <a:pt x="3" y="80"/>
                    <a:pt x="1" y="76"/>
                    <a:pt x="0" y="72"/>
                  </a:cubicBezTo>
                  <a:cubicBezTo>
                    <a:pt x="0" y="68"/>
                    <a:pt x="2" y="64"/>
                    <a:pt x="5" y="62"/>
                  </a:cubicBezTo>
                  <a:cubicBezTo>
                    <a:pt x="80" y="3"/>
                    <a:pt x="80" y="3"/>
                    <a:pt x="80" y="3"/>
                  </a:cubicBezTo>
                  <a:cubicBezTo>
                    <a:pt x="84" y="1"/>
                    <a:pt x="88" y="0"/>
                    <a:pt x="92" y="1"/>
                  </a:cubicBezTo>
                  <a:cubicBezTo>
                    <a:pt x="95" y="2"/>
                    <a:pt x="99" y="5"/>
                    <a:pt x="100" y="9"/>
                  </a:cubicBezTo>
                  <a:cubicBezTo>
                    <a:pt x="115" y="49"/>
                    <a:pt x="115" y="49"/>
                    <a:pt x="115" y="49"/>
                  </a:cubicBezTo>
                  <a:cubicBezTo>
                    <a:pt x="117" y="55"/>
                    <a:pt x="115" y="60"/>
                    <a:pt x="111" y="64"/>
                  </a:cubicBezTo>
                  <a:cubicBezTo>
                    <a:pt x="56" y="106"/>
                    <a:pt x="56" y="106"/>
                    <a:pt x="56" y="106"/>
                  </a:cubicBezTo>
                  <a:cubicBezTo>
                    <a:pt x="54" y="108"/>
                    <a:pt x="51" y="109"/>
                    <a:pt x="48" y="109"/>
                  </a:cubicBezTo>
                  <a:close/>
                  <a:moveTo>
                    <a:pt x="34" y="71"/>
                  </a:moveTo>
                  <a:cubicBezTo>
                    <a:pt x="48" y="81"/>
                    <a:pt x="48" y="81"/>
                    <a:pt x="48" y="81"/>
                  </a:cubicBezTo>
                  <a:cubicBezTo>
                    <a:pt x="88" y="49"/>
                    <a:pt x="88" y="49"/>
                    <a:pt x="88" y="49"/>
                  </a:cubicBezTo>
                  <a:cubicBezTo>
                    <a:pt x="82" y="34"/>
                    <a:pt x="82" y="34"/>
                    <a:pt x="82" y="34"/>
                  </a:cubicBezTo>
                  <a:lnTo>
                    <a:pt x="34" y="71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6" name="Freeform 146"/>
            <p:cNvSpPr/>
            <p:nvPr/>
          </p:nvSpPr>
          <p:spPr bwMode="auto">
            <a:xfrm>
              <a:off x="8335963" y="1314450"/>
              <a:ext cx="288925" cy="263525"/>
            </a:xfrm>
            <a:custGeom>
              <a:gdLst>
                <a:gd fmla="*/ 0 w 182" name="T0"/>
                <a:gd fmla="*/ 82 h 166" name="T1"/>
                <a:gd fmla="*/ 110 w 182" name="T2"/>
                <a:gd fmla="*/ 166 h 166" name="T3"/>
                <a:gd fmla="*/ 182 w 182" name="T4"/>
                <a:gd fmla="*/ 118 h 166" name="T5"/>
                <a:gd fmla="*/ 30 w 182" name="T6"/>
                <a:gd fmla="*/ 0 h 166" name="T7"/>
                <a:gd fmla="*/ 0 w 182" name="T8"/>
                <a:gd fmla="*/ 82 h 166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166" w="182">
                  <a:moveTo>
                    <a:pt x="0" y="82"/>
                  </a:moveTo>
                  <a:lnTo>
                    <a:pt x="110" y="166"/>
                  </a:lnTo>
                  <a:lnTo>
                    <a:pt x="182" y="118"/>
                  </a:lnTo>
                  <a:lnTo>
                    <a:pt x="30" y="0"/>
                  </a:lnTo>
                  <a:lnTo>
                    <a:pt x="0" y="82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7" name="Freeform 147"/>
            <p:cNvSpPr>
              <a:spLocks noEditPoints="1"/>
            </p:cNvSpPr>
            <p:nvPr/>
          </p:nvSpPr>
          <p:spPr bwMode="auto">
            <a:xfrm>
              <a:off x="8294688" y="1273175"/>
              <a:ext cx="368300" cy="346075"/>
            </a:xfrm>
            <a:custGeom>
              <a:gdLst>
                <a:gd fmla="*/ 68 w 116" name="T0"/>
                <a:gd fmla="*/ 109 h 109" name="T1"/>
                <a:gd fmla="*/ 60 w 116" name="T2"/>
                <a:gd fmla="*/ 106 h 109" name="T3"/>
                <a:gd fmla="*/ 6 w 116" name="T4"/>
                <a:gd fmla="*/ 64 h 109" name="T5"/>
                <a:gd fmla="*/ 2 w 116" name="T6"/>
                <a:gd fmla="*/ 49 h 109" name="T7"/>
                <a:gd fmla="*/ 17 w 116" name="T8"/>
                <a:gd fmla="*/ 9 h 109" name="T9"/>
                <a:gd fmla="*/ 25 w 116" name="T10"/>
                <a:gd fmla="*/ 1 h 109" name="T11"/>
                <a:gd fmla="*/ 36 w 116" name="T12"/>
                <a:gd fmla="*/ 3 h 109" name="T13"/>
                <a:gd fmla="*/ 111 w 116" name="T14"/>
                <a:gd fmla="*/ 62 h 109" name="T15"/>
                <a:gd fmla="*/ 116 w 116" name="T16"/>
                <a:gd fmla="*/ 72 h 109" name="T17"/>
                <a:gd fmla="*/ 111 w 116" name="T18"/>
                <a:gd fmla="*/ 82 h 109" name="T19"/>
                <a:gd fmla="*/ 75 w 116" name="T20"/>
                <a:gd fmla="*/ 106 h 109" name="T21"/>
                <a:gd fmla="*/ 68 w 116" name="T22"/>
                <a:gd fmla="*/ 109 h 109" name="T23"/>
                <a:gd fmla="*/ 28 w 116" name="T24"/>
                <a:gd fmla="*/ 49 h 109" name="T25"/>
                <a:gd fmla="*/ 68 w 116" name="T26"/>
                <a:gd fmla="*/ 81 h 109" name="T27"/>
                <a:gd fmla="*/ 82 w 116" name="T28"/>
                <a:gd fmla="*/ 71 h 109" name="T29"/>
                <a:gd fmla="*/ 34 w 116" name="T30"/>
                <a:gd fmla="*/ 34 h 109" name="T31"/>
                <a:gd fmla="*/ 28 w 116" name="T32"/>
                <a:gd fmla="*/ 49 h 109" name="T3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b="b" l="0" r="r" t="0"/>
              <a:pathLst>
                <a:path h="109" w="115">
                  <a:moveTo>
                    <a:pt x="68" y="109"/>
                  </a:moveTo>
                  <a:cubicBezTo>
                    <a:pt x="65" y="109"/>
                    <a:pt x="63" y="108"/>
                    <a:pt x="60" y="106"/>
                  </a:cubicBezTo>
                  <a:cubicBezTo>
                    <a:pt x="6" y="64"/>
                    <a:pt x="6" y="64"/>
                    <a:pt x="6" y="64"/>
                  </a:cubicBezTo>
                  <a:cubicBezTo>
                    <a:pt x="1" y="60"/>
                    <a:pt x="0" y="55"/>
                    <a:pt x="2" y="49"/>
                  </a:cubicBezTo>
                  <a:cubicBezTo>
                    <a:pt x="17" y="9"/>
                    <a:pt x="17" y="9"/>
                    <a:pt x="17" y="9"/>
                  </a:cubicBezTo>
                  <a:cubicBezTo>
                    <a:pt x="18" y="5"/>
                    <a:pt x="21" y="2"/>
                    <a:pt x="25" y="1"/>
                  </a:cubicBezTo>
                  <a:cubicBezTo>
                    <a:pt x="29" y="0"/>
                    <a:pt x="33" y="1"/>
                    <a:pt x="36" y="3"/>
                  </a:cubicBezTo>
                  <a:cubicBezTo>
                    <a:pt x="111" y="62"/>
                    <a:pt x="111" y="62"/>
                    <a:pt x="111" y="62"/>
                  </a:cubicBezTo>
                  <a:cubicBezTo>
                    <a:pt x="114" y="64"/>
                    <a:pt x="116" y="68"/>
                    <a:pt x="116" y="72"/>
                  </a:cubicBezTo>
                  <a:cubicBezTo>
                    <a:pt x="116" y="76"/>
                    <a:pt x="114" y="80"/>
                    <a:pt x="111" y="82"/>
                  </a:cubicBezTo>
                  <a:cubicBezTo>
                    <a:pt x="75" y="106"/>
                    <a:pt x="75" y="106"/>
                    <a:pt x="75" y="106"/>
                  </a:cubicBezTo>
                  <a:cubicBezTo>
                    <a:pt x="73" y="108"/>
                    <a:pt x="71" y="109"/>
                    <a:pt x="68" y="109"/>
                  </a:cubicBezTo>
                  <a:close/>
                  <a:moveTo>
                    <a:pt x="28" y="49"/>
                  </a:moveTo>
                  <a:cubicBezTo>
                    <a:pt x="68" y="81"/>
                    <a:pt x="68" y="81"/>
                    <a:pt x="68" y="81"/>
                  </a:cubicBezTo>
                  <a:cubicBezTo>
                    <a:pt x="82" y="71"/>
                    <a:pt x="82" y="71"/>
                    <a:pt x="82" y="71"/>
                  </a:cubicBezTo>
                  <a:cubicBezTo>
                    <a:pt x="34" y="34"/>
                    <a:pt x="34" y="34"/>
                    <a:pt x="34" y="34"/>
                  </a:cubicBezTo>
                  <a:lnTo>
                    <a:pt x="28" y="49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288" name="soccer ball"/>
          <p:cNvGrpSpPr/>
          <p:nvPr/>
        </p:nvGrpSpPr>
        <p:grpSpPr>
          <a:xfrm>
            <a:off x="7809090" y="439114"/>
            <a:ext cx="813585" cy="813585"/>
            <a:chOff x="7408863" y="1479550"/>
            <a:chExt cx="1568450" cy="1568450"/>
          </a:xfrm>
        </p:grpSpPr>
        <p:sp>
          <p:nvSpPr>
            <p:cNvPr id="289" name="Oval 85"/>
            <p:cNvSpPr>
              <a:spLocks noChangeArrowheads="1"/>
            </p:cNvSpPr>
            <p:nvPr/>
          </p:nvSpPr>
          <p:spPr bwMode="auto">
            <a:xfrm>
              <a:off x="7440613" y="1511300"/>
              <a:ext cx="1504950" cy="1504950"/>
            </a:xfrm>
            <a:prstGeom prst="ellipse">
              <a:avLst/>
            </a:prstGeom>
            <a:gradFill flip="none" rotWithShape="1">
              <a:gsLst>
                <a:gs pos="46000">
                  <a:schemeClr val="accent4">
                    <a:lumMod val="40000"/>
                    <a:lumOff val="60000"/>
                  </a:schemeClr>
                </a:gs>
                <a:gs pos="92000">
                  <a:schemeClr val="accent4"/>
                </a:gs>
              </a:gsLst>
              <a:path path="circle">
                <a:fillToRect b="100000" r="100000"/>
              </a:path>
              <a:tileRect l="-100000" t="-100000"/>
            </a:gra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0" name="Freeform 86"/>
            <p:cNvSpPr>
              <a:spLocks noEditPoints="1"/>
            </p:cNvSpPr>
            <p:nvPr/>
          </p:nvSpPr>
          <p:spPr bwMode="auto">
            <a:xfrm>
              <a:off x="7408863" y="1479550"/>
              <a:ext cx="1568450" cy="1568450"/>
            </a:xfrm>
            <a:custGeom>
              <a:gdLst>
                <a:gd fmla="*/ 247 w 494" name="T0"/>
                <a:gd fmla="*/ 494 h 494" name="T1"/>
                <a:gd fmla="*/ 0 w 494" name="T2"/>
                <a:gd fmla="*/ 247 h 494" name="T3"/>
                <a:gd fmla="*/ 247 w 494" name="T4"/>
                <a:gd fmla="*/ 0 h 494" name="T5"/>
                <a:gd fmla="*/ 494 w 494" name="T6"/>
                <a:gd fmla="*/ 247 h 494" name="T7"/>
                <a:gd fmla="*/ 247 w 494" name="T8"/>
                <a:gd fmla="*/ 494 h 494" name="T9"/>
                <a:gd fmla="*/ 247 w 494" name="T10"/>
                <a:gd fmla="*/ 20 h 494" name="T11"/>
                <a:gd fmla="*/ 20 w 494" name="T12"/>
                <a:gd fmla="*/ 247 h 494" name="T13"/>
                <a:gd fmla="*/ 247 w 494" name="T14"/>
                <a:gd fmla="*/ 474 h 494" name="T15"/>
                <a:gd fmla="*/ 474 w 494" name="T16"/>
                <a:gd fmla="*/ 247 h 494" name="T17"/>
                <a:gd fmla="*/ 247 w 494" name="T18"/>
                <a:gd fmla="*/ 20 h 494" name="T1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b="b" l="0" r="r" t="0"/>
              <a:pathLst>
                <a:path h="492" w="492">
                  <a:moveTo>
                    <a:pt x="247" y="494"/>
                  </a:moveTo>
                  <a:cubicBezTo>
                    <a:pt x="111" y="494"/>
                    <a:pt x="0" y="383"/>
                    <a:pt x="0" y="247"/>
                  </a:cubicBezTo>
                  <a:cubicBezTo>
                    <a:pt x="0" y="111"/>
                    <a:pt x="111" y="0"/>
                    <a:pt x="247" y="0"/>
                  </a:cubicBezTo>
                  <a:cubicBezTo>
                    <a:pt x="383" y="0"/>
                    <a:pt x="494" y="111"/>
                    <a:pt x="494" y="247"/>
                  </a:cubicBezTo>
                  <a:cubicBezTo>
                    <a:pt x="494" y="383"/>
                    <a:pt x="383" y="494"/>
                    <a:pt x="247" y="494"/>
                  </a:cubicBezTo>
                  <a:close/>
                  <a:moveTo>
                    <a:pt x="247" y="20"/>
                  </a:moveTo>
                  <a:cubicBezTo>
                    <a:pt x="122" y="20"/>
                    <a:pt x="20" y="122"/>
                    <a:pt x="20" y="247"/>
                  </a:cubicBezTo>
                  <a:cubicBezTo>
                    <a:pt x="20" y="372"/>
                    <a:pt x="122" y="474"/>
                    <a:pt x="247" y="474"/>
                  </a:cubicBezTo>
                  <a:cubicBezTo>
                    <a:pt x="372" y="474"/>
                    <a:pt x="474" y="372"/>
                    <a:pt x="474" y="247"/>
                  </a:cubicBezTo>
                  <a:cubicBezTo>
                    <a:pt x="474" y="122"/>
                    <a:pt x="372" y="20"/>
                    <a:pt x="247" y="20"/>
                  </a:cubicBez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1" name="Freeform 87"/>
            <p:cNvSpPr/>
            <p:nvPr/>
          </p:nvSpPr>
          <p:spPr bwMode="auto">
            <a:xfrm>
              <a:off x="7932738" y="1933575"/>
              <a:ext cx="517525" cy="492125"/>
            </a:xfrm>
            <a:custGeom>
              <a:gdLst>
                <a:gd fmla="*/ 62 w 326" name="T0"/>
                <a:gd fmla="*/ 310 h 310" name="T1"/>
                <a:gd fmla="*/ 0 w 326" name="T2"/>
                <a:gd fmla="*/ 118 h 310" name="T3"/>
                <a:gd fmla="*/ 164 w 326" name="T4"/>
                <a:gd fmla="*/ 0 h 310" name="T5"/>
                <a:gd fmla="*/ 326 w 326" name="T6"/>
                <a:gd fmla="*/ 118 h 310" name="T7"/>
                <a:gd fmla="*/ 264 w 326" name="T8"/>
                <a:gd fmla="*/ 310 h 310" name="T9"/>
                <a:gd fmla="*/ 62 w 326" name="T10"/>
                <a:gd fmla="*/ 310 h 310" name="T1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b="b" l="0" r="r" t="0"/>
              <a:pathLst>
                <a:path h="310" w="326">
                  <a:moveTo>
                    <a:pt x="62" y="310"/>
                  </a:moveTo>
                  <a:lnTo>
                    <a:pt x="0" y="118"/>
                  </a:lnTo>
                  <a:lnTo>
                    <a:pt x="164" y="0"/>
                  </a:lnTo>
                  <a:lnTo>
                    <a:pt x="326" y="118"/>
                  </a:lnTo>
                  <a:lnTo>
                    <a:pt x="264" y="310"/>
                  </a:lnTo>
                  <a:lnTo>
                    <a:pt x="62" y="31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2" name="Freeform 88"/>
            <p:cNvSpPr/>
            <p:nvPr/>
          </p:nvSpPr>
          <p:spPr bwMode="auto">
            <a:xfrm>
              <a:off x="8358188" y="2578100"/>
              <a:ext cx="457200" cy="390525"/>
            </a:xfrm>
            <a:custGeom>
              <a:gdLst>
                <a:gd fmla="*/ 144 w 144" name="T0"/>
                <a:gd fmla="*/ 35 h 123" name="T1"/>
                <a:gd fmla="*/ 126 w 144" name="T2"/>
                <a:gd fmla="*/ 0 h 123" name="T3"/>
                <a:gd fmla="*/ 49 w 144" name="T4"/>
                <a:gd fmla="*/ 23 h 123" name="T5"/>
                <a:gd fmla="*/ 0 w 144" name="T6"/>
                <a:gd fmla="*/ 98 h 123" name="T7"/>
                <a:gd fmla="*/ 33 w 144" name="T8"/>
                <a:gd fmla="*/ 123 h 123" name="T9"/>
                <a:gd fmla="*/ 144 w 144" name="T10"/>
                <a:gd fmla="*/ 35 h 123" name="T1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b="b" l="0" r="r" t="0"/>
              <a:pathLst>
                <a:path h="123" w="144">
                  <a:moveTo>
                    <a:pt x="144" y="35"/>
                  </a:moveTo>
                  <a:cubicBezTo>
                    <a:pt x="126" y="0"/>
                    <a:pt x="126" y="0"/>
                    <a:pt x="126" y="0"/>
                  </a:cubicBezTo>
                  <a:cubicBezTo>
                    <a:pt x="49" y="23"/>
                    <a:pt x="49" y="23"/>
                    <a:pt x="49" y="23"/>
                  </a:cubicBezTo>
                  <a:cubicBezTo>
                    <a:pt x="0" y="98"/>
                    <a:pt x="0" y="98"/>
                    <a:pt x="0" y="98"/>
                  </a:cubicBezTo>
                  <a:cubicBezTo>
                    <a:pt x="33" y="123"/>
                    <a:pt x="33" y="123"/>
                    <a:pt x="33" y="123"/>
                  </a:cubicBezTo>
                  <a:cubicBezTo>
                    <a:pt x="78" y="105"/>
                    <a:pt x="117" y="75"/>
                    <a:pt x="144" y="35"/>
                  </a:cubicBez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3" name="Freeform 89"/>
            <p:cNvSpPr/>
            <p:nvPr/>
          </p:nvSpPr>
          <p:spPr bwMode="auto">
            <a:xfrm>
              <a:off x="7577138" y="2578100"/>
              <a:ext cx="460375" cy="390525"/>
            </a:xfrm>
            <a:custGeom>
              <a:gdLst>
                <a:gd fmla="*/ 0 w 145" name="T0"/>
                <a:gd fmla="*/ 35 h 123" name="T1"/>
                <a:gd fmla="*/ 19 w 145" name="T2"/>
                <a:gd fmla="*/ 0 h 123" name="T3"/>
                <a:gd fmla="*/ 95 w 145" name="T4"/>
                <a:gd fmla="*/ 23 h 123" name="T5"/>
                <a:gd fmla="*/ 145 w 145" name="T6"/>
                <a:gd fmla="*/ 98 h 123" name="T7"/>
                <a:gd fmla="*/ 112 w 145" name="T8"/>
                <a:gd fmla="*/ 123 h 123" name="T9"/>
                <a:gd fmla="*/ 0 w 145" name="T10"/>
                <a:gd fmla="*/ 35 h 123" name="T1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b="b" l="0" r="r" t="0"/>
              <a:pathLst>
                <a:path h="123" w="145">
                  <a:moveTo>
                    <a:pt x="0" y="35"/>
                  </a:moveTo>
                  <a:cubicBezTo>
                    <a:pt x="19" y="0"/>
                    <a:pt x="19" y="0"/>
                    <a:pt x="19" y="0"/>
                  </a:cubicBezTo>
                  <a:cubicBezTo>
                    <a:pt x="95" y="23"/>
                    <a:pt x="95" y="23"/>
                    <a:pt x="95" y="23"/>
                  </a:cubicBezTo>
                  <a:cubicBezTo>
                    <a:pt x="145" y="98"/>
                    <a:pt x="145" y="98"/>
                    <a:pt x="145" y="98"/>
                  </a:cubicBezTo>
                  <a:cubicBezTo>
                    <a:pt x="112" y="123"/>
                    <a:pt x="112" y="123"/>
                    <a:pt x="112" y="123"/>
                  </a:cubicBezTo>
                  <a:cubicBezTo>
                    <a:pt x="66" y="105"/>
                    <a:pt x="27" y="75"/>
                    <a:pt x="0" y="35"/>
                  </a:cubicBez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4" name="Freeform 90"/>
            <p:cNvSpPr/>
            <p:nvPr/>
          </p:nvSpPr>
          <p:spPr bwMode="auto">
            <a:xfrm>
              <a:off x="7446963" y="1800225"/>
              <a:ext cx="238125" cy="469900"/>
            </a:xfrm>
            <a:custGeom>
              <a:gdLst>
                <a:gd fmla="*/ 75 w 75" name="T0"/>
                <a:gd fmla="*/ 80 h 148" name="T1"/>
                <a:gd fmla="*/ 72 w 75" name="T2"/>
                <a:gd fmla="*/ 0 h 148" name="T3"/>
                <a:gd fmla="*/ 34 w 75" name="T4"/>
                <a:gd fmla="*/ 23 h 148" name="T5"/>
                <a:gd fmla="*/ 0 w 75" name="T6"/>
                <a:gd fmla="*/ 123 h 148" name="T7"/>
                <a:gd fmla="*/ 28 w 75" name="T8"/>
                <a:gd fmla="*/ 148 h 148" name="T9"/>
                <a:gd fmla="*/ 75 w 75" name="T10"/>
                <a:gd fmla="*/ 80 h 148" name="T1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b="b" l="0" r="r" t="0"/>
              <a:pathLst>
                <a:path h="148" w="75">
                  <a:moveTo>
                    <a:pt x="75" y="80"/>
                  </a:moveTo>
                  <a:cubicBezTo>
                    <a:pt x="72" y="0"/>
                    <a:pt x="72" y="0"/>
                    <a:pt x="72" y="0"/>
                  </a:cubicBezTo>
                  <a:cubicBezTo>
                    <a:pt x="34" y="23"/>
                    <a:pt x="34" y="23"/>
                    <a:pt x="34" y="23"/>
                  </a:cubicBezTo>
                  <a:cubicBezTo>
                    <a:pt x="16" y="52"/>
                    <a:pt x="3" y="86"/>
                    <a:pt x="0" y="123"/>
                  </a:cubicBezTo>
                  <a:cubicBezTo>
                    <a:pt x="28" y="148"/>
                    <a:pt x="28" y="148"/>
                    <a:pt x="28" y="148"/>
                  </a:cubicBezTo>
                  <a:lnTo>
                    <a:pt x="75" y="8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5" name="Freeform 91"/>
            <p:cNvSpPr/>
            <p:nvPr/>
          </p:nvSpPr>
          <p:spPr bwMode="auto">
            <a:xfrm>
              <a:off x="8697913" y="1800225"/>
              <a:ext cx="241300" cy="469900"/>
            </a:xfrm>
            <a:custGeom>
              <a:gdLst>
                <a:gd fmla="*/ 0 w 76" name="T0"/>
                <a:gd fmla="*/ 80 h 148" name="T1"/>
                <a:gd fmla="*/ 4 w 76" name="T2"/>
                <a:gd fmla="*/ 0 h 148" name="T3"/>
                <a:gd fmla="*/ 41 w 76" name="T4"/>
                <a:gd fmla="*/ 23 h 148" name="T5"/>
                <a:gd fmla="*/ 76 w 76" name="T6"/>
                <a:gd fmla="*/ 123 h 148" name="T7"/>
                <a:gd fmla="*/ 48 w 76" name="T8"/>
                <a:gd fmla="*/ 148 h 148" name="T9"/>
                <a:gd fmla="*/ 0 w 76" name="T10"/>
                <a:gd fmla="*/ 80 h 148" name="T1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b="b" l="0" r="r" t="0"/>
              <a:pathLst>
                <a:path h="148" w="76">
                  <a:moveTo>
                    <a:pt x="0" y="80"/>
                  </a:moveTo>
                  <a:cubicBezTo>
                    <a:pt x="4" y="0"/>
                    <a:pt x="4" y="0"/>
                    <a:pt x="4" y="0"/>
                  </a:cubicBezTo>
                  <a:cubicBezTo>
                    <a:pt x="41" y="23"/>
                    <a:pt x="41" y="23"/>
                    <a:pt x="41" y="23"/>
                  </a:cubicBezTo>
                  <a:cubicBezTo>
                    <a:pt x="60" y="52"/>
                    <a:pt x="72" y="86"/>
                    <a:pt x="76" y="123"/>
                  </a:cubicBezTo>
                  <a:cubicBezTo>
                    <a:pt x="48" y="148"/>
                    <a:pt x="48" y="148"/>
                    <a:pt x="48" y="148"/>
                  </a:cubicBezTo>
                  <a:lnTo>
                    <a:pt x="0" y="8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6" name="Freeform 92"/>
            <p:cNvSpPr/>
            <p:nvPr/>
          </p:nvSpPr>
          <p:spPr bwMode="auto">
            <a:xfrm>
              <a:off x="7954963" y="1504950"/>
              <a:ext cx="479425" cy="174625"/>
            </a:xfrm>
            <a:custGeom>
              <a:gdLst>
                <a:gd fmla="*/ 144 w 151" name="T0"/>
                <a:gd fmla="*/ 15 h 55" name="T1"/>
                <a:gd fmla="*/ 151 w 151" name="T2"/>
                <a:gd fmla="*/ 29 h 55" name="T3"/>
                <a:gd fmla="*/ 80 w 151" name="T4"/>
                <a:gd fmla="*/ 55 h 55" name="T5"/>
                <a:gd fmla="*/ 0 w 151" name="T6"/>
                <a:gd fmla="*/ 29 h 55" name="T7"/>
                <a:gd fmla="*/ 12 w 151" name="T8"/>
                <a:gd fmla="*/ 15 h 55" name="T9"/>
                <a:gd fmla="*/ 144 w 151" name="T10"/>
                <a:gd fmla="*/ 15 h 55" name="T1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b="b" l="0" r="r" t="0"/>
              <a:pathLst>
                <a:path h="55" w="151">
                  <a:moveTo>
                    <a:pt x="144" y="15"/>
                  </a:moveTo>
                  <a:cubicBezTo>
                    <a:pt x="151" y="29"/>
                    <a:pt x="151" y="29"/>
                    <a:pt x="151" y="29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0" y="29"/>
                    <a:pt x="0" y="29"/>
                    <a:pt x="0" y="29"/>
                  </a:cubicBezTo>
                  <a:cubicBezTo>
                    <a:pt x="12" y="15"/>
                    <a:pt x="12" y="15"/>
                    <a:pt x="12" y="15"/>
                  </a:cubicBezTo>
                  <a:cubicBezTo>
                    <a:pt x="58" y="0"/>
                    <a:pt x="98" y="0"/>
                    <a:pt x="144" y="15"/>
                  </a:cubicBez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7" name="Freeform 93"/>
            <p:cNvSpPr/>
            <p:nvPr/>
          </p:nvSpPr>
          <p:spPr bwMode="auto">
            <a:xfrm>
              <a:off x="8180388" y="1654175"/>
              <a:ext cx="41275" cy="295275"/>
            </a:xfrm>
            <a:custGeom>
              <a:gdLst>
                <a:gd fmla="*/ 16 w 26" name="T0"/>
                <a:gd fmla="*/ 186 h 186" name="T1"/>
                <a:gd fmla="*/ 0 w 26" name="T2"/>
                <a:gd fmla="*/ 186 h 186" name="T3"/>
                <a:gd fmla="*/ 10 w 26" name="T4"/>
                <a:gd fmla="*/ 0 h 186" name="T5"/>
                <a:gd fmla="*/ 26 w 26" name="T6"/>
                <a:gd fmla="*/ 2 h 186" name="T7"/>
                <a:gd fmla="*/ 16 w 26" name="T8"/>
                <a:gd fmla="*/ 186 h 186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186" w="26">
                  <a:moveTo>
                    <a:pt x="16" y="186"/>
                  </a:moveTo>
                  <a:lnTo>
                    <a:pt x="0" y="186"/>
                  </a:lnTo>
                  <a:lnTo>
                    <a:pt x="10" y="0"/>
                  </a:lnTo>
                  <a:lnTo>
                    <a:pt x="26" y="2"/>
                  </a:lnTo>
                  <a:lnTo>
                    <a:pt x="16" y="186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8" name="Freeform 94"/>
            <p:cNvSpPr/>
            <p:nvPr/>
          </p:nvSpPr>
          <p:spPr bwMode="auto">
            <a:xfrm>
              <a:off x="8440738" y="2041525"/>
              <a:ext cx="266700" cy="95250"/>
            </a:xfrm>
            <a:custGeom>
              <a:gdLst>
                <a:gd fmla="*/ 4 w 168" name="T0"/>
                <a:gd fmla="*/ 60 h 60" name="T1"/>
                <a:gd fmla="*/ 0 w 168" name="T2"/>
                <a:gd fmla="*/ 44 h 60" name="T3"/>
                <a:gd fmla="*/ 164 w 168" name="T4"/>
                <a:gd fmla="*/ 0 h 60" name="T5"/>
                <a:gd fmla="*/ 168 w 168" name="T6"/>
                <a:gd fmla="*/ 16 h 60" name="T7"/>
                <a:gd fmla="*/ 4 w 168" name="T8"/>
                <a:gd fmla="*/ 60 h 60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60" w="168">
                  <a:moveTo>
                    <a:pt x="4" y="60"/>
                  </a:moveTo>
                  <a:lnTo>
                    <a:pt x="0" y="44"/>
                  </a:lnTo>
                  <a:lnTo>
                    <a:pt x="164" y="0"/>
                  </a:lnTo>
                  <a:lnTo>
                    <a:pt x="168" y="16"/>
                  </a:lnTo>
                  <a:lnTo>
                    <a:pt x="4" y="6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9" name="Freeform 95"/>
            <p:cNvSpPr/>
            <p:nvPr/>
          </p:nvSpPr>
          <p:spPr bwMode="auto">
            <a:xfrm>
              <a:off x="8335963" y="2409825"/>
              <a:ext cx="196850" cy="257175"/>
            </a:xfrm>
            <a:custGeom>
              <a:gdLst>
                <a:gd fmla="*/ 110 w 124" name="T0"/>
                <a:gd fmla="*/ 162 h 162" name="T1"/>
                <a:gd fmla="*/ 0 w 124" name="T2"/>
                <a:gd fmla="*/ 10 h 162" name="T3"/>
                <a:gd fmla="*/ 12 w 124" name="T4"/>
                <a:gd fmla="*/ 0 h 162" name="T5"/>
                <a:gd fmla="*/ 124 w 124" name="T6"/>
                <a:gd fmla="*/ 154 h 162" name="T7"/>
                <a:gd fmla="*/ 110 w 124" name="T8"/>
                <a:gd fmla="*/ 162 h 162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162" w="124">
                  <a:moveTo>
                    <a:pt x="110" y="162"/>
                  </a:moveTo>
                  <a:lnTo>
                    <a:pt x="0" y="10"/>
                  </a:lnTo>
                  <a:lnTo>
                    <a:pt x="12" y="0"/>
                  </a:lnTo>
                  <a:lnTo>
                    <a:pt x="124" y="154"/>
                  </a:lnTo>
                  <a:lnTo>
                    <a:pt x="110" y="162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0" name="Freeform 96"/>
            <p:cNvSpPr/>
            <p:nvPr/>
          </p:nvSpPr>
          <p:spPr bwMode="auto">
            <a:xfrm>
              <a:off x="7866063" y="2409825"/>
              <a:ext cx="180975" cy="254000"/>
            </a:xfrm>
            <a:custGeom>
              <a:gdLst>
                <a:gd fmla="*/ 12 w 114" name="T0"/>
                <a:gd fmla="*/ 160 h 160" name="T1"/>
                <a:gd fmla="*/ 0 w 114" name="T2"/>
                <a:gd fmla="*/ 152 h 160" name="T3"/>
                <a:gd fmla="*/ 100 w 114" name="T4"/>
                <a:gd fmla="*/ 0 h 160" name="T5"/>
                <a:gd fmla="*/ 114 w 114" name="T6"/>
                <a:gd fmla="*/ 10 h 160" name="T7"/>
                <a:gd fmla="*/ 12 w 114" name="T8"/>
                <a:gd fmla="*/ 160 h 160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160" w="114">
                  <a:moveTo>
                    <a:pt x="12" y="160"/>
                  </a:moveTo>
                  <a:lnTo>
                    <a:pt x="0" y="152"/>
                  </a:lnTo>
                  <a:lnTo>
                    <a:pt x="100" y="0"/>
                  </a:lnTo>
                  <a:lnTo>
                    <a:pt x="114" y="10"/>
                  </a:lnTo>
                  <a:lnTo>
                    <a:pt x="12" y="16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1" name="Freeform 97"/>
            <p:cNvSpPr/>
            <p:nvPr/>
          </p:nvSpPr>
          <p:spPr bwMode="auto">
            <a:xfrm>
              <a:off x="7678738" y="2041525"/>
              <a:ext cx="266700" cy="95250"/>
            </a:xfrm>
            <a:custGeom>
              <a:gdLst>
                <a:gd fmla="*/ 164 w 168" name="T0"/>
                <a:gd fmla="*/ 60 h 60" name="T1"/>
                <a:gd fmla="*/ 0 w 168" name="T2"/>
                <a:gd fmla="*/ 16 h 60" name="T3"/>
                <a:gd fmla="*/ 4 w 168" name="T4"/>
                <a:gd fmla="*/ 0 h 60" name="T5"/>
                <a:gd fmla="*/ 168 w 168" name="T6"/>
                <a:gd fmla="*/ 44 h 60" name="T7"/>
                <a:gd fmla="*/ 164 w 168" name="T8"/>
                <a:gd fmla="*/ 60 h 60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60" w="168">
                  <a:moveTo>
                    <a:pt x="164" y="60"/>
                  </a:moveTo>
                  <a:lnTo>
                    <a:pt x="0" y="16"/>
                  </a:lnTo>
                  <a:lnTo>
                    <a:pt x="4" y="0"/>
                  </a:lnTo>
                  <a:lnTo>
                    <a:pt x="168" y="44"/>
                  </a:lnTo>
                  <a:lnTo>
                    <a:pt x="164" y="6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2" name="Freeform 98"/>
            <p:cNvSpPr/>
            <p:nvPr/>
          </p:nvSpPr>
          <p:spPr bwMode="auto">
            <a:xfrm>
              <a:off x="7507288" y="2235200"/>
              <a:ext cx="158750" cy="381000"/>
            </a:xfrm>
            <a:custGeom>
              <a:gdLst>
                <a:gd fmla="*/ 45 w 50" name="T0"/>
                <a:gd fmla="*/ 120 h 120" name="T1"/>
                <a:gd fmla="*/ 13 w 50" name="T2"/>
                <a:gd fmla="*/ 58 h 120" name="T3"/>
                <a:gd fmla="*/ 7 w 50" name="T4"/>
                <a:gd fmla="*/ 0 h 120" name="T5"/>
                <a:gd fmla="*/ 13 w 50" name="T6"/>
                <a:gd fmla="*/ 5 h 120" name="T7"/>
                <a:gd fmla="*/ 13 w 50" name="T8"/>
                <a:gd fmla="*/ 5 h 120" name="T9"/>
                <a:gd fmla="*/ 20 w 50" name="T10"/>
                <a:gd fmla="*/ 56 h 120" name="T11"/>
                <a:gd fmla="*/ 50 w 50" name="T12"/>
                <a:gd fmla="*/ 114 h 120" name="T13"/>
                <a:gd fmla="*/ 45 w 50" name="T14"/>
                <a:gd fmla="*/ 120 h 120" name="T1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b="b" l="0" r="r" t="0"/>
              <a:pathLst>
                <a:path h="120" w="50">
                  <a:moveTo>
                    <a:pt x="45" y="120"/>
                  </a:moveTo>
                  <a:cubicBezTo>
                    <a:pt x="45" y="120"/>
                    <a:pt x="26" y="106"/>
                    <a:pt x="13" y="58"/>
                  </a:cubicBezTo>
                  <a:cubicBezTo>
                    <a:pt x="0" y="13"/>
                    <a:pt x="5" y="2"/>
                    <a:pt x="7" y="0"/>
                  </a:cubicBezTo>
                  <a:cubicBezTo>
                    <a:pt x="13" y="5"/>
                    <a:pt x="13" y="5"/>
                    <a:pt x="13" y="5"/>
                  </a:cubicBezTo>
                  <a:cubicBezTo>
                    <a:pt x="13" y="5"/>
                    <a:pt x="13" y="5"/>
                    <a:pt x="13" y="5"/>
                  </a:cubicBezTo>
                  <a:cubicBezTo>
                    <a:pt x="13" y="5"/>
                    <a:pt x="9" y="15"/>
                    <a:pt x="20" y="56"/>
                  </a:cubicBezTo>
                  <a:cubicBezTo>
                    <a:pt x="33" y="101"/>
                    <a:pt x="50" y="114"/>
                    <a:pt x="50" y="114"/>
                  </a:cubicBezTo>
                  <a:lnTo>
                    <a:pt x="45" y="12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3" name="Freeform 99"/>
            <p:cNvSpPr/>
            <p:nvPr/>
          </p:nvSpPr>
          <p:spPr bwMode="auto">
            <a:xfrm>
              <a:off x="7640638" y="1568450"/>
              <a:ext cx="336550" cy="273050"/>
            </a:xfrm>
            <a:custGeom>
              <a:gdLst>
                <a:gd fmla="*/ 6 w 106" name="T0"/>
                <a:gd fmla="*/ 86 h 86" name="T1"/>
                <a:gd fmla="*/ 0 w 106" name="T2"/>
                <a:gd fmla="*/ 80 h 86" name="T3"/>
                <a:gd fmla="*/ 45 w 106" name="T4"/>
                <a:gd fmla="*/ 40 h 86" name="T5"/>
                <a:gd fmla="*/ 102 w 106" name="T6"/>
                <a:gd fmla="*/ 0 h 86" name="T7"/>
                <a:gd fmla="*/ 106 w 106" name="T8"/>
                <a:gd fmla="*/ 7 h 86" name="T9"/>
                <a:gd fmla="*/ 50 w 106" name="T10"/>
                <a:gd fmla="*/ 46 h 86" name="T11"/>
                <a:gd fmla="*/ 6 w 106" name="T12"/>
                <a:gd fmla="*/ 86 h 86" name="T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b="b" l="0" r="r" t="0"/>
              <a:pathLst>
                <a:path h="86" w="105">
                  <a:moveTo>
                    <a:pt x="6" y="86"/>
                  </a:moveTo>
                  <a:cubicBezTo>
                    <a:pt x="0" y="80"/>
                    <a:pt x="0" y="80"/>
                    <a:pt x="0" y="80"/>
                  </a:cubicBezTo>
                  <a:cubicBezTo>
                    <a:pt x="0" y="80"/>
                    <a:pt x="27" y="54"/>
                    <a:pt x="45" y="40"/>
                  </a:cubicBezTo>
                  <a:cubicBezTo>
                    <a:pt x="64" y="25"/>
                    <a:pt x="91" y="7"/>
                    <a:pt x="102" y="0"/>
                  </a:cubicBezTo>
                  <a:cubicBezTo>
                    <a:pt x="106" y="7"/>
                    <a:pt x="106" y="7"/>
                    <a:pt x="106" y="7"/>
                  </a:cubicBezTo>
                  <a:cubicBezTo>
                    <a:pt x="95" y="14"/>
                    <a:pt x="68" y="31"/>
                    <a:pt x="50" y="46"/>
                  </a:cubicBezTo>
                  <a:cubicBezTo>
                    <a:pt x="32" y="60"/>
                    <a:pt x="6" y="86"/>
                    <a:pt x="6" y="86"/>
                  </a:cubicBez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4" name="Freeform 100"/>
            <p:cNvSpPr/>
            <p:nvPr/>
          </p:nvSpPr>
          <p:spPr bwMode="auto">
            <a:xfrm>
              <a:off x="8002588" y="2863850"/>
              <a:ext cx="396875" cy="63500"/>
            </a:xfrm>
            <a:custGeom>
              <a:gdLst>
                <a:gd fmla="*/ 61 w 125" name="T0"/>
                <a:gd fmla="*/ 20 h 20" name="T1"/>
                <a:gd fmla="*/ 60 w 125" name="T2"/>
                <a:gd fmla="*/ 20 h 20" name="T3"/>
                <a:gd fmla="*/ 0 w 125" name="T4"/>
                <a:gd fmla="*/ 6 h 20" name="T5"/>
                <a:gd fmla="*/ 6 w 125" name="T6"/>
                <a:gd fmla="*/ 1 h 20" name="T7"/>
                <a:gd fmla="*/ 60 w 125" name="T8"/>
                <a:gd fmla="*/ 12 h 20" name="T9"/>
                <a:gd fmla="*/ 61 w 125" name="T10"/>
                <a:gd fmla="*/ 12 h 20" name="T11"/>
                <a:gd fmla="*/ 120 w 125" name="T12"/>
                <a:gd fmla="*/ 0 h 20" name="T13"/>
                <a:gd fmla="*/ 125 w 125" name="T14"/>
                <a:gd fmla="*/ 6 h 20" name="T15"/>
                <a:gd fmla="*/ 61 w 125" name="T16"/>
                <a:gd fmla="*/ 20 h 20" name="T1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b="b" l="0" r="r" t="0"/>
              <a:pathLst>
                <a:path h="20" w="125">
                  <a:moveTo>
                    <a:pt x="61" y="20"/>
                  </a:moveTo>
                  <a:cubicBezTo>
                    <a:pt x="60" y="20"/>
                    <a:pt x="60" y="20"/>
                    <a:pt x="60" y="20"/>
                  </a:cubicBezTo>
                  <a:cubicBezTo>
                    <a:pt x="12" y="20"/>
                    <a:pt x="1" y="7"/>
                    <a:pt x="0" y="6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6" y="1"/>
                    <a:pt x="16" y="12"/>
                    <a:pt x="60" y="12"/>
                  </a:cubicBezTo>
                  <a:cubicBezTo>
                    <a:pt x="60" y="12"/>
                    <a:pt x="60" y="12"/>
                    <a:pt x="61" y="12"/>
                  </a:cubicBezTo>
                  <a:cubicBezTo>
                    <a:pt x="106" y="12"/>
                    <a:pt x="120" y="0"/>
                    <a:pt x="120" y="0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4" y="7"/>
                    <a:pt x="109" y="20"/>
                    <a:pt x="61" y="20"/>
                  </a:cubicBez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5" name="Freeform 101"/>
            <p:cNvSpPr/>
            <p:nvPr/>
          </p:nvSpPr>
          <p:spPr bwMode="auto">
            <a:xfrm>
              <a:off x="8408988" y="1581150"/>
              <a:ext cx="330200" cy="263525"/>
            </a:xfrm>
            <a:custGeom>
              <a:gdLst>
                <a:gd fmla="*/ 97 w 104" name="T0"/>
                <a:gd fmla="*/ 83 h 83" name="T1"/>
                <a:gd fmla="*/ 54 w 104" name="T2"/>
                <a:gd fmla="*/ 37 h 83" name="T3"/>
                <a:gd fmla="*/ 0 w 104" name="T4"/>
                <a:gd fmla="*/ 8 h 83" name="T5"/>
                <a:gd fmla="*/ 3 w 104" name="T6"/>
                <a:gd fmla="*/ 0 h 83" name="T7"/>
                <a:gd fmla="*/ 58 w 104" name="T8"/>
                <a:gd fmla="*/ 30 h 83" name="T9"/>
                <a:gd fmla="*/ 104 w 104" name="T10"/>
                <a:gd fmla="*/ 79 h 83" name="T11"/>
                <a:gd fmla="*/ 97 w 104" name="T12"/>
                <a:gd fmla="*/ 83 h 83" name="T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b="b" l="0" r="r" t="0"/>
              <a:pathLst>
                <a:path h="83" w="104">
                  <a:moveTo>
                    <a:pt x="97" y="83"/>
                  </a:moveTo>
                  <a:cubicBezTo>
                    <a:pt x="97" y="83"/>
                    <a:pt x="82" y="56"/>
                    <a:pt x="54" y="37"/>
                  </a:cubicBezTo>
                  <a:cubicBezTo>
                    <a:pt x="23" y="16"/>
                    <a:pt x="0" y="8"/>
                    <a:pt x="0" y="8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4" y="0"/>
                    <a:pt x="26" y="9"/>
                    <a:pt x="58" y="30"/>
                  </a:cubicBezTo>
                  <a:cubicBezTo>
                    <a:pt x="88" y="50"/>
                    <a:pt x="103" y="78"/>
                    <a:pt x="104" y="79"/>
                  </a:cubicBezTo>
                  <a:lnTo>
                    <a:pt x="97" y="83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6" name="Freeform 102"/>
            <p:cNvSpPr/>
            <p:nvPr/>
          </p:nvSpPr>
          <p:spPr bwMode="auto">
            <a:xfrm>
              <a:off x="8736013" y="2254250"/>
              <a:ext cx="133350" cy="361950"/>
            </a:xfrm>
            <a:custGeom>
              <a:gdLst>
                <a:gd fmla="*/ 6 w 42" name="T0"/>
                <a:gd fmla="*/ 114 h 114" name="T1"/>
                <a:gd fmla="*/ 0 w 42" name="T2"/>
                <a:gd fmla="*/ 109 h 114" name="T3"/>
                <a:gd fmla="*/ 27 w 42" name="T4"/>
                <a:gd fmla="*/ 57 h 114" name="T5"/>
                <a:gd fmla="*/ 33 w 42" name="T6"/>
                <a:gd fmla="*/ 1 h 114" name="T7"/>
                <a:gd fmla="*/ 41 w 42" name="T8"/>
                <a:gd fmla="*/ 0 h 114" name="T9"/>
                <a:gd fmla="*/ 35 w 42" name="T10"/>
                <a:gd fmla="*/ 59 h 114" name="T11"/>
                <a:gd fmla="*/ 6 w 42" name="T12"/>
                <a:gd fmla="*/ 114 h 114" name="T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b="b" l="0" r="r" t="0"/>
              <a:pathLst>
                <a:path h="114" w="42">
                  <a:moveTo>
                    <a:pt x="6" y="114"/>
                  </a:moveTo>
                  <a:cubicBezTo>
                    <a:pt x="0" y="109"/>
                    <a:pt x="0" y="109"/>
                    <a:pt x="0" y="109"/>
                  </a:cubicBezTo>
                  <a:cubicBezTo>
                    <a:pt x="0" y="108"/>
                    <a:pt x="19" y="84"/>
                    <a:pt x="27" y="57"/>
                  </a:cubicBezTo>
                  <a:cubicBezTo>
                    <a:pt x="34" y="35"/>
                    <a:pt x="33" y="1"/>
                    <a:pt x="33" y="1"/>
                  </a:cubicBezTo>
                  <a:cubicBezTo>
                    <a:pt x="41" y="0"/>
                    <a:pt x="41" y="0"/>
                    <a:pt x="41" y="0"/>
                  </a:cubicBezTo>
                  <a:cubicBezTo>
                    <a:pt x="41" y="2"/>
                    <a:pt x="42" y="36"/>
                    <a:pt x="35" y="59"/>
                  </a:cubicBezTo>
                  <a:cubicBezTo>
                    <a:pt x="26" y="88"/>
                    <a:pt x="7" y="112"/>
                    <a:pt x="6" y="114"/>
                  </a:cubicBez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308" name="basketball"/>
          <p:cNvGrpSpPr/>
          <p:nvPr/>
        </p:nvGrpSpPr>
        <p:grpSpPr>
          <a:xfrm>
            <a:off x="4538393" y="3218151"/>
            <a:ext cx="818980" cy="818980"/>
            <a:chOff x="5267326" y="2184400"/>
            <a:chExt cx="1568450" cy="1568450"/>
          </a:xfrm>
        </p:grpSpPr>
        <p:sp>
          <p:nvSpPr>
            <p:cNvPr id="309" name="Oval 73"/>
            <p:cNvSpPr>
              <a:spLocks noChangeArrowheads="1"/>
            </p:cNvSpPr>
            <p:nvPr/>
          </p:nvSpPr>
          <p:spPr bwMode="auto">
            <a:xfrm>
              <a:off x="5299076" y="2216150"/>
              <a:ext cx="1504950" cy="1504950"/>
            </a:xfrm>
            <a:prstGeom prst="ellipse">
              <a:avLst/>
            </a:prstGeom>
            <a:gradFill>
              <a:gsLst>
                <a:gs pos="50000">
                  <a:schemeClr val="accent3">
                    <a:lumMod val="60000"/>
                    <a:lumOff val="40000"/>
                  </a:schemeClr>
                </a:gs>
                <a:gs pos="92000">
                  <a:schemeClr val="accent3"/>
                </a:gs>
              </a:gsLst>
              <a:path path="circle">
                <a:fillToRect b="100000" r="100000"/>
              </a:path>
            </a:gra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0" name="Freeform 74"/>
            <p:cNvSpPr>
              <a:spLocks noEditPoints="1"/>
            </p:cNvSpPr>
            <p:nvPr/>
          </p:nvSpPr>
          <p:spPr bwMode="auto">
            <a:xfrm>
              <a:off x="5267326" y="2184400"/>
              <a:ext cx="1568450" cy="1568450"/>
            </a:xfrm>
            <a:custGeom>
              <a:gdLst>
                <a:gd fmla="*/ 247 w 494" name="T0"/>
                <a:gd fmla="*/ 494 h 494" name="T1"/>
                <a:gd fmla="*/ 0 w 494" name="T2"/>
                <a:gd fmla="*/ 247 h 494" name="T3"/>
                <a:gd fmla="*/ 247 w 494" name="T4"/>
                <a:gd fmla="*/ 0 h 494" name="T5"/>
                <a:gd fmla="*/ 494 w 494" name="T6"/>
                <a:gd fmla="*/ 247 h 494" name="T7"/>
                <a:gd fmla="*/ 247 w 494" name="T8"/>
                <a:gd fmla="*/ 494 h 494" name="T9"/>
                <a:gd fmla="*/ 247 w 494" name="T10"/>
                <a:gd fmla="*/ 20 h 494" name="T11"/>
                <a:gd fmla="*/ 20 w 494" name="T12"/>
                <a:gd fmla="*/ 247 h 494" name="T13"/>
                <a:gd fmla="*/ 247 w 494" name="T14"/>
                <a:gd fmla="*/ 474 h 494" name="T15"/>
                <a:gd fmla="*/ 474 w 494" name="T16"/>
                <a:gd fmla="*/ 247 h 494" name="T17"/>
                <a:gd fmla="*/ 247 w 494" name="T18"/>
                <a:gd fmla="*/ 20 h 494" name="T1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b="b" l="0" r="r" t="0"/>
              <a:pathLst>
                <a:path h="492" w="492">
                  <a:moveTo>
                    <a:pt x="247" y="494"/>
                  </a:moveTo>
                  <a:cubicBezTo>
                    <a:pt x="111" y="494"/>
                    <a:pt x="0" y="384"/>
                    <a:pt x="0" y="247"/>
                  </a:cubicBezTo>
                  <a:cubicBezTo>
                    <a:pt x="0" y="111"/>
                    <a:pt x="111" y="0"/>
                    <a:pt x="247" y="0"/>
                  </a:cubicBezTo>
                  <a:cubicBezTo>
                    <a:pt x="383" y="0"/>
                    <a:pt x="494" y="111"/>
                    <a:pt x="494" y="247"/>
                  </a:cubicBezTo>
                  <a:cubicBezTo>
                    <a:pt x="494" y="384"/>
                    <a:pt x="383" y="494"/>
                    <a:pt x="247" y="494"/>
                  </a:cubicBezTo>
                  <a:close/>
                  <a:moveTo>
                    <a:pt x="247" y="20"/>
                  </a:moveTo>
                  <a:cubicBezTo>
                    <a:pt x="122" y="20"/>
                    <a:pt x="20" y="122"/>
                    <a:pt x="20" y="247"/>
                  </a:cubicBezTo>
                  <a:cubicBezTo>
                    <a:pt x="20" y="373"/>
                    <a:pt x="122" y="474"/>
                    <a:pt x="247" y="474"/>
                  </a:cubicBezTo>
                  <a:cubicBezTo>
                    <a:pt x="372" y="474"/>
                    <a:pt x="474" y="373"/>
                    <a:pt x="474" y="247"/>
                  </a:cubicBezTo>
                  <a:cubicBezTo>
                    <a:pt x="474" y="122"/>
                    <a:pt x="372" y="20"/>
                    <a:pt x="247" y="20"/>
                  </a:cubicBezTo>
                  <a:close/>
                </a:path>
              </a:pathLst>
            </a:custGeom>
            <a:solidFill>
              <a:schemeClr val="accent3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1" name="Freeform 75"/>
            <p:cNvSpPr/>
            <p:nvPr/>
          </p:nvSpPr>
          <p:spPr bwMode="auto">
            <a:xfrm>
              <a:off x="6013451" y="2200275"/>
              <a:ext cx="533400" cy="1438275"/>
            </a:xfrm>
            <a:custGeom>
              <a:gdLst>
                <a:gd fmla="*/ 126 w 168" name="T0"/>
                <a:gd fmla="*/ 453 h 453" name="T1"/>
                <a:gd fmla="*/ 116 w 168" name="T2"/>
                <a:gd fmla="*/ 448 h 453" name="T3"/>
                <a:gd fmla="*/ 127 w 168" name="T4"/>
                <a:gd fmla="*/ 188 h 453" name="T5"/>
                <a:gd fmla="*/ 0 w 168" name="T6"/>
                <a:gd fmla="*/ 10 h 453" name="T7"/>
                <a:gd fmla="*/ 8 w 168" name="T8"/>
                <a:gd fmla="*/ 0 h 453" name="T9"/>
                <a:gd fmla="*/ 139 w 168" name="T10"/>
                <a:gd fmla="*/ 184 h 453" name="T11"/>
                <a:gd fmla="*/ 126 w 168" name="T12"/>
                <a:gd fmla="*/ 453 h 453" name="T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b="b" l="0" r="r" t="0"/>
              <a:pathLst>
                <a:path h="452" w="168">
                  <a:moveTo>
                    <a:pt x="126" y="453"/>
                  </a:moveTo>
                  <a:cubicBezTo>
                    <a:pt x="116" y="448"/>
                    <a:pt x="116" y="448"/>
                    <a:pt x="116" y="448"/>
                  </a:cubicBezTo>
                  <a:cubicBezTo>
                    <a:pt x="143" y="391"/>
                    <a:pt x="154" y="278"/>
                    <a:pt x="127" y="188"/>
                  </a:cubicBezTo>
                  <a:cubicBezTo>
                    <a:pt x="99" y="94"/>
                    <a:pt x="57" y="54"/>
                    <a:pt x="0" y="10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66" y="46"/>
                    <a:pt x="110" y="87"/>
                    <a:pt x="139" y="184"/>
                  </a:cubicBezTo>
                  <a:cubicBezTo>
                    <a:pt x="168" y="281"/>
                    <a:pt x="154" y="395"/>
                    <a:pt x="126" y="453"/>
                  </a:cubicBezTo>
                  <a:close/>
                </a:path>
              </a:pathLst>
            </a:custGeom>
            <a:solidFill>
              <a:schemeClr val="accent3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2" name="Freeform 76"/>
            <p:cNvSpPr/>
            <p:nvPr/>
          </p:nvSpPr>
          <p:spPr bwMode="auto">
            <a:xfrm>
              <a:off x="5311776" y="2578100"/>
              <a:ext cx="1409700" cy="603250"/>
            </a:xfrm>
            <a:custGeom>
              <a:gdLst>
                <a:gd fmla="*/ 9 w 444" name="T0"/>
                <a:gd fmla="*/ 190 h 190" name="T1"/>
                <a:gd fmla="*/ 0 w 444" name="T2"/>
                <a:gd fmla="*/ 183 h 190" name="T3"/>
                <a:gd fmla="*/ 220 w 444" name="T4"/>
                <a:gd fmla="*/ 50 h 190" name="T5"/>
                <a:gd fmla="*/ 444 w 444" name="T6"/>
                <a:gd fmla="*/ 8 h 190" name="T7"/>
                <a:gd fmla="*/ 442 w 444" name="T8"/>
                <a:gd fmla="*/ 20 h 190" name="T9"/>
                <a:gd fmla="*/ 224 w 444" name="T10"/>
                <a:gd fmla="*/ 62 h 190" name="T11"/>
                <a:gd fmla="*/ 9 w 444" name="T12"/>
                <a:gd fmla="*/ 190 h 190" name="T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b="b" l="0" r="r" t="0"/>
              <a:pathLst>
                <a:path h="190" w="442">
                  <a:moveTo>
                    <a:pt x="9" y="190"/>
                  </a:moveTo>
                  <a:cubicBezTo>
                    <a:pt x="0" y="183"/>
                    <a:pt x="0" y="183"/>
                    <a:pt x="0" y="183"/>
                  </a:cubicBezTo>
                  <a:cubicBezTo>
                    <a:pt x="33" y="140"/>
                    <a:pt x="124" y="86"/>
                    <a:pt x="220" y="50"/>
                  </a:cubicBezTo>
                  <a:cubicBezTo>
                    <a:pt x="323" y="13"/>
                    <a:pt x="392" y="0"/>
                    <a:pt x="444" y="8"/>
                  </a:cubicBezTo>
                  <a:cubicBezTo>
                    <a:pt x="442" y="20"/>
                    <a:pt x="442" y="20"/>
                    <a:pt x="442" y="20"/>
                  </a:cubicBezTo>
                  <a:cubicBezTo>
                    <a:pt x="393" y="12"/>
                    <a:pt x="324" y="25"/>
                    <a:pt x="224" y="62"/>
                  </a:cubicBezTo>
                  <a:cubicBezTo>
                    <a:pt x="130" y="96"/>
                    <a:pt x="41" y="149"/>
                    <a:pt x="9" y="190"/>
                  </a:cubicBezTo>
                  <a:close/>
                </a:path>
              </a:pathLst>
            </a:custGeom>
            <a:solidFill>
              <a:schemeClr val="accent3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3" name="Freeform 77"/>
            <p:cNvSpPr/>
            <p:nvPr/>
          </p:nvSpPr>
          <p:spPr bwMode="auto">
            <a:xfrm>
              <a:off x="5511801" y="2425700"/>
              <a:ext cx="768350" cy="1231900"/>
            </a:xfrm>
            <a:custGeom>
              <a:gdLst>
                <a:gd fmla="*/ 70 w 242" name="T0"/>
                <a:gd fmla="*/ 388 h 388" name="T1"/>
                <a:gd fmla="*/ 61 w 242" name="T2"/>
                <a:gd fmla="*/ 380 h 388" name="T3"/>
                <a:gd fmla="*/ 199 w 242" name="T4"/>
                <a:gd fmla="*/ 86 h 388" name="T5"/>
                <a:gd fmla="*/ 0 w 242" name="T6"/>
                <a:gd fmla="*/ 12 h 388" name="T7"/>
                <a:gd fmla="*/ 0 w 242" name="T8"/>
                <a:gd fmla="*/ 0 h 388" name="T9"/>
                <a:gd fmla="*/ 210 w 242" name="T10"/>
                <a:gd fmla="*/ 82 h 388" name="T11"/>
                <a:gd fmla="*/ 70 w 242" name="T12"/>
                <a:gd fmla="*/ 388 h 388" name="T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b="b" l="0" r="r" t="0"/>
              <a:pathLst>
                <a:path h="388" w="241">
                  <a:moveTo>
                    <a:pt x="70" y="388"/>
                  </a:moveTo>
                  <a:cubicBezTo>
                    <a:pt x="61" y="380"/>
                    <a:pt x="61" y="380"/>
                    <a:pt x="61" y="380"/>
                  </a:cubicBezTo>
                  <a:cubicBezTo>
                    <a:pt x="150" y="289"/>
                    <a:pt x="227" y="163"/>
                    <a:pt x="199" y="86"/>
                  </a:cubicBezTo>
                  <a:cubicBezTo>
                    <a:pt x="172" y="12"/>
                    <a:pt x="2" y="12"/>
                    <a:pt x="0" y="1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8" y="0"/>
                    <a:pt x="181" y="0"/>
                    <a:pt x="210" y="82"/>
                  </a:cubicBezTo>
                  <a:cubicBezTo>
                    <a:pt x="242" y="170"/>
                    <a:pt x="155" y="302"/>
                    <a:pt x="70" y="388"/>
                  </a:cubicBezTo>
                  <a:close/>
                </a:path>
              </a:pathLst>
            </a:custGeom>
            <a:solidFill>
              <a:schemeClr val="accent3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4" name="Freeform 78"/>
            <p:cNvSpPr/>
            <p:nvPr/>
          </p:nvSpPr>
          <p:spPr bwMode="auto">
            <a:xfrm>
              <a:off x="6419851" y="2352675"/>
              <a:ext cx="393700" cy="720725"/>
            </a:xfrm>
            <a:custGeom>
              <a:gdLst>
                <a:gd fmla="*/ 118 w 124" name="T0"/>
                <a:gd fmla="*/ 227 h 227" name="T1"/>
                <a:gd fmla="*/ 16 w 124" name="T2"/>
                <a:gd fmla="*/ 0 h 227" name="T3"/>
                <a:gd fmla="*/ 28 w 124" name="T4"/>
                <a:gd fmla="*/ 3 h 227" name="T5"/>
                <a:gd fmla="*/ 124 w 124" name="T6"/>
                <a:gd fmla="*/ 216 h 227" name="T7"/>
                <a:gd fmla="*/ 118 w 124" name="T8"/>
                <a:gd fmla="*/ 227 h 227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226" w="124">
                  <a:moveTo>
                    <a:pt x="118" y="227"/>
                  </a:moveTo>
                  <a:cubicBezTo>
                    <a:pt x="88" y="210"/>
                    <a:pt x="0" y="82"/>
                    <a:pt x="16" y="0"/>
                  </a:cubicBezTo>
                  <a:cubicBezTo>
                    <a:pt x="28" y="3"/>
                    <a:pt x="28" y="3"/>
                    <a:pt x="28" y="3"/>
                  </a:cubicBezTo>
                  <a:cubicBezTo>
                    <a:pt x="12" y="81"/>
                    <a:pt x="100" y="203"/>
                    <a:pt x="124" y="216"/>
                  </a:cubicBezTo>
                  <a:lnTo>
                    <a:pt x="118" y="227"/>
                  </a:lnTo>
                  <a:close/>
                </a:path>
              </a:pathLst>
            </a:custGeom>
            <a:solidFill>
              <a:schemeClr val="accent3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402" name="paint board"/>
          <p:cNvGrpSpPr/>
          <p:nvPr/>
        </p:nvGrpSpPr>
        <p:grpSpPr>
          <a:xfrm>
            <a:off x="6232720" y="150126"/>
            <a:ext cx="1068859" cy="751001"/>
            <a:chOff x="2774951" y="98425"/>
            <a:chExt cx="2060575" cy="1447800"/>
          </a:xfrm>
        </p:grpSpPr>
        <p:sp>
          <p:nvSpPr>
            <p:cNvPr id="403" name="Freeform 70"/>
            <p:cNvSpPr/>
            <p:nvPr/>
          </p:nvSpPr>
          <p:spPr bwMode="auto">
            <a:xfrm>
              <a:off x="2774951" y="107950"/>
              <a:ext cx="2025650" cy="1438275"/>
            </a:xfrm>
            <a:custGeom>
              <a:gdLst>
                <a:gd fmla="*/ 399 w 638" name="T0"/>
                <a:gd fmla="*/ 12 h 453" name="T1"/>
                <a:gd fmla="*/ 521 w 638" name="T2"/>
                <a:gd fmla="*/ 49 h 453" name="T3"/>
                <a:gd fmla="*/ 624 w 638" name="T4"/>
                <a:gd fmla="*/ 168 h 453" name="T5"/>
                <a:gd fmla="*/ 612 w 638" name="T6"/>
                <a:gd fmla="*/ 297 h 453" name="T7"/>
                <a:gd fmla="*/ 383 w 638" name="T8"/>
                <a:gd fmla="*/ 432 h 453" name="T9"/>
                <a:gd fmla="*/ 150 w 638" name="T10"/>
                <a:gd fmla="*/ 300 h 453" name="T11"/>
                <a:gd fmla="*/ 172 w 638" name="T12"/>
                <a:gd fmla="*/ 263 h 453" name="T13"/>
                <a:gd fmla="*/ 168 w 638" name="T14"/>
                <a:gd fmla="*/ 240 h 453" name="T15"/>
                <a:gd fmla="*/ 156 w 638" name="T16"/>
                <a:gd fmla="*/ 240 h 453" name="T17"/>
                <a:gd fmla="*/ 103 w 638" name="T18"/>
                <a:gd fmla="*/ 256 h 453" name="T19"/>
                <a:gd fmla="*/ 36 w 638" name="T20"/>
                <a:gd fmla="*/ 127 h 453" name="T21"/>
                <a:gd fmla="*/ 94 w 638" name="T22"/>
                <a:gd fmla="*/ 64 h 453" name="T23"/>
                <a:gd fmla="*/ 178 w 638" name="T24"/>
                <a:gd fmla="*/ 25 h 453" name="T25"/>
                <a:gd fmla="*/ 399 w 638" name="T26"/>
                <a:gd fmla="*/ 12 h 453" name="T2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b="b" l="0" r="r" t="0"/>
              <a:pathLst>
                <a:path h="452" w="638">
                  <a:moveTo>
                    <a:pt x="399" y="12"/>
                  </a:moveTo>
                  <a:cubicBezTo>
                    <a:pt x="439" y="17"/>
                    <a:pt x="485" y="29"/>
                    <a:pt x="521" y="49"/>
                  </a:cubicBezTo>
                  <a:cubicBezTo>
                    <a:pt x="569" y="74"/>
                    <a:pt x="608" y="114"/>
                    <a:pt x="624" y="168"/>
                  </a:cubicBezTo>
                  <a:cubicBezTo>
                    <a:pt x="637" y="211"/>
                    <a:pt x="638" y="257"/>
                    <a:pt x="612" y="297"/>
                  </a:cubicBezTo>
                  <a:cubicBezTo>
                    <a:pt x="583" y="342"/>
                    <a:pt x="514" y="409"/>
                    <a:pt x="383" y="432"/>
                  </a:cubicBezTo>
                  <a:cubicBezTo>
                    <a:pt x="260" y="453"/>
                    <a:pt x="114" y="384"/>
                    <a:pt x="150" y="300"/>
                  </a:cubicBezTo>
                  <a:cubicBezTo>
                    <a:pt x="156" y="287"/>
                    <a:pt x="165" y="276"/>
                    <a:pt x="172" y="263"/>
                  </a:cubicBezTo>
                  <a:cubicBezTo>
                    <a:pt x="176" y="255"/>
                    <a:pt x="179" y="243"/>
                    <a:pt x="168" y="240"/>
                  </a:cubicBezTo>
                  <a:cubicBezTo>
                    <a:pt x="164" y="239"/>
                    <a:pt x="160" y="239"/>
                    <a:pt x="156" y="240"/>
                  </a:cubicBezTo>
                  <a:cubicBezTo>
                    <a:pt x="138" y="244"/>
                    <a:pt x="121" y="252"/>
                    <a:pt x="103" y="256"/>
                  </a:cubicBezTo>
                  <a:cubicBezTo>
                    <a:pt x="27" y="272"/>
                    <a:pt x="0" y="192"/>
                    <a:pt x="36" y="127"/>
                  </a:cubicBezTo>
                  <a:cubicBezTo>
                    <a:pt x="49" y="102"/>
                    <a:pt x="71" y="80"/>
                    <a:pt x="94" y="64"/>
                  </a:cubicBezTo>
                  <a:cubicBezTo>
                    <a:pt x="119" y="47"/>
                    <a:pt x="149" y="32"/>
                    <a:pt x="178" y="25"/>
                  </a:cubicBezTo>
                  <a:cubicBezTo>
                    <a:pt x="232" y="11"/>
                    <a:pt x="313" y="0"/>
                    <a:pt x="399" y="12"/>
                  </a:cubicBezTo>
                  <a:close/>
                </a:path>
              </a:pathLst>
            </a:custGeom>
            <a:gradFill flip="none" rotWithShape="1">
              <a:gsLst>
                <a:gs pos="61000">
                  <a:schemeClr val="accent3">
                    <a:lumMod val="75000"/>
                  </a:schemeClr>
                </a:gs>
                <a:gs pos="94000">
                  <a:schemeClr val="accent3">
                    <a:lumMod val="50000"/>
                  </a:schemeClr>
                </a:gs>
              </a:gsLst>
              <a:path path="circle">
                <a:fillToRect b="50000" l="50000" r="50000" t="50000"/>
              </a:path>
            </a:gra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04" name="Freeform 71"/>
            <p:cNvSpPr>
              <a:spLocks noEditPoints="1"/>
            </p:cNvSpPr>
            <p:nvPr/>
          </p:nvSpPr>
          <p:spPr bwMode="auto">
            <a:xfrm>
              <a:off x="2787651" y="98425"/>
              <a:ext cx="2047875" cy="1425575"/>
            </a:xfrm>
            <a:custGeom>
              <a:gdLst>
                <a:gd fmla="*/ 332 w 645" name="T0"/>
                <a:gd fmla="*/ 449 h 449" name="T1"/>
                <a:gd fmla="*/ 144 w 645" name="T2"/>
                <a:gd fmla="*/ 371 h 449" name="T3"/>
                <a:gd fmla="*/ 137 w 645" name="T4"/>
                <a:gd fmla="*/ 299 h 449" name="T5"/>
                <a:gd fmla="*/ 150 w 645" name="T6"/>
                <a:gd fmla="*/ 276 h 449" name="T7"/>
                <a:gd fmla="*/ 159 w 645" name="T8"/>
                <a:gd fmla="*/ 261 h 449" name="T9"/>
                <a:gd fmla="*/ 161 w 645" name="T10"/>
                <a:gd fmla="*/ 253 h 449" name="T11"/>
                <a:gd fmla="*/ 161 w 645" name="T12"/>
                <a:gd fmla="*/ 253 h 449" name="T13"/>
                <a:gd fmla="*/ 154 w 645" name="T14"/>
                <a:gd fmla="*/ 253 h 449" name="T15"/>
                <a:gd fmla="*/ 128 w 645" name="T16"/>
                <a:gd fmla="*/ 261 h 449" name="T17"/>
                <a:gd fmla="*/ 101 w 645" name="T18"/>
                <a:gd fmla="*/ 268 h 449" name="T19"/>
                <a:gd fmla="*/ 18 w 645" name="T20"/>
                <a:gd fmla="*/ 236 h 449" name="T21"/>
                <a:gd fmla="*/ 23 w 645" name="T22"/>
                <a:gd fmla="*/ 125 h 449" name="T23"/>
                <a:gd fmla="*/ 84 w 645" name="T24"/>
                <a:gd fmla="*/ 59 h 449" name="T25"/>
                <a:gd fmla="*/ 172 w 645" name="T26"/>
                <a:gd fmla="*/ 18 h 449" name="T27"/>
                <a:gd fmla="*/ 321 w 645" name="T28"/>
                <a:gd fmla="*/ 0 h 449" name="T29"/>
                <a:gd fmla="*/ 396 w 645" name="T30"/>
                <a:gd fmla="*/ 5 h 449" name="T31"/>
                <a:gd fmla="*/ 522 w 645" name="T32"/>
                <a:gd fmla="*/ 43 h 449" name="T33"/>
                <a:gd fmla="*/ 630 w 645" name="T34"/>
                <a:gd fmla="*/ 168 h 449" name="T35"/>
                <a:gd fmla="*/ 617 w 645" name="T36"/>
                <a:gd fmla="*/ 305 h 449" name="T37"/>
                <a:gd fmla="*/ 380 w 645" name="T38"/>
                <a:gd fmla="*/ 445 h 449" name="T39"/>
                <a:gd fmla="*/ 332 w 645" name="T40"/>
                <a:gd fmla="*/ 449 h 449" name="T41"/>
                <a:gd fmla="*/ 159 w 645" name="T42"/>
                <a:gd fmla="*/ 232 h 449" name="T43"/>
                <a:gd fmla="*/ 166 w 645" name="T44"/>
                <a:gd fmla="*/ 233 h 449" name="T45"/>
                <a:gd fmla="*/ 180 w 645" name="T46"/>
                <a:gd fmla="*/ 244 h 449" name="T47"/>
                <a:gd fmla="*/ 176 w 645" name="T48"/>
                <a:gd fmla="*/ 271 h 449" name="T49"/>
                <a:gd fmla="*/ 167 w 645" name="T50"/>
                <a:gd fmla="*/ 287 h 449" name="T51"/>
                <a:gd fmla="*/ 156 w 645" name="T52"/>
                <a:gd fmla="*/ 307 h 449" name="T53"/>
                <a:gd fmla="*/ 161 w 645" name="T54"/>
                <a:gd fmla="*/ 360 h 449" name="T55"/>
                <a:gd fmla="*/ 332 w 645" name="T56"/>
                <a:gd fmla="*/ 429 h 449" name="T57"/>
                <a:gd fmla="*/ 377 w 645" name="T58"/>
                <a:gd fmla="*/ 425 h 449" name="T59"/>
                <a:gd fmla="*/ 600 w 645" name="T60"/>
                <a:gd fmla="*/ 294 h 449" name="T61"/>
                <a:gd fmla="*/ 611 w 645" name="T62"/>
                <a:gd fmla="*/ 174 h 449" name="T63"/>
                <a:gd fmla="*/ 512 w 645" name="T64"/>
                <a:gd fmla="*/ 61 h 449" name="T65"/>
                <a:gd fmla="*/ 393 w 645" name="T66"/>
                <a:gd fmla="*/ 25 h 449" name="T67"/>
                <a:gd fmla="*/ 321 w 645" name="T68"/>
                <a:gd fmla="*/ 20 h 449" name="T69"/>
                <a:gd fmla="*/ 177 w 645" name="T70"/>
                <a:gd fmla="*/ 38 h 449" name="T71"/>
                <a:gd fmla="*/ 95 w 645" name="T72"/>
                <a:gd fmla="*/ 75 h 449" name="T73"/>
                <a:gd fmla="*/ 40 w 645" name="T74"/>
                <a:gd fmla="*/ 135 h 449" name="T75"/>
                <a:gd fmla="*/ 35 w 645" name="T76"/>
                <a:gd fmla="*/ 226 h 449" name="T77"/>
                <a:gd fmla="*/ 97 w 645" name="T78"/>
                <a:gd fmla="*/ 249 h 449" name="T79"/>
                <a:gd fmla="*/ 122 w 645" name="T80"/>
                <a:gd fmla="*/ 242 h 449" name="T81"/>
                <a:gd fmla="*/ 150 w 645" name="T82"/>
                <a:gd fmla="*/ 233 h 449" name="T83"/>
                <a:gd fmla="*/ 159 w 645" name="T84"/>
                <a:gd fmla="*/ 232 h 449" name="T8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</a:cxnLst>
              <a:rect b="b" l="0" r="r" t="0"/>
              <a:pathLst>
                <a:path h="449" w="645">
                  <a:moveTo>
                    <a:pt x="332" y="449"/>
                  </a:moveTo>
                  <a:cubicBezTo>
                    <a:pt x="252" y="449"/>
                    <a:pt x="174" y="417"/>
                    <a:pt x="144" y="371"/>
                  </a:cubicBezTo>
                  <a:cubicBezTo>
                    <a:pt x="129" y="348"/>
                    <a:pt x="127" y="323"/>
                    <a:pt x="137" y="299"/>
                  </a:cubicBezTo>
                  <a:cubicBezTo>
                    <a:pt x="141" y="290"/>
                    <a:pt x="146" y="283"/>
                    <a:pt x="150" y="276"/>
                  </a:cubicBezTo>
                  <a:cubicBezTo>
                    <a:pt x="153" y="271"/>
                    <a:pt x="156" y="266"/>
                    <a:pt x="159" y="261"/>
                  </a:cubicBezTo>
                  <a:cubicBezTo>
                    <a:pt x="161" y="257"/>
                    <a:pt x="161" y="254"/>
                    <a:pt x="161" y="253"/>
                  </a:cubicBezTo>
                  <a:cubicBezTo>
                    <a:pt x="161" y="253"/>
                    <a:pt x="161" y="253"/>
                    <a:pt x="161" y="253"/>
                  </a:cubicBezTo>
                  <a:cubicBezTo>
                    <a:pt x="160" y="253"/>
                    <a:pt x="157" y="252"/>
                    <a:pt x="154" y="253"/>
                  </a:cubicBezTo>
                  <a:cubicBezTo>
                    <a:pt x="146" y="255"/>
                    <a:pt x="137" y="258"/>
                    <a:pt x="128" y="261"/>
                  </a:cubicBezTo>
                  <a:cubicBezTo>
                    <a:pt x="119" y="263"/>
                    <a:pt x="110" y="266"/>
                    <a:pt x="101" y="268"/>
                  </a:cubicBezTo>
                  <a:cubicBezTo>
                    <a:pt x="65" y="276"/>
                    <a:pt x="34" y="264"/>
                    <a:pt x="18" y="236"/>
                  </a:cubicBezTo>
                  <a:cubicBezTo>
                    <a:pt x="0" y="206"/>
                    <a:pt x="2" y="163"/>
                    <a:pt x="23" y="125"/>
                  </a:cubicBezTo>
                  <a:cubicBezTo>
                    <a:pt x="37" y="100"/>
                    <a:pt x="59" y="76"/>
                    <a:pt x="84" y="59"/>
                  </a:cubicBezTo>
                  <a:cubicBezTo>
                    <a:pt x="111" y="40"/>
                    <a:pt x="143" y="26"/>
                    <a:pt x="172" y="18"/>
                  </a:cubicBezTo>
                  <a:cubicBezTo>
                    <a:pt x="199" y="11"/>
                    <a:pt x="254" y="0"/>
                    <a:pt x="321" y="0"/>
                  </a:cubicBezTo>
                  <a:cubicBezTo>
                    <a:pt x="347" y="0"/>
                    <a:pt x="372" y="1"/>
                    <a:pt x="396" y="5"/>
                  </a:cubicBezTo>
                  <a:cubicBezTo>
                    <a:pt x="444" y="11"/>
                    <a:pt x="488" y="25"/>
                    <a:pt x="522" y="43"/>
                  </a:cubicBezTo>
                  <a:cubicBezTo>
                    <a:pt x="577" y="73"/>
                    <a:pt x="615" y="116"/>
                    <a:pt x="630" y="168"/>
                  </a:cubicBezTo>
                  <a:cubicBezTo>
                    <a:pt x="645" y="220"/>
                    <a:pt x="641" y="268"/>
                    <a:pt x="617" y="305"/>
                  </a:cubicBezTo>
                  <a:cubicBezTo>
                    <a:pt x="595" y="338"/>
                    <a:pt x="529" y="419"/>
                    <a:pt x="380" y="445"/>
                  </a:cubicBezTo>
                  <a:cubicBezTo>
                    <a:pt x="365" y="448"/>
                    <a:pt x="349" y="449"/>
                    <a:pt x="332" y="449"/>
                  </a:cubicBezTo>
                  <a:close/>
                  <a:moveTo>
                    <a:pt x="159" y="232"/>
                  </a:moveTo>
                  <a:cubicBezTo>
                    <a:pt x="162" y="232"/>
                    <a:pt x="164" y="233"/>
                    <a:pt x="166" y="233"/>
                  </a:cubicBezTo>
                  <a:cubicBezTo>
                    <a:pt x="174" y="236"/>
                    <a:pt x="178" y="241"/>
                    <a:pt x="180" y="244"/>
                  </a:cubicBezTo>
                  <a:cubicBezTo>
                    <a:pt x="184" y="254"/>
                    <a:pt x="179" y="265"/>
                    <a:pt x="176" y="271"/>
                  </a:cubicBezTo>
                  <a:cubicBezTo>
                    <a:pt x="174" y="276"/>
                    <a:pt x="170" y="282"/>
                    <a:pt x="167" y="287"/>
                  </a:cubicBezTo>
                  <a:cubicBezTo>
                    <a:pt x="163" y="293"/>
                    <a:pt x="159" y="300"/>
                    <a:pt x="156" y="307"/>
                  </a:cubicBezTo>
                  <a:cubicBezTo>
                    <a:pt x="148" y="325"/>
                    <a:pt x="149" y="343"/>
                    <a:pt x="161" y="360"/>
                  </a:cubicBezTo>
                  <a:cubicBezTo>
                    <a:pt x="187" y="400"/>
                    <a:pt x="259" y="429"/>
                    <a:pt x="332" y="429"/>
                  </a:cubicBezTo>
                  <a:cubicBezTo>
                    <a:pt x="348" y="429"/>
                    <a:pt x="363" y="428"/>
                    <a:pt x="377" y="425"/>
                  </a:cubicBezTo>
                  <a:cubicBezTo>
                    <a:pt x="518" y="401"/>
                    <a:pt x="580" y="325"/>
                    <a:pt x="600" y="294"/>
                  </a:cubicBezTo>
                  <a:cubicBezTo>
                    <a:pt x="621" y="262"/>
                    <a:pt x="625" y="221"/>
                    <a:pt x="611" y="174"/>
                  </a:cubicBezTo>
                  <a:cubicBezTo>
                    <a:pt x="593" y="115"/>
                    <a:pt x="548" y="80"/>
                    <a:pt x="512" y="61"/>
                  </a:cubicBezTo>
                  <a:cubicBezTo>
                    <a:pt x="481" y="43"/>
                    <a:pt x="439" y="31"/>
                    <a:pt x="393" y="25"/>
                  </a:cubicBezTo>
                  <a:cubicBezTo>
                    <a:pt x="370" y="21"/>
                    <a:pt x="346" y="20"/>
                    <a:pt x="321" y="20"/>
                  </a:cubicBezTo>
                  <a:cubicBezTo>
                    <a:pt x="256" y="20"/>
                    <a:pt x="203" y="31"/>
                    <a:pt x="177" y="38"/>
                  </a:cubicBezTo>
                  <a:cubicBezTo>
                    <a:pt x="150" y="44"/>
                    <a:pt x="121" y="58"/>
                    <a:pt x="95" y="75"/>
                  </a:cubicBezTo>
                  <a:cubicBezTo>
                    <a:pt x="73" y="91"/>
                    <a:pt x="53" y="113"/>
                    <a:pt x="40" y="135"/>
                  </a:cubicBezTo>
                  <a:cubicBezTo>
                    <a:pt x="23" y="166"/>
                    <a:pt x="21" y="202"/>
                    <a:pt x="35" y="226"/>
                  </a:cubicBezTo>
                  <a:cubicBezTo>
                    <a:pt x="47" y="247"/>
                    <a:pt x="69" y="255"/>
                    <a:pt x="97" y="249"/>
                  </a:cubicBezTo>
                  <a:cubicBezTo>
                    <a:pt x="105" y="247"/>
                    <a:pt x="113" y="244"/>
                    <a:pt x="122" y="242"/>
                  </a:cubicBezTo>
                  <a:cubicBezTo>
                    <a:pt x="131" y="239"/>
                    <a:pt x="141" y="235"/>
                    <a:pt x="150" y="233"/>
                  </a:cubicBezTo>
                  <a:cubicBezTo>
                    <a:pt x="153" y="233"/>
                    <a:pt x="156" y="232"/>
                    <a:pt x="159" y="232"/>
                  </a:cubicBezTo>
                  <a:close/>
                </a:path>
              </a:pathLst>
            </a:custGeom>
            <a:solidFill>
              <a:schemeClr val="accent3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05" name="Freeform 72"/>
            <p:cNvSpPr>
              <a:spLocks noEditPoints="1"/>
            </p:cNvSpPr>
            <p:nvPr/>
          </p:nvSpPr>
          <p:spPr bwMode="auto">
            <a:xfrm>
              <a:off x="3365501" y="942975"/>
              <a:ext cx="254000" cy="177800"/>
            </a:xfrm>
            <a:custGeom>
              <a:gdLst>
                <a:gd fmla="*/ 40 w 80" name="T0"/>
                <a:gd fmla="*/ 56 h 56" name="T1"/>
                <a:gd fmla="*/ 0 w 80" name="T2"/>
                <a:gd fmla="*/ 28 h 56" name="T3"/>
                <a:gd fmla="*/ 40 w 80" name="T4"/>
                <a:gd fmla="*/ 0 h 56" name="T5"/>
                <a:gd fmla="*/ 80 w 80" name="T6"/>
                <a:gd fmla="*/ 28 h 56" name="T7"/>
                <a:gd fmla="*/ 40 w 80" name="T8"/>
                <a:gd fmla="*/ 56 h 56" name="T9"/>
                <a:gd fmla="*/ 40 w 80" name="T10"/>
                <a:gd fmla="*/ 10 h 56" name="T11"/>
                <a:gd fmla="*/ 10 w 80" name="T12"/>
                <a:gd fmla="*/ 28 h 56" name="T13"/>
                <a:gd fmla="*/ 40 w 80" name="T14"/>
                <a:gd fmla="*/ 46 h 56" name="T15"/>
                <a:gd fmla="*/ 70 w 80" name="T16"/>
                <a:gd fmla="*/ 28 h 56" name="T17"/>
                <a:gd fmla="*/ 40 w 80" name="T18"/>
                <a:gd fmla="*/ 10 h 56" name="T1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b="b" l="0" r="r" t="0"/>
              <a:pathLst>
                <a:path h="56" w="80">
                  <a:moveTo>
                    <a:pt x="40" y="56"/>
                  </a:moveTo>
                  <a:cubicBezTo>
                    <a:pt x="18" y="56"/>
                    <a:pt x="0" y="43"/>
                    <a:pt x="0" y="28"/>
                  </a:cubicBezTo>
                  <a:cubicBezTo>
                    <a:pt x="0" y="12"/>
                    <a:pt x="18" y="0"/>
                    <a:pt x="40" y="0"/>
                  </a:cubicBezTo>
                  <a:cubicBezTo>
                    <a:pt x="62" y="0"/>
                    <a:pt x="80" y="12"/>
                    <a:pt x="80" y="28"/>
                  </a:cubicBezTo>
                  <a:cubicBezTo>
                    <a:pt x="80" y="43"/>
                    <a:pt x="62" y="56"/>
                    <a:pt x="40" y="56"/>
                  </a:cubicBezTo>
                  <a:close/>
                  <a:moveTo>
                    <a:pt x="40" y="10"/>
                  </a:moveTo>
                  <a:cubicBezTo>
                    <a:pt x="24" y="10"/>
                    <a:pt x="10" y="18"/>
                    <a:pt x="10" y="28"/>
                  </a:cubicBezTo>
                  <a:cubicBezTo>
                    <a:pt x="10" y="37"/>
                    <a:pt x="24" y="46"/>
                    <a:pt x="40" y="46"/>
                  </a:cubicBezTo>
                  <a:cubicBezTo>
                    <a:pt x="56" y="46"/>
                    <a:pt x="70" y="37"/>
                    <a:pt x="70" y="28"/>
                  </a:cubicBezTo>
                  <a:cubicBezTo>
                    <a:pt x="70" y="18"/>
                    <a:pt x="56" y="10"/>
                    <a:pt x="40" y="10"/>
                  </a:cubicBezTo>
                  <a:close/>
                </a:path>
              </a:pathLst>
            </a:custGeom>
            <a:solidFill>
              <a:schemeClr val="accent3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06" name="Freeform 73"/>
            <p:cNvSpPr/>
            <p:nvPr/>
          </p:nvSpPr>
          <p:spPr bwMode="auto">
            <a:xfrm>
              <a:off x="2959101" y="517525"/>
              <a:ext cx="374650" cy="244475"/>
            </a:xfrm>
            <a:custGeom>
              <a:gdLst>
                <a:gd fmla="*/ 26 w 118" name="T0"/>
                <a:gd fmla="*/ 18 h 77" name="T1"/>
                <a:gd fmla="*/ 46 w 118" name="T2"/>
                <a:gd fmla="*/ 0 h 77" name="T3"/>
                <a:gd fmla="*/ 74 w 118" name="T4"/>
                <a:gd fmla="*/ 15 h 77" name="T5"/>
                <a:gd fmla="*/ 93 w 118" name="T6"/>
                <a:gd fmla="*/ 14 h 77" name="T7"/>
                <a:gd fmla="*/ 111 w 118" name="T8"/>
                <a:gd fmla="*/ 13 h 77" name="T9"/>
                <a:gd fmla="*/ 117 w 118" name="T10"/>
                <a:gd fmla="*/ 20 h 77" name="T11"/>
                <a:gd fmla="*/ 111 w 118" name="T12"/>
                <a:gd fmla="*/ 39 h 77" name="T13"/>
                <a:gd fmla="*/ 96 w 118" name="T14"/>
                <a:gd fmla="*/ 50 h 77" name="T15"/>
                <a:gd fmla="*/ 81 w 118" name="T16"/>
                <a:gd fmla="*/ 73 h 77" name="T17"/>
                <a:gd fmla="*/ 60 w 118" name="T18"/>
                <a:gd fmla="*/ 65 h 77" name="T19"/>
                <a:gd fmla="*/ 34 w 118" name="T20"/>
                <a:gd fmla="*/ 63 h 77" name="T21"/>
                <a:gd fmla="*/ 13 w 118" name="T22"/>
                <a:gd fmla="*/ 61 h 77" name="T23"/>
                <a:gd fmla="*/ 5 w 118" name="T24"/>
                <a:gd fmla="*/ 44 h 77" name="T25"/>
                <a:gd fmla="*/ 8 w 118" name="T26"/>
                <a:gd fmla="*/ 27 h 77" name="T27"/>
                <a:gd fmla="*/ 22 w 118" name="T28"/>
                <a:gd fmla="*/ 21 h 77" name="T29"/>
                <a:gd fmla="*/ 26 w 118" name="T30"/>
                <a:gd fmla="*/ 18 h 77" name="T3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b="b" l="0" r="r" t="0"/>
              <a:pathLst>
                <a:path h="77" w="118">
                  <a:moveTo>
                    <a:pt x="26" y="18"/>
                  </a:moveTo>
                  <a:cubicBezTo>
                    <a:pt x="32" y="12"/>
                    <a:pt x="34" y="0"/>
                    <a:pt x="46" y="0"/>
                  </a:cubicBezTo>
                  <a:cubicBezTo>
                    <a:pt x="64" y="0"/>
                    <a:pt x="61" y="12"/>
                    <a:pt x="74" y="15"/>
                  </a:cubicBezTo>
                  <a:cubicBezTo>
                    <a:pt x="81" y="16"/>
                    <a:pt x="87" y="15"/>
                    <a:pt x="93" y="14"/>
                  </a:cubicBezTo>
                  <a:cubicBezTo>
                    <a:pt x="99" y="13"/>
                    <a:pt x="106" y="11"/>
                    <a:pt x="111" y="13"/>
                  </a:cubicBezTo>
                  <a:cubicBezTo>
                    <a:pt x="114" y="15"/>
                    <a:pt x="116" y="18"/>
                    <a:pt x="117" y="20"/>
                  </a:cubicBezTo>
                  <a:cubicBezTo>
                    <a:pt x="118" y="26"/>
                    <a:pt x="116" y="35"/>
                    <a:pt x="111" y="39"/>
                  </a:cubicBezTo>
                  <a:cubicBezTo>
                    <a:pt x="107" y="43"/>
                    <a:pt x="101" y="45"/>
                    <a:pt x="96" y="50"/>
                  </a:cubicBezTo>
                  <a:cubicBezTo>
                    <a:pt x="91" y="56"/>
                    <a:pt x="97" y="67"/>
                    <a:pt x="81" y="73"/>
                  </a:cubicBezTo>
                  <a:cubicBezTo>
                    <a:pt x="70" y="77"/>
                    <a:pt x="67" y="68"/>
                    <a:pt x="60" y="65"/>
                  </a:cubicBezTo>
                  <a:cubicBezTo>
                    <a:pt x="52" y="60"/>
                    <a:pt x="42" y="61"/>
                    <a:pt x="34" y="63"/>
                  </a:cubicBezTo>
                  <a:cubicBezTo>
                    <a:pt x="28" y="63"/>
                    <a:pt x="18" y="66"/>
                    <a:pt x="13" y="61"/>
                  </a:cubicBezTo>
                  <a:cubicBezTo>
                    <a:pt x="8" y="55"/>
                    <a:pt x="14" y="50"/>
                    <a:pt x="5" y="44"/>
                  </a:cubicBezTo>
                  <a:cubicBezTo>
                    <a:pt x="0" y="40"/>
                    <a:pt x="2" y="31"/>
                    <a:pt x="8" y="27"/>
                  </a:cubicBezTo>
                  <a:cubicBezTo>
                    <a:pt x="13" y="24"/>
                    <a:pt x="18" y="23"/>
                    <a:pt x="22" y="21"/>
                  </a:cubicBezTo>
                  <a:cubicBezTo>
                    <a:pt x="24" y="20"/>
                    <a:pt x="25" y="19"/>
                    <a:pt x="26" y="18"/>
                  </a:cubicBezTo>
                  <a:close/>
                </a:path>
              </a:pathLst>
            </a:custGeom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07" name="Freeform 74"/>
            <p:cNvSpPr/>
            <p:nvPr/>
          </p:nvSpPr>
          <p:spPr bwMode="auto">
            <a:xfrm>
              <a:off x="3286126" y="238125"/>
              <a:ext cx="361950" cy="266700"/>
            </a:xfrm>
            <a:custGeom>
              <a:gdLst>
                <a:gd fmla="*/ 73 w 114" name="T0"/>
                <a:gd fmla="*/ 77 h 84" name="T1"/>
                <a:gd fmla="*/ 57 w 114" name="T2"/>
                <a:gd fmla="*/ 84 h 84" name="T3"/>
                <a:gd fmla="*/ 44 w 114" name="T4"/>
                <a:gd fmla="*/ 74 h 84" name="T5"/>
                <a:gd fmla="*/ 36 w 114" name="T6"/>
                <a:gd fmla="*/ 68 h 84" name="T7"/>
                <a:gd fmla="*/ 12 w 114" name="T8"/>
                <a:gd fmla="*/ 70 h 84" name="T9"/>
                <a:gd fmla="*/ 1 w 114" name="T10"/>
                <a:gd fmla="*/ 46 h 84" name="T11"/>
                <a:gd fmla="*/ 23 w 114" name="T12"/>
                <a:gd fmla="*/ 26 h 84" name="T13"/>
                <a:gd fmla="*/ 31 w 114" name="T14"/>
                <a:gd fmla="*/ 8 h 84" name="T15"/>
                <a:gd fmla="*/ 52 w 114" name="T16"/>
                <a:gd fmla="*/ 1 h 84" name="T17"/>
                <a:gd fmla="*/ 65 w 114" name="T18"/>
                <a:gd fmla="*/ 11 h 84" name="T19"/>
                <a:gd fmla="*/ 70 w 114" name="T20"/>
                <a:gd fmla="*/ 21 h 84" name="T21"/>
                <a:gd fmla="*/ 82 w 114" name="T22"/>
                <a:gd fmla="*/ 19 h 84" name="T23"/>
                <a:gd fmla="*/ 93 w 114" name="T24"/>
                <a:gd fmla="*/ 19 h 84" name="T25"/>
                <a:gd fmla="*/ 108 w 114" name="T26"/>
                <a:gd fmla="*/ 29 h 84" name="T27"/>
                <a:gd fmla="*/ 111 w 114" name="T28"/>
                <a:gd fmla="*/ 33 h 84" name="T29"/>
                <a:gd fmla="*/ 109 w 114" name="T30"/>
                <a:gd fmla="*/ 50 h 84" name="T31"/>
                <a:gd fmla="*/ 73 w 114" name="T32"/>
                <a:gd fmla="*/ 77 h 84" name="T3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b="b" l="0" r="r" t="0"/>
              <a:pathLst>
                <a:path h="84" w="114">
                  <a:moveTo>
                    <a:pt x="73" y="77"/>
                  </a:moveTo>
                  <a:cubicBezTo>
                    <a:pt x="70" y="82"/>
                    <a:pt x="63" y="84"/>
                    <a:pt x="57" y="84"/>
                  </a:cubicBezTo>
                  <a:cubicBezTo>
                    <a:pt x="50" y="83"/>
                    <a:pt x="47" y="81"/>
                    <a:pt x="44" y="74"/>
                  </a:cubicBezTo>
                  <a:cubicBezTo>
                    <a:pt x="42" y="71"/>
                    <a:pt x="40" y="68"/>
                    <a:pt x="36" y="68"/>
                  </a:cubicBezTo>
                  <a:cubicBezTo>
                    <a:pt x="28" y="67"/>
                    <a:pt x="20" y="71"/>
                    <a:pt x="12" y="70"/>
                  </a:cubicBezTo>
                  <a:cubicBezTo>
                    <a:pt x="1" y="69"/>
                    <a:pt x="0" y="54"/>
                    <a:pt x="1" y="46"/>
                  </a:cubicBezTo>
                  <a:cubicBezTo>
                    <a:pt x="3" y="36"/>
                    <a:pt x="16" y="33"/>
                    <a:pt x="23" y="26"/>
                  </a:cubicBezTo>
                  <a:cubicBezTo>
                    <a:pt x="28" y="21"/>
                    <a:pt x="27" y="13"/>
                    <a:pt x="31" y="8"/>
                  </a:cubicBezTo>
                  <a:cubicBezTo>
                    <a:pt x="36" y="2"/>
                    <a:pt x="45" y="0"/>
                    <a:pt x="52" y="1"/>
                  </a:cubicBezTo>
                  <a:cubicBezTo>
                    <a:pt x="58" y="2"/>
                    <a:pt x="62" y="6"/>
                    <a:pt x="65" y="11"/>
                  </a:cubicBezTo>
                  <a:cubicBezTo>
                    <a:pt x="66" y="14"/>
                    <a:pt x="67" y="20"/>
                    <a:pt x="70" y="21"/>
                  </a:cubicBezTo>
                  <a:cubicBezTo>
                    <a:pt x="73" y="23"/>
                    <a:pt x="79" y="20"/>
                    <a:pt x="82" y="19"/>
                  </a:cubicBezTo>
                  <a:cubicBezTo>
                    <a:pt x="86" y="18"/>
                    <a:pt x="89" y="18"/>
                    <a:pt x="93" y="19"/>
                  </a:cubicBezTo>
                  <a:cubicBezTo>
                    <a:pt x="99" y="21"/>
                    <a:pt x="104" y="24"/>
                    <a:pt x="108" y="29"/>
                  </a:cubicBezTo>
                  <a:cubicBezTo>
                    <a:pt x="109" y="30"/>
                    <a:pt x="111" y="32"/>
                    <a:pt x="111" y="33"/>
                  </a:cubicBezTo>
                  <a:cubicBezTo>
                    <a:pt x="114" y="39"/>
                    <a:pt x="114" y="45"/>
                    <a:pt x="109" y="50"/>
                  </a:cubicBezTo>
                  <a:cubicBezTo>
                    <a:pt x="93" y="64"/>
                    <a:pt x="89" y="45"/>
                    <a:pt x="73" y="77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08" name="Freeform 75"/>
            <p:cNvSpPr/>
            <p:nvPr/>
          </p:nvSpPr>
          <p:spPr bwMode="auto">
            <a:xfrm>
              <a:off x="3736976" y="212725"/>
              <a:ext cx="381000" cy="304800"/>
            </a:xfrm>
            <a:custGeom>
              <a:gdLst>
                <a:gd fmla="*/ 117 w 120" name="T0"/>
                <a:gd fmla="*/ 33 h 96" name="T1"/>
                <a:gd fmla="*/ 114 w 120" name="T2"/>
                <a:gd fmla="*/ 28 h 96" name="T3"/>
                <a:gd fmla="*/ 99 w 120" name="T4"/>
                <a:gd fmla="*/ 18 h 96" name="T5"/>
                <a:gd fmla="*/ 88 w 120" name="T6"/>
                <a:gd fmla="*/ 19 h 96" name="T7"/>
                <a:gd fmla="*/ 76 w 120" name="T8"/>
                <a:gd fmla="*/ 21 h 96" name="T9"/>
                <a:gd fmla="*/ 71 w 120" name="T10"/>
                <a:gd fmla="*/ 11 h 96" name="T11"/>
                <a:gd fmla="*/ 58 w 120" name="T12"/>
                <a:gd fmla="*/ 1 h 96" name="T13"/>
                <a:gd fmla="*/ 37 w 120" name="T14"/>
                <a:gd fmla="*/ 7 h 96" name="T15"/>
                <a:gd fmla="*/ 29 w 120" name="T16"/>
                <a:gd fmla="*/ 26 h 96" name="T17"/>
                <a:gd fmla="*/ 8 w 120" name="T18"/>
                <a:gd fmla="*/ 47 h 96" name="T19"/>
                <a:gd fmla="*/ 9 w 120" name="T20"/>
                <a:gd fmla="*/ 59 h 96" name="T21"/>
                <a:gd fmla="*/ 4 w 120" name="T22"/>
                <a:gd fmla="*/ 68 h 96" name="T23"/>
                <a:gd fmla="*/ 12 w 120" name="T24"/>
                <a:gd fmla="*/ 86 h 96" name="T25"/>
                <a:gd fmla="*/ 28 w 120" name="T26"/>
                <a:gd fmla="*/ 85 h 96" name="T27"/>
                <a:gd fmla="*/ 40 w 120" name="T28"/>
                <a:gd fmla="*/ 95 h 96" name="T29"/>
                <a:gd fmla="*/ 49 w 120" name="T30"/>
                <a:gd fmla="*/ 93 h 96" name="T31"/>
                <a:gd fmla="*/ 57 w 120" name="T32"/>
                <a:gd fmla="*/ 86 h 96" name="T33"/>
                <a:gd fmla="*/ 75 w 120" name="T34"/>
                <a:gd fmla="*/ 81 h 96" name="T35"/>
                <a:gd fmla="*/ 89 w 120" name="T36"/>
                <a:gd fmla="*/ 60 h 96" name="T37"/>
                <a:gd fmla="*/ 104 w 120" name="T38"/>
                <a:gd fmla="*/ 55 h 96" name="T39"/>
                <a:gd fmla="*/ 115 w 120" name="T40"/>
                <a:gd fmla="*/ 50 h 96" name="T41"/>
                <a:gd fmla="*/ 117 w 120" name="T42"/>
                <a:gd fmla="*/ 33 h 96" name="T4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b="b" l="0" r="r" t="0"/>
              <a:pathLst>
                <a:path h="96" w="120">
                  <a:moveTo>
                    <a:pt x="117" y="33"/>
                  </a:moveTo>
                  <a:cubicBezTo>
                    <a:pt x="117" y="31"/>
                    <a:pt x="116" y="30"/>
                    <a:pt x="114" y="28"/>
                  </a:cubicBezTo>
                  <a:cubicBezTo>
                    <a:pt x="110" y="24"/>
                    <a:pt x="105" y="20"/>
                    <a:pt x="99" y="18"/>
                  </a:cubicBezTo>
                  <a:cubicBezTo>
                    <a:pt x="95" y="17"/>
                    <a:pt x="92" y="18"/>
                    <a:pt x="88" y="19"/>
                  </a:cubicBezTo>
                  <a:cubicBezTo>
                    <a:pt x="85" y="20"/>
                    <a:pt x="79" y="22"/>
                    <a:pt x="76" y="21"/>
                  </a:cubicBezTo>
                  <a:cubicBezTo>
                    <a:pt x="73" y="19"/>
                    <a:pt x="72" y="14"/>
                    <a:pt x="71" y="11"/>
                  </a:cubicBezTo>
                  <a:cubicBezTo>
                    <a:pt x="68" y="5"/>
                    <a:pt x="64" y="2"/>
                    <a:pt x="58" y="1"/>
                  </a:cubicBezTo>
                  <a:cubicBezTo>
                    <a:pt x="51" y="0"/>
                    <a:pt x="42" y="1"/>
                    <a:pt x="37" y="7"/>
                  </a:cubicBezTo>
                  <a:cubicBezTo>
                    <a:pt x="33" y="13"/>
                    <a:pt x="34" y="21"/>
                    <a:pt x="29" y="26"/>
                  </a:cubicBezTo>
                  <a:cubicBezTo>
                    <a:pt x="22" y="32"/>
                    <a:pt x="8" y="36"/>
                    <a:pt x="8" y="47"/>
                  </a:cubicBezTo>
                  <a:cubicBezTo>
                    <a:pt x="8" y="51"/>
                    <a:pt x="10" y="55"/>
                    <a:pt x="9" y="59"/>
                  </a:cubicBezTo>
                  <a:cubicBezTo>
                    <a:pt x="9" y="63"/>
                    <a:pt x="6" y="65"/>
                    <a:pt x="4" y="68"/>
                  </a:cubicBezTo>
                  <a:cubicBezTo>
                    <a:pt x="0" y="74"/>
                    <a:pt x="5" y="86"/>
                    <a:pt x="12" y="86"/>
                  </a:cubicBezTo>
                  <a:cubicBezTo>
                    <a:pt x="17" y="87"/>
                    <a:pt x="23" y="84"/>
                    <a:pt x="28" y="85"/>
                  </a:cubicBezTo>
                  <a:cubicBezTo>
                    <a:pt x="34" y="87"/>
                    <a:pt x="33" y="94"/>
                    <a:pt x="40" y="95"/>
                  </a:cubicBezTo>
                  <a:cubicBezTo>
                    <a:pt x="43" y="96"/>
                    <a:pt x="47" y="95"/>
                    <a:pt x="49" y="93"/>
                  </a:cubicBezTo>
                  <a:cubicBezTo>
                    <a:pt x="52" y="91"/>
                    <a:pt x="54" y="88"/>
                    <a:pt x="57" y="86"/>
                  </a:cubicBezTo>
                  <a:cubicBezTo>
                    <a:pt x="62" y="82"/>
                    <a:pt x="69" y="84"/>
                    <a:pt x="75" y="81"/>
                  </a:cubicBezTo>
                  <a:cubicBezTo>
                    <a:pt x="82" y="77"/>
                    <a:pt x="83" y="66"/>
                    <a:pt x="89" y="60"/>
                  </a:cubicBezTo>
                  <a:cubicBezTo>
                    <a:pt x="94" y="56"/>
                    <a:pt x="98" y="56"/>
                    <a:pt x="104" y="55"/>
                  </a:cubicBezTo>
                  <a:cubicBezTo>
                    <a:pt x="108" y="54"/>
                    <a:pt x="112" y="52"/>
                    <a:pt x="115" y="50"/>
                  </a:cubicBezTo>
                  <a:cubicBezTo>
                    <a:pt x="120" y="44"/>
                    <a:pt x="120" y="39"/>
                    <a:pt x="117" y="33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09" name="Freeform 76"/>
            <p:cNvSpPr/>
            <p:nvPr/>
          </p:nvSpPr>
          <p:spPr bwMode="auto">
            <a:xfrm>
              <a:off x="4105276" y="339725"/>
              <a:ext cx="355600" cy="355600"/>
            </a:xfrm>
            <a:custGeom>
              <a:gdLst>
                <a:gd fmla="*/ 100 w 112" name="T0"/>
                <a:gd fmla="*/ 92 h 112" name="T1"/>
                <a:gd fmla="*/ 101 w 112" name="T2"/>
                <a:gd fmla="*/ 88 h 112" name="T3"/>
                <a:gd fmla="*/ 107 w 112" name="T4"/>
                <a:gd fmla="*/ 82 h 112" name="T5"/>
                <a:gd fmla="*/ 105 w 112" name="T6"/>
                <a:gd fmla="*/ 72 h 112" name="T7"/>
                <a:gd fmla="*/ 98 w 112" name="T8"/>
                <a:gd fmla="*/ 63 h 112" name="T9"/>
                <a:gd fmla="*/ 106 w 112" name="T10"/>
                <a:gd fmla="*/ 48 h 112" name="T11"/>
                <a:gd fmla="*/ 111 w 112" name="T12"/>
                <a:gd fmla="*/ 33 h 112" name="T13"/>
                <a:gd fmla="*/ 97 w 112" name="T14"/>
                <a:gd fmla="*/ 16 h 112" name="T15"/>
                <a:gd fmla="*/ 77 w 112" name="T16"/>
                <a:gd fmla="*/ 15 h 112" name="T17"/>
                <a:gd fmla="*/ 51 w 112" name="T18"/>
                <a:gd fmla="*/ 2 h 112" name="T19"/>
                <a:gd fmla="*/ 39 w 112" name="T20"/>
                <a:gd fmla="*/ 9 h 112" name="T21"/>
                <a:gd fmla="*/ 28 w 112" name="T22"/>
                <a:gd fmla="*/ 8 h 112" name="T23"/>
                <a:gd fmla="*/ 31 w 112" name="T24"/>
                <a:gd fmla="*/ 63 h 112" name="T25"/>
                <a:gd fmla="*/ 43 w 112" name="T26"/>
                <a:gd fmla="*/ 78 h 112" name="T27"/>
                <a:gd fmla="*/ 67 w 112" name="T28"/>
                <a:gd fmla="*/ 84 h 112" name="T29"/>
                <a:gd fmla="*/ 83 w 112" name="T30"/>
                <a:gd fmla="*/ 107 h 112" name="T31"/>
                <a:gd fmla="*/ 99 w 112" name="T32"/>
                <a:gd fmla="*/ 109 h 112" name="T33"/>
                <a:gd fmla="*/ 102 w 112" name="T34"/>
                <a:gd fmla="*/ 97 h 112" name="T35"/>
                <a:gd fmla="*/ 100 w 112" name="T36"/>
                <a:gd fmla="*/ 92 h 112" name="T3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b="b" l="0" r="r" t="0"/>
              <a:pathLst>
                <a:path h="112" w="112">
                  <a:moveTo>
                    <a:pt x="100" y="92"/>
                  </a:moveTo>
                  <a:cubicBezTo>
                    <a:pt x="100" y="91"/>
                    <a:pt x="100" y="89"/>
                    <a:pt x="101" y="88"/>
                  </a:cubicBezTo>
                  <a:cubicBezTo>
                    <a:pt x="102" y="86"/>
                    <a:pt x="105" y="84"/>
                    <a:pt x="107" y="82"/>
                  </a:cubicBezTo>
                  <a:cubicBezTo>
                    <a:pt x="111" y="78"/>
                    <a:pt x="109" y="76"/>
                    <a:pt x="105" y="72"/>
                  </a:cubicBezTo>
                  <a:cubicBezTo>
                    <a:pt x="103" y="70"/>
                    <a:pt x="98" y="67"/>
                    <a:pt x="98" y="63"/>
                  </a:cubicBezTo>
                  <a:cubicBezTo>
                    <a:pt x="96" y="54"/>
                    <a:pt x="104" y="51"/>
                    <a:pt x="106" y="48"/>
                  </a:cubicBezTo>
                  <a:cubicBezTo>
                    <a:pt x="110" y="44"/>
                    <a:pt x="112" y="39"/>
                    <a:pt x="111" y="33"/>
                  </a:cubicBezTo>
                  <a:cubicBezTo>
                    <a:pt x="109" y="26"/>
                    <a:pt x="104" y="18"/>
                    <a:pt x="97" y="16"/>
                  </a:cubicBezTo>
                  <a:cubicBezTo>
                    <a:pt x="90" y="14"/>
                    <a:pt x="83" y="18"/>
                    <a:pt x="77" y="15"/>
                  </a:cubicBezTo>
                  <a:cubicBezTo>
                    <a:pt x="68" y="11"/>
                    <a:pt x="60" y="0"/>
                    <a:pt x="51" y="2"/>
                  </a:cubicBezTo>
                  <a:cubicBezTo>
                    <a:pt x="46" y="3"/>
                    <a:pt x="43" y="8"/>
                    <a:pt x="39" y="9"/>
                  </a:cubicBezTo>
                  <a:cubicBezTo>
                    <a:pt x="35" y="10"/>
                    <a:pt x="32" y="8"/>
                    <a:pt x="28" y="8"/>
                  </a:cubicBezTo>
                  <a:cubicBezTo>
                    <a:pt x="0" y="13"/>
                    <a:pt x="0" y="60"/>
                    <a:pt x="31" y="63"/>
                  </a:cubicBezTo>
                  <a:cubicBezTo>
                    <a:pt x="38" y="64"/>
                    <a:pt x="38" y="74"/>
                    <a:pt x="43" y="78"/>
                  </a:cubicBezTo>
                  <a:cubicBezTo>
                    <a:pt x="49" y="83"/>
                    <a:pt x="65" y="76"/>
                    <a:pt x="67" y="84"/>
                  </a:cubicBezTo>
                  <a:cubicBezTo>
                    <a:pt x="70" y="93"/>
                    <a:pt x="75" y="102"/>
                    <a:pt x="83" y="107"/>
                  </a:cubicBezTo>
                  <a:cubicBezTo>
                    <a:pt x="87" y="110"/>
                    <a:pt x="95" y="112"/>
                    <a:pt x="99" y="109"/>
                  </a:cubicBezTo>
                  <a:cubicBezTo>
                    <a:pt x="102" y="107"/>
                    <a:pt x="102" y="100"/>
                    <a:pt x="102" y="97"/>
                  </a:cubicBezTo>
                  <a:cubicBezTo>
                    <a:pt x="101" y="95"/>
                    <a:pt x="101" y="93"/>
                    <a:pt x="100" y="92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10" name="Freeform 77"/>
            <p:cNvSpPr/>
            <p:nvPr/>
          </p:nvSpPr>
          <p:spPr bwMode="auto">
            <a:xfrm>
              <a:off x="3568701" y="1120775"/>
              <a:ext cx="400050" cy="282575"/>
            </a:xfrm>
            <a:custGeom>
              <a:gdLst>
                <a:gd fmla="*/ 38 w 126" name="T0"/>
                <a:gd fmla="*/ 12 h 89" name="T1"/>
                <a:gd fmla="*/ 46 w 126" name="T2"/>
                <a:gd fmla="*/ 2 h 89" name="T3"/>
                <a:gd fmla="*/ 55 w 126" name="T4"/>
                <a:gd fmla="*/ 0 h 89" name="T5"/>
                <a:gd fmla="*/ 82 w 126" name="T6"/>
                <a:gd fmla="*/ 21 h 89" name="T7"/>
                <a:gd fmla="*/ 101 w 126" name="T8"/>
                <a:gd fmla="*/ 20 h 89" name="T9"/>
                <a:gd fmla="*/ 119 w 126" name="T10"/>
                <a:gd fmla="*/ 20 h 89" name="T11"/>
                <a:gd fmla="*/ 125 w 126" name="T12"/>
                <a:gd fmla="*/ 27 h 89" name="T13"/>
                <a:gd fmla="*/ 119 w 126" name="T14"/>
                <a:gd fmla="*/ 45 h 89" name="T15"/>
                <a:gd fmla="*/ 106 w 126" name="T16"/>
                <a:gd fmla="*/ 54 h 89" name="T17"/>
                <a:gd fmla="*/ 102 w 126" name="T18"/>
                <a:gd fmla="*/ 60 h 89" name="T19"/>
                <a:gd fmla="*/ 93 w 126" name="T20"/>
                <a:gd fmla="*/ 74 h 89" name="T21"/>
                <a:gd fmla="*/ 80 w 126" name="T22"/>
                <a:gd fmla="*/ 78 h 89" name="T23"/>
                <a:gd fmla="*/ 61 w 126" name="T24"/>
                <a:gd fmla="*/ 74 h 89" name="T25"/>
                <a:gd fmla="*/ 26 w 126" name="T26"/>
                <a:gd fmla="*/ 80 h 89" name="T27"/>
                <a:gd fmla="*/ 22 w 126" name="T28"/>
                <a:gd fmla="*/ 70 h 89" name="T29"/>
                <a:gd fmla="*/ 24 w 126" name="T30"/>
                <a:gd fmla="*/ 55 h 89" name="T31"/>
                <a:gd fmla="*/ 13 w 126" name="T32"/>
                <a:gd fmla="*/ 50 h 89" name="T33"/>
                <a:gd fmla="*/ 16 w 126" name="T34"/>
                <a:gd fmla="*/ 31 h 89" name="T35"/>
                <a:gd fmla="*/ 38 w 126" name="T36"/>
                <a:gd fmla="*/ 12 h 89" name="T3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b="b" l="0" r="r" t="0"/>
              <a:pathLst>
                <a:path h="89" w="125">
                  <a:moveTo>
                    <a:pt x="38" y="12"/>
                  </a:moveTo>
                  <a:cubicBezTo>
                    <a:pt x="38" y="8"/>
                    <a:pt x="42" y="4"/>
                    <a:pt x="46" y="2"/>
                  </a:cubicBezTo>
                  <a:cubicBezTo>
                    <a:pt x="49" y="0"/>
                    <a:pt x="52" y="0"/>
                    <a:pt x="55" y="0"/>
                  </a:cubicBezTo>
                  <a:cubicBezTo>
                    <a:pt x="76" y="0"/>
                    <a:pt x="69" y="18"/>
                    <a:pt x="82" y="21"/>
                  </a:cubicBezTo>
                  <a:cubicBezTo>
                    <a:pt x="88" y="23"/>
                    <a:pt x="95" y="21"/>
                    <a:pt x="101" y="20"/>
                  </a:cubicBezTo>
                  <a:cubicBezTo>
                    <a:pt x="107" y="20"/>
                    <a:pt x="114" y="18"/>
                    <a:pt x="119" y="20"/>
                  </a:cubicBezTo>
                  <a:cubicBezTo>
                    <a:pt x="122" y="21"/>
                    <a:pt x="124" y="24"/>
                    <a:pt x="125" y="27"/>
                  </a:cubicBezTo>
                  <a:cubicBezTo>
                    <a:pt x="126" y="33"/>
                    <a:pt x="124" y="42"/>
                    <a:pt x="119" y="45"/>
                  </a:cubicBezTo>
                  <a:cubicBezTo>
                    <a:pt x="115" y="49"/>
                    <a:pt x="110" y="51"/>
                    <a:pt x="106" y="54"/>
                  </a:cubicBezTo>
                  <a:cubicBezTo>
                    <a:pt x="104" y="56"/>
                    <a:pt x="103" y="57"/>
                    <a:pt x="102" y="60"/>
                  </a:cubicBezTo>
                  <a:cubicBezTo>
                    <a:pt x="101" y="65"/>
                    <a:pt x="98" y="70"/>
                    <a:pt x="93" y="74"/>
                  </a:cubicBezTo>
                  <a:cubicBezTo>
                    <a:pt x="89" y="76"/>
                    <a:pt x="85" y="78"/>
                    <a:pt x="80" y="78"/>
                  </a:cubicBezTo>
                  <a:cubicBezTo>
                    <a:pt x="73" y="77"/>
                    <a:pt x="68" y="73"/>
                    <a:pt x="61" y="74"/>
                  </a:cubicBezTo>
                  <a:cubicBezTo>
                    <a:pt x="51" y="75"/>
                    <a:pt x="35" y="89"/>
                    <a:pt x="26" y="80"/>
                  </a:cubicBezTo>
                  <a:cubicBezTo>
                    <a:pt x="23" y="78"/>
                    <a:pt x="21" y="74"/>
                    <a:pt x="22" y="70"/>
                  </a:cubicBezTo>
                  <a:cubicBezTo>
                    <a:pt x="22" y="66"/>
                    <a:pt x="26" y="60"/>
                    <a:pt x="24" y="55"/>
                  </a:cubicBezTo>
                  <a:cubicBezTo>
                    <a:pt x="23" y="51"/>
                    <a:pt x="18" y="50"/>
                    <a:pt x="13" y="50"/>
                  </a:cubicBezTo>
                  <a:cubicBezTo>
                    <a:pt x="0" y="50"/>
                    <a:pt x="0" y="34"/>
                    <a:pt x="16" y="31"/>
                  </a:cubicBezTo>
                  <a:cubicBezTo>
                    <a:pt x="26" y="29"/>
                    <a:pt x="37" y="26"/>
                    <a:pt x="38" y="12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11" name="Freeform 78"/>
            <p:cNvSpPr/>
            <p:nvPr/>
          </p:nvSpPr>
          <p:spPr bwMode="auto">
            <a:xfrm>
              <a:off x="4394201" y="688975"/>
              <a:ext cx="276225" cy="342900"/>
            </a:xfrm>
            <a:custGeom>
              <a:gdLst>
                <a:gd fmla="*/ 84 w 87" name="T0"/>
                <a:gd fmla="*/ 57 h 108" name="T1"/>
                <a:gd fmla="*/ 81 w 87" name="T2"/>
                <a:gd fmla="*/ 74 h 108" name="T3"/>
                <a:gd fmla="*/ 70 w 87" name="T4"/>
                <a:gd fmla="*/ 80 h 108" name="T5"/>
                <a:gd fmla="*/ 57 w 87" name="T6"/>
                <a:gd fmla="*/ 81 h 108" name="T7"/>
                <a:gd fmla="*/ 51 w 87" name="T8"/>
                <a:gd fmla="*/ 90 h 108" name="T9"/>
                <a:gd fmla="*/ 37 w 87" name="T10"/>
                <a:gd fmla="*/ 107 h 108" name="T11"/>
                <a:gd fmla="*/ 17 w 87" name="T12"/>
                <a:gd fmla="*/ 97 h 108" name="T13"/>
                <a:gd fmla="*/ 14 w 87" name="T14"/>
                <a:gd fmla="*/ 75 h 108" name="T15"/>
                <a:gd fmla="*/ 6 w 87" name="T16"/>
                <a:gd fmla="*/ 56 h 108" name="T17"/>
                <a:gd fmla="*/ 11 w 87" name="T18"/>
                <a:gd fmla="*/ 31 h 108" name="T19"/>
                <a:gd fmla="*/ 66 w 87" name="T20"/>
                <a:gd fmla="*/ 1 h 108" name="T21"/>
                <a:gd fmla="*/ 71 w 87" name="T22"/>
                <a:gd fmla="*/ 1 h 108" name="T23"/>
                <a:gd fmla="*/ 83 w 87" name="T24"/>
                <a:gd fmla="*/ 12 h 108" name="T25"/>
                <a:gd fmla="*/ 84 w 87" name="T26"/>
                <a:gd fmla="*/ 57 h 108" name="T2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b="b" l="0" r="r" t="0"/>
              <a:pathLst>
                <a:path h="108" w="87">
                  <a:moveTo>
                    <a:pt x="84" y="57"/>
                  </a:moveTo>
                  <a:cubicBezTo>
                    <a:pt x="87" y="63"/>
                    <a:pt x="85" y="69"/>
                    <a:pt x="81" y="74"/>
                  </a:cubicBezTo>
                  <a:cubicBezTo>
                    <a:pt x="79" y="78"/>
                    <a:pt x="75" y="80"/>
                    <a:pt x="70" y="80"/>
                  </a:cubicBezTo>
                  <a:cubicBezTo>
                    <a:pt x="66" y="80"/>
                    <a:pt x="61" y="78"/>
                    <a:pt x="57" y="81"/>
                  </a:cubicBezTo>
                  <a:cubicBezTo>
                    <a:pt x="54" y="83"/>
                    <a:pt x="53" y="87"/>
                    <a:pt x="51" y="90"/>
                  </a:cubicBezTo>
                  <a:cubicBezTo>
                    <a:pt x="48" y="97"/>
                    <a:pt x="46" y="105"/>
                    <a:pt x="37" y="107"/>
                  </a:cubicBezTo>
                  <a:cubicBezTo>
                    <a:pt x="30" y="108"/>
                    <a:pt x="21" y="103"/>
                    <a:pt x="17" y="97"/>
                  </a:cubicBezTo>
                  <a:cubicBezTo>
                    <a:pt x="12" y="90"/>
                    <a:pt x="14" y="82"/>
                    <a:pt x="14" y="75"/>
                  </a:cubicBezTo>
                  <a:cubicBezTo>
                    <a:pt x="15" y="68"/>
                    <a:pt x="11" y="62"/>
                    <a:pt x="6" y="56"/>
                  </a:cubicBezTo>
                  <a:cubicBezTo>
                    <a:pt x="0" y="48"/>
                    <a:pt x="6" y="38"/>
                    <a:pt x="11" y="31"/>
                  </a:cubicBezTo>
                  <a:cubicBezTo>
                    <a:pt x="31" y="0"/>
                    <a:pt x="59" y="1"/>
                    <a:pt x="66" y="1"/>
                  </a:cubicBezTo>
                  <a:cubicBezTo>
                    <a:pt x="67" y="0"/>
                    <a:pt x="69" y="0"/>
                    <a:pt x="71" y="1"/>
                  </a:cubicBezTo>
                  <a:cubicBezTo>
                    <a:pt x="78" y="2"/>
                    <a:pt x="82" y="5"/>
                    <a:pt x="83" y="12"/>
                  </a:cubicBezTo>
                  <a:cubicBezTo>
                    <a:pt x="85" y="33"/>
                    <a:pt x="67" y="26"/>
                    <a:pt x="84" y="57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12" name="Freeform 79"/>
            <p:cNvSpPr/>
            <p:nvPr/>
          </p:nvSpPr>
          <p:spPr bwMode="auto">
            <a:xfrm>
              <a:off x="4086226" y="1003300"/>
              <a:ext cx="304800" cy="279400"/>
            </a:xfrm>
            <a:custGeom>
              <a:gdLst>
                <a:gd fmla="*/ 73 w 96" name="T0"/>
                <a:gd fmla="*/ 11 h 88" name="T1"/>
                <a:gd fmla="*/ 58 w 96" name="T2"/>
                <a:gd fmla="*/ 10 h 88" name="T3"/>
                <a:gd fmla="*/ 47 w 96" name="T4"/>
                <a:gd fmla="*/ 2 h 88" name="T5"/>
                <a:gd fmla="*/ 40 w 96" name="T6"/>
                <a:gd fmla="*/ 1 h 88" name="T7"/>
                <a:gd fmla="*/ 34 w 96" name="T8"/>
                <a:gd fmla="*/ 4 h 88" name="T9"/>
                <a:gd fmla="*/ 27 w 96" name="T10"/>
                <a:gd fmla="*/ 6 h 88" name="T11"/>
                <a:gd fmla="*/ 7 w 96" name="T12"/>
                <a:gd fmla="*/ 21 h 88" name="T13"/>
                <a:gd fmla="*/ 9 w 96" name="T14"/>
                <a:gd fmla="*/ 45 h 88" name="T15"/>
                <a:gd fmla="*/ 10 w 96" name="T16"/>
                <a:gd fmla="*/ 71 h 88" name="T17"/>
                <a:gd fmla="*/ 18 w 96" name="T18"/>
                <a:gd fmla="*/ 75 h 88" name="T19"/>
                <a:gd fmla="*/ 20 w 96" name="T20"/>
                <a:gd fmla="*/ 78 h 88" name="T21"/>
                <a:gd fmla="*/ 39 w 96" name="T22"/>
                <a:gd fmla="*/ 77 h 88" name="T23"/>
                <a:gd fmla="*/ 49 w 96" name="T24"/>
                <a:gd fmla="*/ 72 h 88" name="T25"/>
                <a:gd fmla="*/ 55 w 96" name="T26"/>
                <a:gd fmla="*/ 71 h 88" name="T27"/>
                <a:gd fmla="*/ 60 w 96" name="T28"/>
                <a:gd fmla="*/ 75 h 88" name="T29"/>
                <a:gd fmla="*/ 82 w 96" name="T30"/>
                <a:gd fmla="*/ 79 h 88" name="T31"/>
                <a:gd fmla="*/ 79 w 96" name="T32"/>
                <a:gd fmla="*/ 62 h 88" name="T33"/>
                <a:gd fmla="*/ 85 w 96" name="T34"/>
                <a:gd fmla="*/ 55 h 88" name="T35"/>
                <a:gd fmla="*/ 93 w 96" name="T36"/>
                <a:gd fmla="*/ 46 h 88" name="T37"/>
                <a:gd fmla="*/ 94 w 96" name="T38"/>
                <a:gd fmla="*/ 28 h 88" name="T39"/>
                <a:gd fmla="*/ 85 w 96" name="T40"/>
                <a:gd fmla="*/ 14 h 88" name="T41"/>
                <a:gd fmla="*/ 73 w 96" name="T42"/>
                <a:gd fmla="*/ 11 h 88" name="T4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b="b" l="0" r="r" t="0"/>
              <a:pathLst>
                <a:path h="88" w="96">
                  <a:moveTo>
                    <a:pt x="73" y="11"/>
                  </a:moveTo>
                  <a:cubicBezTo>
                    <a:pt x="68" y="10"/>
                    <a:pt x="63" y="12"/>
                    <a:pt x="58" y="10"/>
                  </a:cubicBezTo>
                  <a:cubicBezTo>
                    <a:pt x="54" y="8"/>
                    <a:pt x="51" y="4"/>
                    <a:pt x="47" y="2"/>
                  </a:cubicBezTo>
                  <a:cubicBezTo>
                    <a:pt x="45" y="1"/>
                    <a:pt x="42" y="0"/>
                    <a:pt x="40" y="1"/>
                  </a:cubicBezTo>
                  <a:cubicBezTo>
                    <a:pt x="37" y="1"/>
                    <a:pt x="36" y="3"/>
                    <a:pt x="34" y="4"/>
                  </a:cubicBezTo>
                  <a:cubicBezTo>
                    <a:pt x="31" y="6"/>
                    <a:pt x="29" y="6"/>
                    <a:pt x="27" y="6"/>
                  </a:cubicBezTo>
                  <a:cubicBezTo>
                    <a:pt x="18" y="5"/>
                    <a:pt x="5" y="11"/>
                    <a:pt x="7" y="21"/>
                  </a:cubicBezTo>
                  <a:cubicBezTo>
                    <a:pt x="9" y="28"/>
                    <a:pt x="18" y="39"/>
                    <a:pt x="9" y="45"/>
                  </a:cubicBezTo>
                  <a:cubicBezTo>
                    <a:pt x="0" y="51"/>
                    <a:pt x="4" y="64"/>
                    <a:pt x="10" y="71"/>
                  </a:cubicBezTo>
                  <a:cubicBezTo>
                    <a:pt x="12" y="73"/>
                    <a:pt x="15" y="73"/>
                    <a:pt x="18" y="75"/>
                  </a:cubicBezTo>
                  <a:cubicBezTo>
                    <a:pt x="19" y="76"/>
                    <a:pt x="19" y="77"/>
                    <a:pt x="20" y="78"/>
                  </a:cubicBezTo>
                  <a:cubicBezTo>
                    <a:pt x="25" y="87"/>
                    <a:pt x="33" y="81"/>
                    <a:pt x="39" y="77"/>
                  </a:cubicBezTo>
                  <a:cubicBezTo>
                    <a:pt x="42" y="75"/>
                    <a:pt x="46" y="73"/>
                    <a:pt x="49" y="72"/>
                  </a:cubicBezTo>
                  <a:cubicBezTo>
                    <a:pt x="51" y="71"/>
                    <a:pt x="53" y="70"/>
                    <a:pt x="55" y="71"/>
                  </a:cubicBezTo>
                  <a:cubicBezTo>
                    <a:pt x="57" y="71"/>
                    <a:pt x="58" y="73"/>
                    <a:pt x="60" y="75"/>
                  </a:cubicBezTo>
                  <a:cubicBezTo>
                    <a:pt x="63" y="78"/>
                    <a:pt x="77" y="88"/>
                    <a:pt x="82" y="79"/>
                  </a:cubicBezTo>
                  <a:cubicBezTo>
                    <a:pt x="89" y="69"/>
                    <a:pt x="74" y="67"/>
                    <a:pt x="79" y="62"/>
                  </a:cubicBezTo>
                  <a:cubicBezTo>
                    <a:pt x="81" y="60"/>
                    <a:pt x="83" y="57"/>
                    <a:pt x="85" y="55"/>
                  </a:cubicBezTo>
                  <a:cubicBezTo>
                    <a:pt x="88" y="52"/>
                    <a:pt x="91" y="50"/>
                    <a:pt x="93" y="46"/>
                  </a:cubicBezTo>
                  <a:cubicBezTo>
                    <a:pt x="95" y="40"/>
                    <a:pt x="96" y="33"/>
                    <a:pt x="94" y="28"/>
                  </a:cubicBezTo>
                  <a:cubicBezTo>
                    <a:pt x="93" y="22"/>
                    <a:pt x="91" y="17"/>
                    <a:pt x="85" y="14"/>
                  </a:cubicBezTo>
                  <a:cubicBezTo>
                    <a:pt x="82" y="12"/>
                    <a:pt x="77" y="11"/>
                    <a:pt x="73" y="11"/>
                  </a:cubicBezTo>
                  <a:close/>
                </a:path>
              </a:pathLst>
            </a:custGeom>
            <a:solidFill>
              <a:schemeClr val="accent5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413" name="beaker"/>
          <p:cNvGrpSpPr/>
          <p:nvPr/>
        </p:nvGrpSpPr>
        <p:grpSpPr>
          <a:xfrm>
            <a:off x="7551368" y="2144819"/>
            <a:ext cx="663237" cy="749330"/>
            <a:chOff x="4362451" y="368300"/>
            <a:chExt cx="1320800" cy="1492250"/>
          </a:xfrm>
        </p:grpSpPr>
        <p:sp>
          <p:nvSpPr>
            <p:cNvPr id="414" name="Freeform 59"/>
            <p:cNvSpPr/>
            <p:nvPr/>
          </p:nvSpPr>
          <p:spPr bwMode="auto">
            <a:xfrm>
              <a:off x="4394201" y="400050"/>
              <a:ext cx="1254125" cy="1428750"/>
            </a:xfrm>
            <a:custGeom>
              <a:gdLst>
                <a:gd fmla="*/ 790 w 790" name="T0"/>
                <a:gd fmla="*/ 900 h 900" name="T1"/>
                <a:gd fmla="*/ 564 w 790" name="T2"/>
                <a:gd fmla="*/ 326 h 900" name="T3"/>
                <a:gd fmla="*/ 564 w 790" name="T4"/>
                <a:gd fmla="*/ 38 h 900" name="T5"/>
                <a:gd fmla="*/ 594 w 790" name="T6"/>
                <a:gd fmla="*/ 0 h 900" name="T7"/>
                <a:gd fmla="*/ 196 w 790" name="T8"/>
                <a:gd fmla="*/ 0 h 900" name="T9"/>
                <a:gd fmla="*/ 226 w 790" name="T10"/>
                <a:gd fmla="*/ 40 h 900" name="T11"/>
                <a:gd fmla="*/ 226 w 790" name="T12"/>
                <a:gd fmla="*/ 326 h 900" name="T13"/>
                <a:gd fmla="*/ 0 w 790" name="T14"/>
                <a:gd fmla="*/ 900 h 900" name="T15"/>
                <a:gd fmla="*/ 790 w 790" name="T16"/>
                <a:gd fmla="*/ 900 h 900" name="T1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b="b" l="0" r="r" t="0"/>
              <a:pathLst>
                <a:path h="900" w="790">
                  <a:moveTo>
                    <a:pt x="790" y="900"/>
                  </a:moveTo>
                  <a:lnTo>
                    <a:pt x="564" y="326"/>
                  </a:lnTo>
                  <a:lnTo>
                    <a:pt x="564" y="38"/>
                  </a:lnTo>
                  <a:lnTo>
                    <a:pt x="594" y="0"/>
                  </a:lnTo>
                  <a:lnTo>
                    <a:pt x="196" y="0"/>
                  </a:lnTo>
                  <a:lnTo>
                    <a:pt x="226" y="40"/>
                  </a:lnTo>
                  <a:lnTo>
                    <a:pt x="226" y="326"/>
                  </a:lnTo>
                  <a:lnTo>
                    <a:pt x="0" y="900"/>
                  </a:lnTo>
                  <a:lnTo>
                    <a:pt x="790" y="900"/>
                  </a:lnTo>
                  <a:close/>
                </a:path>
              </a:pathLst>
            </a:custGeom>
            <a:gradFill flip="none" rotWithShape="1">
              <a:gsLst>
                <a:gs pos="24000">
                  <a:schemeClr val="accent1">
                    <a:lumMod val="60000"/>
                    <a:lumOff val="40000"/>
                  </a:schemeClr>
                </a:gs>
                <a:gs pos="36000">
                  <a:schemeClr val="accent1">
                    <a:lumMod val="20000"/>
                    <a:lumOff val="80000"/>
                  </a:schemeClr>
                </a:gs>
                <a:gs pos="39000">
                  <a:schemeClr val="accent1">
                    <a:lumMod val="20000"/>
                    <a:lumOff val="80000"/>
                  </a:schemeClr>
                </a:gs>
                <a:gs pos="61000">
                  <a:schemeClr val="accent1">
                    <a:lumMod val="60000"/>
                    <a:lumOff val="40000"/>
                  </a:schemeClr>
                </a:gs>
                <a:gs pos="90000">
                  <a:schemeClr val="accent1">
                    <a:lumMod val="60000"/>
                  </a:schemeClr>
                </a:gs>
              </a:gsLst>
              <a:lin ang="8400000" scaled="0"/>
            </a:gra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70" name="Freeform 60"/>
            <p:cNvSpPr>
              <a:spLocks noEditPoints="1"/>
            </p:cNvSpPr>
            <p:nvPr/>
          </p:nvSpPr>
          <p:spPr bwMode="auto">
            <a:xfrm>
              <a:off x="4362451" y="368300"/>
              <a:ext cx="1320800" cy="1492250"/>
            </a:xfrm>
            <a:custGeom>
              <a:gdLst>
                <a:gd fmla="*/ 405 w 416" name="T0"/>
                <a:gd fmla="*/ 470 h 470" name="T1"/>
                <a:gd fmla="*/ 10 w 416" name="T2"/>
                <a:gd fmla="*/ 470 h 470" name="T3"/>
                <a:gd fmla="*/ 2 w 416" name="T4"/>
                <a:gd fmla="*/ 466 h 470" name="T5"/>
                <a:gd fmla="*/ 1 w 416" name="T6"/>
                <a:gd fmla="*/ 456 h 470" name="T7"/>
                <a:gd fmla="*/ 113 w 416" name="T8"/>
                <a:gd fmla="*/ 171 h 470" name="T9"/>
                <a:gd fmla="*/ 113 w 416" name="T10"/>
                <a:gd fmla="*/ 33 h 470" name="T11"/>
                <a:gd fmla="*/ 100 w 416" name="T12"/>
                <a:gd fmla="*/ 16 h 470" name="T13"/>
                <a:gd fmla="*/ 99 w 416" name="T14"/>
                <a:gd fmla="*/ 5 h 470" name="T15"/>
                <a:gd fmla="*/ 108 w 416" name="T16"/>
                <a:gd fmla="*/ 0 h 470" name="T17"/>
                <a:gd fmla="*/ 307 w 416" name="T18"/>
                <a:gd fmla="*/ 0 h 470" name="T19"/>
                <a:gd fmla="*/ 316 w 416" name="T20"/>
                <a:gd fmla="*/ 6 h 470" name="T21"/>
                <a:gd fmla="*/ 315 w 416" name="T22"/>
                <a:gd fmla="*/ 16 h 470" name="T23"/>
                <a:gd fmla="*/ 302 w 416" name="T24"/>
                <a:gd fmla="*/ 33 h 470" name="T25"/>
                <a:gd fmla="*/ 302 w 416" name="T26"/>
                <a:gd fmla="*/ 171 h 470" name="T27"/>
                <a:gd fmla="*/ 415 w 416" name="T28"/>
                <a:gd fmla="*/ 456 h 470" name="T29"/>
                <a:gd fmla="*/ 413 w 416" name="T30"/>
                <a:gd fmla="*/ 466 h 470" name="T31"/>
                <a:gd fmla="*/ 405 w 416" name="T32"/>
                <a:gd fmla="*/ 470 h 470" name="T33"/>
                <a:gd fmla="*/ 25 w 416" name="T34"/>
                <a:gd fmla="*/ 450 h 470" name="T35"/>
                <a:gd fmla="*/ 391 w 416" name="T36"/>
                <a:gd fmla="*/ 450 h 470" name="T37"/>
                <a:gd fmla="*/ 283 w 416" name="T38"/>
                <a:gd fmla="*/ 177 h 470" name="T39"/>
                <a:gd fmla="*/ 282 w 416" name="T40"/>
                <a:gd fmla="*/ 173 h 470" name="T41"/>
                <a:gd fmla="*/ 282 w 416" name="T42"/>
                <a:gd fmla="*/ 29 h 470" name="T43"/>
                <a:gd fmla="*/ 284 w 416" name="T44"/>
                <a:gd fmla="*/ 23 h 470" name="T45"/>
                <a:gd fmla="*/ 287 w 416" name="T46"/>
                <a:gd fmla="*/ 20 h 470" name="T47"/>
                <a:gd fmla="*/ 128 w 416" name="T48"/>
                <a:gd fmla="*/ 20 h 470" name="T49"/>
                <a:gd fmla="*/ 131 w 416" name="T50"/>
                <a:gd fmla="*/ 24 h 470" name="T51"/>
                <a:gd fmla="*/ 133 w 416" name="T52"/>
                <a:gd fmla="*/ 30 h 470" name="T53"/>
                <a:gd fmla="*/ 133 w 416" name="T54"/>
                <a:gd fmla="*/ 173 h 470" name="T55"/>
                <a:gd fmla="*/ 132 w 416" name="T56"/>
                <a:gd fmla="*/ 177 h 470" name="T57"/>
                <a:gd fmla="*/ 25 w 416" name="T58"/>
                <a:gd fmla="*/ 450 h 470" name="T5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b="b" l="0" r="r" t="0"/>
              <a:pathLst>
                <a:path h="470" w="416">
                  <a:moveTo>
                    <a:pt x="405" y="470"/>
                  </a:moveTo>
                  <a:cubicBezTo>
                    <a:pt x="10" y="470"/>
                    <a:pt x="10" y="470"/>
                    <a:pt x="10" y="470"/>
                  </a:cubicBezTo>
                  <a:cubicBezTo>
                    <a:pt x="7" y="470"/>
                    <a:pt x="4" y="468"/>
                    <a:pt x="2" y="466"/>
                  </a:cubicBezTo>
                  <a:cubicBezTo>
                    <a:pt x="0" y="463"/>
                    <a:pt x="0" y="459"/>
                    <a:pt x="1" y="456"/>
                  </a:cubicBezTo>
                  <a:cubicBezTo>
                    <a:pt x="113" y="171"/>
                    <a:pt x="113" y="171"/>
                    <a:pt x="113" y="171"/>
                  </a:cubicBezTo>
                  <a:cubicBezTo>
                    <a:pt x="113" y="33"/>
                    <a:pt x="113" y="33"/>
                    <a:pt x="113" y="33"/>
                  </a:cubicBezTo>
                  <a:cubicBezTo>
                    <a:pt x="100" y="16"/>
                    <a:pt x="100" y="16"/>
                    <a:pt x="100" y="16"/>
                  </a:cubicBezTo>
                  <a:cubicBezTo>
                    <a:pt x="98" y="13"/>
                    <a:pt x="98" y="9"/>
                    <a:pt x="99" y="5"/>
                  </a:cubicBezTo>
                  <a:cubicBezTo>
                    <a:pt x="101" y="2"/>
                    <a:pt x="105" y="0"/>
                    <a:pt x="108" y="0"/>
                  </a:cubicBezTo>
                  <a:cubicBezTo>
                    <a:pt x="307" y="0"/>
                    <a:pt x="307" y="0"/>
                    <a:pt x="307" y="0"/>
                  </a:cubicBezTo>
                  <a:cubicBezTo>
                    <a:pt x="311" y="0"/>
                    <a:pt x="314" y="2"/>
                    <a:pt x="316" y="6"/>
                  </a:cubicBezTo>
                  <a:cubicBezTo>
                    <a:pt x="318" y="9"/>
                    <a:pt x="317" y="13"/>
                    <a:pt x="315" y="16"/>
                  </a:cubicBezTo>
                  <a:cubicBezTo>
                    <a:pt x="302" y="33"/>
                    <a:pt x="302" y="33"/>
                    <a:pt x="302" y="33"/>
                  </a:cubicBezTo>
                  <a:cubicBezTo>
                    <a:pt x="302" y="171"/>
                    <a:pt x="302" y="171"/>
                    <a:pt x="302" y="171"/>
                  </a:cubicBezTo>
                  <a:cubicBezTo>
                    <a:pt x="415" y="456"/>
                    <a:pt x="415" y="456"/>
                    <a:pt x="415" y="456"/>
                  </a:cubicBezTo>
                  <a:cubicBezTo>
                    <a:pt x="416" y="459"/>
                    <a:pt x="415" y="463"/>
                    <a:pt x="413" y="466"/>
                  </a:cubicBezTo>
                  <a:cubicBezTo>
                    <a:pt x="412" y="468"/>
                    <a:pt x="409" y="470"/>
                    <a:pt x="405" y="470"/>
                  </a:cubicBezTo>
                  <a:close/>
                  <a:moveTo>
                    <a:pt x="25" y="450"/>
                  </a:moveTo>
                  <a:cubicBezTo>
                    <a:pt x="391" y="450"/>
                    <a:pt x="391" y="450"/>
                    <a:pt x="391" y="450"/>
                  </a:cubicBezTo>
                  <a:cubicBezTo>
                    <a:pt x="283" y="177"/>
                    <a:pt x="283" y="177"/>
                    <a:pt x="283" y="177"/>
                  </a:cubicBezTo>
                  <a:cubicBezTo>
                    <a:pt x="283" y="176"/>
                    <a:pt x="282" y="174"/>
                    <a:pt x="282" y="173"/>
                  </a:cubicBezTo>
                  <a:cubicBezTo>
                    <a:pt x="282" y="29"/>
                    <a:pt x="282" y="29"/>
                    <a:pt x="282" y="29"/>
                  </a:cubicBezTo>
                  <a:cubicBezTo>
                    <a:pt x="282" y="27"/>
                    <a:pt x="283" y="25"/>
                    <a:pt x="284" y="23"/>
                  </a:cubicBezTo>
                  <a:cubicBezTo>
                    <a:pt x="287" y="20"/>
                    <a:pt x="287" y="20"/>
                    <a:pt x="287" y="20"/>
                  </a:cubicBezTo>
                  <a:cubicBezTo>
                    <a:pt x="128" y="20"/>
                    <a:pt x="128" y="20"/>
                    <a:pt x="128" y="20"/>
                  </a:cubicBezTo>
                  <a:cubicBezTo>
                    <a:pt x="131" y="24"/>
                    <a:pt x="131" y="24"/>
                    <a:pt x="131" y="24"/>
                  </a:cubicBezTo>
                  <a:cubicBezTo>
                    <a:pt x="132" y="26"/>
                    <a:pt x="133" y="28"/>
                    <a:pt x="133" y="30"/>
                  </a:cubicBezTo>
                  <a:cubicBezTo>
                    <a:pt x="133" y="173"/>
                    <a:pt x="133" y="173"/>
                    <a:pt x="133" y="173"/>
                  </a:cubicBezTo>
                  <a:cubicBezTo>
                    <a:pt x="133" y="174"/>
                    <a:pt x="133" y="176"/>
                    <a:pt x="132" y="177"/>
                  </a:cubicBezTo>
                  <a:lnTo>
                    <a:pt x="25" y="45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71" name="Freeform 61"/>
            <p:cNvSpPr/>
            <p:nvPr/>
          </p:nvSpPr>
          <p:spPr bwMode="auto">
            <a:xfrm>
              <a:off x="4924426" y="857250"/>
              <a:ext cx="193675" cy="38100"/>
            </a:xfrm>
            <a:custGeom>
              <a:gdLst>
                <a:gd fmla="*/ 55 w 61" name="T0"/>
                <a:gd fmla="*/ 12 h 12" name="T1"/>
                <a:gd fmla="*/ 6 w 61" name="T2"/>
                <a:gd fmla="*/ 12 h 12" name="T3"/>
                <a:gd fmla="*/ 0 w 61" name="T4"/>
                <a:gd fmla="*/ 6 h 12" name="T5"/>
                <a:gd fmla="*/ 6 w 61" name="T6"/>
                <a:gd fmla="*/ 0 h 12" name="T7"/>
                <a:gd fmla="*/ 55 w 61" name="T8"/>
                <a:gd fmla="*/ 0 h 12" name="T9"/>
                <a:gd fmla="*/ 61 w 61" name="T10"/>
                <a:gd fmla="*/ 6 h 12" name="T11"/>
                <a:gd fmla="*/ 55 w 61" name="T12"/>
                <a:gd fmla="*/ 12 h 12" name="T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b="b" l="0" r="r" t="0"/>
              <a:pathLst>
                <a:path h="12" w="61">
                  <a:moveTo>
                    <a:pt x="55" y="12"/>
                  </a:moveTo>
                  <a:cubicBezTo>
                    <a:pt x="6" y="12"/>
                    <a:pt x="6" y="12"/>
                    <a:pt x="6" y="12"/>
                  </a:cubicBezTo>
                  <a:cubicBezTo>
                    <a:pt x="3" y="12"/>
                    <a:pt x="0" y="9"/>
                    <a:pt x="0" y="6"/>
                  </a:cubicBezTo>
                  <a:cubicBezTo>
                    <a:pt x="0" y="3"/>
                    <a:pt x="3" y="0"/>
                    <a:pt x="6" y="0"/>
                  </a:cubicBezTo>
                  <a:cubicBezTo>
                    <a:pt x="55" y="0"/>
                    <a:pt x="55" y="0"/>
                    <a:pt x="55" y="0"/>
                  </a:cubicBezTo>
                  <a:cubicBezTo>
                    <a:pt x="58" y="0"/>
                    <a:pt x="61" y="3"/>
                    <a:pt x="61" y="6"/>
                  </a:cubicBezTo>
                  <a:cubicBezTo>
                    <a:pt x="61" y="9"/>
                    <a:pt x="58" y="12"/>
                    <a:pt x="55" y="12"/>
                  </a:cubicBez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72" name="Freeform 62"/>
            <p:cNvSpPr/>
            <p:nvPr/>
          </p:nvSpPr>
          <p:spPr bwMode="auto">
            <a:xfrm>
              <a:off x="4924426" y="993775"/>
              <a:ext cx="193675" cy="38100"/>
            </a:xfrm>
            <a:custGeom>
              <a:gdLst>
                <a:gd fmla="*/ 55 w 61" name="T0"/>
                <a:gd fmla="*/ 12 h 12" name="T1"/>
                <a:gd fmla="*/ 6 w 61" name="T2"/>
                <a:gd fmla="*/ 12 h 12" name="T3"/>
                <a:gd fmla="*/ 0 w 61" name="T4"/>
                <a:gd fmla="*/ 6 h 12" name="T5"/>
                <a:gd fmla="*/ 6 w 61" name="T6"/>
                <a:gd fmla="*/ 0 h 12" name="T7"/>
                <a:gd fmla="*/ 55 w 61" name="T8"/>
                <a:gd fmla="*/ 0 h 12" name="T9"/>
                <a:gd fmla="*/ 61 w 61" name="T10"/>
                <a:gd fmla="*/ 6 h 12" name="T11"/>
                <a:gd fmla="*/ 55 w 61" name="T12"/>
                <a:gd fmla="*/ 12 h 12" name="T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b="b" l="0" r="r" t="0"/>
              <a:pathLst>
                <a:path h="12" w="61">
                  <a:moveTo>
                    <a:pt x="55" y="12"/>
                  </a:moveTo>
                  <a:cubicBezTo>
                    <a:pt x="6" y="12"/>
                    <a:pt x="6" y="12"/>
                    <a:pt x="6" y="12"/>
                  </a:cubicBezTo>
                  <a:cubicBezTo>
                    <a:pt x="3" y="12"/>
                    <a:pt x="0" y="9"/>
                    <a:pt x="0" y="6"/>
                  </a:cubicBezTo>
                  <a:cubicBezTo>
                    <a:pt x="0" y="2"/>
                    <a:pt x="3" y="0"/>
                    <a:pt x="6" y="0"/>
                  </a:cubicBezTo>
                  <a:cubicBezTo>
                    <a:pt x="55" y="0"/>
                    <a:pt x="55" y="0"/>
                    <a:pt x="55" y="0"/>
                  </a:cubicBezTo>
                  <a:cubicBezTo>
                    <a:pt x="58" y="0"/>
                    <a:pt x="61" y="2"/>
                    <a:pt x="61" y="6"/>
                  </a:cubicBezTo>
                  <a:cubicBezTo>
                    <a:pt x="61" y="9"/>
                    <a:pt x="58" y="12"/>
                    <a:pt x="55" y="12"/>
                  </a:cubicBez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73" name="Freeform 63"/>
            <p:cNvSpPr/>
            <p:nvPr/>
          </p:nvSpPr>
          <p:spPr bwMode="auto">
            <a:xfrm>
              <a:off x="4924426" y="1127125"/>
              <a:ext cx="193675" cy="38100"/>
            </a:xfrm>
            <a:custGeom>
              <a:gdLst>
                <a:gd fmla="*/ 55 w 61" name="T0"/>
                <a:gd fmla="*/ 12 h 12" name="T1"/>
                <a:gd fmla="*/ 6 w 61" name="T2"/>
                <a:gd fmla="*/ 12 h 12" name="T3"/>
                <a:gd fmla="*/ 0 w 61" name="T4"/>
                <a:gd fmla="*/ 6 h 12" name="T5"/>
                <a:gd fmla="*/ 6 w 61" name="T6"/>
                <a:gd fmla="*/ 0 h 12" name="T7"/>
                <a:gd fmla="*/ 55 w 61" name="T8"/>
                <a:gd fmla="*/ 0 h 12" name="T9"/>
                <a:gd fmla="*/ 61 w 61" name="T10"/>
                <a:gd fmla="*/ 6 h 12" name="T11"/>
                <a:gd fmla="*/ 55 w 61" name="T12"/>
                <a:gd fmla="*/ 12 h 12" name="T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b="b" l="0" r="r" t="0"/>
              <a:pathLst>
                <a:path h="12" w="61">
                  <a:moveTo>
                    <a:pt x="55" y="12"/>
                  </a:moveTo>
                  <a:cubicBezTo>
                    <a:pt x="6" y="12"/>
                    <a:pt x="6" y="12"/>
                    <a:pt x="6" y="12"/>
                  </a:cubicBezTo>
                  <a:cubicBezTo>
                    <a:pt x="3" y="12"/>
                    <a:pt x="0" y="10"/>
                    <a:pt x="0" y="6"/>
                  </a:cubicBezTo>
                  <a:cubicBezTo>
                    <a:pt x="0" y="3"/>
                    <a:pt x="3" y="0"/>
                    <a:pt x="6" y="0"/>
                  </a:cubicBezTo>
                  <a:cubicBezTo>
                    <a:pt x="55" y="0"/>
                    <a:pt x="55" y="0"/>
                    <a:pt x="55" y="0"/>
                  </a:cubicBezTo>
                  <a:cubicBezTo>
                    <a:pt x="58" y="0"/>
                    <a:pt x="61" y="3"/>
                    <a:pt x="61" y="6"/>
                  </a:cubicBezTo>
                  <a:cubicBezTo>
                    <a:pt x="61" y="10"/>
                    <a:pt x="58" y="12"/>
                    <a:pt x="55" y="12"/>
                  </a:cubicBez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74" name="Freeform 64"/>
            <p:cNvSpPr/>
            <p:nvPr/>
          </p:nvSpPr>
          <p:spPr bwMode="auto">
            <a:xfrm>
              <a:off x="4924426" y="1263650"/>
              <a:ext cx="193675" cy="38100"/>
            </a:xfrm>
            <a:custGeom>
              <a:gdLst>
                <a:gd fmla="*/ 55 w 61" name="T0"/>
                <a:gd fmla="*/ 12 h 12" name="T1"/>
                <a:gd fmla="*/ 6 w 61" name="T2"/>
                <a:gd fmla="*/ 12 h 12" name="T3"/>
                <a:gd fmla="*/ 0 w 61" name="T4"/>
                <a:gd fmla="*/ 6 h 12" name="T5"/>
                <a:gd fmla="*/ 6 w 61" name="T6"/>
                <a:gd fmla="*/ 0 h 12" name="T7"/>
                <a:gd fmla="*/ 55 w 61" name="T8"/>
                <a:gd fmla="*/ 0 h 12" name="T9"/>
                <a:gd fmla="*/ 61 w 61" name="T10"/>
                <a:gd fmla="*/ 6 h 12" name="T11"/>
                <a:gd fmla="*/ 55 w 61" name="T12"/>
                <a:gd fmla="*/ 12 h 12" name="T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b="b" l="0" r="r" t="0"/>
              <a:pathLst>
                <a:path h="12" w="61">
                  <a:moveTo>
                    <a:pt x="55" y="12"/>
                  </a:moveTo>
                  <a:cubicBezTo>
                    <a:pt x="6" y="12"/>
                    <a:pt x="6" y="12"/>
                    <a:pt x="6" y="12"/>
                  </a:cubicBezTo>
                  <a:cubicBezTo>
                    <a:pt x="3" y="12"/>
                    <a:pt x="0" y="9"/>
                    <a:pt x="0" y="6"/>
                  </a:cubicBezTo>
                  <a:cubicBezTo>
                    <a:pt x="0" y="3"/>
                    <a:pt x="3" y="0"/>
                    <a:pt x="6" y="0"/>
                  </a:cubicBezTo>
                  <a:cubicBezTo>
                    <a:pt x="55" y="0"/>
                    <a:pt x="55" y="0"/>
                    <a:pt x="55" y="0"/>
                  </a:cubicBezTo>
                  <a:cubicBezTo>
                    <a:pt x="58" y="0"/>
                    <a:pt x="61" y="3"/>
                    <a:pt x="61" y="6"/>
                  </a:cubicBezTo>
                  <a:cubicBezTo>
                    <a:pt x="61" y="9"/>
                    <a:pt x="58" y="12"/>
                    <a:pt x="55" y="12"/>
                  </a:cubicBez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99" name="Freeform 65"/>
            <p:cNvSpPr/>
            <p:nvPr/>
          </p:nvSpPr>
          <p:spPr bwMode="auto">
            <a:xfrm>
              <a:off x="4924426" y="1400175"/>
              <a:ext cx="193675" cy="38100"/>
            </a:xfrm>
            <a:custGeom>
              <a:gdLst>
                <a:gd fmla="*/ 55 w 61" name="T0"/>
                <a:gd fmla="*/ 12 h 12" name="T1"/>
                <a:gd fmla="*/ 6 w 61" name="T2"/>
                <a:gd fmla="*/ 12 h 12" name="T3"/>
                <a:gd fmla="*/ 0 w 61" name="T4"/>
                <a:gd fmla="*/ 6 h 12" name="T5"/>
                <a:gd fmla="*/ 6 w 61" name="T6"/>
                <a:gd fmla="*/ 0 h 12" name="T7"/>
                <a:gd fmla="*/ 55 w 61" name="T8"/>
                <a:gd fmla="*/ 0 h 12" name="T9"/>
                <a:gd fmla="*/ 61 w 61" name="T10"/>
                <a:gd fmla="*/ 6 h 12" name="T11"/>
                <a:gd fmla="*/ 55 w 61" name="T12"/>
                <a:gd fmla="*/ 12 h 12" name="T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b="b" l="0" r="r" t="0"/>
              <a:pathLst>
                <a:path h="12" w="61">
                  <a:moveTo>
                    <a:pt x="55" y="12"/>
                  </a:moveTo>
                  <a:cubicBezTo>
                    <a:pt x="6" y="12"/>
                    <a:pt x="6" y="12"/>
                    <a:pt x="6" y="12"/>
                  </a:cubicBezTo>
                  <a:cubicBezTo>
                    <a:pt x="3" y="12"/>
                    <a:pt x="0" y="9"/>
                    <a:pt x="0" y="6"/>
                  </a:cubicBezTo>
                  <a:cubicBezTo>
                    <a:pt x="0" y="3"/>
                    <a:pt x="3" y="0"/>
                    <a:pt x="6" y="0"/>
                  </a:cubicBezTo>
                  <a:cubicBezTo>
                    <a:pt x="55" y="0"/>
                    <a:pt x="55" y="0"/>
                    <a:pt x="55" y="0"/>
                  </a:cubicBezTo>
                  <a:cubicBezTo>
                    <a:pt x="58" y="0"/>
                    <a:pt x="61" y="3"/>
                    <a:pt x="61" y="6"/>
                  </a:cubicBezTo>
                  <a:cubicBezTo>
                    <a:pt x="61" y="9"/>
                    <a:pt x="58" y="12"/>
                    <a:pt x="55" y="12"/>
                  </a:cubicBez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0" name="Freeform 66"/>
            <p:cNvSpPr/>
            <p:nvPr/>
          </p:nvSpPr>
          <p:spPr bwMode="auto">
            <a:xfrm>
              <a:off x="4924426" y="1536700"/>
              <a:ext cx="193675" cy="38100"/>
            </a:xfrm>
            <a:custGeom>
              <a:gdLst>
                <a:gd fmla="*/ 55 w 61" name="T0"/>
                <a:gd fmla="*/ 12 h 12" name="T1"/>
                <a:gd fmla="*/ 6 w 61" name="T2"/>
                <a:gd fmla="*/ 12 h 12" name="T3"/>
                <a:gd fmla="*/ 0 w 61" name="T4"/>
                <a:gd fmla="*/ 6 h 12" name="T5"/>
                <a:gd fmla="*/ 6 w 61" name="T6"/>
                <a:gd fmla="*/ 0 h 12" name="T7"/>
                <a:gd fmla="*/ 55 w 61" name="T8"/>
                <a:gd fmla="*/ 0 h 12" name="T9"/>
                <a:gd fmla="*/ 61 w 61" name="T10"/>
                <a:gd fmla="*/ 6 h 12" name="T11"/>
                <a:gd fmla="*/ 55 w 61" name="T12"/>
                <a:gd fmla="*/ 12 h 12" name="T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b="b" l="0" r="r" t="0"/>
              <a:pathLst>
                <a:path h="12" w="61">
                  <a:moveTo>
                    <a:pt x="55" y="12"/>
                  </a:moveTo>
                  <a:cubicBezTo>
                    <a:pt x="6" y="12"/>
                    <a:pt x="6" y="12"/>
                    <a:pt x="6" y="12"/>
                  </a:cubicBezTo>
                  <a:cubicBezTo>
                    <a:pt x="3" y="12"/>
                    <a:pt x="0" y="9"/>
                    <a:pt x="0" y="6"/>
                  </a:cubicBezTo>
                  <a:cubicBezTo>
                    <a:pt x="0" y="2"/>
                    <a:pt x="3" y="0"/>
                    <a:pt x="6" y="0"/>
                  </a:cubicBezTo>
                  <a:cubicBezTo>
                    <a:pt x="55" y="0"/>
                    <a:pt x="55" y="0"/>
                    <a:pt x="55" y="0"/>
                  </a:cubicBezTo>
                  <a:cubicBezTo>
                    <a:pt x="58" y="0"/>
                    <a:pt x="61" y="2"/>
                    <a:pt x="61" y="6"/>
                  </a:cubicBezTo>
                  <a:cubicBezTo>
                    <a:pt x="61" y="9"/>
                    <a:pt x="58" y="12"/>
                    <a:pt x="55" y="12"/>
                  </a:cubicBez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1" name="Freeform 67"/>
            <p:cNvSpPr/>
            <p:nvPr/>
          </p:nvSpPr>
          <p:spPr bwMode="auto">
            <a:xfrm>
              <a:off x="4924426" y="1670050"/>
              <a:ext cx="193675" cy="38100"/>
            </a:xfrm>
            <a:custGeom>
              <a:gdLst>
                <a:gd fmla="*/ 55 w 61" name="T0"/>
                <a:gd fmla="*/ 12 h 12" name="T1"/>
                <a:gd fmla="*/ 6 w 61" name="T2"/>
                <a:gd fmla="*/ 12 h 12" name="T3"/>
                <a:gd fmla="*/ 0 w 61" name="T4"/>
                <a:gd fmla="*/ 6 h 12" name="T5"/>
                <a:gd fmla="*/ 6 w 61" name="T6"/>
                <a:gd fmla="*/ 0 h 12" name="T7"/>
                <a:gd fmla="*/ 55 w 61" name="T8"/>
                <a:gd fmla="*/ 0 h 12" name="T9"/>
                <a:gd fmla="*/ 61 w 61" name="T10"/>
                <a:gd fmla="*/ 6 h 12" name="T11"/>
                <a:gd fmla="*/ 55 w 61" name="T12"/>
                <a:gd fmla="*/ 12 h 12" name="T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b="b" l="0" r="r" t="0"/>
              <a:pathLst>
                <a:path h="12" w="61">
                  <a:moveTo>
                    <a:pt x="55" y="12"/>
                  </a:moveTo>
                  <a:cubicBezTo>
                    <a:pt x="6" y="12"/>
                    <a:pt x="6" y="12"/>
                    <a:pt x="6" y="12"/>
                  </a:cubicBezTo>
                  <a:cubicBezTo>
                    <a:pt x="3" y="12"/>
                    <a:pt x="0" y="10"/>
                    <a:pt x="0" y="6"/>
                  </a:cubicBezTo>
                  <a:cubicBezTo>
                    <a:pt x="0" y="3"/>
                    <a:pt x="3" y="0"/>
                    <a:pt x="6" y="0"/>
                  </a:cubicBezTo>
                  <a:cubicBezTo>
                    <a:pt x="55" y="0"/>
                    <a:pt x="55" y="0"/>
                    <a:pt x="55" y="0"/>
                  </a:cubicBezTo>
                  <a:cubicBezTo>
                    <a:pt x="58" y="0"/>
                    <a:pt x="61" y="3"/>
                    <a:pt x="61" y="6"/>
                  </a:cubicBezTo>
                  <a:cubicBezTo>
                    <a:pt x="61" y="10"/>
                    <a:pt x="58" y="12"/>
                    <a:pt x="55" y="12"/>
                  </a:cubicBez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502" name="notebook"/>
          <p:cNvGrpSpPr/>
          <p:nvPr/>
        </p:nvGrpSpPr>
        <p:grpSpPr>
          <a:xfrm>
            <a:off x="8643862" y="1226416"/>
            <a:ext cx="915139" cy="1087326"/>
            <a:chOff x="7173913" y="2085975"/>
            <a:chExt cx="1822450" cy="2165350"/>
          </a:xfrm>
        </p:grpSpPr>
        <p:sp>
          <p:nvSpPr>
            <p:cNvPr id="503" name="Freeform 68"/>
            <p:cNvSpPr/>
            <p:nvPr/>
          </p:nvSpPr>
          <p:spPr bwMode="auto">
            <a:xfrm>
              <a:off x="7326313" y="2117725"/>
              <a:ext cx="1638300" cy="2101850"/>
            </a:xfrm>
            <a:custGeom>
              <a:gdLst>
                <a:gd fmla="*/ 37 w 516" name="T0"/>
                <a:gd fmla="*/ 662 h 662" name="T1"/>
                <a:gd fmla="*/ 0 w 516" name="T2"/>
                <a:gd fmla="*/ 625 h 662" name="T3"/>
                <a:gd fmla="*/ 0 w 516" name="T4"/>
                <a:gd fmla="*/ 36 h 662" name="T5"/>
                <a:gd fmla="*/ 37 w 516" name="T6"/>
                <a:gd fmla="*/ 0 h 662" name="T7"/>
                <a:gd fmla="*/ 480 w 516" name="T8"/>
                <a:gd fmla="*/ 0 h 662" name="T9"/>
                <a:gd fmla="*/ 516 w 516" name="T10"/>
                <a:gd fmla="*/ 36 h 662" name="T11"/>
                <a:gd fmla="*/ 516 w 516" name="T12"/>
                <a:gd fmla="*/ 625 h 662" name="T13"/>
                <a:gd fmla="*/ 480 w 516" name="T14"/>
                <a:gd fmla="*/ 662 h 662" name="T15"/>
                <a:gd fmla="*/ 37 w 516" name="T16"/>
                <a:gd fmla="*/ 662 h 662" name="T1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b="b" l="0" r="r" t="0"/>
              <a:pathLst>
                <a:path h="662" w="516">
                  <a:moveTo>
                    <a:pt x="37" y="662"/>
                  </a:moveTo>
                  <a:cubicBezTo>
                    <a:pt x="17" y="662"/>
                    <a:pt x="0" y="645"/>
                    <a:pt x="0" y="625"/>
                  </a:cubicBezTo>
                  <a:cubicBezTo>
                    <a:pt x="0" y="36"/>
                    <a:pt x="0" y="36"/>
                    <a:pt x="0" y="36"/>
                  </a:cubicBezTo>
                  <a:cubicBezTo>
                    <a:pt x="0" y="16"/>
                    <a:pt x="17" y="0"/>
                    <a:pt x="37" y="0"/>
                  </a:cubicBezTo>
                  <a:cubicBezTo>
                    <a:pt x="480" y="0"/>
                    <a:pt x="480" y="0"/>
                    <a:pt x="480" y="0"/>
                  </a:cubicBezTo>
                  <a:cubicBezTo>
                    <a:pt x="500" y="0"/>
                    <a:pt x="516" y="16"/>
                    <a:pt x="516" y="36"/>
                  </a:cubicBezTo>
                  <a:cubicBezTo>
                    <a:pt x="516" y="625"/>
                    <a:pt x="516" y="625"/>
                    <a:pt x="516" y="625"/>
                  </a:cubicBezTo>
                  <a:cubicBezTo>
                    <a:pt x="516" y="645"/>
                    <a:pt x="500" y="662"/>
                    <a:pt x="480" y="662"/>
                  </a:cubicBezTo>
                  <a:lnTo>
                    <a:pt x="37" y="662"/>
                  </a:lnTo>
                  <a:close/>
                </a:path>
              </a:pathLst>
            </a:custGeom>
            <a:gradFill>
              <a:gsLst>
                <a:gs pos="0">
                  <a:schemeClr val="accent5">
                    <a:lumMod val="50000"/>
                  </a:schemeClr>
                </a:gs>
                <a:gs pos="100000">
                  <a:schemeClr val="accent5"/>
                </a:gs>
              </a:gsLst>
              <a:lin ang="16200000" scaled="1"/>
            </a:gra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4" name="Freeform 69"/>
            <p:cNvSpPr>
              <a:spLocks noEditPoints="1"/>
            </p:cNvSpPr>
            <p:nvPr/>
          </p:nvSpPr>
          <p:spPr bwMode="auto">
            <a:xfrm>
              <a:off x="7294563" y="2085975"/>
              <a:ext cx="1701800" cy="2165350"/>
            </a:xfrm>
            <a:custGeom>
              <a:gdLst>
                <a:gd fmla="*/ 490 w 536" name="T0"/>
                <a:gd fmla="*/ 20 h 682" name="T1"/>
                <a:gd fmla="*/ 516 w 536" name="T2"/>
                <a:gd fmla="*/ 46 h 682" name="T3"/>
                <a:gd fmla="*/ 516 w 536" name="T4"/>
                <a:gd fmla="*/ 635 h 682" name="T5"/>
                <a:gd fmla="*/ 490 w 536" name="T6"/>
                <a:gd fmla="*/ 662 h 682" name="T7"/>
                <a:gd fmla="*/ 47 w 536" name="T8"/>
                <a:gd fmla="*/ 662 h 682" name="T9"/>
                <a:gd fmla="*/ 20 w 536" name="T10"/>
                <a:gd fmla="*/ 635 h 682" name="T11"/>
                <a:gd fmla="*/ 20 w 536" name="T12"/>
                <a:gd fmla="*/ 46 h 682" name="T13"/>
                <a:gd fmla="*/ 47 w 536" name="T14"/>
                <a:gd fmla="*/ 20 h 682" name="T15"/>
                <a:gd fmla="*/ 490 w 536" name="T16"/>
                <a:gd fmla="*/ 20 h 682" name="T17"/>
                <a:gd fmla="*/ 490 w 536" name="T18"/>
                <a:gd fmla="*/ 0 h 682" name="T19"/>
                <a:gd fmla="*/ 47 w 536" name="T20"/>
                <a:gd fmla="*/ 0 h 682" name="T21"/>
                <a:gd fmla="*/ 0 w 536" name="T22"/>
                <a:gd fmla="*/ 46 h 682" name="T23"/>
                <a:gd fmla="*/ 0 w 536" name="T24"/>
                <a:gd fmla="*/ 635 h 682" name="T25"/>
                <a:gd fmla="*/ 47 w 536" name="T26"/>
                <a:gd fmla="*/ 682 h 682" name="T27"/>
                <a:gd fmla="*/ 490 w 536" name="T28"/>
                <a:gd fmla="*/ 682 h 682" name="T29"/>
                <a:gd fmla="*/ 536 w 536" name="T30"/>
                <a:gd fmla="*/ 635 h 682" name="T31"/>
                <a:gd fmla="*/ 536 w 536" name="T32"/>
                <a:gd fmla="*/ 46 h 682" name="T33"/>
                <a:gd fmla="*/ 490 w 536" name="T34"/>
                <a:gd fmla="*/ 0 h 682" name="T3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b="b" l="0" r="r" t="0"/>
              <a:pathLst>
                <a:path h="682" w="536">
                  <a:moveTo>
                    <a:pt x="490" y="20"/>
                  </a:moveTo>
                  <a:cubicBezTo>
                    <a:pt x="504" y="20"/>
                    <a:pt x="516" y="32"/>
                    <a:pt x="516" y="46"/>
                  </a:cubicBezTo>
                  <a:cubicBezTo>
                    <a:pt x="516" y="635"/>
                    <a:pt x="516" y="635"/>
                    <a:pt x="516" y="635"/>
                  </a:cubicBezTo>
                  <a:cubicBezTo>
                    <a:pt x="516" y="650"/>
                    <a:pt x="504" y="662"/>
                    <a:pt x="490" y="662"/>
                  </a:cubicBezTo>
                  <a:cubicBezTo>
                    <a:pt x="47" y="662"/>
                    <a:pt x="47" y="662"/>
                    <a:pt x="47" y="662"/>
                  </a:cubicBezTo>
                  <a:cubicBezTo>
                    <a:pt x="32" y="662"/>
                    <a:pt x="20" y="650"/>
                    <a:pt x="20" y="635"/>
                  </a:cubicBezTo>
                  <a:cubicBezTo>
                    <a:pt x="20" y="46"/>
                    <a:pt x="20" y="46"/>
                    <a:pt x="20" y="46"/>
                  </a:cubicBezTo>
                  <a:cubicBezTo>
                    <a:pt x="20" y="32"/>
                    <a:pt x="32" y="20"/>
                    <a:pt x="47" y="20"/>
                  </a:cubicBezTo>
                  <a:cubicBezTo>
                    <a:pt x="490" y="20"/>
                    <a:pt x="490" y="20"/>
                    <a:pt x="490" y="20"/>
                  </a:cubicBezTo>
                  <a:moveTo>
                    <a:pt x="490" y="0"/>
                  </a:moveTo>
                  <a:cubicBezTo>
                    <a:pt x="47" y="0"/>
                    <a:pt x="47" y="0"/>
                    <a:pt x="47" y="0"/>
                  </a:cubicBezTo>
                  <a:cubicBezTo>
                    <a:pt x="21" y="0"/>
                    <a:pt x="0" y="21"/>
                    <a:pt x="0" y="46"/>
                  </a:cubicBezTo>
                  <a:cubicBezTo>
                    <a:pt x="0" y="635"/>
                    <a:pt x="0" y="635"/>
                    <a:pt x="0" y="635"/>
                  </a:cubicBezTo>
                  <a:cubicBezTo>
                    <a:pt x="0" y="661"/>
                    <a:pt x="21" y="682"/>
                    <a:pt x="47" y="682"/>
                  </a:cubicBezTo>
                  <a:cubicBezTo>
                    <a:pt x="490" y="682"/>
                    <a:pt x="490" y="682"/>
                    <a:pt x="490" y="682"/>
                  </a:cubicBezTo>
                  <a:cubicBezTo>
                    <a:pt x="515" y="682"/>
                    <a:pt x="536" y="661"/>
                    <a:pt x="536" y="635"/>
                  </a:cubicBezTo>
                  <a:cubicBezTo>
                    <a:pt x="536" y="46"/>
                    <a:pt x="536" y="46"/>
                    <a:pt x="536" y="46"/>
                  </a:cubicBezTo>
                  <a:cubicBezTo>
                    <a:pt x="536" y="21"/>
                    <a:pt x="515" y="0"/>
                    <a:pt x="490" y="0"/>
                  </a:cubicBez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5" name="Freeform 70"/>
            <p:cNvSpPr>
              <a:spLocks noEditPoints="1"/>
            </p:cNvSpPr>
            <p:nvPr/>
          </p:nvSpPr>
          <p:spPr bwMode="auto">
            <a:xfrm>
              <a:off x="7748588" y="2520950"/>
              <a:ext cx="793750" cy="438150"/>
            </a:xfrm>
            <a:custGeom>
              <a:gdLst>
                <a:gd fmla="*/ 231 w 250" name="T0"/>
                <a:gd fmla="*/ 138 h 138" name="T1"/>
                <a:gd fmla="*/ 20 w 250" name="T2"/>
                <a:gd fmla="*/ 138 h 138" name="T3"/>
                <a:gd fmla="*/ 0 w 250" name="T4"/>
                <a:gd fmla="*/ 118 h 138" name="T5"/>
                <a:gd fmla="*/ 0 w 250" name="T6"/>
                <a:gd fmla="*/ 20 h 138" name="T7"/>
                <a:gd fmla="*/ 20 w 250" name="T8"/>
                <a:gd fmla="*/ 0 h 138" name="T9"/>
                <a:gd fmla="*/ 231 w 250" name="T10"/>
                <a:gd fmla="*/ 0 h 138" name="T11"/>
                <a:gd fmla="*/ 250 w 250" name="T12"/>
                <a:gd fmla="*/ 20 h 138" name="T13"/>
                <a:gd fmla="*/ 250 w 250" name="T14"/>
                <a:gd fmla="*/ 118 h 138" name="T15"/>
                <a:gd fmla="*/ 231 w 250" name="T16"/>
                <a:gd fmla="*/ 138 h 138" name="T17"/>
                <a:gd fmla="*/ 20 w 250" name="T18"/>
                <a:gd fmla="*/ 12 h 138" name="T19"/>
                <a:gd fmla="*/ 12 w 250" name="T20"/>
                <a:gd fmla="*/ 20 h 138" name="T21"/>
                <a:gd fmla="*/ 12 w 250" name="T22"/>
                <a:gd fmla="*/ 118 h 138" name="T23"/>
                <a:gd fmla="*/ 20 w 250" name="T24"/>
                <a:gd fmla="*/ 126 h 138" name="T25"/>
                <a:gd fmla="*/ 231 w 250" name="T26"/>
                <a:gd fmla="*/ 126 h 138" name="T27"/>
                <a:gd fmla="*/ 238 w 250" name="T28"/>
                <a:gd fmla="*/ 118 h 138" name="T29"/>
                <a:gd fmla="*/ 238 w 250" name="T30"/>
                <a:gd fmla="*/ 20 h 138" name="T31"/>
                <a:gd fmla="*/ 231 w 250" name="T32"/>
                <a:gd fmla="*/ 12 h 138" name="T33"/>
                <a:gd fmla="*/ 20 w 250" name="T34"/>
                <a:gd fmla="*/ 12 h 138" name="T3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b="b" l="0" r="r" t="0"/>
              <a:pathLst>
                <a:path h="138" w="250">
                  <a:moveTo>
                    <a:pt x="231" y="138"/>
                  </a:moveTo>
                  <a:cubicBezTo>
                    <a:pt x="20" y="138"/>
                    <a:pt x="20" y="138"/>
                    <a:pt x="20" y="138"/>
                  </a:cubicBezTo>
                  <a:cubicBezTo>
                    <a:pt x="9" y="138"/>
                    <a:pt x="0" y="129"/>
                    <a:pt x="0" y="118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231" y="0"/>
                    <a:pt x="231" y="0"/>
                    <a:pt x="231" y="0"/>
                  </a:cubicBezTo>
                  <a:cubicBezTo>
                    <a:pt x="241" y="0"/>
                    <a:pt x="250" y="9"/>
                    <a:pt x="250" y="20"/>
                  </a:cubicBezTo>
                  <a:cubicBezTo>
                    <a:pt x="250" y="118"/>
                    <a:pt x="250" y="118"/>
                    <a:pt x="250" y="118"/>
                  </a:cubicBezTo>
                  <a:cubicBezTo>
                    <a:pt x="250" y="129"/>
                    <a:pt x="241" y="138"/>
                    <a:pt x="231" y="138"/>
                  </a:cubicBezTo>
                  <a:close/>
                  <a:moveTo>
                    <a:pt x="20" y="12"/>
                  </a:moveTo>
                  <a:cubicBezTo>
                    <a:pt x="16" y="12"/>
                    <a:pt x="12" y="15"/>
                    <a:pt x="12" y="20"/>
                  </a:cubicBezTo>
                  <a:cubicBezTo>
                    <a:pt x="12" y="118"/>
                    <a:pt x="12" y="118"/>
                    <a:pt x="12" y="118"/>
                  </a:cubicBezTo>
                  <a:cubicBezTo>
                    <a:pt x="12" y="122"/>
                    <a:pt x="16" y="126"/>
                    <a:pt x="20" y="126"/>
                  </a:cubicBezTo>
                  <a:cubicBezTo>
                    <a:pt x="231" y="126"/>
                    <a:pt x="231" y="126"/>
                    <a:pt x="231" y="126"/>
                  </a:cubicBezTo>
                  <a:cubicBezTo>
                    <a:pt x="235" y="126"/>
                    <a:pt x="238" y="122"/>
                    <a:pt x="238" y="118"/>
                  </a:cubicBezTo>
                  <a:cubicBezTo>
                    <a:pt x="238" y="20"/>
                    <a:pt x="238" y="20"/>
                    <a:pt x="238" y="20"/>
                  </a:cubicBezTo>
                  <a:cubicBezTo>
                    <a:pt x="238" y="15"/>
                    <a:pt x="235" y="12"/>
                    <a:pt x="231" y="12"/>
                  </a:cubicBezTo>
                  <a:lnTo>
                    <a:pt x="20" y="12"/>
                  </a:lnTo>
                  <a:close/>
                </a:path>
              </a:pathLst>
            </a:cu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6" name="Freeform 71"/>
            <p:cNvSpPr/>
            <p:nvPr/>
          </p:nvSpPr>
          <p:spPr bwMode="auto">
            <a:xfrm>
              <a:off x="7173913" y="2228850"/>
              <a:ext cx="292100" cy="63500"/>
            </a:xfrm>
            <a:custGeom>
              <a:gdLst>
                <a:gd fmla="*/ 82 w 92" name="T0"/>
                <a:gd fmla="*/ 20 h 20" name="T1"/>
                <a:gd fmla="*/ 10 w 92" name="T2"/>
                <a:gd fmla="*/ 20 h 20" name="T3"/>
                <a:gd fmla="*/ 0 w 92" name="T4"/>
                <a:gd fmla="*/ 10 h 20" name="T5"/>
                <a:gd fmla="*/ 10 w 92" name="T6"/>
                <a:gd fmla="*/ 0 h 20" name="T7"/>
                <a:gd fmla="*/ 82 w 92" name="T8"/>
                <a:gd fmla="*/ 0 h 20" name="T9"/>
                <a:gd fmla="*/ 92 w 92" name="T10"/>
                <a:gd fmla="*/ 10 h 20" name="T11"/>
                <a:gd fmla="*/ 82 w 92" name="T12"/>
                <a:gd fmla="*/ 20 h 20" name="T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b="b" l="0" r="r" t="0"/>
              <a:pathLst>
                <a:path h="20" w="92">
                  <a:moveTo>
                    <a:pt x="82" y="20"/>
                  </a:moveTo>
                  <a:cubicBezTo>
                    <a:pt x="10" y="20"/>
                    <a:pt x="10" y="20"/>
                    <a:pt x="10" y="20"/>
                  </a:cubicBezTo>
                  <a:cubicBezTo>
                    <a:pt x="5" y="20"/>
                    <a:pt x="0" y="15"/>
                    <a:pt x="0" y="10"/>
                  </a:cubicBezTo>
                  <a:cubicBezTo>
                    <a:pt x="0" y="4"/>
                    <a:pt x="5" y="0"/>
                    <a:pt x="10" y="0"/>
                  </a:cubicBezTo>
                  <a:cubicBezTo>
                    <a:pt x="82" y="0"/>
                    <a:pt x="82" y="0"/>
                    <a:pt x="82" y="0"/>
                  </a:cubicBezTo>
                  <a:cubicBezTo>
                    <a:pt x="87" y="0"/>
                    <a:pt x="92" y="4"/>
                    <a:pt x="92" y="10"/>
                  </a:cubicBezTo>
                  <a:cubicBezTo>
                    <a:pt x="92" y="15"/>
                    <a:pt x="87" y="20"/>
                    <a:pt x="82" y="20"/>
                  </a:cubicBezTo>
                  <a:close/>
                </a:path>
              </a:pathLst>
            </a:custGeom>
            <a:solidFill>
              <a:schemeClr val="bg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7" name="Freeform 72"/>
            <p:cNvSpPr/>
            <p:nvPr/>
          </p:nvSpPr>
          <p:spPr bwMode="auto">
            <a:xfrm>
              <a:off x="7173913" y="2390775"/>
              <a:ext cx="292100" cy="63500"/>
            </a:xfrm>
            <a:custGeom>
              <a:gdLst>
                <a:gd fmla="*/ 82 w 92" name="T0"/>
                <a:gd fmla="*/ 20 h 20" name="T1"/>
                <a:gd fmla="*/ 10 w 92" name="T2"/>
                <a:gd fmla="*/ 20 h 20" name="T3"/>
                <a:gd fmla="*/ 0 w 92" name="T4"/>
                <a:gd fmla="*/ 10 h 20" name="T5"/>
                <a:gd fmla="*/ 10 w 92" name="T6"/>
                <a:gd fmla="*/ 0 h 20" name="T7"/>
                <a:gd fmla="*/ 82 w 92" name="T8"/>
                <a:gd fmla="*/ 0 h 20" name="T9"/>
                <a:gd fmla="*/ 92 w 92" name="T10"/>
                <a:gd fmla="*/ 10 h 20" name="T11"/>
                <a:gd fmla="*/ 82 w 92" name="T12"/>
                <a:gd fmla="*/ 20 h 20" name="T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b="b" l="0" r="r" t="0"/>
              <a:pathLst>
                <a:path h="20" w="92">
                  <a:moveTo>
                    <a:pt x="82" y="20"/>
                  </a:moveTo>
                  <a:cubicBezTo>
                    <a:pt x="10" y="20"/>
                    <a:pt x="10" y="20"/>
                    <a:pt x="10" y="20"/>
                  </a:cubicBezTo>
                  <a:cubicBezTo>
                    <a:pt x="5" y="20"/>
                    <a:pt x="0" y="16"/>
                    <a:pt x="0" y="10"/>
                  </a:cubicBezTo>
                  <a:cubicBezTo>
                    <a:pt x="0" y="5"/>
                    <a:pt x="5" y="0"/>
                    <a:pt x="10" y="0"/>
                  </a:cubicBezTo>
                  <a:cubicBezTo>
                    <a:pt x="82" y="0"/>
                    <a:pt x="82" y="0"/>
                    <a:pt x="82" y="0"/>
                  </a:cubicBezTo>
                  <a:cubicBezTo>
                    <a:pt x="87" y="0"/>
                    <a:pt x="92" y="5"/>
                    <a:pt x="92" y="10"/>
                  </a:cubicBezTo>
                  <a:cubicBezTo>
                    <a:pt x="92" y="16"/>
                    <a:pt x="87" y="20"/>
                    <a:pt x="82" y="20"/>
                  </a:cubicBezTo>
                  <a:close/>
                </a:path>
              </a:pathLst>
            </a:custGeom>
            <a:solidFill>
              <a:schemeClr val="bg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8" name="Freeform 73"/>
            <p:cNvSpPr/>
            <p:nvPr/>
          </p:nvSpPr>
          <p:spPr bwMode="auto">
            <a:xfrm>
              <a:off x="7173913" y="2555875"/>
              <a:ext cx="292100" cy="63500"/>
            </a:xfrm>
            <a:custGeom>
              <a:gdLst>
                <a:gd fmla="*/ 82 w 92" name="T0"/>
                <a:gd fmla="*/ 20 h 20" name="T1"/>
                <a:gd fmla="*/ 10 w 92" name="T2"/>
                <a:gd fmla="*/ 20 h 20" name="T3"/>
                <a:gd fmla="*/ 0 w 92" name="T4"/>
                <a:gd fmla="*/ 10 h 20" name="T5"/>
                <a:gd fmla="*/ 10 w 92" name="T6"/>
                <a:gd fmla="*/ 0 h 20" name="T7"/>
                <a:gd fmla="*/ 82 w 92" name="T8"/>
                <a:gd fmla="*/ 0 h 20" name="T9"/>
                <a:gd fmla="*/ 92 w 92" name="T10"/>
                <a:gd fmla="*/ 10 h 20" name="T11"/>
                <a:gd fmla="*/ 82 w 92" name="T12"/>
                <a:gd fmla="*/ 20 h 20" name="T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b="b" l="0" r="r" t="0"/>
              <a:pathLst>
                <a:path h="20" w="92">
                  <a:moveTo>
                    <a:pt x="82" y="20"/>
                  </a:moveTo>
                  <a:cubicBezTo>
                    <a:pt x="10" y="20"/>
                    <a:pt x="10" y="20"/>
                    <a:pt x="10" y="20"/>
                  </a:cubicBezTo>
                  <a:cubicBezTo>
                    <a:pt x="5" y="20"/>
                    <a:pt x="0" y="15"/>
                    <a:pt x="0" y="10"/>
                  </a:cubicBezTo>
                  <a:cubicBezTo>
                    <a:pt x="0" y="4"/>
                    <a:pt x="5" y="0"/>
                    <a:pt x="10" y="0"/>
                  </a:cubicBezTo>
                  <a:cubicBezTo>
                    <a:pt x="82" y="0"/>
                    <a:pt x="82" y="0"/>
                    <a:pt x="82" y="0"/>
                  </a:cubicBezTo>
                  <a:cubicBezTo>
                    <a:pt x="87" y="0"/>
                    <a:pt x="92" y="4"/>
                    <a:pt x="92" y="10"/>
                  </a:cubicBezTo>
                  <a:cubicBezTo>
                    <a:pt x="92" y="15"/>
                    <a:pt x="87" y="20"/>
                    <a:pt x="82" y="20"/>
                  </a:cubicBezTo>
                  <a:close/>
                </a:path>
              </a:pathLst>
            </a:custGeom>
            <a:solidFill>
              <a:schemeClr val="bg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9" name="Freeform 74"/>
            <p:cNvSpPr/>
            <p:nvPr/>
          </p:nvSpPr>
          <p:spPr bwMode="auto">
            <a:xfrm>
              <a:off x="7173913" y="2720975"/>
              <a:ext cx="292100" cy="63500"/>
            </a:xfrm>
            <a:custGeom>
              <a:gdLst>
                <a:gd fmla="*/ 82 w 92" name="T0"/>
                <a:gd fmla="*/ 20 h 20" name="T1"/>
                <a:gd fmla="*/ 10 w 92" name="T2"/>
                <a:gd fmla="*/ 20 h 20" name="T3"/>
                <a:gd fmla="*/ 0 w 92" name="T4"/>
                <a:gd fmla="*/ 10 h 20" name="T5"/>
                <a:gd fmla="*/ 10 w 92" name="T6"/>
                <a:gd fmla="*/ 0 h 20" name="T7"/>
                <a:gd fmla="*/ 82 w 92" name="T8"/>
                <a:gd fmla="*/ 0 h 20" name="T9"/>
                <a:gd fmla="*/ 92 w 92" name="T10"/>
                <a:gd fmla="*/ 10 h 20" name="T11"/>
                <a:gd fmla="*/ 82 w 92" name="T12"/>
                <a:gd fmla="*/ 20 h 20" name="T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b="b" l="0" r="r" t="0"/>
              <a:pathLst>
                <a:path h="20" w="92">
                  <a:moveTo>
                    <a:pt x="82" y="20"/>
                  </a:moveTo>
                  <a:cubicBezTo>
                    <a:pt x="10" y="20"/>
                    <a:pt x="10" y="20"/>
                    <a:pt x="10" y="20"/>
                  </a:cubicBezTo>
                  <a:cubicBezTo>
                    <a:pt x="5" y="20"/>
                    <a:pt x="0" y="15"/>
                    <a:pt x="0" y="10"/>
                  </a:cubicBezTo>
                  <a:cubicBezTo>
                    <a:pt x="0" y="4"/>
                    <a:pt x="5" y="0"/>
                    <a:pt x="10" y="0"/>
                  </a:cubicBezTo>
                  <a:cubicBezTo>
                    <a:pt x="82" y="0"/>
                    <a:pt x="82" y="0"/>
                    <a:pt x="82" y="0"/>
                  </a:cubicBezTo>
                  <a:cubicBezTo>
                    <a:pt x="87" y="0"/>
                    <a:pt x="92" y="4"/>
                    <a:pt x="92" y="10"/>
                  </a:cubicBezTo>
                  <a:cubicBezTo>
                    <a:pt x="92" y="15"/>
                    <a:pt x="87" y="20"/>
                    <a:pt x="82" y="20"/>
                  </a:cubicBezTo>
                  <a:close/>
                </a:path>
              </a:pathLst>
            </a:custGeom>
            <a:solidFill>
              <a:schemeClr val="bg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10" name="Freeform 75"/>
            <p:cNvSpPr/>
            <p:nvPr/>
          </p:nvSpPr>
          <p:spPr bwMode="auto">
            <a:xfrm>
              <a:off x="7173913" y="2882900"/>
              <a:ext cx="292100" cy="63500"/>
            </a:xfrm>
            <a:custGeom>
              <a:gdLst>
                <a:gd fmla="*/ 82 w 92" name="T0"/>
                <a:gd fmla="*/ 20 h 20" name="T1"/>
                <a:gd fmla="*/ 10 w 92" name="T2"/>
                <a:gd fmla="*/ 20 h 20" name="T3"/>
                <a:gd fmla="*/ 0 w 92" name="T4"/>
                <a:gd fmla="*/ 10 h 20" name="T5"/>
                <a:gd fmla="*/ 10 w 92" name="T6"/>
                <a:gd fmla="*/ 0 h 20" name="T7"/>
                <a:gd fmla="*/ 82 w 92" name="T8"/>
                <a:gd fmla="*/ 0 h 20" name="T9"/>
                <a:gd fmla="*/ 92 w 92" name="T10"/>
                <a:gd fmla="*/ 10 h 20" name="T11"/>
                <a:gd fmla="*/ 82 w 92" name="T12"/>
                <a:gd fmla="*/ 20 h 20" name="T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b="b" l="0" r="r" t="0"/>
              <a:pathLst>
                <a:path h="20" w="92">
                  <a:moveTo>
                    <a:pt x="82" y="20"/>
                  </a:moveTo>
                  <a:cubicBezTo>
                    <a:pt x="10" y="20"/>
                    <a:pt x="10" y="20"/>
                    <a:pt x="10" y="20"/>
                  </a:cubicBezTo>
                  <a:cubicBezTo>
                    <a:pt x="5" y="20"/>
                    <a:pt x="0" y="16"/>
                    <a:pt x="0" y="10"/>
                  </a:cubicBezTo>
                  <a:cubicBezTo>
                    <a:pt x="0" y="5"/>
                    <a:pt x="5" y="0"/>
                    <a:pt x="10" y="0"/>
                  </a:cubicBezTo>
                  <a:cubicBezTo>
                    <a:pt x="82" y="0"/>
                    <a:pt x="82" y="0"/>
                    <a:pt x="82" y="0"/>
                  </a:cubicBezTo>
                  <a:cubicBezTo>
                    <a:pt x="87" y="0"/>
                    <a:pt x="92" y="5"/>
                    <a:pt x="92" y="10"/>
                  </a:cubicBezTo>
                  <a:cubicBezTo>
                    <a:pt x="92" y="16"/>
                    <a:pt x="87" y="20"/>
                    <a:pt x="82" y="20"/>
                  </a:cubicBezTo>
                  <a:close/>
                </a:path>
              </a:pathLst>
            </a:custGeom>
            <a:solidFill>
              <a:schemeClr val="bg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11" name="Freeform 76"/>
            <p:cNvSpPr/>
            <p:nvPr/>
          </p:nvSpPr>
          <p:spPr bwMode="auto">
            <a:xfrm>
              <a:off x="7173913" y="3048000"/>
              <a:ext cx="292100" cy="63500"/>
            </a:xfrm>
            <a:custGeom>
              <a:gdLst>
                <a:gd fmla="*/ 82 w 92" name="T0"/>
                <a:gd fmla="*/ 20 h 20" name="T1"/>
                <a:gd fmla="*/ 10 w 92" name="T2"/>
                <a:gd fmla="*/ 20 h 20" name="T3"/>
                <a:gd fmla="*/ 0 w 92" name="T4"/>
                <a:gd fmla="*/ 10 h 20" name="T5"/>
                <a:gd fmla="*/ 10 w 92" name="T6"/>
                <a:gd fmla="*/ 0 h 20" name="T7"/>
                <a:gd fmla="*/ 82 w 92" name="T8"/>
                <a:gd fmla="*/ 0 h 20" name="T9"/>
                <a:gd fmla="*/ 92 w 92" name="T10"/>
                <a:gd fmla="*/ 10 h 20" name="T11"/>
                <a:gd fmla="*/ 82 w 92" name="T12"/>
                <a:gd fmla="*/ 20 h 20" name="T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b="b" l="0" r="r" t="0"/>
              <a:pathLst>
                <a:path h="20" w="92">
                  <a:moveTo>
                    <a:pt x="82" y="20"/>
                  </a:moveTo>
                  <a:cubicBezTo>
                    <a:pt x="10" y="20"/>
                    <a:pt x="10" y="20"/>
                    <a:pt x="10" y="20"/>
                  </a:cubicBezTo>
                  <a:cubicBezTo>
                    <a:pt x="5" y="20"/>
                    <a:pt x="0" y="16"/>
                    <a:pt x="0" y="10"/>
                  </a:cubicBezTo>
                  <a:cubicBezTo>
                    <a:pt x="0" y="5"/>
                    <a:pt x="5" y="0"/>
                    <a:pt x="10" y="0"/>
                  </a:cubicBezTo>
                  <a:cubicBezTo>
                    <a:pt x="82" y="0"/>
                    <a:pt x="82" y="0"/>
                    <a:pt x="82" y="0"/>
                  </a:cubicBezTo>
                  <a:cubicBezTo>
                    <a:pt x="87" y="0"/>
                    <a:pt x="92" y="5"/>
                    <a:pt x="92" y="10"/>
                  </a:cubicBezTo>
                  <a:cubicBezTo>
                    <a:pt x="92" y="16"/>
                    <a:pt x="87" y="20"/>
                    <a:pt x="82" y="20"/>
                  </a:cubicBezTo>
                  <a:close/>
                </a:path>
              </a:pathLst>
            </a:custGeom>
            <a:solidFill>
              <a:schemeClr val="bg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12" name="Freeform 77"/>
            <p:cNvSpPr/>
            <p:nvPr/>
          </p:nvSpPr>
          <p:spPr bwMode="auto">
            <a:xfrm>
              <a:off x="7173913" y="3213100"/>
              <a:ext cx="292100" cy="63500"/>
            </a:xfrm>
            <a:custGeom>
              <a:gdLst>
                <a:gd fmla="*/ 82 w 92" name="T0"/>
                <a:gd fmla="*/ 20 h 20" name="T1"/>
                <a:gd fmla="*/ 10 w 92" name="T2"/>
                <a:gd fmla="*/ 20 h 20" name="T3"/>
                <a:gd fmla="*/ 0 w 92" name="T4"/>
                <a:gd fmla="*/ 10 h 20" name="T5"/>
                <a:gd fmla="*/ 10 w 92" name="T6"/>
                <a:gd fmla="*/ 0 h 20" name="T7"/>
                <a:gd fmla="*/ 82 w 92" name="T8"/>
                <a:gd fmla="*/ 0 h 20" name="T9"/>
                <a:gd fmla="*/ 92 w 92" name="T10"/>
                <a:gd fmla="*/ 10 h 20" name="T11"/>
                <a:gd fmla="*/ 82 w 92" name="T12"/>
                <a:gd fmla="*/ 20 h 20" name="T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b="b" l="0" r="r" t="0"/>
              <a:pathLst>
                <a:path h="20" w="92">
                  <a:moveTo>
                    <a:pt x="82" y="20"/>
                  </a:moveTo>
                  <a:cubicBezTo>
                    <a:pt x="10" y="20"/>
                    <a:pt x="10" y="20"/>
                    <a:pt x="10" y="20"/>
                  </a:cubicBezTo>
                  <a:cubicBezTo>
                    <a:pt x="5" y="20"/>
                    <a:pt x="0" y="15"/>
                    <a:pt x="0" y="10"/>
                  </a:cubicBezTo>
                  <a:cubicBezTo>
                    <a:pt x="0" y="4"/>
                    <a:pt x="5" y="0"/>
                    <a:pt x="10" y="0"/>
                  </a:cubicBezTo>
                  <a:cubicBezTo>
                    <a:pt x="82" y="0"/>
                    <a:pt x="82" y="0"/>
                    <a:pt x="82" y="0"/>
                  </a:cubicBezTo>
                  <a:cubicBezTo>
                    <a:pt x="87" y="0"/>
                    <a:pt x="92" y="4"/>
                    <a:pt x="92" y="10"/>
                  </a:cubicBezTo>
                  <a:cubicBezTo>
                    <a:pt x="92" y="15"/>
                    <a:pt x="87" y="20"/>
                    <a:pt x="82" y="20"/>
                  </a:cubicBezTo>
                  <a:close/>
                </a:path>
              </a:pathLst>
            </a:custGeom>
            <a:solidFill>
              <a:schemeClr val="bg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53" name="Freeform 78"/>
            <p:cNvSpPr/>
            <p:nvPr/>
          </p:nvSpPr>
          <p:spPr bwMode="auto">
            <a:xfrm>
              <a:off x="7173913" y="3378200"/>
              <a:ext cx="292100" cy="63500"/>
            </a:xfrm>
            <a:custGeom>
              <a:gdLst>
                <a:gd fmla="*/ 82 w 92" name="T0"/>
                <a:gd fmla="*/ 20 h 20" name="T1"/>
                <a:gd fmla="*/ 10 w 92" name="T2"/>
                <a:gd fmla="*/ 20 h 20" name="T3"/>
                <a:gd fmla="*/ 0 w 92" name="T4"/>
                <a:gd fmla="*/ 10 h 20" name="T5"/>
                <a:gd fmla="*/ 10 w 92" name="T6"/>
                <a:gd fmla="*/ 0 h 20" name="T7"/>
                <a:gd fmla="*/ 82 w 92" name="T8"/>
                <a:gd fmla="*/ 0 h 20" name="T9"/>
                <a:gd fmla="*/ 92 w 92" name="T10"/>
                <a:gd fmla="*/ 10 h 20" name="T11"/>
                <a:gd fmla="*/ 82 w 92" name="T12"/>
                <a:gd fmla="*/ 20 h 20" name="T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b="b" l="0" r="r" t="0"/>
              <a:pathLst>
                <a:path h="20" w="92">
                  <a:moveTo>
                    <a:pt x="82" y="20"/>
                  </a:moveTo>
                  <a:cubicBezTo>
                    <a:pt x="10" y="20"/>
                    <a:pt x="10" y="20"/>
                    <a:pt x="10" y="20"/>
                  </a:cubicBezTo>
                  <a:cubicBezTo>
                    <a:pt x="5" y="20"/>
                    <a:pt x="0" y="15"/>
                    <a:pt x="0" y="10"/>
                  </a:cubicBezTo>
                  <a:cubicBezTo>
                    <a:pt x="0" y="4"/>
                    <a:pt x="5" y="0"/>
                    <a:pt x="10" y="0"/>
                  </a:cubicBezTo>
                  <a:cubicBezTo>
                    <a:pt x="82" y="0"/>
                    <a:pt x="82" y="0"/>
                    <a:pt x="82" y="0"/>
                  </a:cubicBezTo>
                  <a:cubicBezTo>
                    <a:pt x="87" y="0"/>
                    <a:pt x="92" y="4"/>
                    <a:pt x="92" y="10"/>
                  </a:cubicBezTo>
                  <a:cubicBezTo>
                    <a:pt x="92" y="15"/>
                    <a:pt x="87" y="20"/>
                    <a:pt x="82" y="20"/>
                  </a:cubicBezTo>
                  <a:close/>
                </a:path>
              </a:pathLst>
            </a:custGeom>
            <a:solidFill>
              <a:schemeClr val="bg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55" name="Freeform 79"/>
            <p:cNvSpPr/>
            <p:nvPr/>
          </p:nvSpPr>
          <p:spPr bwMode="auto">
            <a:xfrm>
              <a:off x="7173913" y="3540125"/>
              <a:ext cx="292100" cy="63500"/>
            </a:xfrm>
            <a:custGeom>
              <a:gdLst>
                <a:gd fmla="*/ 82 w 92" name="T0"/>
                <a:gd fmla="*/ 20 h 20" name="T1"/>
                <a:gd fmla="*/ 10 w 92" name="T2"/>
                <a:gd fmla="*/ 20 h 20" name="T3"/>
                <a:gd fmla="*/ 0 w 92" name="T4"/>
                <a:gd fmla="*/ 10 h 20" name="T5"/>
                <a:gd fmla="*/ 10 w 92" name="T6"/>
                <a:gd fmla="*/ 0 h 20" name="T7"/>
                <a:gd fmla="*/ 82 w 92" name="T8"/>
                <a:gd fmla="*/ 0 h 20" name="T9"/>
                <a:gd fmla="*/ 92 w 92" name="T10"/>
                <a:gd fmla="*/ 10 h 20" name="T11"/>
                <a:gd fmla="*/ 82 w 92" name="T12"/>
                <a:gd fmla="*/ 20 h 20" name="T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b="b" l="0" r="r" t="0"/>
              <a:pathLst>
                <a:path h="20" w="92">
                  <a:moveTo>
                    <a:pt x="82" y="20"/>
                  </a:moveTo>
                  <a:cubicBezTo>
                    <a:pt x="10" y="20"/>
                    <a:pt x="10" y="20"/>
                    <a:pt x="10" y="20"/>
                  </a:cubicBezTo>
                  <a:cubicBezTo>
                    <a:pt x="5" y="20"/>
                    <a:pt x="0" y="16"/>
                    <a:pt x="0" y="10"/>
                  </a:cubicBezTo>
                  <a:cubicBezTo>
                    <a:pt x="0" y="5"/>
                    <a:pt x="5" y="0"/>
                    <a:pt x="10" y="0"/>
                  </a:cubicBezTo>
                  <a:cubicBezTo>
                    <a:pt x="82" y="0"/>
                    <a:pt x="82" y="0"/>
                    <a:pt x="82" y="0"/>
                  </a:cubicBezTo>
                  <a:cubicBezTo>
                    <a:pt x="87" y="0"/>
                    <a:pt x="92" y="5"/>
                    <a:pt x="92" y="10"/>
                  </a:cubicBezTo>
                  <a:cubicBezTo>
                    <a:pt x="92" y="16"/>
                    <a:pt x="87" y="20"/>
                    <a:pt x="82" y="20"/>
                  </a:cubicBezTo>
                  <a:close/>
                </a:path>
              </a:pathLst>
            </a:custGeom>
            <a:solidFill>
              <a:schemeClr val="bg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1" name="Freeform 80"/>
            <p:cNvSpPr/>
            <p:nvPr/>
          </p:nvSpPr>
          <p:spPr bwMode="auto">
            <a:xfrm>
              <a:off x="7173913" y="3705225"/>
              <a:ext cx="292100" cy="63500"/>
            </a:xfrm>
            <a:custGeom>
              <a:gdLst>
                <a:gd fmla="*/ 82 w 92" name="T0"/>
                <a:gd fmla="*/ 20 h 20" name="T1"/>
                <a:gd fmla="*/ 10 w 92" name="T2"/>
                <a:gd fmla="*/ 20 h 20" name="T3"/>
                <a:gd fmla="*/ 0 w 92" name="T4"/>
                <a:gd fmla="*/ 10 h 20" name="T5"/>
                <a:gd fmla="*/ 10 w 92" name="T6"/>
                <a:gd fmla="*/ 0 h 20" name="T7"/>
                <a:gd fmla="*/ 82 w 92" name="T8"/>
                <a:gd fmla="*/ 0 h 20" name="T9"/>
                <a:gd fmla="*/ 92 w 92" name="T10"/>
                <a:gd fmla="*/ 10 h 20" name="T11"/>
                <a:gd fmla="*/ 82 w 92" name="T12"/>
                <a:gd fmla="*/ 20 h 20" name="T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b="b" l="0" r="r" t="0"/>
              <a:pathLst>
                <a:path h="20" w="92">
                  <a:moveTo>
                    <a:pt x="82" y="20"/>
                  </a:moveTo>
                  <a:cubicBezTo>
                    <a:pt x="10" y="20"/>
                    <a:pt x="10" y="20"/>
                    <a:pt x="10" y="20"/>
                  </a:cubicBezTo>
                  <a:cubicBezTo>
                    <a:pt x="5" y="20"/>
                    <a:pt x="0" y="16"/>
                    <a:pt x="0" y="10"/>
                  </a:cubicBezTo>
                  <a:cubicBezTo>
                    <a:pt x="0" y="4"/>
                    <a:pt x="5" y="0"/>
                    <a:pt x="10" y="0"/>
                  </a:cubicBezTo>
                  <a:cubicBezTo>
                    <a:pt x="82" y="0"/>
                    <a:pt x="82" y="0"/>
                    <a:pt x="82" y="0"/>
                  </a:cubicBezTo>
                  <a:cubicBezTo>
                    <a:pt x="87" y="0"/>
                    <a:pt x="92" y="4"/>
                    <a:pt x="92" y="10"/>
                  </a:cubicBezTo>
                  <a:cubicBezTo>
                    <a:pt x="92" y="16"/>
                    <a:pt x="87" y="20"/>
                    <a:pt x="82" y="20"/>
                  </a:cubicBezTo>
                  <a:close/>
                </a:path>
              </a:pathLst>
            </a:custGeom>
            <a:solidFill>
              <a:schemeClr val="bg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2" name="Freeform 81"/>
            <p:cNvSpPr/>
            <p:nvPr/>
          </p:nvSpPr>
          <p:spPr bwMode="auto">
            <a:xfrm>
              <a:off x="7173913" y="3870325"/>
              <a:ext cx="292100" cy="63500"/>
            </a:xfrm>
            <a:custGeom>
              <a:gdLst>
                <a:gd fmla="*/ 82 w 92" name="T0"/>
                <a:gd fmla="*/ 20 h 20" name="T1"/>
                <a:gd fmla="*/ 10 w 92" name="T2"/>
                <a:gd fmla="*/ 20 h 20" name="T3"/>
                <a:gd fmla="*/ 0 w 92" name="T4"/>
                <a:gd fmla="*/ 10 h 20" name="T5"/>
                <a:gd fmla="*/ 10 w 92" name="T6"/>
                <a:gd fmla="*/ 0 h 20" name="T7"/>
                <a:gd fmla="*/ 82 w 92" name="T8"/>
                <a:gd fmla="*/ 0 h 20" name="T9"/>
                <a:gd fmla="*/ 92 w 92" name="T10"/>
                <a:gd fmla="*/ 10 h 20" name="T11"/>
                <a:gd fmla="*/ 82 w 92" name="T12"/>
                <a:gd fmla="*/ 20 h 20" name="T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b="b" l="0" r="r" t="0"/>
              <a:pathLst>
                <a:path h="20" w="92">
                  <a:moveTo>
                    <a:pt x="82" y="20"/>
                  </a:moveTo>
                  <a:cubicBezTo>
                    <a:pt x="10" y="20"/>
                    <a:pt x="10" y="20"/>
                    <a:pt x="10" y="20"/>
                  </a:cubicBezTo>
                  <a:cubicBezTo>
                    <a:pt x="5" y="20"/>
                    <a:pt x="0" y="15"/>
                    <a:pt x="0" y="10"/>
                  </a:cubicBezTo>
                  <a:cubicBezTo>
                    <a:pt x="0" y="4"/>
                    <a:pt x="5" y="0"/>
                    <a:pt x="10" y="0"/>
                  </a:cubicBezTo>
                  <a:cubicBezTo>
                    <a:pt x="82" y="0"/>
                    <a:pt x="82" y="0"/>
                    <a:pt x="82" y="0"/>
                  </a:cubicBezTo>
                  <a:cubicBezTo>
                    <a:pt x="87" y="0"/>
                    <a:pt x="92" y="4"/>
                    <a:pt x="92" y="10"/>
                  </a:cubicBezTo>
                  <a:cubicBezTo>
                    <a:pt x="92" y="15"/>
                    <a:pt x="87" y="20"/>
                    <a:pt x="82" y="20"/>
                  </a:cubicBezTo>
                  <a:close/>
                </a:path>
              </a:pathLst>
            </a:custGeom>
            <a:solidFill>
              <a:schemeClr val="bg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3" name="Freeform 82"/>
            <p:cNvSpPr/>
            <p:nvPr/>
          </p:nvSpPr>
          <p:spPr bwMode="auto">
            <a:xfrm>
              <a:off x="7173913" y="4032250"/>
              <a:ext cx="292100" cy="63500"/>
            </a:xfrm>
            <a:custGeom>
              <a:gdLst>
                <a:gd fmla="*/ 82 w 92" name="T0"/>
                <a:gd fmla="*/ 20 h 20" name="T1"/>
                <a:gd fmla="*/ 10 w 92" name="T2"/>
                <a:gd fmla="*/ 20 h 20" name="T3"/>
                <a:gd fmla="*/ 0 w 92" name="T4"/>
                <a:gd fmla="*/ 10 h 20" name="T5"/>
                <a:gd fmla="*/ 10 w 92" name="T6"/>
                <a:gd fmla="*/ 0 h 20" name="T7"/>
                <a:gd fmla="*/ 82 w 92" name="T8"/>
                <a:gd fmla="*/ 0 h 20" name="T9"/>
                <a:gd fmla="*/ 92 w 92" name="T10"/>
                <a:gd fmla="*/ 10 h 20" name="T11"/>
                <a:gd fmla="*/ 82 w 92" name="T12"/>
                <a:gd fmla="*/ 20 h 20" name="T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b="b" l="0" r="r" t="0"/>
              <a:pathLst>
                <a:path h="20" w="92">
                  <a:moveTo>
                    <a:pt x="82" y="20"/>
                  </a:moveTo>
                  <a:cubicBezTo>
                    <a:pt x="10" y="20"/>
                    <a:pt x="10" y="20"/>
                    <a:pt x="10" y="20"/>
                  </a:cubicBezTo>
                  <a:cubicBezTo>
                    <a:pt x="5" y="20"/>
                    <a:pt x="0" y="16"/>
                    <a:pt x="0" y="10"/>
                  </a:cubicBezTo>
                  <a:cubicBezTo>
                    <a:pt x="0" y="5"/>
                    <a:pt x="5" y="0"/>
                    <a:pt x="10" y="0"/>
                  </a:cubicBezTo>
                  <a:cubicBezTo>
                    <a:pt x="82" y="0"/>
                    <a:pt x="82" y="0"/>
                    <a:pt x="82" y="0"/>
                  </a:cubicBezTo>
                  <a:cubicBezTo>
                    <a:pt x="87" y="0"/>
                    <a:pt x="92" y="5"/>
                    <a:pt x="92" y="10"/>
                  </a:cubicBezTo>
                  <a:cubicBezTo>
                    <a:pt x="92" y="16"/>
                    <a:pt x="87" y="20"/>
                    <a:pt x="82" y="20"/>
                  </a:cubicBezTo>
                  <a:close/>
                </a:path>
              </a:pathLst>
            </a:custGeom>
            <a:solidFill>
              <a:schemeClr val="bg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564" name="school bus front"/>
          <p:cNvGrpSpPr/>
          <p:nvPr/>
        </p:nvGrpSpPr>
        <p:grpSpPr>
          <a:xfrm>
            <a:off x="2792736" y="2120247"/>
            <a:ext cx="826440" cy="895241"/>
            <a:chOff x="6775451" y="3355975"/>
            <a:chExt cx="1582737" cy="1714500"/>
          </a:xfrm>
        </p:grpSpPr>
        <p:sp>
          <p:nvSpPr>
            <p:cNvPr id="565" name="Freeform 164"/>
            <p:cNvSpPr/>
            <p:nvPr/>
          </p:nvSpPr>
          <p:spPr bwMode="auto">
            <a:xfrm>
              <a:off x="6967538" y="4743450"/>
              <a:ext cx="282575" cy="301625"/>
            </a:xfrm>
            <a:custGeom>
              <a:gdLst>
                <a:gd fmla="*/ 8 w 89" name="T0"/>
                <a:gd fmla="*/ 95 h 95" name="T1"/>
                <a:gd fmla="*/ 0 w 89" name="T2"/>
                <a:gd fmla="*/ 87 h 95" name="T3"/>
                <a:gd fmla="*/ 0 w 89" name="T4"/>
                <a:gd fmla="*/ 8 h 95" name="T5"/>
                <a:gd fmla="*/ 8 w 89" name="T6"/>
                <a:gd fmla="*/ 0 h 95" name="T7"/>
                <a:gd fmla="*/ 81 w 89" name="T8"/>
                <a:gd fmla="*/ 0 h 95" name="T9"/>
                <a:gd fmla="*/ 89 w 89" name="T10"/>
                <a:gd fmla="*/ 8 h 95" name="T11"/>
                <a:gd fmla="*/ 89 w 89" name="T12"/>
                <a:gd fmla="*/ 87 h 95" name="T13"/>
                <a:gd fmla="*/ 81 w 89" name="T14"/>
                <a:gd fmla="*/ 95 h 95" name="T15"/>
                <a:gd fmla="*/ 8 w 89" name="T16"/>
                <a:gd fmla="*/ 95 h 95" name="T1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b="b" l="0" r="r" t="0"/>
              <a:pathLst>
                <a:path h="95" w="89">
                  <a:moveTo>
                    <a:pt x="8" y="95"/>
                  </a:moveTo>
                  <a:cubicBezTo>
                    <a:pt x="3" y="95"/>
                    <a:pt x="0" y="92"/>
                    <a:pt x="0" y="87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0" y="3"/>
                    <a:pt x="3" y="0"/>
                    <a:pt x="8" y="0"/>
                  </a:cubicBezTo>
                  <a:cubicBezTo>
                    <a:pt x="81" y="0"/>
                    <a:pt x="81" y="0"/>
                    <a:pt x="81" y="0"/>
                  </a:cubicBezTo>
                  <a:cubicBezTo>
                    <a:pt x="85" y="0"/>
                    <a:pt x="89" y="3"/>
                    <a:pt x="89" y="8"/>
                  </a:cubicBezTo>
                  <a:cubicBezTo>
                    <a:pt x="89" y="87"/>
                    <a:pt x="89" y="87"/>
                    <a:pt x="89" y="87"/>
                  </a:cubicBezTo>
                  <a:cubicBezTo>
                    <a:pt x="89" y="92"/>
                    <a:pt x="85" y="95"/>
                    <a:pt x="81" y="95"/>
                  </a:cubicBezTo>
                  <a:lnTo>
                    <a:pt x="8" y="95"/>
                  </a:lnTo>
                  <a:close/>
                </a:path>
              </a:pathLst>
            </a:custGeom>
            <a:solidFill>
              <a:schemeClr val="bg2">
                <a:lumMod val="1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6" name="Freeform 165"/>
            <p:cNvSpPr>
              <a:spLocks noEditPoints="1"/>
            </p:cNvSpPr>
            <p:nvPr/>
          </p:nvSpPr>
          <p:spPr bwMode="auto">
            <a:xfrm>
              <a:off x="6938963" y="4714875"/>
              <a:ext cx="336550" cy="355600"/>
            </a:xfrm>
            <a:custGeom>
              <a:gdLst>
                <a:gd fmla="*/ 90 w 106" name="T0"/>
                <a:gd fmla="*/ 17 h 112" name="T1"/>
                <a:gd fmla="*/ 90 w 106" name="T2"/>
                <a:gd fmla="*/ 96 h 112" name="T3"/>
                <a:gd fmla="*/ 17 w 106" name="T4"/>
                <a:gd fmla="*/ 96 h 112" name="T5"/>
                <a:gd fmla="*/ 17 w 106" name="T6"/>
                <a:gd fmla="*/ 17 h 112" name="T7"/>
                <a:gd fmla="*/ 90 w 106" name="T8"/>
                <a:gd fmla="*/ 17 h 112" name="T9"/>
                <a:gd fmla="*/ 90 w 106" name="T10"/>
                <a:gd fmla="*/ 0 h 112" name="T11"/>
                <a:gd fmla="*/ 17 w 106" name="T12"/>
                <a:gd fmla="*/ 0 h 112" name="T13"/>
                <a:gd fmla="*/ 0 w 106" name="T14"/>
                <a:gd fmla="*/ 17 h 112" name="T15"/>
                <a:gd fmla="*/ 0 w 106" name="T16"/>
                <a:gd fmla="*/ 96 h 112" name="T17"/>
                <a:gd fmla="*/ 17 w 106" name="T18"/>
                <a:gd fmla="*/ 112 h 112" name="T19"/>
                <a:gd fmla="*/ 90 w 106" name="T20"/>
                <a:gd fmla="*/ 112 h 112" name="T21"/>
                <a:gd fmla="*/ 106 w 106" name="T22"/>
                <a:gd fmla="*/ 96 h 112" name="T23"/>
                <a:gd fmla="*/ 106 w 106" name="T24"/>
                <a:gd fmla="*/ 17 h 112" name="T25"/>
                <a:gd fmla="*/ 90 w 106" name="T26"/>
                <a:gd fmla="*/ 0 h 112" name="T2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b="b" l="0" r="r" t="0"/>
              <a:pathLst>
                <a:path h="112" w="105">
                  <a:moveTo>
                    <a:pt x="90" y="17"/>
                  </a:moveTo>
                  <a:cubicBezTo>
                    <a:pt x="90" y="96"/>
                    <a:pt x="90" y="96"/>
                    <a:pt x="90" y="96"/>
                  </a:cubicBezTo>
                  <a:cubicBezTo>
                    <a:pt x="17" y="96"/>
                    <a:pt x="17" y="96"/>
                    <a:pt x="17" y="9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90" y="17"/>
                    <a:pt x="90" y="17"/>
                    <a:pt x="90" y="17"/>
                  </a:cubicBezTo>
                  <a:moveTo>
                    <a:pt x="90" y="0"/>
                  </a:moveTo>
                  <a:cubicBezTo>
                    <a:pt x="17" y="0"/>
                    <a:pt x="17" y="0"/>
                    <a:pt x="17" y="0"/>
                  </a:cubicBezTo>
                  <a:cubicBezTo>
                    <a:pt x="8" y="0"/>
                    <a:pt x="0" y="8"/>
                    <a:pt x="0" y="17"/>
                  </a:cubicBezTo>
                  <a:cubicBezTo>
                    <a:pt x="0" y="96"/>
                    <a:pt x="0" y="96"/>
                    <a:pt x="0" y="96"/>
                  </a:cubicBezTo>
                  <a:cubicBezTo>
                    <a:pt x="0" y="105"/>
                    <a:pt x="8" y="112"/>
                    <a:pt x="17" y="112"/>
                  </a:cubicBezTo>
                  <a:cubicBezTo>
                    <a:pt x="90" y="112"/>
                    <a:pt x="90" y="112"/>
                    <a:pt x="90" y="112"/>
                  </a:cubicBezTo>
                  <a:cubicBezTo>
                    <a:pt x="99" y="112"/>
                    <a:pt x="106" y="105"/>
                    <a:pt x="106" y="96"/>
                  </a:cubicBezTo>
                  <a:cubicBezTo>
                    <a:pt x="106" y="17"/>
                    <a:pt x="106" y="17"/>
                    <a:pt x="106" y="17"/>
                  </a:cubicBezTo>
                  <a:cubicBezTo>
                    <a:pt x="106" y="8"/>
                    <a:pt x="99" y="0"/>
                    <a:pt x="90" y="0"/>
                  </a:cubicBezTo>
                  <a:close/>
                </a:path>
              </a:pathLst>
            </a:custGeom>
            <a:solidFill>
              <a:schemeClr val="bg2">
                <a:lumMod val="1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7" name="Freeform 166"/>
            <p:cNvSpPr/>
            <p:nvPr/>
          </p:nvSpPr>
          <p:spPr bwMode="auto">
            <a:xfrm>
              <a:off x="7878763" y="4743450"/>
              <a:ext cx="285750" cy="301625"/>
            </a:xfrm>
            <a:custGeom>
              <a:gdLst>
                <a:gd fmla="*/ 9 w 90" name="T0"/>
                <a:gd fmla="*/ 95 h 95" name="T1"/>
                <a:gd fmla="*/ 0 w 90" name="T2"/>
                <a:gd fmla="*/ 87 h 95" name="T3"/>
                <a:gd fmla="*/ 0 w 90" name="T4"/>
                <a:gd fmla="*/ 8 h 95" name="T5"/>
                <a:gd fmla="*/ 9 w 90" name="T6"/>
                <a:gd fmla="*/ 0 h 95" name="T7"/>
                <a:gd fmla="*/ 82 w 90" name="T8"/>
                <a:gd fmla="*/ 0 h 95" name="T9"/>
                <a:gd fmla="*/ 90 w 90" name="T10"/>
                <a:gd fmla="*/ 8 h 95" name="T11"/>
                <a:gd fmla="*/ 90 w 90" name="T12"/>
                <a:gd fmla="*/ 87 h 95" name="T13"/>
                <a:gd fmla="*/ 82 w 90" name="T14"/>
                <a:gd fmla="*/ 95 h 95" name="T15"/>
                <a:gd fmla="*/ 9 w 90" name="T16"/>
                <a:gd fmla="*/ 95 h 95" name="T1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b="b" l="0" r="r" t="0"/>
              <a:pathLst>
                <a:path h="95" w="90">
                  <a:moveTo>
                    <a:pt x="9" y="95"/>
                  </a:moveTo>
                  <a:cubicBezTo>
                    <a:pt x="4" y="95"/>
                    <a:pt x="0" y="92"/>
                    <a:pt x="0" y="87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0" y="3"/>
                    <a:pt x="4" y="0"/>
                    <a:pt x="9" y="0"/>
                  </a:cubicBezTo>
                  <a:cubicBezTo>
                    <a:pt x="82" y="0"/>
                    <a:pt x="82" y="0"/>
                    <a:pt x="82" y="0"/>
                  </a:cubicBezTo>
                  <a:cubicBezTo>
                    <a:pt x="86" y="0"/>
                    <a:pt x="90" y="3"/>
                    <a:pt x="90" y="8"/>
                  </a:cubicBezTo>
                  <a:cubicBezTo>
                    <a:pt x="90" y="87"/>
                    <a:pt x="90" y="87"/>
                    <a:pt x="90" y="87"/>
                  </a:cubicBezTo>
                  <a:cubicBezTo>
                    <a:pt x="90" y="92"/>
                    <a:pt x="86" y="95"/>
                    <a:pt x="82" y="95"/>
                  </a:cubicBezTo>
                  <a:lnTo>
                    <a:pt x="9" y="95"/>
                  </a:lnTo>
                  <a:close/>
                </a:path>
              </a:pathLst>
            </a:custGeom>
            <a:solidFill>
              <a:schemeClr val="bg2">
                <a:lumMod val="1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8" name="Freeform 167"/>
            <p:cNvSpPr>
              <a:spLocks noEditPoints="1"/>
            </p:cNvSpPr>
            <p:nvPr/>
          </p:nvSpPr>
          <p:spPr bwMode="auto">
            <a:xfrm>
              <a:off x="7853363" y="4714875"/>
              <a:ext cx="336550" cy="355600"/>
            </a:xfrm>
            <a:custGeom>
              <a:gdLst>
                <a:gd fmla="*/ 90 w 106" name="T0"/>
                <a:gd fmla="*/ 17 h 112" name="T1"/>
                <a:gd fmla="*/ 90 w 106" name="T2"/>
                <a:gd fmla="*/ 96 h 112" name="T3"/>
                <a:gd fmla="*/ 17 w 106" name="T4"/>
                <a:gd fmla="*/ 96 h 112" name="T5"/>
                <a:gd fmla="*/ 17 w 106" name="T6"/>
                <a:gd fmla="*/ 17 h 112" name="T7"/>
                <a:gd fmla="*/ 90 w 106" name="T8"/>
                <a:gd fmla="*/ 17 h 112" name="T9"/>
                <a:gd fmla="*/ 90 w 106" name="T10"/>
                <a:gd fmla="*/ 0 h 112" name="T11"/>
                <a:gd fmla="*/ 17 w 106" name="T12"/>
                <a:gd fmla="*/ 0 h 112" name="T13"/>
                <a:gd fmla="*/ 0 w 106" name="T14"/>
                <a:gd fmla="*/ 17 h 112" name="T15"/>
                <a:gd fmla="*/ 0 w 106" name="T16"/>
                <a:gd fmla="*/ 96 h 112" name="T17"/>
                <a:gd fmla="*/ 17 w 106" name="T18"/>
                <a:gd fmla="*/ 112 h 112" name="T19"/>
                <a:gd fmla="*/ 90 w 106" name="T20"/>
                <a:gd fmla="*/ 112 h 112" name="T21"/>
                <a:gd fmla="*/ 106 w 106" name="T22"/>
                <a:gd fmla="*/ 96 h 112" name="T23"/>
                <a:gd fmla="*/ 106 w 106" name="T24"/>
                <a:gd fmla="*/ 17 h 112" name="T25"/>
                <a:gd fmla="*/ 90 w 106" name="T26"/>
                <a:gd fmla="*/ 0 h 112" name="T2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b="b" l="0" r="r" t="0"/>
              <a:pathLst>
                <a:path h="112" w="105">
                  <a:moveTo>
                    <a:pt x="90" y="17"/>
                  </a:moveTo>
                  <a:cubicBezTo>
                    <a:pt x="90" y="96"/>
                    <a:pt x="90" y="96"/>
                    <a:pt x="90" y="96"/>
                  </a:cubicBezTo>
                  <a:cubicBezTo>
                    <a:pt x="17" y="96"/>
                    <a:pt x="17" y="96"/>
                    <a:pt x="17" y="9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90" y="17"/>
                    <a:pt x="90" y="17"/>
                    <a:pt x="90" y="17"/>
                  </a:cubicBezTo>
                  <a:moveTo>
                    <a:pt x="90" y="0"/>
                  </a:moveTo>
                  <a:cubicBezTo>
                    <a:pt x="17" y="0"/>
                    <a:pt x="17" y="0"/>
                    <a:pt x="17" y="0"/>
                  </a:cubicBezTo>
                  <a:cubicBezTo>
                    <a:pt x="8" y="0"/>
                    <a:pt x="0" y="8"/>
                    <a:pt x="0" y="17"/>
                  </a:cubicBezTo>
                  <a:cubicBezTo>
                    <a:pt x="0" y="96"/>
                    <a:pt x="0" y="96"/>
                    <a:pt x="0" y="96"/>
                  </a:cubicBezTo>
                  <a:cubicBezTo>
                    <a:pt x="0" y="105"/>
                    <a:pt x="8" y="112"/>
                    <a:pt x="17" y="112"/>
                  </a:cubicBezTo>
                  <a:cubicBezTo>
                    <a:pt x="90" y="112"/>
                    <a:pt x="90" y="112"/>
                    <a:pt x="90" y="112"/>
                  </a:cubicBezTo>
                  <a:cubicBezTo>
                    <a:pt x="99" y="112"/>
                    <a:pt x="106" y="105"/>
                    <a:pt x="106" y="96"/>
                  </a:cubicBezTo>
                  <a:cubicBezTo>
                    <a:pt x="106" y="17"/>
                    <a:pt x="106" y="17"/>
                    <a:pt x="106" y="17"/>
                  </a:cubicBezTo>
                  <a:cubicBezTo>
                    <a:pt x="106" y="8"/>
                    <a:pt x="99" y="0"/>
                    <a:pt x="90" y="0"/>
                  </a:cubicBezTo>
                  <a:close/>
                </a:path>
              </a:pathLst>
            </a:custGeom>
            <a:solidFill>
              <a:schemeClr val="bg2">
                <a:lumMod val="1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9" name="Freeform 168"/>
            <p:cNvSpPr/>
            <p:nvPr/>
          </p:nvSpPr>
          <p:spPr bwMode="auto">
            <a:xfrm>
              <a:off x="6913563" y="3387725"/>
              <a:ext cx="1304925" cy="1381125"/>
            </a:xfrm>
            <a:custGeom>
              <a:gdLst>
                <a:gd fmla="*/ 205 w 411" name="T0"/>
                <a:gd fmla="*/ 0 h 435" name="T1"/>
                <a:gd fmla="*/ 0 w 411" name="T2"/>
                <a:gd fmla="*/ 69 h 435" name="T3"/>
                <a:gd fmla="*/ 0 w 411" name="T4"/>
                <a:gd fmla="*/ 69 h 435" name="T5"/>
                <a:gd fmla="*/ 0 w 411" name="T6"/>
                <a:gd fmla="*/ 435 h 435" name="T7"/>
                <a:gd fmla="*/ 411 w 411" name="T8"/>
                <a:gd fmla="*/ 435 h 435" name="T9"/>
                <a:gd fmla="*/ 411 w 411" name="T10"/>
                <a:gd fmla="*/ 69 h 435" name="T11"/>
                <a:gd fmla="*/ 205 w 411" name="T12"/>
                <a:gd fmla="*/ 0 h 435" name="T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b="b" l="0" r="r" t="0"/>
              <a:pathLst>
                <a:path h="435" w="411">
                  <a:moveTo>
                    <a:pt x="205" y="0"/>
                  </a:moveTo>
                  <a:cubicBezTo>
                    <a:pt x="92" y="0"/>
                    <a:pt x="0" y="31"/>
                    <a:pt x="0" y="69"/>
                  </a:cubicBezTo>
                  <a:cubicBezTo>
                    <a:pt x="0" y="69"/>
                    <a:pt x="0" y="69"/>
                    <a:pt x="0" y="69"/>
                  </a:cubicBezTo>
                  <a:cubicBezTo>
                    <a:pt x="0" y="435"/>
                    <a:pt x="0" y="435"/>
                    <a:pt x="0" y="435"/>
                  </a:cubicBezTo>
                  <a:cubicBezTo>
                    <a:pt x="411" y="435"/>
                    <a:pt x="411" y="435"/>
                    <a:pt x="411" y="435"/>
                  </a:cubicBezTo>
                  <a:cubicBezTo>
                    <a:pt x="411" y="69"/>
                    <a:pt x="411" y="69"/>
                    <a:pt x="411" y="69"/>
                  </a:cubicBezTo>
                  <a:cubicBezTo>
                    <a:pt x="411" y="31"/>
                    <a:pt x="319" y="0"/>
                    <a:pt x="205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70" name="Freeform 169"/>
            <p:cNvSpPr>
              <a:spLocks noEditPoints="1"/>
            </p:cNvSpPr>
            <p:nvPr/>
          </p:nvSpPr>
          <p:spPr bwMode="auto">
            <a:xfrm>
              <a:off x="6881813" y="3355975"/>
              <a:ext cx="1368425" cy="1444625"/>
            </a:xfrm>
            <a:custGeom>
              <a:gdLst>
                <a:gd fmla="*/ 421 w 431" name="T0"/>
                <a:gd fmla="*/ 455 h 455" name="T1"/>
                <a:gd fmla="*/ 10 w 431" name="T2"/>
                <a:gd fmla="*/ 455 h 455" name="T3"/>
                <a:gd fmla="*/ 0 w 431" name="T4"/>
                <a:gd fmla="*/ 445 h 455" name="T5"/>
                <a:gd fmla="*/ 0 w 431" name="T6"/>
                <a:gd fmla="*/ 79 h 455" name="T7"/>
                <a:gd fmla="*/ 215 w 431" name="T8"/>
                <a:gd fmla="*/ 0 h 455" name="T9"/>
                <a:gd fmla="*/ 431 w 431" name="T10"/>
                <a:gd fmla="*/ 79 h 455" name="T11"/>
                <a:gd fmla="*/ 431 w 431" name="T12"/>
                <a:gd fmla="*/ 445 h 455" name="T13"/>
                <a:gd fmla="*/ 421 w 431" name="T14"/>
                <a:gd fmla="*/ 455 h 455" name="T15"/>
                <a:gd fmla="*/ 20 w 431" name="T16"/>
                <a:gd fmla="*/ 435 h 455" name="T17"/>
                <a:gd fmla="*/ 411 w 431" name="T18"/>
                <a:gd fmla="*/ 435 h 455" name="T19"/>
                <a:gd fmla="*/ 411 w 431" name="T20"/>
                <a:gd fmla="*/ 79 h 455" name="T21"/>
                <a:gd fmla="*/ 215 w 431" name="T22"/>
                <a:gd fmla="*/ 20 h 455" name="T23"/>
                <a:gd fmla="*/ 20 w 431" name="T24"/>
                <a:gd fmla="*/ 79 h 455" name="T25"/>
                <a:gd fmla="*/ 20 w 431" name="T26"/>
                <a:gd fmla="*/ 435 h 455" name="T2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b="b" l="0" r="r" t="0"/>
              <a:pathLst>
                <a:path h="455" w="431">
                  <a:moveTo>
                    <a:pt x="421" y="455"/>
                  </a:moveTo>
                  <a:cubicBezTo>
                    <a:pt x="10" y="455"/>
                    <a:pt x="10" y="455"/>
                    <a:pt x="10" y="455"/>
                  </a:cubicBezTo>
                  <a:cubicBezTo>
                    <a:pt x="4" y="455"/>
                    <a:pt x="0" y="450"/>
                    <a:pt x="0" y="445"/>
                  </a:cubicBezTo>
                  <a:cubicBezTo>
                    <a:pt x="0" y="79"/>
                    <a:pt x="0" y="79"/>
                    <a:pt x="0" y="79"/>
                  </a:cubicBezTo>
                  <a:cubicBezTo>
                    <a:pt x="0" y="28"/>
                    <a:pt x="111" y="0"/>
                    <a:pt x="215" y="0"/>
                  </a:cubicBezTo>
                  <a:cubicBezTo>
                    <a:pt x="320" y="0"/>
                    <a:pt x="431" y="28"/>
                    <a:pt x="431" y="79"/>
                  </a:cubicBezTo>
                  <a:cubicBezTo>
                    <a:pt x="431" y="445"/>
                    <a:pt x="431" y="445"/>
                    <a:pt x="431" y="445"/>
                  </a:cubicBezTo>
                  <a:cubicBezTo>
                    <a:pt x="431" y="450"/>
                    <a:pt x="426" y="455"/>
                    <a:pt x="421" y="455"/>
                  </a:cubicBezTo>
                  <a:close/>
                  <a:moveTo>
                    <a:pt x="20" y="435"/>
                  </a:moveTo>
                  <a:cubicBezTo>
                    <a:pt x="411" y="435"/>
                    <a:pt x="411" y="435"/>
                    <a:pt x="411" y="435"/>
                  </a:cubicBezTo>
                  <a:cubicBezTo>
                    <a:pt x="411" y="79"/>
                    <a:pt x="411" y="79"/>
                    <a:pt x="411" y="79"/>
                  </a:cubicBezTo>
                  <a:cubicBezTo>
                    <a:pt x="411" y="51"/>
                    <a:pt x="327" y="20"/>
                    <a:pt x="215" y="20"/>
                  </a:cubicBezTo>
                  <a:cubicBezTo>
                    <a:pt x="103" y="20"/>
                    <a:pt x="20" y="51"/>
                    <a:pt x="20" y="79"/>
                  </a:cubicBezTo>
                  <a:lnTo>
                    <a:pt x="20" y="435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71" name="Oval 170"/>
            <p:cNvSpPr>
              <a:spLocks noChangeArrowheads="1"/>
            </p:cNvSpPr>
            <p:nvPr/>
          </p:nvSpPr>
          <p:spPr bwMode="auto">
            <a:xfrm>
              <a:off x="7059613" y="3556000"/>
              <a:ext cx="114300" cy="114300"/>
            </a:xfrm>
            <a:prstGeom prst="ellipse">
              <a:avLst/>
            </a:prstGeom>
            <a:gradFill flip="none" rotWithShape="1">
              <a:gsLst>
                <a:gs pos="19000">
                  <a:schemeClr val="accent6"/>
                </a:gs>
                <a:gs pos="79000">
                  <a:schemeClr val="accent6">
                    <a:lumMod val="50000"/>
                  </a:schemeClr>
                </a:gs>
              </a:gsLst>
              <a:path path="circle">
                <a:fillToRect b="50000" l="50000" r="50000" t="50000"/>
              </a:path>
            </a:gra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72" name="Freeform 171"/>
            <p:cNvSpPr>
              <a:spLocks noEditPoints="1"/>
            </p:cNvSpPr>
            <p:nvPr/>
          </p:nvSpPr>
          <p:spPr bwMode="auto">
            <a:xfrm>
              <a:off x="7046913" y="3543300"/>
              <a:ext cx="139700" cy="139700"/>
            </a:xfrm>
            <a:custGeom>
              <a:gdLst>
                <a:gd fmla="*/ 22 w 44" name="T0"/>
                <a:gd fmla="*/ 44 h 44" name="T1"/>
                <a:gd fmla="*/ 0 w 44" name="T2"/>
                <a:gd fmla="*/ 22 h 44" name="T3"/>
                <a:gd fmla="*/ 22 w 44" name="T4"/>
                <a:gd fmla="*/ 0 h 44" name="T5"/>
                <a:gd fmla="*/ 44 w 44" name="T6"/>
                <a:gd fmla="*/ 22 h 44" name="T7"/>
                <a:gd fmla="*/ 22 w 44" name="T8"/>
                <a:gd fmla="*/ 44 h 44" name="T9"/>
                <a:gd fmla="*/ 22 w 44" name="T10"/>
                <a:gd fmla="*/ 8 h 44" name="T11"/>
                <a:gd fmla="*/ 8 w 44" name="T12"/>
                <a:gd fmla="*/ 22 h 44" name="T13"/>
                <a:gd fmla="*/ 22 w 44" name="T14"/>
                <a:gd fmla="*/ 36 h 44" name="T15"/>
                <a:gd fmla="*/ 36 w 44" name="T16"/>
                <a:gd fmla="*/ 22 h 44" name="T17"/>
                <a:gd fmla="*/ 22 w 44" name="T18"/>
                <a:gd fmla="*/ 8 h 44" name="T1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b="b" l="0" r="r" t="0"/>
              <a:pathLst>
                <a:path h="44" w="44">
                  <a:moveTo>
                    <a:pt x="22" y="44"/>
                  </a:moveTo>
                  <a:cubicBezTo>
                    <a:pt x="10" y="44"/>
                    <a:pt x="0" y="34"/>
                    <a:pt x="0" y="22"/>
                  </a:cubicBezTo>
                  <a:cubicBezTo>
                    <a:pt x="0" y="10"/>
                    <a:pt x="10" y="0"/>
                    <a:pt x="22" y="0"/>
                  </a:cubicBezTo>
                  <a:cubicBezTo>
                    <a:pt x="34" y="0"/>
                    <a:pt x="44" y="10"/>
                    <a:pt x="44" y="22"/>
                  </a:cubicBezTo>
                  <a:cubicBezTo>
                    <a:pt x="44" y="34"/>
                    <a:pt x="34" y="44"/>
                    <a:pt x="22" y="44"/>
                  </a:cubicBezTo>
                  <a:close/>
                  <a:moveTo>
                    <a:pt x="22" y="8"/>
                  </a:moveTo>
                  <a:cubicBezTo>
                    <a:pt x="14" y="8"/>
                    <a:pt x="8" y="15"/>
                    <a:pt x="8" y="22"/>
                  </a:cubicBezTo>
                  <a:cubicBezTo>
                    <a:pt x="8" y="30"/>
                    <a:pt x="14" y="36"/>
                    <a:pt x="22" y="36"/>
                  </a:cubicBezTo>
                  <a:cubicBezTo>
                    <a:pt x="29" y="36"/>
                    <a:pt x="36" y="30"/>
                    <a:pt x="36" y="22"/>
                  </a:cubicBezTo>
                  <a:cubicBezTo>
                    <a:pt x="36" y="15"/>
                    <a:pt x="29" y="8"/>
                    <a:pt x="22" y="8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73" name="Oval 172"/>
            <p:cNvSpPr>
              <a:spLocks noChangeArrowheads="1"/>
            </p:cNvSpPr>
            <p:nvPr/>
          </p:nvSpPr>
          <p:spPr bwMode="auto">
            <a:xfrm>
              <a:off x="7212013" y="3556000"/>
              <a:ext cx="114300" cy="114300"/>
            </a:xfrm>
            <a:prstGeom prst="ellipse">
              <a:avLst/>
            </a:prstGeom>
            <a:gradFill flip="none" rotWithShape="1">
              <a:gsLst>
                <a:gs pos="19000">
                  <a:schemeClr val="accent6"/>
                </a:gs>
                <a:gs pos="79000">
                  <a:schemeClr val="accent6">
                    <a:lumMod val="50000"/>
                  </a:schemeClr>
                </a:gs>
              </a:gsLst>
              <a:path path="circle">
                <a:fillToRect b="50000" l="50000" r="50000" t="50000"/>
              </a:path>
            </a:gra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74" name="Freeform 173"/>
            <p:cNvSpPr>
              <a:spLocks noEditPoints="1"/>
            </p:cNvSpPr>
            <p:nvPr/>
          </p:nvSpPr>
          <p:spPr bwMode="auto">
            <a:xfrm>
              <a:off x="7199313" y="3543300"/>
              <a:ext cx="139700" cy="139700"/>
            </a:xfrm>
            <a:custGeom>
              <a:gdLst>
                <a:gd fmla="*/ 22 w 44" name="T0"/>
                <a:gd fmla="*/ 44 h 44" name="T1"/>
                <a:gd fmla="*/ 0 w 44" name="T2"/>
                <a:gd fmla="*/ 22 h 44" name="T3"/>
                <a:gd fmla="*/ 22 w 44" name="T4"/>
                <a:gd fmla="*/ 0 h 44" name="T5"/>
                <a:gd fmla="*/ 44 w 44" name="T6"/>
                <a:gd fmla="*/ 22 h 44" name="T7"/>
                <a:gd fmla="*/ 22 w 44" name="T8"/>
                <a:gd fmla="*/ 44 h 44" name="T9"/>
                <a:gd fmla="*/ 22 w 44" name="T10"/>
                <a:gd fmla="*/ 8 h 44" name="T11"/>
                <a:gd fmla="*/ 9 w 44" name="T12"/>
                <a:gd fmla="*/ 22 h 44" name="T13"/>
                <a:gd fmla="*/ 22 w 44" name="T14"/>
                <a:gd fmla="*/ 36 h 44" name="T15"/>
                <a:gd fmla="*/ 36 w 44" name="T16"/>
                <a:gd fmla="*/ 22 h 44" name="T17"/>
                <a:gd fmla="*/ 22 w 44" name="T18"/>
                <a:gd fmla="*/ 8 h 44" name="T1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b="b" l="0" r="r" t="0"/>
              <a:pathLst>
                <a:path h="44" w="44">
                  <a:moveTo>
                    <a:pt x="22" y="44"/>
                  </a:moveTo>
                  <a:cubicBezTo>
                    <a:pt x="10" y="44"/>
                    <a:pt x="0" y="34"/>
                    <a:pt x="0" y="22"/>
                  </a:cubicBezTo>
                  <a:cubicBezTo>
                    <a:pt x="0" y="10"/>
                    <a:pt x="10" y="0"/>
                    <a:pt x="22" y="0"/>
                  </a:cubicBezTo>
                  <a:cubicBezTo>
                    <a:pt x="34" y="0"/>
                    <a:pt x="44" y="10"/>
                    <a:pt x="44" y="22"/>
                  </a:cubicBezTo>
                  <a:cubicBezTo>
                    <a:pt x="44" y="34"/>
                    <a:pt x="34" y="44"/>
                    <a:pt x="22" y="44"/>
                  </a:cubicBezTo>
                  <a:close/>
                  <a:moveTo>
                    <a:pt x="22" y="8"/>
                  </a:moveTo>
                  <a:cubicBezTo>
                    <a:pt x="15" y="8"/>
                    <a:pt x="9" y="15"/>
                    <a:pt x="9" y="22"/>
                  </a:cubicBezTo>
                  <a:cubicBezTo>
                    <a:pt x="9" y="30"/>
                    <a:pt x="15" y="36"/>
                    <a:pt x="22" y="36"/>
                  </a:cubicBezTo>
                  <a:cubicBezTo>
                    <a:pt x="30" y="36"/>
                    <a:pt x="36" y="30"/>
                    <a:pt x="36" y="22"/>
                  </a:cubicBezTo>
                  <a:cubicBezTo>
                    <a:pt x="36" y="15"/>
                    <a:pt x="30" y="8"/>
                    <a:pt x="22" y="8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75" name="Oval 174"/>
            <p:cNvSpPr>
              <a:spLocks noChangeArrowheads="1"/>
            </p:cNvSpPr>
            <p:nvPr/>
          </p:nvSpPr>
          <p:spPr bwMode="auto">
            <a:xfrm>
              <a:off x="7802563" y="3556000"/>
              <a:ext cx="114300" cy="114300"/>
            </a:xfrm>
            <a:prstGeom prst="ellipse">
              <a:avLst/>
            </a:prstGeom>
            <a:gradFill flip="none" rotWithShape="1">
              <a:gsLst>
                <a:gs pos="19000">
                  <a:schemeClr val="accent6"/>
                </a:gs>
                <a:gs pos="79000">
                  <a:schemeClr val="accent6">
                    <a:lumMod val="50000"/>
                  </a:schemeClr>
                </a:gs>
              </a:gsLst>
              <a:path path="circle">
                <a:fillToRect b="50000" l="50000" r="50000" t="50000"/>
              </a:path>
            </a:gra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76" name="Freeform 175"/>
            <p:cNvSpPr>
              <a:spLocks noEditPoints="1"/>
            </p:cNvSpPr>
            <p:nvPr/>
          </p:nvSpPr>
          <p:spPr bwMode="auto">
            <a:xfrm>
              <a:off x="7789863" y="3543300"/>
              <a:ext cx="139700" cy="139700"/>
            </a:xfrm>
            <a:custGeom>
              <a:gdLst>
                <a:gd fmla="*/ 22 w 44" name="T0"/>
                <a:gd fmla="*/ 44 h 44" name="T1"/>
                <a:gd fmla="*/ 0 w 44" name="T2"/>
                <a:gd fmla="*/ 22 h 44" name="T3"/>
                <a:gd fmla="*/ 22 w 44" name="T4"/>
                <a:gd fmla="*/ 0 h 44" name="T5"/>
                <a:gd fmla="*/ 44 w 44" name="T6"/>
                <a:gd fmla="*/ 22 h 44" name="T7"/>
                <a:gd fmla="*/ 22 w 44" name="T8"/>
                <a:gd fmla="*/ 44 h 44" name="T9"/>
                <a:gd fmla="*/ 22 w 44" name="T10"/>
                <a:gd fmla="*/ 8 h 44" name="T11"/>
                <a:gd fmla="*/ 8 w 44" name="T12"/>
                <a:gd fmla="*/ 22 h 44" name="T13"/>
                <a:gd fmla="*/ 22 w 44" name="T14"/>
                <a:gd fmla="*/ 36 h 44" name="T15"/>
                <a:gd fmla="*/ 36 w 44" name="T16"/>
                <a:gd fmla="*/ 22 h 44" name="T17"/>
                <a:gd fmla="*/ 22 w 44" name="T18"/>
                <a:gd fmla="*/ 8 h 44" name="T1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b="b" l="0" r="r" t="0"/>
              <a:pathLst>
                <a:path h="44" w="44">
                  <a:moveTo>
                    <a:pt x="22" y="44"/>
                  </a:moveTo>
                  <a:cubicBezTo>
                    <a:pt x="10" y="44"/>
                    <a:pt x="0" y="34"/>
                    <a:pt x="0" y="22"/>
                  </a:cubicBezTo>
                  <a:cubicBezTo>
                    <a:pt x="0" y="10"/>
                    <a:pt x="10" y="0"/>
                    <a:pt x="22" y="0"/>
                  </a:cubicBezTo>
                  <a:cubicBezTo>
                    <a:pt x="34" y="0"/>
                    <a:pt x="44" y="10"/>
                    <a:pt x="44" y="22"/>
                  </a:cubicBezTo>
                  <a:cubicBezTo>
                    <a:pt x="44" y="34"/>
                    <a:pt x="34" y="44"/>
                    <a:pt x="22" y="44"/>
                  </a:cubicBezTo>
                  <a:close/>
                  <a:moveTo>
                    <a:pt x="22" y="8"/>
                  </a:moveTo>
                  <a:cubicBezTo>
                    <a:pt x="15" y="8"/>
                    <a:pt x="8" y="15"/>
                    <a:pt x="8" y="22"/>
                  </a:cubicBezTo>
                  <a:cubicBezTo>
                    <a:pt x="8" y="30"/>
                    <a:pt x="15" y="36"/>
                    <a:pt x="22" y="36"/>
                  </a:cubicBezTo>
                  <a:cubicBezTo>
                    <a:pt x="30" y="36"/>
                    <a:pt x="36" y="30"/>
                    <a:pt x="36" y="22"/>
                  </a:cubicBezTo>
                  <a:cubicBezTo>
                    <a:pt x="36" y="15"/>
                    <a:pt x="30" y="8"/>
                    <a:pt x="22" y="8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85" name="Oval 176"/>
            <p:cNvSpPr>
              <a:spLocks noChangeArrowheads="1"/>
            </p:cNvSpPr>
            <p:nvPr/>
          </p:nvSpPr>
          <p:spPr bwMode="auto">
            <a:xfrm>
              <a:off x="7958138" y="3556000"/>
              <a:ext cx="111125" cy="114300"/>
            </a:xfrm>
            <a:prstGeom prst="ellipse">
              <a:avLst/>
            </a:prstGeom>
            <a:gradFill flip="none" rotWithShape="1">
              <a:gsLst>
                <a:gs pos="19000">
                  <a:schemeClr val="accent6"/>
                </a:gs>
                <a:gs pos="79000">
                  <a:schemeClr val="accent6">
                    <a:lumMod val="50000"/>
                  </a:schemeClr>
                </a:gs>
              </a:gsLst>
              <a:path path="circle">
                <a:fillToRect b="50000" l="50000" r="50000" t="50000"/>
              </a:path>
            </a:gra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86" name="Freeform 177"/>
            <p:cNvSpPr>
              <a:spLocks noEditPoints="1"/>
            </p:cNvSpPr>
            <p:nvPr/>
          </p:nvSpPr>
          <p:spPr bwMode="auto">
            <a:xfrm>
              <a:off x="7945438" y="3543300"/>
              <a:ext cx="139700" cy="139700"/>
            </a:xfrm>
            <a:custGeom>
              <a:gdLst>
                <a:gd fmla="*/ 22 w 44" name="T0"/>
                <a:gd fmla="*/ 44 h 44" name="T1"/>
                <a:gd fmla="*/ 0 w 44" name="T2"/>
                <a:gd fmla="*/ 22 h 44" name="T3"/>
                <a:gd fmla="*/ 22 w 44" name="T4"/>
                <a:gd fmla="*/ 0 h 44" name="T5"/>
                <a:gd fmla="*/ 44 w 44" name="T6"/>
                <a:gd fmla="*/ 22 h 44" name="T7"/>
                <a:gd fmla="*/ 22 w 44" name="T8"/>
                <a:gd fmla="*/ 44 h 44" name="T9"/>
                <a:gd fmla="*/ 22 w 44" name="T10"/>
                <a:gd fmla="*/ 8 h 44" name="T11"/>
                <a:gd fmla="*/ 8 w 44" name="T12"/>
                <a:gd fmla="*/ 22 h 44" name="T13"/>
                <a:gd fmla="*/ 22 w 44" name="T14"/>
                <a:gd fmla="*/ 36 h 44" name="T15"/>
                <a:gd fmla="*/ 35 w 44" name="T16"/>
                <a:gd fmla="*/ 22 h 44" name="T17"/>
                <a:gd fmla="*/ 22 w 44" name="T18"/>
                <a:gd fmla="*/ 8 h 44" name="T1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b="b" l="0" r="r" t="0"/>
              <a:pathLst>
                <a:path h="44" w="44">
                  <a:moveTo>
                    <a:pt x="22" y="44"/>
                  </a:moveTo>
                  <a:cubicBezTo>
                    <a:pt x="9" y="44"/>
                    <a:pt x="0" y="34"/>
                    <a:pt x="0" y="22"/>
                  </a:cubicBezTo>
                  <a:cubicBezTo>
                    <a:pt x="0" y="10"/>
                    <a:pt x="9" y="0"/>
                    <a:pt x="22" y="0"/>
                  </a:cubicBezTo>
                  <a:cubicBezTo>
                    <a:pt x="34" y="0"/>
                    <a:pt x="44" y="10"/>
                    <a:pt x="44" y="22"/>
                  </a:cubicBezTo>
                  <a:cubicBezTo>
                    <a:pt x="44" y="34"/>
                    <a:pt x="34" y="44"/>
                    <a:pt x="22" y="44"/>
                  </a:cubicBezTo>
                  <a:close/>
                  <a:moveTo>
                    <a:pt x="22" y="8"/>
                  </a:moveTo>
                  <a:cubicBezTo>
                    <a:pt x="14" y="8"/>
                    <a:pt x="8" y="15"/>
                    <a:pt x="8" y="22"/>
                  </a:cubicBezTo>
                  <a:cubicBezTo>
                    <a:pt x="8" y="30"/>
                    <a:pt x="14" y="36"/>
                    <a:pt x="22" y="36"/>
                  </a:cubicBezTo>
                  <a:cubicBezTo>
                    <a:pt x="29" y="36"/>
                    <a:pt x="35" y="30"/>
                    <a:pt x="35" y="22"/>
                  </a:cubicBezTo>
                  <a:cubicBezTo>
                    <a:pt x="35" y="15"/>
                    <a:pt x="29" y="8"/>
                    <a:pt x="22" y="8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87" name="Rectangle 178"/>
            <p:cNvSpPr>
              <a:spLocks noChangeArrowheads="1"/>
            </p:cNvSpPr>
            <p:nvPr/>
          </p:nvSpPr>
          <p:spPr bwMode="auto">
            <a:xfrm>
              <a:off x="7037388" y="3727450"/>
              <a:ext cx="504825" cy="336550"/>
            </a:xfrm>
            <a:prstGeom prst="rect">
              <a:avLst/>
            </a:prstGeom>
            <a:gradFill>
              <a:gsLst>
                <a:gs pos="0">
                  <a:schemeClr val="bg1"/>
                </a:gs>
                <a:gs pos="91000">
                  <a:schemeClr val="bg2">
                    <a:lumMod val="90000"/>
                  </a:schemeClr>
                </a:gs>
              </a:gsLst>
              <a:lin ang="18000000" scaled="0"/>
            </a:gra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88" name="Freeform 179"/>
            <p:cNvSpPr>
              <a:spLocks noEditPoints="1"/>
            </p:cNvSpPr>
            <p:nvPr/>
          </p:nvSpPr>
          <p:spPr bwMode="auto">
            <a:xfrm>
              <a:off x="7024688" y="3714750"/>
              <a:ext cx="530225" cy="361950"/>
            </a:xfrm>
            <a:custGeom>
              <a:gdLst>
                <a:gd fmla="*/ 163 w 167" name="T0"/>
                <a:gd fmla="*/ 114 h 114" name="T1"/>
                <a:gd fmla="*/ 4 w 167" name="T2"/>
                <a:gd fmla="*/ 114 h 114" name="T3"/>
                <a:gd fmla="*/ 0 w 167" name="T4"/>
                <a:gd fmla="*/ 110 h 114" name="T5"/>
                <a:gd fmla="*/ 0 w 167" name="T6"/>
                <a:gd fmla="*/ 4 h 114" name="T7"/>
                <a:gd fmla="*/ 4 w 167" name="T8"/>
                <a:gd fmla="*/ 0 h 114" name="T9"/>
                <a:gd fmla="*/ 163 w 167" name="T10"/>
                <a:gd fmla="*/ 0 h 114" name="T11"/>
                <a:gd fmla="*/ 167 w 167" name="T12"/>
                <a:gd fmla="*/ 4 h 114" name="T13"/>
                <a:gd fmla="*/ 167 w 167" name="T14"/>
                <a:gd fmla="*/ 110 h 114" name="T15"/>
                <a:gd fmla="*/ 163 w 167" name="T16"/>
                <a:gd fmla="*/ 114 h 114" name="T17"/>
                <a:gd fmla="*/ 8 w 167" name="T18"/>
                <a:gd fmla="*/ 106 h 114" name="T19"/>
                <a:gd fmla="*/ 159 w 167" name="T20"/>
                <a:gd fmla="*/ 106 h 114" name="T21"/>
                <a:gd fmla="*/ 159 w 167" name="T22"/>
                <a:gd fmla="*/ 8 h 114" name="T23"/>
                <a:gd fmla="*/ 8 w 167" name="T24"/>
                <a:gd fmla="*/ 8 h 114" name="T25"/>
                <a:gd fmla="*/ 8 w 167" name="T26"/>
                <a:gd fmla="*/ 106 h 114" name="T2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b="b" l="0" r="r" t="0"/>
              <a:pathLst>
                <a:path h="114" w="167">
                  <a:moveTo>
                    <a:pt x="163" y="114"/>
                  </a:moveTo>
                  <a:cubicBezTo>
                    <a:pt x="4" y="114"/>
                    <a:pt x="4" y="114"/>
                    <a:pt x="4" y="114"/>
                  </a:cubicBezTo>
                  <a:cubicBezTo>
                    <a:pt x="2" y="114"/>
                    <a:pt x="0" y="112"/>
                    <a:pt x="0" y="110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163" y="0"/>
                    <a:pt x="163" y="0"/>
                    <a:pt x="163" y="0"/>
                  </a:cubicBezTo>
                  <a:cubicBezTo>
                    <a:pt x="165" y="0"/>
                    <a:pt x="167" y="2"/>
                    <a:pt x="167" y="4"/>
                  </a:cubicBezTo>
                  <a:cubicBezTo>
                    <a:pt x="167" y="110"/>
                    <a:pt x="167" y="110"/>
                    <a:pt x="167" y="110"/>
                  </a:cubicBezTo>
                  <a:cubicBezTo>
                    <a:pt x="167" y="112"/>
                    <a:pt x="165" y="114"/>
                    <a:pt x="163" y="114"/>
                  </a:cubicBezTo>
                  <a:close/>
                  <a:moveTo>
                    <a:pt x="8" y="106"/>
                  </a:moveTo>
                  <a:cubicBezTo>
                    <a:pt x="159" y="106"/>
                    <a:pt x="159" y="106"/>
                    <a:pt x="159" y="106"/>
                  </a:cubicBezTo>
                  <a:cubicBezTo>
                    <a:pt x="159" y="8"/>
                    <a:pt x="159" y="8"/>
                    <a:pt x="159" y="8"/>
                  </a:cubicBezTo>
                  <a:cubicBezTo>
                    <a:pt x="8" y="8"/>
                    <a:pt x="8" y="8"/>
                    <a:pt x="8" y="8"/>
                  </a:cubicBezTo>
                  <a:lnTo>
                    <a:pt x="8" y="106"/>
                  </a:lnTo>
                  <a:close/>
                </a:path>
              </a:pathLst>
            </a:custGeom>
            <a:solidFill>
              <a:schemeClr val="tx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99" name="Rectangle 180"/>
            <p:cNvSpPr>
              <a:spLocks noChangeArrowheads="1"/>
            </p:cNvSpPr>
            <p:nvPr/>
          </p:nvSpPr>
          <p:spPr bwMode="auto">
            <a:xfrm>
              <a:off x="7589838" y="3727450"/>
              <a:ext cx="504825" cy="336550"/>
            </a:xfrm>
            <a:prstGeom prst="rect">
              <a:avLst/>
            </a:prstGeom>
            <a:gradFill>
              <a:gsLst>
                <a:gs pos="0">
                  <a:schemeClr val="bg1"/>
                </a:gs>
                <a:gs pos="91000">
                  <a:schemeClr val="bg2">
                    <a:lumMod val="90000"/>
                  </a:schemeClr>
                </a:gs>
              </a:gsLst>
              <a:lin ang="18000000" scaled="0"/>
            </a:gra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01" name="Freeform 181"/>
            <p:cNvSpPr>
              <a:spLocks noEditPoints="1"/>
            </p:cNvSpPr>
            <p:nvPr/>
          </p:nvSpPr>
          <p:spPr bwMode="auto">
            <a:xfrm>
              <a:off x="7577138" y="3714750"/>
              <a:ext cx="530225" cy="361950"/>
            </a:xfrm>
            <a:custGeom>
              <a:gdLst>
                <a:gd fmla="*/ 163 w 167" name="T0"/>
                <a:gd fmla="*/ 114 h 114" name="T1"/>
                <a:gd fmla="*/ 4 w 167" name="T2"/>
                <a:gd fmla="*/ 114 h 114" name="T3"/>
                <a:gd fmla="*/ 0 w 167" name="T4"/>
                <a:gd fmla="*/ 110 h 114" name="T5"/>
                <a:gd fmla="*/ 0 w 167" name="T6"/>
                <a:gd fmla="*/ 4 h 114" name="T7"/>
                <a:gd fmla="*/ 4 w 167" name="T8"/>
                <a:gd fmla="*/ 0 h 114" name="T9"/>
                <a:gd fmla="*/ 163 w 167" name="T10"/>
                <a:gd fmla="*/ 0 h 114" name="T11"/>
                <a:gd fmla="*/ 167 w 167" name="T12"/>
                <a:gd fmla="*/ 4 h 114" name="T13"/>
                <a:gd fmla="*/ 167 w 167" name="T14"/>
                <a:gd fmla="*/ 110 h 114" name="T15"/>
                <a:gd fmla="*/ 163 w 167" name="T16"/>
                <a:gd fmla="*/ 114 h 114" name="T17"/>
                <a:gd fmla="*/ 8 w 167" name="T18"/>
                <a:gd fmla="*/ 106 h 114" name="T19"/>
                <a:gd fmla="*/ 159 w 167" name="T20"/>
                <a:gd fmla="*/ 106 h 114" name="T21"/>
                <a:gd fmla="*/ 159 w 167" name="T22"/>
                <a:gd fmla="*/ 8 h 114" name="T23"/>
                <a:gd fmla="*/ 8 w 167" name="T24"/>
                <a:gd fmla="*/ 8 h 114" name="T25"/>
                <a:gd fmla="*/ 8 w 167" name="T26"/>
                <a:gd fmla="*/ 106 h 114" name="T2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b="b" l="0" r="r" t="0"/>
              <a:pathLst>
                <a:path h="114" w="167">
                  <a:moveTo>
                    <a:pt x="163" y="114"/>
                  </a:moveTo>
                  <a:cubicBezTo>
                    <a:pt x="4" y="114"/>
                    <a:pt x="4" y="114"/>
                    <a:pt x="4" y="114"/>
                  </a:cubicBezTo>
                  <a:cubicBezTo>
                    <a:pt x="2" y="114"/>
                    <a:pt x="0" y="112"/>
                    <a:pt x="0" y="110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163" y="0"/>
                    <a:pt x="163" y="0"/>
                    <a:pt x="163" y="0"/>
                  </a:cubicBezTo>
                  <a:cubicBezTo>
                    <a:pt x="165" y="0"/>
                    <a:pt x="167" y="2"/>
                    <a:pt x="167" y="4"/>
                  </a:cubicBezTo>
                  <a:cubicBezTo>
                    <a:pt x="167" y="110"/>
                    <a:pt x="167" y="110"/>
                    <a:pt x="167" y="110"/>
                  </a:cubicBezTo>
                  <a:cubicBezTo>
                    <a:pt x="167" y="112"/>
                    <a:pt x="165" y="114"/>
                    <a:pt x="163" y="114"/>
                  </a:cubicBezTo>
                  <a:close/>
                  <a:moveTo>
                    <a:pt x="8" y="106"/>
                  </a:moveTo>
                  <a:cubicBezTo>
                    <a:pt x="159" y="106"/>
                    <a:pt x="159" y="106"/>
                    <a:pt x="159" y="106"/>
                  </a:cubicBezTo>
                  <a:cubicBezTo>
                    <a:pt x="159" y="8"/>
                    <a:pt x="159" y="8"/>
                    <a:pt x="159" y="8"/>
                  </a:cubicBezTo>
                  <a:cubicBezTo>
                    <a:pt x="8" y="8"/>
                    <a:pt x="8" y="8"/>
                    <a:pt x="8" y="8"/>
                  </a:cubicBezTo>
                  <a:lnTo>
                    <a:pt x="8" y="106"/>
                  </a:lnTo>
                  <a:close/>
                </a:path>
              </a:pathLst>
            </a:custGeom>
            <a:solidFill>
              <a:schemeClr val="tx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02" name="Rectangle 182"/>
            <p:cNvSpPr>
              <a:spLocks noChangeArrowheads="1"/>
            </p:cNvSpPr>
            <p:nvPr/>
          </p:nvSpPr>
          <p:spPr bwMode="auto">
            <a:xfrm>
              <a:off x="6784976" y="3803650"/>
              <a:ext cx="103188" cy="260350"/>
            </a:xfrm>
            <a:prstGeom prst="rect">
              <a:avLst/>
            </a:prstGeom>
            <a:solidFill>
              <a:schemeClr val="tx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03" name="Freeform 183"/>
            <p:cNvSpPr>
              <a:spLocks noEditPoints="1"/>
            </p:cNvSpPr>
            <p:nvPr/>
          </p:nvSpPr>
          <p:spPr bwMode="auto">
            <a:xfrm>
              <a:off x="6775451" y="3790950"/>
              <a:ext cx="125413" cy="282575"/>
            </a:xfrm>
            <a:custGeom>
              <a:gdLst>
                <a:gd fmla="*/ 36 w 40" name="T0"/>
                <a:gd fmla="*/ 89 h 89" name="T1"/>
                <a:gd fmla="*/ 3 w 40" name="T2"/>
                <a:gd fmla="*/ 89 h 89" name="T3"/>
                <a:gd fmla="*/ 0 w 40" name="T4"/>
                <a:gd fmla="*/ 86 h 89" name="T5"/>
                <a:gd fmla="*/ 0 w 40" name="T6"/>
                <a:gd fmla="*/ 4 h 89" name="T7"/>
                <a:gd fmla="*/ 3 w 40" name="T8"/>
                <a:gd fmla="*/ 0 h 89" name="T9"/>
                <a:gd fmla="*/ 36 w 40" name="T10"/>
                <a:gd fmla="*/ 0 h 89" name="T11"/>
                <a:gd fmla="*/ 40 w 40" name="T12"/>
                <a:gd fmla="*/ 4 h 89" name="T13"/>
                <a:gd fmla="*/ 40 w 40" name="T14"/>
                <a:gd fmla="*/ 86 h 89" name="T15"/>
                <a:gd fmla="*/ 36 w 40" name="T16"/>
                <a:gd fmla="*/ 89 h 89" name="T17"/>
                <a:gd fmla="*/ 6 w 40" name="T18"/>
                <a:gd fmla="*/ 82 h 89" name="T19"/>
                <a:gd fmla="*/ 33 w 40" name="T20"/>
                <a:gd fmla="*/ 82 h 89" name="T21"/>
                <a:gd fmla="*/ 33 w 40" name="T22"/>
                <a:gd fmla="*/ 7 h 89" name="T23"/>
                <a:gd fmla="*/ 6 w 40" name="T24"/>
                <a:gd fmla="*/ 7 h 89" name="T25"/>
                <a:gd fmla="*/ 6 w 40" name="T26"/>
                <a:gd fmla="*/ 82 h 89" name="T2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b="b" l="0" r="r" t="0"/>
              <a:pathLst>
                <a:path h="89" w="40">
                  <a:moveTo>
                    <a:pt x="36" y="89"/>
                  </a:moveTo>
                  <a:cubicBezTo>
                    <a:pt x="3" y="89"/>
                    <a:pt x="3" y="89"/>
                    <a:pt x="3" y="89"/>
                  </a:cubicBezTo>
                  <a:cubicBezTo>
                    <a:pt x="1" y="89"/>
                    <a:pt x="0" y="87"/>
                    <a:pt x="0" y="86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2"/>
                    <a:pt x="1" y="0"/>
                    <a:pt x="3" y="0"/>
                  </a:cubicBezTo>
                  <a:cubicBezTo>
                    <a:pt x="36" y="0"/>
                    <a:pt x="36" y="0"/>
                    <a:pt x="36" y="0"/>
                  </a:cubicBezTo>
                  <a:cubicBezTo>
                    <a:pt x="38" y="0"/>
                    <a:pt x="40" y="2"/>
                    <a:pt x="40" y="4"/>
                  </a:cubicBezTo>
                  <a:cubicBezTo>
                    <a:pt x="40" y="86"/>
                    <a:pt x="40" y="86"/>
                    <a:pt x="40" y="86"/>
                  </a:cubicBezTo>
                  <a:cubicBezTo>
                    <a:pt x="40" y="87"/>
                    <a:pt x="38" y="89"/>
                    <a:pt x="36" y="89"/>
                  </a:cubicBezTo>
                  <a:close/>
                  <a:moveTo>
                    <a:pt x="6" y="82"/>
                  </a:moveTo>
                  <a:cubicBezTo>
                    <a:pt x="33" y="82"/>
                    <a:pt x="33" y="82"/>
                    <a:pt x="33" y="82"/>
                  </a:cubicBezTo>
                  <a:cubicBezTo>
                    <a:pt x="33" y="7"/>
                    <a:pt x="33" y="7"/>
                    <a:pt x="33" y="7"/>
                  </a:cubicBezTo>
                  <a:cubicBezTo>
                    <a:pt x="6" y="7"/>
                    <a:pt x="6" y="7"/>
                    <a:pt x="6" y="7"/>
                  </a:cubicBezTo>
                  <a:lnTo>
                    <a:pt x="6" y="82"/>
                  </a:lnTo>
                  <a:close/>
                </a:path>
              </a:pathLst>
            </a:custGeom>
            <a:solidFill>
              <a:schemeClr val="tx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04" name="Rectangle 184"/>
            <p:cNvSpPr>
              <a:spLocks noChangeArrowheads="1"/>
            </p:cNvSpPr>
            <p:nvPr/>
          </p:nvSpPr>
          <p:spPr bwMode="auto">
            <a:xfrm>
              <a:off x="8240713" y="3803650"/>
              <a:ext cx="104775" cy="260350"/>
            </a:xfrm>
            <a:prstGeom prst="rect">
              <a:avLst/>
            </a:prstGeom>
            <a:solidFill>
              <a:schemeClr val="tx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05" name="Freeform 185"/>
            <p:cNvSpPr>
              <a:spLocks noEditPoints="1"/>
            </p:cNvSpPr>
            <p:nvPr/>
          </p:nvSpPr>
          <p:spPr bwMode="auto">
            <a:xfrm>
              <a:off x="8231188" y="3790950"/>
              <a:ext cx="127000" cy="282575"/>
            </a:xfrm>
            <a:custGeom>
              <a:gdLst>
                <a:gd fmla="*/ 36 w 40" name="T0"/>
                <a:gd fmla="*/ 89 h 89" name="T1"/>
                <a:gd fmla="*/ 3 w 40" name="T2"/>
                <a:gd fmla="*/ 89 h 89" name="T3"/>
                <a:gd fmla="*/ 0 w 40" name="T4"/>
                <a:gd fmla="*/ 86 h 89" name="T5"/>
                <a:gd fmla="*/ 0 w 40" name="T6"/>
                <a:gd fmla="*/ 4 h 89" name="T7"/>
                <a:gd fmla="*/ 3 w 40" name="T8"/>
                <a:gd fmla="*/ 0 h 89" name="T9"/>
                <a:gd fmla="*/ 36 w 40" name="T10"/>
                <a:gd fmla="*/ 0 h 89" name="T11"/>
                <a:gd fmla="*/ 40 w 40" name="T12"/>
                <a:gd fmla="*/ 4 h 89" name="T13"/>
                <a:gd fmla="*/ 40 w 40" name="T14"/>
                <a:gd fmla="*/ 86 h 89" name="T15"/>
                <a:gd fmla="*/ 36 w 40" name="T16"/>
                <a:gd fmla="*/ 89 h 89" name="T17"/>
                <a:gd fmla="*/ 6 w 40" name="T18"/>
                <a:gd fmla="*/ 82 h 89" name="T19"/>
                <a:gd fmla="*/ 33 w 40" name="T20"/>
                <a:gd fmla="*/ 82 h 89" name="T21"/>
                <a:gd fmla="*/ 33 w 40" name="T22"/>
                <a:gd fmla="*/ 7 h 89" name="T23"/>
                <a:gd fmla="*/ 6 w 40" name="T24"/>
                <a:gd fmla="*/ 7 h 89" name="T25"/>
                <a:gd fmla="*/ 6 w 40" name="T26"/>
                <a:gd fmla="*/ 82 h 89" name="T2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b="b" l="0" r="r" t="0"/>
              <a:pathLst>
                <a:path h="89" w="40">
                  <a:moveTo>
                    <a:pt x="36" y="89"/>
                  </a:moveTo>
                  <a:cubicBezTo>
                    <a:pt x="3" y="89"/>
                    <a:pt x="3" y="89"/>
                    <a:pt x="3" y="89"/>
                  </a:cubicBezTo>
                  <a:cubicBezTo>
                    <a:pt x="1" y="89"/>
                    <a:pt x="0" y="87"/>
                    <a:pt x="0" y="86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2"/>
                    <a:pt x="1" y="0"/>
                    <a:pt x="3" y="0"/>
                  </a:cubicBezTo>
                  <a:cubicBezTo>
                    <a:pt x="36" y="0"/>
                    <a:pt x="36" y="0"/>
                    <a:pt x="36" y="0"/>
                  </a:cubicBezTo>
                  <a:cubicBezTo>
                    <a:pt x="38" y="0"/>
                    <a:pt x="40" y="2"/>
                    <a:pt x="40" y="4"/>
                  </a:cubicBezTo>
                  <a:cubicBezTo>
                    <a:pt x="40" y="86"/>
                    <a:pt x="40" y="86"/>
                    <a:pt x="40" y="86"/>
                  </a:cubicBezTo>
                  <a:cubicBezTo>
                    <a:pt x="40" y="87"/>
                    <a:pt x="38" y="89"/>
                    <a:pt x="36" y="89"/>
                  </a:cubicBezTo>
                  <a:close/>
                  <a:moveTo>
                    <a:pt x="6" y="82"/>
                  </a:moveTo>
                  <a:cubicBezTo>
                    <a:pt x="33" y="82"/>
                    <a:pt x="33" y="82"/>
                    <a:pt x="33" y="82"/>
                  </a:cubicBezTo>
                  <a:cubicBezTo>
                    <a:pt x="33" y="7"/>
                    <a:pt x="33" y="7"/>
                    <a:pt x="33" y="7"/>
                  </a:cubicBezTo>
                  <a:cubicBezTo>
                    <a:pt x="6" y="7"/>
                    <a:pt x="6" y="7"/>
                    <a:pt x="6" y="7"/>
                  </a:cubicBezTo>
                  <a:lnTo>
                    <a:pt x="6" y="82"/>
                  </a:lnTo>
                  <a:close/>
                </a:path>
              </a:pathLst>
            </a:custGeom>
            <a:solidFill>
              <a:schemeClr val="tx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06" name="Freeform 186"/>
            <p:cNvSpPr/>
            <p:nvPr/>
          </p:nvSpPr>
          <p:spPr bwMode="auto">
            <a:xfrm>
              <a:off x="7246938" y="4298950"/>
              <a:ext cx="638175" cy="38100"/>
            </a:xfrm>
            <a:custGeom>
              <a:gdLst>
                <a:gd fmla="*/ 195 w 201" name="T0"/>
                <a:gd fmla="*/ 12 h 12" name="T1"/>
                <a:gd fmla="*/ 6 w 201" name="T2"/>
                <a:gd fmla="*/ 12 h 12" name="T3"/>
                <a:gd fmla="*/ 0 w 201" name="T4"/>
                <a:gd fmla="*/ 6 h 12" name="T5"/>
                <a:gd fmla="*/ 6 w 201" name="T6"/>
                <a:gd fmla="*/ 0 h 12" name="T7"/>
                <a:gd fmla="*/ 195 w 201" name="T8"/>
                <a:gd fmla="*/ 0 h 12" name="T9"/>
                <a:gd fmla="*/ 201 w 201" name="T10"/>
                <a:gd fmla="*/ 6 h 12" name="T11"/>
                <a:gd fmla="*/ 195 w 201" name="T12"/>
                <a:gd fmla="*/ 12 h 12" name="T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b="b" l="0" r="r" t="0"/>
              <a:pathLst>
                <a:path h="12" w="201">
                  <a:moveTo>
                    <a:pt x="195" y="12"/>
                  </a:moveTo>
                  <a:cubicBezTo>
                    <a:pt x="6" y="12"/>
                    <a:pt x="6" y="12"/>
                    <a:pt x="6" y="12"/>
                  </a:cubicBezTo>
                  <a:cubicBezTo>
                    <a:pt x="2" y="12"/>
                    <a:pt x="0" y="9"/>
                    <a:pt x="0" y="6"/>
                  </a:cubicBezTo>
                  <a:cubicBezTo>
                    <a:pt x="0" y="3"/>
                    <a:pt x="2" y="0"/>
                    <a:pt x="6" y="0"/>
                  </a:cubicBezTo>
                  <a:cubicBezTo>
                    <a:pt x="195" y="0"/>
                    <a:pt x="195" y="0"/>
                    <a:pt x="195" y="0"/>
                  </a:cubicBezTo>
                  <a:cubicBezTo>
                    <a:pt x="198" y="0"/>
                    <a:pt x="201" y="3"/>
                    <a:pt x="201" y="6"/>
                  </a:cubicBezTo>
                  <a:cubicBezTo>
                    <a:pt x="201" y="9"/>
                    <a:pt x="198" y="12"/>
                    <a:pt x="195" y="12"/>
                  </a:cubicBezTo>
                  <a:close/>
                </a:path>
              </a:pathLst>
            </a:custGeom>
            <a:solidFill>
              <a:schemeClr val="tx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07" name="Freeform 187"/>
            <p:cNvSpPr/>
            <p:nvPr/>
          </p:nvSpPr>
          <p:spPr bwMode="auto">
            <a:xfrm>
              <a:off x="7246938" y="4419600"/>
              <a:ext cx="638175" cy="38100"/>
            </a:xfrm>
            <a:custGeom>
              <a:gdLst>
                <a:gd fmla="*/ 195 w 201" name="T0"/>
                <a:gd fmla="*/ 12 h 12" name="T1"/>
                <a:gd fmla="*/ 6 w 201" name="T2"/>
                <a:gd fmla="*/ 12 h 12" name="T3"/>
                <a:gd fmla="*/ 0 w 201" name="T4"/>
                <a:gd fmla="*/ 6 h 12" name="T5"/>
                <a:gd fmla="*/ 6 w 201" name="T6"/>
                <a:gd fmla="*/ 0 h 12" name="T7"/>
                <a:gd fmla="*/ 195 w 201" name="T8"/>
                <a:gd fmla="*/ 0 h 12" name="T9"/>
                <a:gd fmla="*/ 201 w 201" name="T10"/>
                <a:gd fmla="*/ 6 h 12" name="T11"/>
                <a:gd fmla="*/ 195 w 201" name="T12"/>
                <a:gd fmla="*/ 12 h 12" name="T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b="b" l="0" r="r" t="0"/>
              <a:pathLst>
                <a:path h="12" w="201">
                  <a:moveTo>
                    <a:pt x="195" y="12"/>
                  </a:moveTo>
                  <a:cubicBezTo>
                    <a:pt x="6" y="12"/>
                    <a:pt x="6" y="12"/>
                    <a:pt x="6" y="12"/>
                  </a:cubicBezTo>
                  <a:cubicBezTo>
                    <a:pt x="2" y="12"/>
                    <a:pt x="0" y="9"/>
                    <a:pt x="0" y="6"/>
                  </a:cubicBezTo>
                  <a:cubicBezTo>
                    <a:pt x="0" y="2"/>
                    <a:pt x="2" y="0"/>
                    <a:pt x="6" y="0"/>
                  </a:cubicBezTo>
                  <a:cubicBezTo>
                    <a:pt x="195" y="0"/>
                    <a:pt x="195" y="0"/>
                    <a:pt x="195" y="0"/>
                  </a:cubicBezTo>
                  <a:cubicBezTo>
                    <a:pt x="198" y="0"/>
                    <a:pt x="201" y="2"/>
                    <a:pt x="201" y="6"/>
                  </a:cubicBezTo>
                  <a:cubicBezTo>
                    <a:pt x="201" y="9"/>
                    <a:pt x="198" y="12"/>
                    <a:pt x="195" y="12"/>
                  </a:cubicBezTo>
                  <a:close/>
                </a:path>
              </a:pathLst>
            </a:custGeom>
            <a:solidFill>
              <a:schemeClr val="tx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08" name="Freeform 188"/>
            <p:cNvSpPr/>
            <p:nvPr/>
          </p:nvSpPr>
          <p:spPr bwMode="auto">
            <a:xfrm>
              <a:off x="7246938" y="4537075"/>
              <a:ext cx="638175" cy="38100"/>
            </a:xfrm>
            <a:custGeom>
              <a:gdLst>
                <a:gd fmla="*/ 195 w 201" name="T0"/>
                <a:gd fmla="*/ 12 h 12" name="T1"/>
                <a:gd fmla="*/ 6 w 201" name="T2"/>
                <a:gd fmla="*/ 12 h 12" name="T3"/>
                <a:gd fmla="*/ 0 w 201" name="T4"/>
                <a:gd fmla="*/ 6 h 12" name="T5"/>
                <a:gd fmla="*/ 6 w 201" name="T6"/>
                <a:gd fmla="*/ 0 h 12" name="T7"/>
                <a:gd fmla="*/ 195 w 201" name="T8"/>
                <a:gd fmla="*/ 0 h 12" name="T9"/>
                <a:gd fmla="*/ 201 w 201" name="T10"/>
                <a:gd fmla="*/ 6 h 12" name="T11"/>
                <a:gd fmla="*/ 195 w 201" name="T12"/>
                <a:gd fmla="*/ 12 h 12" name="T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b="b" l="0" r="r" t="0"/>
              <a:pathLst>
                <a:path h="12" w="201">
                  <a:moveTo>
                    <a:pt x="195" y="12"/>
                  </a:moveTo>
                  <a:cubicBezTo>
                    <a:pt x="6" y="12"/>
                    <a:pt x="6" y="12"/>
                    <a:pt x="6" y="12"/>
                  </a:cubicBezTo>
                  <a:cubicBezTo>
                    <a:pt x="2" y="12"/>
                    <a:pt x="0" y="10"/>
                    <a:pt x="0" y="6"/>
                  </a:cubicBezTo>
                  <a:cubicBezTo>
                    <a:pt x="0" y="3"/>
                    <a:pt x="2" y="0"/>
                    <a:pt x="6" y="0"/>
                  </a:cubicBezTo>
                  <a:cubicBezTo>
                    <a:pt x="195" y="0"/>
                    <a:pt x="195" y="0"/>
                    <a:pt x="195" y="0"/>
                  </a:cubicBezTo>
                  <a:cubicBezTo>
                    <a:pt x="198" y="0"/>
                    <a:pt x="201" y="3"/>
                    <a:pt x="201" y="6"/>
                  </a:cubicBezTo>
                  <a:cubicBezTo>
                    <a:pt x="201" y="10"/>
                    <a:pt x="198" y="12"/>
                    <a:pt x="195" y="12"/>
                  </a:cubicBezTo>
                  <a:close/>
                </a:path>
              </a:pathLst>
            </a:custGeom>
            <a:solidFill>
              <a:schemeClr val="tx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09" name="Oval 189"/>
            <p:cNvSpPr>
              <a:spLocks noChangeArrowheads="1"/>
            </p:cNvSpPr>
            <p:nvPr/>
          </p:nvSpPr>
          <p:spPr bwMode="auto">
            <a:xfrm>
              <a:off x="7945438" y="4352925"/>
              <a:ext cx="168275" cy="168275"/>
            </a:xfrm>
            <a:prstGeom prst="ellipse">
              <a:avLst/>
            </a:prstGeom>
            <a:gradFill flip="none" rotWithShape="1">
              <a:gsLst>
                <a:gs pos="0">
                  <a:schemeClr val="bg1"/>
                </a:gs>
                <a:gs pos="74000">
                  <a:schemeClr val="bg2">
                    <a:lumMod val="90000"/>
                  </a:schemeClr>
                </a:gs>
              </a:gsLst>
              <a:path path="circle">
                <a:fillToRect b="50000" l="50000" r="50000" t="50000"/>
              </a:path>
            </a:gra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10" name="Freeform 190"/>
            <p:cNvSpPr>
              <a:spLocks noEditPoints="1"/>
            </p:cNvSpPr>
            <p:nvPr/>
          </p:nvSpPr>
          <p:spPr bwMode="auto">
            <a:xfrm>
              <a:off x="7932738" y="4340225"/>
              <a:ext cx="193675" cy="193675"/>
            </a:xfrm>
            <a:custGeom>
              <a:gdLst>
                <a:gd fmla="*/ 30 w 61" name="T0"/>
                <a:gd fmla="*/ 61 h 61" name="T1"/>
                <a:gd fmla="*/ 0 w 61" name="T2"/>
                <a:gd fmla="*/ 31 h 61" name="T3"/>
                <a:gd fmla="*/ 30 w 61" name="T4"/>
                <a:gd fmla="*/ 0 h 61" name="T5"/>
                <a:gd fmla="*/ 61 w 61" name="T6"/>
                <a:gd fmla="*/ 31 h 61" name="T7"/>
                <a:gd fmla="*/ 30 w 61" name="T8"/>
                <a:gd fmla="*/ 61 h 61" name="T9"/>
                <a:gd fmla="*/ 30 w 61" name="T10"/>
                <a:gd fmla="*/ 8 h 61" name="T11"/>
                <a:gd fmla="*/ 8 w 61" name="T12"/>
                <a:gd fmla="*/ 31 h 61" name="T13"/>
                <a:gd fmla="*/ 30 w 61" name="T14"/>
                <a:gd fmla="*/ 53 h 61" name="T15"/>
                <a:gd fmla="*/ 53 w 61" name="T16"/>
                <a:gd fmla="*/ 31 h 61" name="T17"/>
                <a:gd fmla="*/ 30 w 61" name="T18"/>
                <a:gd fmla="*/ 8 h 61" name="T1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b="b" l="0" r="r" t="0"/>
              <a:pathLst>
                <a:path h="61" w="61">
                  <a:moveTo>
                    <a:pt x="30" y="61"/>
                  </a:moveTo>
                  <a:cubicBezTo>
                    <a:pt x="13" y="61"/>
                    <a:pt x="0" y="48"/>
                    <a:pt x="0" y="31"/>
                  </a:cubicBezTo>
                  <a:cubicBezTo>
                    <a:pt x="0" y="14"/>
                    <a:pt x="13" y="0"/>
                    <a:pt x="30" y="0"/>
                  </a:cubicBezTo>
                  <a:cubicBezTo>
                    <a:pt x="47" y="0"/>
                    <a:pt x="61" y="14"/>
                    <a:pt x="61" y="31"/>
                  </a:cubicBezTo>
                  <a:cubicBezTo>
                    <a:pt x="61" y="48"/>
                    <a:pt x="47" y="61"/>
                    <a:pt x="30" y="61"/>
                  </a:cubicBezTo>
                  <a:close/>
                  <a:moveTo>
                    <a:pt x="30" y="8"/>
                  </a:moveTo>
                  <a:cubicBezTo>
                    <a:pt x="18" y="8"/>
                    <a:pt x="8" y="18"/>
                    <a:pt x="8" y="31"/>
                  </a:cubicBezTo>
                  <a:cubicBezTo>
                    <a:pt x="8" y="43"/>
                    <a:pt x="18" y="53"/>
                    <a:pt x="30" y="53"/>
                  </a:cubicBezTo>
                  <a:cubicBezTo>
                    <a:pt x="43" y="53"/>
                    <a:pt x="53" y="43"/>
                    <a:pt x="53" y="31"/>
                  </a:cubicBezTo>
                  <a:cubicBezTo>
                    <a:pt x="53" y="18"/>
                    <a:pt x="43" y="8"/>
                    <a:pt x="30" y="8"/>
                  </a:cubicBezTo>
                  <a:close/>
                </a:path>
              </a:pathLst>
            </a:custGeom>
            <a:solidFill>
              <a:schemeClr val="tx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11" name="Oval 191"/>
            <p:cNvSpPr>
              <a:spLocks noChangeArrowheads="1"/>
            </p:cNvSpPr>
            <p:nvPr/>
          </p:nvSpPr>
          <p:spPr bwMode="auto">
            <a:xfrm>
              <a:off x="7015163" y="4352925"/>
              <a:ext cx="171450" cy="168275"/>
            </a:xfrm>
            <a:prstGeom prst="ellipse">
              <a:avLst/>
            </a:prstGeom>
            <a:gradFill flip="none" rotWithShape="1">
              <a:gsLst>
                <a:gs pos="0">
                  <a:schemeClr val="bg1"/>
                </a:gs>
                <a:gs pos="74000">
                  <a:schemeClr val="bg2">
                    <a:lumMod val="90000"/>
                  </a:schemeClr>
                </a:gs>
              </a:gsLst>
              <a:path path="circle">
                <a:fillToRect b="50000" l="50000" r="50000" t="50000"/>
              </a:path>
            </a:gra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12" name="Freeform 192"/>
            <p:cNvSpPr>
              <a:spLocks noEditPoints="1"/>
            </p:cNvSpPr>
            <p:nvPr/>
          </p:nvSpPr>
          <p:spPr bwMode="auto">
            <a:xfrm>
              <a:off x="7002463" y="4340225"/>
              <a:ext cx="196850" cy="193675"/>
            </a:xfrm>
            <a:custGeom>
              <a:gdLst>
                <a:gd fmla="*/ 31 w 62" name="T0"/>
                <a:gd fmla="*/ 61 h 61" name="T1"/>
                <a:gd fmla="*/ 0 w 62" name="T2"/>
                <a:gd fmla="*/ 31 h 61" name="T3"/>
                <a:gd fmla="*/ 31 w 62" name="T4"/>
                <a:gd fmla="*/ 0 h 61" name="T5"/>
                <a:gd fmla="*/ 62 w 62" name="T6"/>
                <a:gd fmla="*/ 31 h 61" name="T7"/>
                <a:gd fmla="*/ 31 w 62" name="T8"/>
                <a:gd fmla="*/ 61 h 61" name="T9"/>
                <a:gd fmla="*/ 31 w 62" name="T10"/>
                <a:gd fmla="*/ 8 h 61" name="T11"/>
                <a:gd fmla="*/ 8 w 62" name="T12"/>
                <a:gd fmla="*/ 31 h 61" name="T13"/>
                <a:gd fmla="*/ 31 w 62" name="T14"/>
                <a:gd fmla="*/ 53 h 61" name="T15"/>
                <a:gd fmla="*/ 54 w 62" name="T16"/>
                <a:gd fmla="*/ 31 h 61" name="T17"/>
                <a:gd fmla="*/ 31 w 62" name="T18"/>
                <a:gd fmla="*/ 8 h 61" name="T1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b="b" l="0" r="r" t="0"/>
              <a:pathLst>
                <a:path h="61" w="62">
                  <a:moveTo>
                    <a:pt x="31" y="61"/>
                  </a:moveTo>
                  <a:cubicBezTo>
                    <a:pt x="14" y="61"/>
                    <a:pt x="0" y="48"/>
                    <a:pt x="0" y="31"/>
                  </a:cubicBezTo>
                  <a:cubicBezTo>
                    <a:pt x="0" y="14"/>
                    <a:pt x="14" y="0"/>
                    <a:pt x="31" y="0"/>
                  </a:cubicBezTo>
                  <a:cubicBezTo>
                    <a:pt x="48" y="0"/>
                    <a:pt x="62" y="14"/>
                    <a:pt x="62" y="31"/>
                  </a:cubicBezTo>
                  <a:cubicBezTo>
                    <a:pt x="62" y="48"/>
                    <a:pt x="48" y="61"/>
                    <a:pt x="31" y="61"/>
                  </a:cubicBezTo>
                  <a:close/>
                  <a:moveTo>
                    <a:pt x="31" y="8"/>
                  </a:moveTo>
                  <a:cubicBezTo>
                    <a:pt x="19" y="8"/>
                    <a:pt x="8" y="18"/>
                    <a:pt x="8" y="31"/>
                  </a:cubicBezTo>
                  <a:cubicBezTo>
                    <a:pt x="8" y="43"/>
                    <a:pt x="19" y="53"/>
                    <a:pt x="31" y="53"/>
                  </a:cubicBezTo>
                  <a:cubicBezTo>
                    <a:pt x="44" y="53"/>
                    <a:pt x="54" y="43"/>
                    <a:pt x="54" y="31"/>
                  </a:cubicBezTo>
                  <a:cubicBezTo>
                    <a:pt x="54" y="18"/>
                    <a:pt x="44" y="8"/>
                    <a:pt x="31" y="8"/>
                  </a:cubicBezTo>
                  <a:close/>
                </a:path>
              </a:pathLst>
            </a:custGeom>
            <a:solidFill>
              <a:schemeClr val="tx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13" name="Freeform 193"/>
            <p:cNvSpPr/>
            <p:nvPr/>
          </p:nvSpPr>
          <p:spPr bwMode="auto">
            <a:xfrm>
              <a:off x="7081838" y="4159250"/>
              <a:ext cx="965200" cy="101600"/>
            </a:xfrm>
            <a:custGeom>
              <a:gdLst>
                <a:gd fmla="*/ 298 w 304" name="T0"/>
                <a:gd fmla="*/ 32 h 32" name="T1"/>
                <a:gd fmla="*/ 292 w 304" name="T2"/>
                <a:gd fmla="*/ 27 h 32" name="T3"/>
                <a:gd fmla="*/ 152 w 304" name="T4"/>
                <a:gd fmla="*/ 12 h 32" name="T5"/>
                <a:gd fmla="*/ 12 w 304" name="T6"/>
                <a:gd fmla="*/ 27 h 32" name="T7"/>
                <a:gd fmla="*/ 6 w 304" name="T8"/>
                <a:gd fmla="*/ 32 h 32" name="T9"/>
                <a:gd fmla="*/ 0 w 304" name="T10"/>
                <a:gd fmla="*/ 26 h 32" name="T11"/>
                <a:gd fmla="*/ 48 w 304" name="T12"/>
                <a:gd fmla="*/ 6 h 32" name="T13"/>
                <a:gd fmla="*/ 152 w 304" name="T14"/>
                <a:gd fmla="*/ 0 h 32" name="T15"/>
                <a:gd fmla="*/ 256 w 304" name="T16"/>
                <a:gd fmla="*/ 6 h 32" name="T17"/>
                <a:gd fmla="*/ 304 w 304" name="T18"/>
                <a:gd fmla="*/ 26 h 32" name="T19"/>
                <a:gd fmla="*/ 298 w 304" name="T20"/>
                <a:gd fmla="*/ 32 h 32" name="T2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b="b" l="0" r="r" t="0"/>
              <a:pathLst>
                <a:path h="32" w="304">
                  <a:moveTo>
                    <a:pt x="298" y="32"/>
                  </a:moveTo>
                  <a:cubicBezTo>
                    <a:pt x="295" y="32"/>
                    <a:pt x="293" y="30"/>
                    <a:pt x="292" y="27"/>
                  </a:cubicBezTo>
                  <a:cubicBezTo>
                    <a:pt x="285" y="21"/>
                    <a:pt x="233" y="12"/>
                    <a:pt x="152" y="12"/>
                  </a:cubicBezTo>
                  <a:cubicBezTo>
                    <a:pt x="72" y="12"/>
                    <a:pt x="19" y="21"/>
                    <a:pt x="12" y="27"/>
                  </a:cubicBezTo>
                  <a:cubicBezTo>
                    <a:pt x="12" y="30"/>
                    <a:pt x="9" y="32"/>
                    <a:pt x="6" y="32"/>
                  </a:cubicBezTo>
                  <a:cubicBezTo>
                    <a:pt x="3" y="32"/>
                    <a:pt x="0" y="29"/>
                    <a:pt x="0" y="26"/>
                  </a:cubicBezTo>
                  <a:cubicBezTo>
                    <a:pt x="0" y="19"/>
                    <a:pt x="6" y="12"/>
                    <a:pt x="48" y="6"/>
                  </a:cubicBezTo>
                  <a:cubicBezTo>
                    <a:pt x="76" y="2"/>
                    <a:pt x="113" y="0"/>
                    <a:pt x="152" y="0"/>
                  </a:cubicBezTo>
                  <a:cubicBezTo>
                    <a:pt x="191" y="0"/>
                    <a:pt x="228" y="2"/>
                    <a:pt x="256" y="6"/>
                  </a:cubicBezTo>
                  <a:cubicBezTo>
                    <a:pt x="298" y="12"/>
                    <a:pt x="304" y="19"/>
                    <a:pt x="304" y="26"/>
                  </a:cubicBezTo>
                  <a:cubicBezTo>
                    <a:pt x="304" y="29"/>
                    <a:pt x="301" y="32"/>
                    <a:pt x="298" y="32"/>
                  </a:cubicBezTo>
                  <a:close/>
                </a:path>
              </a:pathLst>
            </a:custGeom>
            <a:solidFill>
              <a:schemeClr val="tx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14" name="Rectangle 194"/>
            <p:cNvSpPr>
              <a:spLocks noChangeArrowheads="1"/>
            </p:cNvSpPr>
            <p:nvPr/>
          </p:nvSpPr>
          <p:spPr bwMode="auto">
            <a:xfrm>
              <a:off x="6838951" y="4664075"/>
              <a:ext cx="1455738" cy="184150"/>
            </a:xfrm>
            <a:prstGeom prst="rect">
              <a:avLst/>
            </a:prstGeom>
            <a:solidFill>
              <a:schemeClr val="tx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15" name="Freeform 195"/>
            <p:cNvSpPr>
              <a:spLocks noEditPoints="1"/>
            </p:cNvSpPr>
            <p:nvPr/>
          </p:nvSpPr>
          <p:spPr bwMode="auto">
            <a:xfrm>
              <a:off x="6819901" y="4645025"/>
              <a:ext cx="1493838" cy="222250"/>
            </a:xfrm>
            <a:custGeom>
              <a:gdLst>
                <a:gd fmla="*/ 465 w 471" name="T0"/>
                <a:gd fmla="*/ 70 h 70" name="T1"/>
                <a:gd fmla="*/ 6 w 471" name="T2"/>
                <a:gd fmla="*/ 70 h 70" name="T3"/>
                <a:gd fmla="*/ 0 w 471" name="T4"/>
                <a:gd fmla="*/ 64 h 70" name="T5"/>
                <a:gd fmla="*/ 0 w 471" name="T6"/>
                <a:gd fmla="*/ 6 h 70" name="T7"/>
                <a:gd fmla="*/ 6 w 471" name="T8"/>
                <a:gd fmla="*/ 0 h 70" name="T9"/>
                <a:gd fmla="*/ 465 w 471" name="T10"/>
                <a:gd fmla="*/ 0 h 70" name="T11"/>
                <a:gd fmla="*/ 471 w 471" name="T12"/>
                <a:gd fmla="*/ 6 h 70" name="T13"/>
                <a:gd fmla="*/ 471 w 471" name="T14"/>
                <a:gd fmla="*/ 64 h 70" name="T15"/>
                <a:gd fmla="*/ 465 w 471" name="T16"/>
                <a:gd fmla="*/ 70 h 70" name="T17"/>
                <a:gd fmla="*/ 12 w 471" name="T18"/>
                <a:gd fmla="*/ 58 h 70" name="T19"/>
                <a:gd fmla="*/ 459 w 471" name="T20"/>
                <a:gd fmla="*/ 58 h 70" name="T21"/>
                <a:gd fmla="*/ 459 w 471" name="T22"/>
                <a:gd fmla="*/ 12 h 70" name="T23"/>
                <a:gd fmla="*/ 12 w 471" name="T24"/>
                <a:gd fmla="*/ 12 h 70" name="T25"/>
                <a:gd fmla="*/ 12 w 471" name="T26"/>
                <a:gd fmla="*/ 58 h 70" name="T2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b="b" l="0" r="r" t="0"/>
              <a:pathLst>
                <a:path h="70" w="471">
                  <a:moveTo>
                    <a:pt x="465" y="70"/>
                  </a:moveTo>
                  <a:cubicBezTo>
                    <a:pt x="6" y="70"/>
                    <a:pt x="6" y="70"/>
                    <a:pt x="6" y="70"/>
                  </a:cubicBezTo>
                  <a:cubicBezTo>
                    <a:pt x="2" y="70"/>
                    <a:pt x="0" y="67"/>
                    <a:pt x="0" y="64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0" y="3"/>
                    <a:pt x="2" y="0"/>
                    <a:pt x="6" y="0"/>
                  </a:cubicBezTo>
                  <a:cubicBezTo>
                    <a:pt x="465" y="0"/>
                    <a:pt x="465" y="0"/>
                    <a:pt x="465" y="0"/>
                  </a:cubicBezTo>
                  <a:cubicBezTo>
                    <a:pt x="468" y="0"/>
                    <a:pt x="471" y="3"/>
                    <a:pt x="471" y="6"/>
                  </a:cubicBezTo>
                  <a:cubicBezTo>
                    <a:pt x="471" y="64"/>
                    <a:pt x="471" y="64"/>
                    <a:pt x="471" y="64"/>
                  </a:cubicBezTo>
                  <a:cubicBezTo>
                    <a:pt x="471" y="67"/>
                    <a:pt x="468" y="70"/>
                    <a:pt x="465" y="70"/>
                  </a:cubicBezTo>
                  <a:close/>
                  <a:moveTo>
                    <a:pt x="12" y="58"/>
                  </a:moveTo>
                  <a:cubicBezTo>
                    <a:pt x="459" y="58"/>
                    <a:pt x="459" y="58"/>
                    <a:pt x="459" y="58"/>
                  </a:cubicBezTo>
                  <a:cubicBezTo>
                    <a:pt x="459" y="12"/>
                    <a:pt x="459" y="12"/>
                    <a:pt x="459" y="12"/>
                  </a:cubicBezTo>
                  <a:cubicBezTo>
                    <a:pt x="12" y="12"/>
                    <a:pt x="12" y="12"/>
                    <a:pt x="12" y="12"/>
                  </a:cubicBezTo>
                  <a:lnTo>
                    <a:pt x="12" y="58"/>
                  </a:lnTo>
                  <a:close/>
                </a:path>
              </a:pathLst>
            </a:custGeom>
            <a:solidFill>
              <a:schemeClr val="tx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16" name="Freeform 196"/>
            <p:cNvSpPr/>
            <p:nvPr/>
          </p:nvSpPr>
          <p:spPr bwMode="auto">
            <a:xfrm>
              <a:off x="7688263" y="3937000"/>
              <a:ext cx="304800" cy="130175"/>
            </a:xfrm>
            <a:custGeom>
              <a:gdLst>
                <a:gd fmla="*/ 12 w 96" name="T0"/>
                <a:gd fmla="*/ 41 h 41" name="T1"/>
                <a:gd fmla="*/ 0 w 96" name="T2"/>
                <a:gd fmla="*/ 38 h 41" name="T3"/>
                <a:gd fmla="*/ 48 w 96" name="T4"/>
                <a:gd fmla="*/ 0 h 41" name="T5"/>
                <a:gd fmla="*/ 96 w 96" name="T6"/>
                <a:gd fmla="*/ 38 h 41" name="T7"/>
                <a:gd fmla="*/ 84 w 96" name="T8"/>
                <a:gd fmla="*/ 41 h 41" name="T9"/>
                <a:gd fmla="*/ 48 w 96" name="T10"/>
                <a:gd fmla="*/ 12 h 41" name="T11"/>
                <a:gd fmla="*/ 12 w 96" name="T12"/>
                <a:gd fmla="*/ 41 h 41" name="T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b="b" l="0" r="r" t="0"/>
              <a:pathLst>
                <a:path h="41" w="96">
                  <a:moveTo>
                    <a:pt x="12" y="41"/>
                  </a:moveTo>
                  <a:cubicBezTo>
                    <a:pt x="0" y="38"/>
                    <a:pt x="0" y="38"/>
                    <a:pt x="0" y="38"/>
                  </a:cubicBezTo>
                  <a:cubicBezTo>
                    <a:pt x="6" y="16"/>
                    <a:pt x="25" y="0"/>
                    <a:pt x="48" y="0"/>
                  </a:cubicBezTo>
                  <a:cubicBezTo>
                    <a:pt x="71" y="0"/>
                    <a:pt x="91" y="16"/>
                    <a:pt x="96" y="38"/>
                  </a:cubicBezTo>
                  <a:cubicBezTo>
                    <a:pt x="84" y="41"/>
                    <a:pt x="84" y="41"/>
                    <a:pt x="84" y="41"/>
                  </a:cubicBezTo>
                  <a:cubicBezTo>
                    <a:pt x="80" y="24"/>
                    <a:pt x="65" y="12"/>
                    <a:pt x="48" y="12"/>
                  </a:cubicBezTo>
                  <a:cubicBezTo>
                    <a:pt x="31" y="12"/>
                    <a:pt x="16" y="24"/>
                    <a:pt x="12" y="41"/>
                  </a:cubicBezTo>
                  <a:close/>
                </a:path>
              </a:pathLst>
            </a:custGeom>
            <a:solidFill>
              <a:schemeClr val="tx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617" name="microscope"/>
          <p:cNvGrpSpPr/>
          <p:nvPr/>
        </p:nvGrpSpPr>
        <p:grpSpPr>
          <a:xfrm>
            <a:off x="6579824" y="3156875"/>
            <a:ext cx="498519" cy="798294"/>
            <a:chOff x="5365751" y="3905250"/>
            <a:chExt cx="955675" cy="1530350"/>
          </a:xfrm>
        </p:grpSpPr>
        <p:sp>
          <p:nvSpPr>
            <p:cNvPr id="618" name="Freeform 257"/>
            <p:cNvSpPr/>
            <p:nvPr/>
          </p:nvSpPr>
          <p:spPr bwMode="auto">
            <a:xfrm>
              <a:off x="6010276" y="4514850"/>
              <a:ext cx="250825" cy="561975"/>
            </a:xfrm>
            <a:custGeom>
              <a:gdLst>
                <a:gd fmla="*/ 39 w 79" name="T0"/>
                <a:gd fmla="*/ 19 h 177" name="T1"/>
                <a:gd fmla="*/ 53 w 79" name="T2"/>
                <a:gd fmla="*/ 10 h 177" name="T3"/>
                <a:gd fmla="*/ 66 w 79" name="T4"/>
                <a:gd fmla="*/ 0 h 177" name="T5"/>
                <a:gd fmla="*/ 74 w 79" name="T6"/>
                <a:gd fmla="*/ 82 h 177" name="T7"/>
                <a:gd fmla="*/ 31 w 79" name="T8"/>
                <a:gd fmla="*/ 170 h 177" name="T9"/>
                <a:gd fmla="*/ 14 w 79" name="T10"/>
                <a:gd fmla="*/ 170 h 177" name="T11"/>
                <a:gd fmla="*/ 0 w 79" name="T12"/>
                <a:gd fmla="*/ 154 h 177" name="T13"/>
                <a:gd fmla="*/ 34 w 79" name="T14"/>
                <a:gd fmla="*/ 105 h 177" name="T15"/>
                <a:gd fmla="*/ 44 w 79" name="T16"/>
                <a:gd fmla="*/ 43 h 177" name="T17"/>
                <a:gd fmla="*/ 39 w 79" name="T18"/>
                <a:gd fmla="*/ 19 h 177" name="T1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b="b" l="0" r="r" t="0"/>
              <a:pathLst>
                <a:path h="177" w="79">
                  <a:moveTo>
                    <a:pt x="39" y="19"/>
                  </a:moveTo>
                  <a:cubicBezTo>
                    <a:pt x="39" y="19"/>
                    <a:pt x="48" y="14"/>
                    <a:pt x="53" y="10"/>
                  </a:cubicBezTo>
                  <a:cubicBezTo>
                    <a:pt x="58" y="6"/>
                    <a:pt x="66" y="0"/>
                    <a:pt x="66" y="0"/>
                  </a:cubicBezTo>
                  <a:cubicBezTo>
                    <a:pt x="66" y="0"/>
                    <a:pt x="79" y="54"/>
                    <a:pt x="74" y="82"/>
                  </a:cubicBezTo>
                  <a:cubicBezTo>
                    <a:pt x="65" y="127"/>
                    <a:pt x="38" y="163"/>
                    <a:pt x="31" y="170"/>
                  </a:cubicBezTo>
                  <a:cubicBezTo>
                    <a:pt x="23" y="177"/>
                    <a:pt x="19" y="175"/>
                    <a:pt x="14" y="170"/>
                  </a:cubicBezTo>
                  <a:cubicBezTo>
                    <a:pt x="10" y="165"/>
                    <a:pt x="0" y="154"/>
                    <a:pt x="0" y="154"/>
                  </a:cubicBezTo>
                  <a:cubicBezTo>
                    <a:pt x="0" y="154"/>
                    <a:pt x="27" y="121"/>
                    <a:pt x="34" y="105"/>
                  </a:cubicBezTo>
                  <a:cubicBezTo>
                    <a:pt x="41" y="88"/>
                    <a:pt x="47" y="59"/>
                    <a:pt x="44" y="43"/>
                  </a:cubicBezTo>
                  <a:cubicBezTo>
                    <a:pt x="42" y="27"/>
                    <a:pt x="39" y="19"/>
                    <a:pt x="39" y="19"/>
                  </a:cubicBez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19" name="Freeform 369"/>
            <p:cNvSpPr>
              <a:spLocks noEditPoints="1"/>
            </p:cNvSpPr>
            <p:nvPr/>
          </p:nvSpPr>
          <p:spPr bwMode="auto">
            <a:xfrm>
              <a:off x="5902326" y="4454525"/>
              <a:ext cx="419100" cy="714375"/>
            </a:xfrm>
            <a:custGeom>
              <a:gdLst>
                <a:gd fmla="*/ 28 w 132" name="T0"/>
                <a:gd fmla="*/ 225 h 225" name="T1"/>
                <a:gd fmla="*/ 6 w 132" name="T2"/>
                <a:gd fmla="*/ 215 h 225" name="T3"/>
                <a:gd fmla="*/ 1 w 132" name="T4"/>
                <a:gd fmla="*/ 195 h 225" name="T5"/>
                <a:gd fmla="*/ 11 w 132" name="T6"/>
                <a:gd fmla="*/ 177 h 225" name="T7"/>
                <a:gd fmla="*/ 62 w 132" name="T8"/>
                <a:gd fmla="*/ 33 h 225" name="T9"/>
                <a:gd fmla="*/ 66 w 132" name="T10"/>
                <a:gd fmla="*/ 13 h 225" name="T11"/>
                <a:gd fmla="*/ 83 w 132" name="T12"/>
                <a:gd fmla="*/ 1 h 225" name="T13"/>
                <a:gd fmla="*/ 89 w 132" name="T14"/>
                <a:gd fmla="*/ 0 h 225" name="T15"/>
                <a:gd fmla="*/ 115 w 132" name="T16"/>
                <a:gd fmla="*/ 21 h 225" name="T17"/>
                <a:gd fmla="*/ 44 w 132" name="T18"/>
                <a:gd fmla="*/ 219 h 225" name="T19"/>
                <a:gd fmla="*/ 28 w 132" name="T20"/>
                <a:gd fmla="*/ 225 h 225" name="T21"/>
                <a:gd fmla="*/ 89 w 132" name="T22"/>
                <a:gd fmla="*/ 20 h 225" name="T23"/>
                <a:gd fmla="*/ 87 w 132" name="T24"/>
                <a:gd fmla="*/ 20 h 225" name="T25"/>
                <a:gd fmla="*/ 83 w 132" name="T26"/>
                <a:gd fmla="*/ 24 h 225" name="T27"/>
                <a:gd fmla="*/ 82 w 132" name="T28"/>
                <a:gd fmla="*/ 29 h 225" name="T29"/>
                <a:gd fmla="*/ 23 w 132" name="T30"/>
                <a:gd fmla="*/ 193 h 225" name="T31"/>
                <a:gd fmla="*/ 21 w 132" name="T32"/>
                <a:gd fmla="*/ 197 h 225" name="T33"/>
                <a:gd fmla="*/ 22 w 132" name="T34"/>
                <a:gd fmla="*/ 202 h 225" name="T35"/>
                <a:gd fmla="*/ 28 w 132" name="T36"/>
                <a:gd fmla="*/ 205 h 225" name="T37"/>
                <a:gd fmla="*/ 32 w 132" name="T38"/>
                <a:gd fmla="*/ 204 h 225" name="T39"/>
                <a:gd fmla="*/ 96 w 132" name="T40"/>
                <a:gd fmla="*/ 26 h 225" name="T41"/>
                <a:gd fmla="*/ 89 w 132" name="T42"/>
                <a:gd fmla="*/ 20 h 225" name="T4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b="b" l="0" r="r" t="0"/>
              <a:pathLst>
                <a:path h="225" w="132">
                  <a:moveTo>
                    <a:pt x="28" y="225"/>
                  </a:moveTo>
                  <a:cubicBezTo>
                    <a:pt x="19" y="225"/>
                    <a:pt x="12" y="221"/>
                    <a:pt x="6" y="215"/>
                  </a:cubicBezTo>
                  <a:cubicBezTo>
                    <a:pt x="2" y="209"/>
                    <a:pt x="0" y="202"/>
                    <a:pt x="1" y="195"/>
                  </a:cubicBezTo>
                  <a:cubicBezTo>
                    <a:pt x="2" y="188"/>
                    <a:pt x="5" y="181"/>
                    <a:pt x="11" y="177"/>
                  </a:cubicBezTo>
                  <a:cubicBezTo>
                    <a:pt x="54" y="143"/>
                    <a:pt x="74" y="87"/>
                    <a:pt x="62" y="33"/>
                  </a:cubicBezTo>
                  <a:cubicBezTo>
                    <a:pt x="61" y="26"/>
                    <a:pt x="62" y="19"/>
                    <a:pt x="66" y="13"/>
                  </a:cubicBezTo>
                  <a:cubicBezTo>
                    <a:pt x="70" y="7"/>
                    <a:pt x="76" y="3"/>
                    <a:pt x="83" y="1"/>
                  </a:cubicBezTo>
                  <a:cubicBezTo>
                    <a:pt x="85" y="0"/>
                    <a:pt x="87" y="0"/>
                    <a:pt x="89" y="0"/>
                  </a:cubicBezTo>
                  <a:cubicBezTo>
                    <a:pt x="102" y="0"/>
                    <a:pt x="112" y="9"/>
                    <a:pt x="115" y="21"/>
                  </a:cubicBezTo>
                  <a:cubicBezTo>
                    <a:pt x="132" y="95"/>
                    <a:pt x="104" y="173"/>
                    <a:pt x="44" y="219"/>
                  </a:cubicBezTo>
                  <a:cubicBezTo>
                    <a:pt x="40" y="223"/>
                    <a:pt x="34" y="225"/>
                    <a:pt x="28" y="225"/>
                  </a:cubicBezTo>
                  <a:close/>
                  <a:moveTo>
                    <a:pt x="89" y="20"/>
                  </a:moveTo>
                  <a:cubicBezTo>
                    <a:pt x="88" y="20"/>
                    <a:pt x="88" y="20"/>
                    <a:pt x="87" y="20"/>
                  </a:cubicBezTo>
                  <a:cubicBezTo>
                    <a:pt x="85" y="21"/>
                    <a:pt x="84" y="22"/>
                    <a:pt x="83" y="24"/>
                  </a:cubicBezTo>
                  <a:cubicBezTo>
                    <a:pt x="82" y="25"/>
                    <a:pt x="81" y="27"/>
                    <a:pt x="82" y="29"/>
                  </a:cubicBezTo>
                  <a:cubicBezTo>
                    <a:pt x="96" y="90"/>
                    <a:pt x="73" y="154"/>
                    <a:pt x="23" y="193"/>
                  </a:cubicBezTo>
                  <a:cubicBezTo>
                    <a:pt x="22" y="194"/>
                    <a:pt x="21" y="195"/>
                    <a:pt x="21" y="197"/>
                  </a:cubicBezTo>
                  <a:cubicBezTo>
                    <a:pt x="21" y="199"/>
                    <a:pt x="21" y="201"/>
                    <a:pt x="22" y="202"/>
                  </a:cubicBezTo>
                  <a:cubicBezTo>
                    <a:pt x="24" y="204"/>
                    <a:pt x="26" y="205"/>
                    <a:pt x="28" y="205"/>
                  </a:cubicBezTo>
                  <a:cubicBezTo>
                    <a:pt x="29" y="205"/>
                    <a:pt x="31" y="205"/>
                    <a:pt x="32" y="204"/>
                  </a:cubicBezTo>
                  <a:cubicBezTo>
                    <a:pt x="86" y="162"/>
                    <a:pt x="111" y="92"/>
                    <a:pt x="96" y="26"/>
                  </a:cubicBezTo>
                  <a:cubicBezTo>
                    <a:pt x="95" y="23"/>
                    <a:pt x="92" y="20"/>
                    <a:pt x="89" y="20"/>
                  </a:cubicBezTo>
                  <a:close/>
                </a:path>
              </a:pathLst>
            </a:custGeom>
            <a:solidFill>
              <a:schemeClr val="tx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20" name="Rectangle 370"/>
            <p:cNvSpPr>
              <a:spLocks noChangeArrowheads="1"/>
            </p:cNvSpPr>
            <p:nvPr/>
          </p:nvSpPr>
          <p:spPr bwMode="auto">
            <a:xfrm>
              <a:off x="5397501" y="5229225"/>
              <a:ext cx="815975" cy="174625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21" name="Freeform 371"/>
            <p:cNvSpPr>
              <a:spLocks noEditPoints="1"/>
            </p:cNvSpPr>
            <p:nvPr/>
          </p:nvSpPr>
          <p:spPr bwMode="auto">
            <a:xfrm>
              <a:off x="5365751" y="5197475"/>
              <a:ext cx="879475" cy="238125"/>
            </a:xfrm>
            <a:custGeom>
              <a:gdLst>
                <a:gd fmla="*/ 267 w 277" name="T0"/>
                <a:gd fmla="*/ 75 h 75" name="T1"/>
                <a:gd fmla="*/ 10 w 277" name="T2"/>
                <a:gd fmla="*/ 75 h 75" name="T3"/>
                <a:gd fmla="*/ 0 w 277" name="T4"/>
                <a:gd fmla="*/ 65 h 75" name="T5"/>
                <a:gd fmla="*/ 0 w 277" name="T6"/>
                <a:gd fmla="*/ 10 h 75" name="T7"/>
                <a:gd fmla="*/ 10 w 277" name="T8"/>
                <a:gd fmla="*/ 0 h 75" name="T9"/>
                <a:gd fmla="*/ 267 w 277" name="T10"/>
                <a:gd fmla="*/ 0 h 75" name="T11"/>
                <a:gd fmla="*/ 277 w 277" name="T12"/>
                <a:gd fmla="*/ 10 h 75" name="T13"/>
                <a:gd fmla="*/ 277 w 277" name="T14"/>
                <a:gd fmla="*/ 65 h 75" name="T15"/>
                <a:gd fmla="*/ 267 w 277" name="T16"/>
                <a:gd fmla="*/ 75 h 75" name="T17"/>
                <a:gd fmla="*/ 20 w 277" name="T18"/>
                <a:gd fmla="*/ 55 h 75" name="T19"/>
                <a:gd fmla="*/ 257 w 277" name="T20"/>
                <a:gd fmla="*/ 55 h 75" name="T21"/>
                <a:gd fmla="*/ 257 w 277" name="T22"/>
                <a:gd fmla="*/ 20 h 75" name="T23"/>
                <a:gd fmla="*/ 20 w 277" name="T24"/>
                <a:gd fmla="*/ 20 h 75" name="T25"/>
                <a:gd fmla="*/ 20 w 277" name="T26"/>
                <a:gd fmla="*/ 55 h 75" name="T2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b="b" l="0" r="r" t="0"/>
              <a:pathLst>
                <a:path h="75" w="277">
                  <a:moveTo>
                    <a:pt x="267" y="75"/>
                  </a:moveTo>
                  <a:cubicBezTo>
                    <a:pt x="10" y="75"/>
                    <a:pt x="10" y="75"/>
                    <a:pt x="10" y="75"/>
                  </a:cubicBezTo>
                  <a:cubicBezTo>
                    <a:pt x="4" y="75"/>
                    <a:pt x="0" y="71"/>
                    <a:pt x="0" y="65"/>
                  </a:cubicBezTo>
                  <a:cubicBezTo>
                    <a:pt x="0" y="10"/>
                    <a:pt x="0" y="10"/>
                    <a:pt x="0" y="10"/>
                  </a:cubicBezTo>
                  <a:cubicBezTo>
                    <a:pt x="0" y="5"/>
                    <a:pt x="4" y="0"/>
                    <a:pt x="10" y="0"/>
                  </a:cubicBezTo>
                  <a:cubicBezTo>
                    <a:pt x="267" y="0"/>
                    <a:pt x="267" y="0"/>
                    <a:pt x="267" y="0"/>
                  </a:cubicBezTo>
                  <a:cubicBezTo>
                    <a:pt x="272" y="0"/>
                    <a:pt x="277" y="5"/>
                    <a:pt x="277" y="10"/>
                  </a:cubicBezTo>
                  <a:cubicBezTo>
                    <a:pt x="277" y="65"/>
                    <a:pt x="277" y="65"/>
                    <a:pt x="277" y="65"/>
                  </a:cubicBezTo>
                  <a:cubicBezTo>
                    <a:pt x="277" y="71"/>
                    <a:pt x="272" y="75"/>
                    <a:pt x="267" y="75"/>
                  </a:cubicBezTo>
                  <a:close/>
                  <a:moveTo>
                    <a:pt x="20" y="55"/>
                  </a:moveTo>
                  <a:cubicBezTo>
                    <a:pt x="257" y="55"/>
                    <a:pt x="257" y="55"/>
                    <a:pt x="257" y="55"/>
                  </a:cubicBezTo>
                  <a:cubicBezTo>
                    <a:pt x="257" y="20"/>
                    <a:pt x="257" y="20"/>
                    <a:pt x="257" y="20"/>
                  </a:cubicBezTo>
                  <a:cubicBezTo>
                    <a:pt x="20" y="20"/>
                    <a:pt x="20" y="20"/>
                    <a:pt x="20" y="20"/>
                  </a:cubicBezTo>
                  <a:lnTo>
                    <a:pt x="20" y="55"/>
                  </a:lnTo>
                  <a:close/>
                </a:path>
              </a:pathLst>
            </a:custGeom>
            <a:solidFill>
              <a:schemeClr val="tx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22" name="Rectangle 372"/>
            <p:cNvSpPr>
              <a:spLocks noChangeArrowheads="1"/>
            </p:cNvSpPr>
            <p:nvPr/>
          </p:nvSpPr>
          <p:spPr bwMode="auto">
            <a:xfrm>
              <a:off x="5803901" y="5035550"/>
              <a:ext cx="247650" cy="174625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23" name="Freeform 373"/>
            <p:cNvSpPr>
              <a:spLocks noEditPoints="1"/>
            </p:cNvSpPr>
            <p:nvPr/>
          </p:nvSpPr>
          <p:spPr bwMode="auto">
            <a:xfrm>
              <a:off x="5772151" y="5003800"/>
              <a:ext cx="311150" cy="238125"/>
            </a:xfrm>
            <a:custGeom>
              <a:gdLst>
                <a:gd fmla="*/ 88 w 98" name="T0"/>
                <a:gd fmla="*/ 75 h 75" name="T1"/>
                <a:gd fmla="*/ 10 w 98" name="T2"/>
                <a:gd fmla="*/ 75 h 75" name="T3"/>
                <a:gd fmla="*/ 0 w 98" name="T4"/>
                <a:gd fmla="*/ 65 h 75" name="T5"/>
                <a:gd fmla="*/ 0 w 98" name="T6"/>
                <a:gd fmla="*/ 10 h 75" name="T7"/>
                <a:gd fmla="*/ 10 w 98" name="T8"/>
                <a:gd fmla="*/ 0 h 75" name="T9"/>
                <a:gd fmla="*/ 88 w 98" name="T10"/>
                <a:gd fmla="*/ 0 h 75" name="T11"/>
                <a:gd fmla="*/ 98 w 98" name="T12"/>
                <a:gd fmla="*/ 10 h 75" name="T13"/>
                <a:gd fmla="*/ 98 w 98" name="T14"/>
                <a:gd fmla="*/ 65 h 75" name="T15"/>
                <a:gd fmla="*/ 88 w 98" name="T16"/>
                <a:gd fmla="*/ 75 h 75" name="T17"/>
                <a:gd fmla="*/ 20 w 98" name="T18"/>
                <a:gd fmla="*/ 55 h 75" name="T19"/>
                <a:gd fmla="*/ 78 w 98" name="T20"/>
                <a:gd fmla="*/ 55 h 75" name="T21"/>
                <a:gd fmla="*/ 78 w 98" name="T22"/>
                <a:gd fmla="*/ 20 h 75" name="T23"/>
                <a:gd fmla="*/ 20 w 98" name="T24"/>
                <a:gd fmla="*/ 20 h 75" name="T25"/>
                <a:gd fmla="*/ 20 w 98" name="T26"/>
                <a:gd fmla="*/ 55 h 75" name="T2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b="b" l="0" r="r" t="0"/>
              <a:pathLst>
                <a:path h="75" w="98">
                  <a:moveTo>
                    <a:pt x="88" y="75"/>
                  </a:moveTo>
                  <a:cubicBezTo>
                    <a:pt x="10" y="75"/>
                    <a:pt x="10" y="75"/>
                    <a:pt x="10" y="75"/>
                  </a:cubicBezTo>
                  <a:cubicBezTo>
                    <a:pt x="5" y="75"/>
                    <a:pt x="0" y="70"/>
                    <a:pt x="0" y="65"/>
                  </a:cubicBezTo>
                  <a:cubicBezTo>
                    <a:pt x="0" y="10"/>
                    <a:pt x="0" y="10"/>
                    <a:pt x="0" y="10"/>
                  </a:cubicBezTo>
                  <a:cubicBezTo>
                    <a:pt x="0" y="4"/>
                    <a:pt x="5" y="0"/>
                    <a:pt x="10" y="0"/>
                  </a:cubicBezTo>
                  <a:cubicBezTo>
                    <a:pt x="88" y="0"/>
                    <a:pt x="88" y="0"/>
                    <a:pt x="88" y="0"/>
                  </a:cubicBezTo>
                  <a:cubicBezTo>
                    <a:pt x="94" y="0"/>
                    <a:pt x="98" y="4"/>
                    <a:pt x="98" y="10"/>
                  </a:cubicBezTo>
                  <a:cubicBezTo>
                    <a:pt x="98" y="65"/>
                    <a:pt x="98" y="65"/>
                    <a:pt x="98" y="65"/>
                  </a:cubicBezTo>
                  <a:cubicBezTo>
                    <a:pt x="98" y="70"/>
                    <a:pt x="94" y="75"/>
                    <a:pt x="88" y="75"/>
                  </a:cubicBezTo>
                  <a:close/>
                  <a:moveTo>
                    <a:pt x="20" y="55"/>
                  </a:moveTo>
                  <a:cubicBezTo>
                    <a:pt x="78" y="55"/>
                    <a:pt x="78" y="55"/>
                    <a:pt x="78" y="55"/>
                  </a:cubicBezTo>
                  <a:cubicBezTo>
                    <a:pt x="78" y="20"/>
                    <a:pt x="78" y="20"/>
                    <a:pt x="78" y="20"/>
                  </a:cubicBezTo>
                  <a:cubicBezTo>
                    <a:pt x="20" y="20"/>
                    <a:pt x="20" y="20"/>
                    <a:pt x="20" y="20"/>
                  </a:cubicBezTo>
                  <a:lnTo>
                    <a:pt x="20" y="55"/>
                  </a:lnTo>
                  <a:close/>
                </a:path>
              </a:pathLst>
            </a:custGeom>
            <a:solidFill>
              <a:schemeClr val="tx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24" name="Freeform 374"/>
            <p:cNvSpPr/>
            <p:nvPr/>
          </p:nvSpPr>
          <p:spPr bwMode="auto">
            <a:xfrm>
              <a:off x="5692776" y="3924300"/>
              <a:ext cx="450850" cy="879475"/>
            </a:xfrm>
            <a:custGeom>
              <a:gdLst>
                <a:gd fmla="*/ 118 w 142" name="T0"/>
                <a:gd fmla="*/ 70 h 277" name="T1"/>
                <a:gd fmla="*/ 115 w 142" name="T2"/>
                <a:gd fmla="*/ 69 h 277" name="T3"/>
                <a:gd fmla="*/ 127 w 142" name="T4"/>
                <a:gd fmla="*/ 36 h 277" name="T5"/>
                <a:gd fmla="*/ 139 w 142" name="T6"/>
                <a:gd fmla="*/ 27 h 277" name="T7"/>
                <a:gd fmla="*/ 113 w 142" name="T8"/>
                <a:gd fmla="*/ 10 h 277" name="T9"/>
                <a:gd fmla="*/ 87 w 142" name="T10"/>
                <a:gd fmla="*/ 8 h 277" name="T11"/>
                <a:gd fmla="*/ 90 w 142" name="T12"/>
                <a:gd fmla="*/ 22 h 277" name="T13"/>
                <a:gd fmla="*/ 78 w 142" name="T14"/>
                <a:gd fmla="*/ 55 h 277" name="T15"/>
                <a:gd fmla="*/ 76 w 142" name="T16"/>
                <a:gd fmla="*/ 54 h 277" name="T17"/>
                <a:gd fmla="*/ 48 w 142" name="T18"/>
                <a:gd fmla="*/ 68 h 277" name="T19"/>
                <a:gd fmla="*/ 3 w 142" name="T20"/>
                <a:gd fmla="*/ 191 h 277" name="T21"/>
                <a:gd fmla="*/ 6 w 142" name="T22"/>
                <a:gd fmla="*/ 212 h 277" name="T23"/>
                <a:gd fmla="*/ 4 w 142" name="T24"/>
                <a:gd fmla="*/ 256 h 277" name="T25"/>
                <a:gd fmla="*/ 12 w 142" name="T26"/>
                <a:gd fmla="*/ 269 h 277" name="T27"/>
                <a:gd fmla="*/ 29 w 142" name="T28"/>
                <a:gd fmla="*/ 275 h 277" name="T29"/>
                <a:gd fmla="*/ 44 w 142" name="T30"/>
                <a:gd fmla="*/ 271 h 277" name="T31"/>
                <a:gd fmla="*/ 70 w 142" name="T32"/>
                <a:gd fmla="*/ 235 h 277" name="T33"/>
                <a:gd fmla="*/ 86 w 142" name="T34"/>
                <a:gd fmla="*/ 221 h 277" name="T35"/>
                <a:gd fmla="*/ 131 w 142" name="T36"/>
                <a:gd fmla="*/ 98 h 277" name="T37"/>
                <a:gd fmla="*/ 118 w 142" name="T38"/>
                <a:gd fmla="*/ 70 h 277" name="T3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b="b" l="0" r="r" t="0"/>
              <a:pathLst>
                <a:path h="277" w="142">
                  <a:moveTo>
                    <a:pt x="118" y="70"/>
                  </a:moveTo>
                  <a:cubicBezTo>
                    <a:pt x="115" y="69"/>
                    <a:pt x="115" y="69"/>
                    <a:pt x="115" y="69"/>
                  </a:cubicBezTo>
                  <a:cubicBezTo>
                    <a:pt x="127" y="36"/>
                    <a:pt x="127" y="36"/>
                    <a:pt x="127" y="36"/>
                  </a:cubicBezTo>
                  <a:cubicBezTo>
                    <a:pt x="133" y="34"/>
                    <a:pt x="137" y="32"/>
                    <a:pt x="139" y="27"/>
                  </a:cubicBezTo>
                  <a:cubicBezTo>
                    <a:pt x="142" y="18"/>
                    <a:pt x="127" y="15"/>
                    <a:pt x="113" y="10"/>
                  </a:cubicBezTo>
                  <a:cubicBezTo>
                    <a:pt x="99" y="5"/>
                    <a:pt x="90" y="0"/>
                    <a:pt x="87" y="8"/>
                  </a:cubicBezTo>
                  <a:cubicBezTo>
                    <a:pt x="85" y="13"/>
                    <a:pt x="87" y="18"/>
                    <a:pt x="90" y="22"/>
                  </a:cubicBezTo>
                  <a:cubicBezTo>
                    <a:pt x="78" y="55"/>
                    <a:pt x="78" y="55"/>
                    <a:pt x="78" y="55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65" y="50"/>
                    <a:pt x="52" y="56"/>
                    <a:pt x="48" y="68"/>
                  </a:cubicBezTo>
                  <a:cubicBezTo>
                    <a:pt x="3" y="191"/>
                    <a:pt x="3" y="191"/>
                    <a:pt x="3" y="191"/>
                  </a:cubicBezTo>
                  <a:cubicBezTo>
                    <a:pt x="0" y="198"/>
                    <a:pt x="2" y="206"/>
                    <a:pt x="6" y="212"/>
                  </a:cubicBezTo>
                  <a:cubicBezTo>
                    <a:pt x="4" y="256"/>
                    <a:pt x="4" y="256"/>
                    <a:pt x="4" y="256"/>
                  </a:cubicBezTo>
                  <a:cubicBezTo>
                    <a:pt x="3" y="262"/>
                    <a:pt x="7" y="267"/>
                    <a:pt x="12" y="269"/>
                  </a:cubicBezTo>
                  <a:cubicBezTo>
                    <a:pt x="29" y="275"/>
                    <a:pt x="29" y="275"/>
                    <a:pt x="29" y="275"/>
                  </a:cubicBezTo>
                  <a:cubicBezTo>
                    <a:pt x="34" y="277"/>
                    <a:pt x="40" y="275"/>
                    <a:pt x="44" y="271"/>
                  </a:cubicBezTo>
                  <a:cubicBezTo>
                    <a:pt x="70" y="235"/>
                    <a:pt x="70" y="235"/>
                    <a:pt x="70" y="235"/>
                  </a:cubicBezTo>
                  <a:cubicBezTo>
                    <a:pt x="77" y="233"/>
                    <a:pt x="83" y="228"/>
                    <a:pt x="86" y="221"/>
                  </a:cubicBezTo>
                  <a:cubicBezTo>
                    <a:pt x="131" y="98"/>
                    <a:pt x="131" y="98"/>
                    <a:pt x="131" y="98"/>
                  </a:cubicBezTo>
                  <a:cubicBezTo>
                    <a:pt x="135" y="86"/>
                    <a:pt x="129" y="74"/>
                    <a:pt x="118" y="70"/>
                  </a:cubicBezTo>
                  <a:close/>
                </a:path>
              </a:pathLst>
            </a:custGeom>
            <a:gradFill flip="none" rotWithShape="1">
              <a:gsLst>
                <a:gs pos="22000">
                  <a:schemeClr val="tx2">
                    <a:lumMod val="75000"/>
                  </a:schemeClr>
                </a:gs>
                <a:gs pos="48000">
                  <a:schemeClr val="bg2">
                    <a:lumMod val="90000"/>
                  </a:schemeClr>
                </a:gs>
                <a:gs pos="68000">
                  <a:schemeClr val="tx2">
                    <a:lumMod val="75000"/>
                  </a:schemeClr>
                </a:gs>
              </a:gsLst>
              <a:lin ang="1200000" scaled="0"/>
            </a:gra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25" name="Freeform 375"/>
            <p:cNvSpPr>
              <a:spLocks noEditPoints="1"/>
            </p:cNvSpPr>
            <p:nvPr/>
          </p:nvSpPr>
          <p:spPr bwMode="auto">
            <a:xfrm>
              <a:off x="5661026" y="3905250"/>
              <a:ext cx="508000" cy="927100"/>
            </a:xfrm>
            <a:custGeom>
              <a:gdLst>
                <a:gd fmla="*/ 43 w 160" name="T0"/>
                <a:gd fmla="*/ 292 h 292" name="T1"/>
                <a:gd fmla="*/ 43 w 160" name="T2"/>
                <a:gd fmla="*/ 292 h 292" name="T3"/>
                <a:gd fmla="*/ 36 w 160" name="T4"/>
                <a:gd fmla="*/ 290 h 292" name="T5"/>
                <a:gd fmla="*/ 19 w 160" name="T6"/>
                <a:gd fmla="*/ 284 h 292" name="T7"/>
                <a:gd fmla="*/ 4 w 160" name="T8"/>
                <a:gd fmla="*/ 261 h 292" name="T9"/>
                <a:gd fmla="*/ 6 w 160" name="T10"/>
                <a:gd fmla="*/ 220 h 292" name="T11"/>
                <a:gd fmla="*/ 4 w 160" name="T12"/>
                <a:gd fmla="*/ 193 h 292" name="T13"/>
                <a:gd fmla="*/ 48 w 160" name="T14"/>
                <a:gd fmla="*/ 70 h 292" name="T15"/>
                <a:gd fmla="*/ 79 w 160" name="T16"/>
                <a:gd fmla="*/ 49 h 292" name="T17"/>
                <a:gd fmla="*/ 82 w 160" name="T18"/>
                <a:gd fmla="*/ 49 h 292" name="T19"/>
                <a:gd fmla="*/ 89 w 160" name="T20"/>
                <a:gd fmla="*/ 29 h 292" name="T21"/>
                <a:gd fmla="*/ 88 w 160" name="T22"/>
                <a:gd fmla="*/ 11 h 292" name="T23"/>
                <a:gd fmla="*/ 103 w 160" name="T24"/>
                <a:gd fmla="*/ 0 h 292" name="T25"/>
                <a:gd fmla="*/ 121 w 160" name="T26"/>
                <a:gd fmla="*/ 4 h 292" name="T27"/>
                <a:gd fmla="*/ 126 w 160" name="T28"/>
                <a:gd fmla="*/ 6 h 292" name="T29"/>
                <a:gd fmla="*/ 132 w 160" name="T30"/>
                <a:gd fmla="*/ 9 h 292" name="T31"/>
                <a:gd fmla="*/ 158 w 160" name="T32"/>
                <a:gd fmla="*/ 24 h 292" name="T33"/>
                <a:gd fmla="*/ 158 w 160" name="T34"/>
                <a:gd fmla="*/ 37 h 292" name="T35"/>
                <a:gd fmla="*/ 145 w 160" name="T36"/>
                <a:gd fmla="*/ 50 h 292" name="T37"/>
                <a:gd fmla="*/ 138 w 160" name="T38"/>
                <a:gd fmla="*/ 70 h 292" name="T39"/>
                <a:gd fmla="*/ 150 w 160" name="T40"/>
                <a:gd fmla="*/ 107 h 292" name="T41"/>
                <a:gd fmla="*/ 105 w 160" name="T42"/>
                <a:gd fmla="*/ 230 h 292" name="T43"/>
                <a:gd fmla="*/ 86 w 160" name="T44"/>
                <a:gd fmla="*/ 250 h 292" name="T45"/>
                <a:gd fmla="*/ 62 w 160" name="T46"/>
                <a:gd fmla="*/ 283 h 292" name="T47"/>
                <a:gd fmla="*/ 43 w 160" name="T48"/>
                <a:gd fmla="*/ 292 h 292" name="T49"/>
                <a:gd fmla="*/ 79 w 160" name="T50"/>
                <a:gd fmla="*/ 69 h 292" name="T51"/>
                <a:gd fmla="*/ 67 w 160" name="T52"/>
                <a:gd fmla="*/ 77 h 292" name="T53"/>
                <a:gd fmla="*/ 22 w 160" name="T54"/>
                <a:gd fmla="*/ 200 h 292" name="T55"/>
                <a:gd fmla="*/ 24 w 160" name="T56"/>
                <a:gd fmla="*/ 212 h 292" name="T57"/>
                <a:gd fmla="*/ 26 w 160" name="T58"/>
                <a:gd fmla="*/ 218 h 292" name="T59"/>
                <a:gd fmla="*/ 24 w 160" name="T60"/>
                <a:gd fmla="*/ 263 h 292" name="T61"/>
                <a:gd fmla="*/ 25 w 160" name="T62"/>
                <a:gd fmla="*/ 265 h 292" name="T63"/>
                <a:gd fmla="*/ 42 w 160" name="T64"/>
                <a:gd fmla="*/ 271 h 292" name="T65"/>
                <a:gd fmla="*/ 46 w 160" name="T66"/>
                <a:gd fmla="*/ 271 h 292" name="T67"/>
                <a:gd fmla="*/ 72 w 160" name="T68"/>
                <a:gd fmla="*/ 235 h 292" name="T69"/>
                <a:gd fmla="*/ 78 w 160" name="T70"/>
                <a:gd fmla="*/ 231 h 292" name="T71"/>
                <a:gd fmla="*/ 87 w 160" name="T72"/>
                <a:gd fmla="*/ 224 h 292" name="T73"/>
                <a:gd fmla="*/ 131 w 160" name="T74"/>
                <a:gd fmla="*/ 100 h 292" name="T75"/>
                <a:gd fmla="*/ 124 w 160" name="T76"/>
                <a:gd fmla="*/ 85 h 292" name="T77"/>
                <a:gd fmla="*/ 122 w 160" name="T78"/>
                <a:gd fmla="*/ 84 h 292" name="T79"/>
                <a:gd fmla="*/ 116 w 160" name="T80"/>
                <a:gd fmla="*/ 79 h 292" name="T81"/>
                <a:gd fmla="*/ 116 w 160" name="T82"/>
                <a:gd fmla="*/ 71 h 292" name="T83"/>
                <a:gd fmla="*/ 128 w 160" name="T84"/>
                <a:gd fmla="*/ 38 h 292" name="T85"/>
                <a:gd fmla="*/ 135 w 160" name="T86"/>
                <a:gd fmla="*/ 32 h 292" name="T87"/>
                <a:gd fmla="*/ 137 w 160" name="T88"/>
                <a:gd fmla="*/ 31 h 292" name="T89"/>
                <a:gd fmla="*/ 126 w 160" name="T90"/>
                <a:gd fmla="*/ 27 h 292" name="T91"/>
                <a:gd fmla="*/ 120 w 160" name="T92"/>
                <a:gd fmla="*/ 25 h 292" name="T93"/>
                <a:gd fmla="*/ 113 w 160" name="T94"/>
                <a:gd fmla="*/ 23 h 292" name="T95"/>
                <a:gd fmla="*/ 107 w 160" name="T96"/>
                <a:gd fmla="*/ 21 h 292" name="T97"/>
                <a:gd fmla="*/ 108 w 160" name="T98"/>
                <a:gd fmla="*/ 22 h 292" name="T99"/>
                <a:gd fmla="*/ 110 w 160" name="T100"/>
                <a:gd fmla="*/ 32 h 292" name="T101"/>
                <a:gd fmla="*/ 98 w 160" name="T102"/>
                <a:gd fmla="*/ 65 h 292" name="T103"/>
                <a:gd fmla="*/ 93 w 160" name="T104"/>
                <a:gd fmla="*/ 70 h 292" name="T105"/>
                <a:gd fmla="*/ 85 w 160" name="T106"/>
                <a:gd fmla="*/ 71 h 292" name="T107"/>
                <a:gd fmla="*/ 83 w 160" name="T108"/>
                <a:gd fmla="*/ 70 h 292" name="T109"/>
                <a:gd fmla="*/ 79 w 160" name="T110"/>
                <a:gd fmla="*/ 69 h 292" name="T11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b="b" l="0" r="r" t="0"/>
              <a:pathLst>
                <a:path h="292" w="160">
                  <a:moveTo>
                    <a:pt x="43" y="292"/>
                  </a:moveTo>
                  <a:cubicBezTo>
                    <a:pt x="43" y="292"/>
                    <a:pt x="43" y="292"/>
                    <a:pt x="43" y="292"/>
                  </a:cubicBezTo>
                  <a:cubicBezTo>
                    <a:pt x="41" y="292"/>
                    <a:pt x="38" y="291"/>
                    <a:pt x="36" y="290"/>
                  </a:cubicBezTo>
                  <a:cubicBezTo>
                    <a:pt x="19" y="284"/>
                    <a:pt x="19" y="284"/>
                    <a:pt x="19" y="284"/>
                  </a:cubicBezTo>
                  <a:cubicBezTo>
                    <a:pt x="9" y="281"/>
                    <a:pt x="3" y="272"/>
                    <a:pt x="4" y="261"/>
                  </a:cubicBezTo>
                  <a:cubicBezTo>
                    <a:pt x="6" y="220"/>
                    <a:pt x="6" y="220"/>
                    <a:pt x="6" y="220"/>
                  </a:cubicBezTo>
                  <a:cubicBezTo>
                    <a:pt x="1" y="212"/>
                    <a:pt x="0" y="202"/>
                    <a:pt x="4" y="193"/>
                  </a:cubicBezTo>
                  <a:cubicBezTo>
                    <a:pt x="48" y="70"/>
                    <a:pt x="48" y="70"/>
                    <a:pt x="48" y="70"/>
                  </a:cubicBezTo>
                  <a:cubicBezTo>
                    <a:pt x="53" y="58"/>
                    <a:pt x="65" y="49"/>
                    <a:pt x="79" y="49"/>
                  </a:cubicBezTo>
                  <a:cubicBezTo>
                    <a:pt x="80" y="49"/>
                    <a:pt x="81" y="49"/>
                    <a:pt x="82" y="49"/>
                  </a:cubicBezTo>
                  <a:cubicBezTo>
                    <a:pt x="89" y="29"/>
                    <a:pt x="89" y="29"/>
                    <a:pt x="89" y="29"/>
                  </a:cubicBezTo>
                  <a:cubicBezTo>
                    <a:pt x="86" y="23"/>
                    <a:pt x="85" y="17"/>
                    <a:pt x="88" y="11"/>
                  </a:cubicBezTo>
                  <a:cubicBezTo>
                    <a:pt x="90" y="4"/>
                    <a:pt x="96" y="0"/>
                    <a:pt x="103" y="0"/>
                  </a:cubicBezTo>
                  <a:cubicBezTo>
                    <a:pt x="108" y="0"/>
                    <a:pt x="114" y="2"/>
                    <a:pt x="121" y="4"/>
                  </a:cubicBezTo>
                  <a:cubicBezTo>
                    <a:pt x="122" y="5"/>
                    <a:pt x="124" y="6"/>
                    <a:pt x="126" y="6"/>
                  </a:cubicBezTo>
                  <a:cubicBezTo>
                    <a:pt x="129" y="7"/>
                    <a:pt x="131" y="8"/>
                    <a:pt x="132" y="9"/>
                  </a:cubicBezTo>
                  <a:cubicBezTo>
                    <a:pt x="144" y="13"/>
                    <a:pt x="154" y="16"/>
                    <a:pt x="158" y="24"/>
                  </a:cubicBezTo>
                  <a:cubicBezTo>
                    <a:pt x="160" y="28"/>
                    <a:pt x="160" y="32"/>
                    <a:pt x="158" y="37"/>
                  </a:cubicBezTo>
                  <a:cubicBezTo>
                    <a:pt x="156" y="42"/>
                    <a:pt x="152" y="47"/>
                    <a:pt x="145" y="50"/>
                  </a:cubicBezTo>
                  <a:cubicBezTo>
                    <a:pt x="138" y="70"/>
                    <a:pt x="138" y="70"/>
                    <a:pt x="138" y="70"/>
                  </a:cubicBezTo>
                  <a:cubicBezTo>
                    <a:pt x="150" y="78"/>
                    <a:pt x="155" y="93"/>
                    <a:pt x="150" y="107"/>
                  </a:cubicBezTo>
                  <a:cubicBezTo>
                    <a:pt x="105" y="230"/>
                    <a:pt x="105" y="230"/>
                    <a:pt x="105" y="230"/>
                  </a:cubicBezTo>
                  <a:cubicBezTo>
                    <a:pt x="102" y="239"/>
                    <a:pt x="95" y="246"/>
                    <a:pt x="86" y="250"/>
                  </a:cubicBezTo>
                  <a:cubicBezTo>
                    <a:pt x="62" y="283"/>
                    <a:pt x="62" y="283"/>
                    <a:pt x="62" y="283"/>
                  </a:cubicBezTo>
                  <a:cubicBezTo>
                    <a:pt x="57" y="288"/>
                    <a:pt x="50" y="292"/>
                    <a:pt x="43" y="292"/>
                  </a:cubicBezTo>
                  <a:close/>
                  <a:moveTo>
                    <a:pt x="79" y="69"/>
                  </a:moveTo>
                  <a:cubicBezTo>
                    <a:pt x="73" y="69"/>
                    <a:pt x="69" y="72"/>
                    <a:pt x="67" y="77"/>
                  </a:cubicBezTo>
                  <a:cubicBezTo>
                    <a:pt x="22" y="200"/>
                    <a:pt x="22" y="200"/>
                    <a:pt x="22" y="200"/>
                  </a:cubicBezTo>
                  <a:cubicBezTo>
                    <a:pt x="21" y="204"/>
                    <a:pt x="22" y="208"/>
                    <a:pt x="24" y="212"/>
                  </a:cubicBezTo>
                  <a:cubicBezTo>
                    <a:pt x="26" y="213"/>
                    <a:pt x="26" y="216"/>
                    <a:pt x="26" y="218"/>
                  </a:cubicBezTo>
                  <a:cubicBezTo>
                    <a:pt x="24" y="263"/>
                    <a:pt x="24" y="263"/>
                    <a:pt x="24" y="263"/>
                  </a:cubicBezTo>
                  <a:cubicBezTo>
                    <a:pt x="24" y="264"/>
                    <a:pt x="24" y="265"/>
                    <a:pt x="25" y="265"/>
                  </a:cubicBezTo>
                  <a:cubicBezTo>
                    <a:pt x="42" y="271"/>
                    <a:pt x="42" y="271"/>
                    <a:pt x="42" y="271"/>
                  </a:cubicBezTo>
                  <a:cubicBezTo>
                    <a:pt x="44" y="272"/>
                    <a:pt x="45" y="271"/>
                    <a:pt x="46" y="271"/>
                  </a:cubicBezTo>
                  <a:cubicBezTo>
                    <a:pt x="72" y="235"/>
                    <a:pt x="72" y="235"/>
                    <a:pt x="72" y="235"/>
                  </a:cubicBezTo>
                  <a:cubicBezTo>
                    <a:pt x="74" y="233"/>
                    <a:pt x="76" y="232"/>
                    <a:pt x="78" y="231"/>
                  </a:cubicBezTo>
                  <a:cubicBezTo>
                    <a:pt x="82" y="230"/>
                    <a:pt x="85" y="227"/>
                    <a:pt x="87" y="224"/>
                  </a:cubicBezTo>
                  <a:cubicBezTo>
                    <a:pt x="131" y="100"/>
                    <a:pt x="131" y="100"/>
                    <a:pt x="131" y="100"/>
                  </a:cubicBezTo>
                  <a:cubicBezTo>
                    <a:pt x="134" y="94"/>
                    <a:pt x="130" y="87"/>
                    <a:pt x="124" y="85"/>
                  </a:cubicBezTo>
                  <a:cubicBezTo>
                    <a:pt x="122" y="84"/>
                    <a:pt x="122" y="84"/>
                    <a:pt x="122" y="84"/>
                  </a:cubicBezTo>
                  <a:cubicBezTo>
                    <a:pt x="119" y="83"/>
                    <a:pt x="117" y="81"/>
                    <a:pt x="116" y="79"/>
                  </a:cubicBezTo>
                  <a:cubicBezTo>
                    <a:pt x="115" y="77"/>
                    <a:pt x="115" y="74"/>
                    <a:pt x="116" y="71"/>
                  </a:cubicBezTo>
                  <a:cubicBezTo>
                    <a:pt x="128" y="38"/>
                    <a:pt x="128" y="38"/>
                    <a:pt x="128" y="38"/>
                  </a:cubicBezTo>
                  <a:cubicBezTo>
                    <a:pt x="129" y="35"/>
                    <a:pt x="132" y="33"/>
                    <a:pt x="135" y="32"/>
                  </a:cubicBezTo>
                  <a:cubicBezTo>
                    <a:pt x="136" y="32"/>
                    <a:pt x="136" y="32"/>
                    <a:pt x="137" y="31"/>
                  </a:cubicBezTo>
                  <a:cubicBezTo>
                    <a:pt x="134" y="30"/>
                    <a:pt x="129" y="29"/>
                    <a:pt x="126" y="27"/>
                  </a:cubicBezTo>
                  <a:cubicBezTo>
                    <a:pt x="124" y="27"/>
                    <a:pt x="122" y="26"/>
                    <a:pt x="120" y="25"/>
                  </a:cubicBezTo>
                  <a:cubicBezTo>
                    <a:pt x="117" y="24"/>
                    <a:pt x="115" y="24"/>
                    <a:pt x="113" y="23"/>
                  </a:cubicBezTo>
                  <a:cubicBezTo>
                    <a:pt x="112" y="22"/>
                    <a:pt x="109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10" y="25"/>
                    <a:pt x="111" y="28"/>
                    <a:pt x="110" y="32"/>
                  </a:cubicBezTo>
                  <a:cubicBezTo>
                    <a:pt x="98" y="65"/>
                    <a:pt x="98" y="65"/>
                    <a:pt x="98" y="65"/>
                  </a:cubicBezTo>
                  <a:cubicBezTo>
                    <a:pt x="97" y="67"/>
                    <a:pt x="95" y="69"/>
                    <a:pt x="93" y="70"/>
                  </a:cubicBezTo>
                  <a:cubicBezTo>
                    <a:pt x="90" y="71"/>
                    <a:pt x="87" y="72"/>
                    <a:pt x="85" y="71"/>
                  </a:cubicBezTo>
                  <a:cubicBezTo>
                    <a:pt x="83" y="70"/>
                    <a:pt x="83" y="70"/>
                    <a:pt x="83" y="70"/>
                  </a:cubicBezTo>
                  <a:cubicBezTo>
                    <a:pt x="81" y="69"/>
                    <a:pt x="80" y="69"/>
                    <a:pt x="79" y="69"/>
                  </a:cubicBezTo>
                  <a:close/>
                </a:path>
              </a:pathLst>
            </a:custGeom>
            <a:solidFill>
              <a:schemeClr val="tx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26" name="Oval 376"/>
            <p:cNvSpPr>
              <a:spLocks noChangeArrowheads="1"/>
            </p:cNvSpPr>
            <p:nvPr/>
          </p:nvSpPr>
          <p:spPr bwMode="auto">
            <a:xfrm>
              <a:off x="5953126" y="4289425"/>
              <a:ext cx="298450" cy="298450"/>
            </a:xfrm>
            <a:prstGeom prst="ellipse">
              <a:avLst/>
            </a:prstGeom>
            <a:gradFill flip="none" rotWithShape="1">
              <a:gsLst>
                <a:gs pos="10000">
                  <a:schemeClr val="tx2">
                    <a:lumMod val="60000"/>
                    <a:lumOff val="40000"/>
                  </a:schemeClr>
                </a:gs>
                <a:gs pos="49000">
                  <a:schemeClr val="tx2">
                    <a:lumMod val="50000"/>
                  </a:schemeClr>
                </a:gs>
              </a:gsLst>
              <a:path path="circle">
                <a:fillToRect b="50000" l="50000" r="50000" t="50000"/>
              </a:path>
            </a:gra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27" name="Freeform 377"/>
            <p:cNvSpPr/>
            <p:nvPr/>
          </p:nvSpPr>
          <p:spPr bwMode="auto">
            <a:xfrm>
              <a:off x="5480051" y="4813300"/>
              <a:ext cx="396875" cy="225425"/>
            </a:xfrm>
            <a:custGeom>
              <a:gdLst>
                <a:gd fmla="*/ 226 w 250" name="T0"/>
                <a:gd fmla="*/ 142 h 142" name="T1"/>
                <a:gd fmla="*/ 0 w 250" name="T2"/>
                <a:gd fmla="*/ 60 h 142" name="T3"/>
                <a:gd fmla="*/ 22 w 250" name="T4"/>
                <a:gd fmla="*/ 0 h 142" name="T5"/>
                <a:gd fmla="*/ 250 w 250" name="T6"/>
                <a:gd fmla="*/ 82 h 142" name="T7"/>
                <a:gd fmla="*/ 226 w 250" name="T8"/>
                <a:gd fmla="*/ 142 h 142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142" w="250">
                  <a:moveTo>
                    <a:pt x="226" y="142"/>
                  </a:moveTo>
                  <a:lnTo>
                    <a:pt x="0" y="60"/>
                  </a:lnTo>
                  <a:lnTo>
                    <a:pt x="22" y="0"/>
                  </a:lnTo>
                  <a:lnTo>
                    <a:pt x="250" y="82"/>
                  </a:lnTo>
                  <a:lnTo>
                    <a:pt x="226" y="142"/>
                  </a:ln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28" name="Freeform 378"/>
            <p:cNvSpPr>
              <a:spLocks noEditPoints="1"/>
            </p:cNvSpPr>
            <p:nvPr/>
          </p:nvSpPr>
          <p:spPr bwMode="auto">
            <a:xfrm>
              <a:off x="5445126" y="4775200"/>
              <a:ext cx="466725" cy="295275"/>
            </a:xfrm>
            <a:custGeom>
              <a:gdLst>
                <a:gd fmla="*/ 124 w 147" name="T0"/>
                <a:gd fmla="*/ 93 h 93" name="T1"/>
                <a:gd fmla="*/ 121 w 147" name="T2"/>
                <a:gd fmla="*/ 93 h 93" name="T3"/>
                <a:gd fmla="*/ 7 w 147" name="T4"/>
                <a:gd fmla="*/ 51 h 93" name="T5"/>
                <a:gd fmla="*/ 2 w 147" name="T6"/>
                <a:gd fmla="*/ 46 h 93" name="T7"/>
                <a:gd fmla="*/ 1 w 147" name="T8"/>
                <a:gd fmla="*/ 39 h 93" name="T9"/>
                <a:gd fmla="*/ 12 w 147" name="T10"/>
                <a:gd fmla="*/ 8 h 93" name="T11"/>
                <a:gd fmla="*/ 25 w 147" name="T12"/>
                <a:gd fmla="*/ 2 h 93" name="T13"/>
                <a:gd fmla="*/ 139 w 147" name="T14"/>
                <a:gd fmla="*/ 44 h 93" name="T15"/>
                <a:gd fmla="*/ 145 w 147" name="T16"/>
                <a:gd fmla="*/ 56 h 93" name="T17"/>
                <a:gd fmla="*/ 134 w 147" name="T18"/>
                <a:gd fmla="*/ 87 h 93" name="T19"/>
                <a:gd fmla="*/ 129 w 147" name="T20"/>
                <a:gd fmla="*/ 93 h 93" name="T21"/>
                <a:gd fmla="*/ 124 w 147" name="T22"/>
                <a:gd fmla="*/ 93 h 93" name="T23"/>
                <a:gd fmla="*/ 24 w 147" name="T24"/>
                <a:gd fmla="*/ 36 h 93" name="T25"/>
                <a:gd fmla="*/ 118 w 147" name="T26"/>
                <a:gd fmla="*/ 71 h 93" name="T27"/>
                <a:gd fmla="*/ 123 w 147" name="T28"/>
                <a:gd fmla="*/ 59 h 93" name="T29"/>
                <a:gd fmla="*/ 28 w 147" name="T30"/>
                <a:gd fmla="*/ 25 h 93" name="T31"/>
                <a:gd fmla="*/ 24 w 147" name="T32"/>
                <a:gd fmla="*/ 36 h 93" name="T3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b="b" l="0" r="r" t="0"/>
              <a:pathLst>
                <a:path h="93" w="147">
                  <a:moveTo>
                    <a:pt x="124" y="93"/>
                  </a:moveTo>
                  <a:cubicBezTo>
                    <a:pt x="123" y="93"/>
                    <a:pt x="122" y="93"/>
                    <a:pt x="121" y="93"/>
                  </a:cubicBezTo>
                  <a:cubicBezTo>
                    <a:pt x="7" y="51"/>
                    <a:pt x="7" y="51"/>
                    <a:pt x="7" y="51"/>
                  </a:cubicBezTo>
                  <a:cubicBezTo>
                    <a:pt x="5" y="51"/>
                    <a:pt x="3" y="49"/>
                    <a:pt x="2" y="46"/>
                  </a:cubicBezTo>
                  <a:cubicBezTo>
                    <a:pt x="1" y="44"/>
                    <a:pt x="0" y="41"/>
                    <a:pt x="1" y="39"/>
                  </a:cubicBezTo>
                  <a:cubicBezTo>
                    <a:pt x="12" y="8"/>
                    <a:pt x="12" y="8"/>
                    <a:pt x="12" y="8"/>
                  </a:cubicBezTo>
                  <a:cubicBezTo>
                    <a:pt x="14" y="3"/>
                    <a:pt x="20" y="0"/>
                    <a:pt x="25" y="2"/>
                  </a:cubicBezTo>
                  <a:cubicBezTo>
                    <a:pt x="139" y="44"/>
                    <a:pt x="139" y="44"/>
                    <a:pt x="139" y="44"/>
                  </a:cubicBezTo>
                  <a:cubicBezTo>
                    <a:pt x="144" y="46"/>
                    <a:pt x="147" y="51"/>
                    <a:pt x="145" y="56"/>
                  </a:cubicBezTo>
                  <a:cubicBezTo>
                    <a:pt x="134" y="87"/>
                    <a:pt x="134" y="87"/>
                    <a:pt x="134" y="87"/>
                  </a:cubicBezTo>
                  <a:cubicBezTo>
                    <a:pt x="133" y="89"/>
                    <a:pt x="131" y="91"/>
                    <a:pt x="129" y="93"/>
                  </a:cubicBezTo>
                  <a:cubicBezTo>
                    <a:pt x="127" y="93"/>
                    <a:pt x="126" y="93"/>
                    <a:pt x="124" y="93"/>
                  </a:cubicBezTo>
                  <a:close/>
                  <a:moveTo>
                    <a:pt x="24" y="36"/>
                  </a:moveTo>
                  <a:cubicBezTo>
                    <a:pt x="118" y="71"/>
                    <a:pt x="118" y="71"/>
                    <a:pt x="118" y="71"/>
                  </a:cubicBezTo>
                  <a:cubicBezTo>
                    <a:pt x="123" y="59"/>
                    <a:pt x="123" y="59"/>
                    <a:pt x="123" y="59"/>
                  </a:cubicBezTo>
                  <a:cubicBezTo>
                    <a:pt x="28" y="25"/>
                    <a:pt x="28" y="25"/>
                    <a:pt x="28" y="25"/>
                  </a:cubicBezTo>
                  <a:lnTo>
                    <a:pt x="24" y="36"/>
                  </a:lnTo>
                  <a:close/>
                </a:path>
              </a:pathLst>
            </a:custGeom>
            <a:solidFill>
              <a:schemeClr val="tx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29" name="Freeform 379"/>
            <p:cNvSpPr/>
            <p:nvPr/>
          </p:nvSpPr>
          <p:spPr bwMode="auto">
            <a:xfrm>
              <a:off x="5505451" y="4937125"/>
              <a:ext cx="260350" cy="209550"/>
            </a:xfrm>
            <a:custGeom>
              <a:gdLst>
                <a:gd fmla="*/ 132 w 164" name="T0"/>
                <a:gd fmla="*/ 132 h 132" name="T1"/>
                <a:gd fmla="*/ 0 w 164" name="T2"/>
                <a:gd fmla="*/ 84 h 132" name="T3"/>
                <a:gd fmla="*/ 32 w 164" name="T4"/>
                <a:gd fmla="*/ 0 h 132" name="T5"/>
                <a:gd fmla="*/ 164 w 164" name="T6"/>
                <a:gd fmla="*/ 48 h 132" name="T7"/>
                <a:gd fmla="*/ 132 w 164" name="T8"/>
                <a:gd fmla="*/ 132 h 132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132" w="164">
                  <a:moveTo>
                    <a:pt x="132" y="132"/>
                  </a:moveTo>
                  <a:lnTo>
                    <a:pt x="0" y="84"/>
                  </a:lnTo>
                  <a:lnTo>
                    <a:pt x="32" y="0"/>
                  </a:lnTo>
                  <a:lnTo>
                    <a:pt x="164" y="48"/>
                  </a:lnTo>
                  <a:lnTo>
                    <a:pt x="132" y="132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30" name="Freeform 380"/>
            <p:cNvSpPr>
              <a:spLocks noEditPoints="1"/>
            </p:cNvSpPr>
            <p:nvPr/>
          </p:nvSpPr>
          <p:spPr bwMode="auto">
            <a:xfrm>
              <a:off x="5470526" y="4902200"/>
              <a:ext cx="327025" cy="276225"/>
            </a:xfrm>
            <a:custGeom>
              <a:gdLst>
                <a:gd fmla="*/ 77 w 103" name="T0"/>
                <a:gd fmla="*/ 87 h 87" name="T1"/>
                <a:gd fmla="*/ 74 w 103" name="T2"/>
                <a:gd fmla="*/ 87 h 87" name="T3"/>
                <a:gd fmla="*/ 8 w 103" name="T4"/>
                <a:gd fmla="*/ 63 h 87" name="T5"/>
                <a:gd fmla="*/ 2 w 103" name="T6"/>
                <a:gd fmla="*/ 50 h 87" name="T7"/>
                <a:gd fmla="*/ 17 w 103" name="T8"/>
                <a:gd fmla="*/ 7 h 87" name="T9"/>
                <a:gd fmla="*/ 22 w 103" name="T10"/>
                <a:gd fmla="*/ 2 h 87" name="T11"/>
                <a:gd fmla="*/ 30 w 103" name="T12"/>
                <a:gd fmla="*/ 1 h 87" name="T13"/>
                <a:gd fmla="*/ 96 w 103" name="T14"/>
                <a:gd fmla="*/ 25 h 87" name="T15"/>
                <a:gd fmla="*/ 102 w 103" name="T16"/>
                <a:gd fmla="*/ 31 h 87" name="T17"/>
                <a:gd fmla="*/ 102 w 103" name="T18"/>
                <a:gd fmla="*/ 38 h 87" name="T19"/>
                <a:gd fmla="*/ 87 w 103" name="T20"/>
                <a:gd fmla="*/ 81 h 87" name="T21"/>
                <a:gd fmla="*/ 77 w 103" name="T22"/>
                <a:gd fmla="*/ 87 h 87" name="T23"/>
                <a:gd fmla="*/ 24 w 103" name="T24"/>
                <a:gd fmla="*/ 47 h 87" name="T25"/>
                <a:gd fmla="*/ 71 w 103" name="T26"/>
                <a:gd fmla="*/ 64 h 87" name="T27"/>
                <a:gd fmla="*/ 80 w 103" name="T28"/>
                <a:gd fmla="*/ 41 h 87" name="T29"/>
                <a:gd fmla="*/ 33 w 103" name="T30"/>
                <a:gd fmla="*/ 24 h 87" name="T31"/>
                <a:gd fmla="*/ 24 w 103" name="T32"/>
                <a:gd fmla="*/ 47 h 87" name="T3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b="b" l="0" r="r" t="0"/>
              <a:pathLst>
                <a:path h="87" w="103">
                  <a:moveTo>
                    <a:pt x="77" y="87"/>
                  </a:moveTo>
                  <a:cubicBezTo>
                    <a:pt x="76" y="87"/>
                    <a:pt x="75" y="87"/>
                    <a:pt x="74" y="87"/>
                  </a:cubicBezTo>
                  <a:cubicBezTo>
                    <a:pt x="8" y="63"/>
                    <a:pt x="8" y="63"/>
                    <a:pt x="8" y="63"/>
                  </a:cubicBezTo>
                  <a:cubicBezTo>
                    <a:pt x="3" y="61"/>
                    <a:pt x="0" y="55"/>
                    <a:pt x="2" y="50"/>
                  </a:cubicBezTo>
                  <a:cubicBezTo>
                    <a:pt x="17" y="7"/>
                    <a:pt x="17" y="7"/>
                    <a:pt x="17" y="7"/>
                  </a:cubicBezTo>
                  <a:cubicBezTo>
                    <a:pt x="18" y="5"/>
                    <a:pt x="20" y="3"/>
                    <a:pt x="22" y="2"/>
                  </a:cubicBezTo>
                  <a:cubicBezTo>
                    <a:pt x="25" y="1"/>
                    <a:pt x="28" y="0"/>
                    <a:pt x="30" y="1"/>
                  </a:cubicBezTo>
                  <a:cubicBezTo>
                    <a:pt x="96" y="25"/>
                    <a:pt x="96" y="25"/>
                    <a:pt x="96" y="25"/>
                  </a:cubicBezTo>
                  <a:cubicBezTo>
                    <a:pt x="99" y="26"/>
                    <a:pt x="101" y="28"/>
                    <a:pt x="102" y="31"/>
                  </a:cubicBezTo>
                  <a:cubicBezTo>
                    <a:pt x="103" y="33"/>
                    <a:pt x="103" y="36"/>
                    <a:pt x="102" y="38"/>
                  </a:cubicBezTo>
                  <a:cubicBezTo>
                    <a:pt x="87" y="81"/>
                    <a:pt x="87" y="81"/>
                    <a:pt x="87" y="81"/>
                  </a:cubicBezTo>
                  <a:cubicBezTo>
                    <a:pt x="85" y="85"/>
                    <a:pt x="81" y="87"/>
                    <a:pt x="77" y="87"/>
                  </a:cubicBezTo>
                  <a:close/>
                  <a:moveTo>
                    <a:pt x="24" y="47"/>
                  </a:moveTo>
                  <a:cubicBezTo>
                    <a:pt x="71" y="64"/>
                    <a:pt x="71" y="64"/>
                    <a:pt x="71" y="64"/>
                  </a:cubicBezTo>
                  <a:cubicBezTo>
                    <a:pt x="80" y="41"/>
                    <a:pt x="80" y="41"/>
                    <a:pt x="80" y="41"/>
                  </a:cubicBezTo>
                  <a:cubicBezTo>
                    <a:pt x="33" y="24"/>
                    <a:pt x="33" y="24"/>
                    <a:pt x="33" y="24"/>
                  </a:cubicBezTo>
                  <a:lnTo>
                    <a:pt x="24" y="47"/>
                  </a:lnTo>
                  <a:close/>
                </a:path>
              </a:pathLst>
            </a:custGeom>
            <a:solidFill>
              <a:schemeClr val="tx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631" name="paint brush"/>
          <p:cNvGrpSpPr/>
          <p:nvPr/>
        </p:nvGrpSpPr>
        <p:grpSpPr>
          <a:xfrm rot="2867194">
            <a:off x="3672910" y="2807678"/>
            <a:ext cx="232218" cy="1108386"/>
            <a:chOff x="5181601" y="158750"/>
            <a:chExt cx="447675" cy="2136775"/>
          </a:xfrm>
        </p:grpSpPr>
        <p:sp>
          <p:nvSpPr>
            <p:cNvPr id="632" name="Freeform 112"/>
            <p:cNvSpPr/>
            <p:nvPr/>
          </p:nvSpPr>
          <p:spPr bwMode="auto">
            <a:xfrm>
              <a:off x="5213351" y="190500"/>
              <a:ext cx="384175" cy="552450"/>
            </a:xfrm>
            <a:custGeom>
              <a:gdLst>
                <a:gd fmla="*/ 59 w 121" name="T0"/>
                <a:gd fmla="*/ 174 h 174" name="T1"/>
                <a:gd fmla="*/ 0 w 121" name="T2"/>
                <a:gd fmla="*/ 113 h 174" name="T3"/>
                <a:gd fmla="*/ 24 w 121" name="T4"/>
                <a:gd fmla="*/ 55 h 174" name="T5"/>
                <a:gd fmla="*/ 78 w 121" name="T6"/>
                <a:gd fmla="*/ 2 h 174" name="T7"/>
                <a:gd fmla="*/ 81 w 121" name="T8"/>
                <a:gd fmla="*/ 0 h 174" name="T9"/>
                <a:gd fmla="*/ 84 w 121" name="T10"/>
                <a:gd fmla="*/ 0 h 174" name="T11"/>
                <a:gd fmla="*/ 95 w 121" name="T12"/>
                <a:gd fmla="*/ 8 h 174" name="T13"/>
                <a:gd fmla="*/ 93 w 121" name="T14"/>
                <a:gd fmla="*/ 19 h 174" name="T15"/>
                <a:gd fmla="*/ 80 w 121" name="T16"/>
                <a:gd fmla="*/ 54 h 174" name="T17"/>
                <a:gd fmla="*/ 98 w 121" name="T18"/>
                <a:gd fmla="*/ 81 h 174" name="T19"/>
                <a:gd fmla="*/ 119 w 121" name="T20"/>
                <a:gd fmla="*/ 115 h 174" name="T21"/>
                <a:gd fmla="*/ 107 w 121" name="T22"/>
                <a:gd fmla="*/ 155 h 174" name="T23"/>
                <a:gd fmla="*/ 61 w 121" name="T24"/>
                <a:gd fmla="*/ 174 h 174" name="T25"/>
                <a:gd fmla="*/ 59 w 121" name="T26"/>
                <a:gd fmla="*/ 174 h 174" name="T2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b="b" l="0" r="r" t="0"/>
              <a:pathLst>
                <a:path h="174" w="120">
                  <a:moveTo>
                    <a:pt x="59" y="174"/>
                  </a:moveTo>
                  <a:cubicBezTo>
                    <a:pt x="21" y="173"/>
                    <a:pt x="0" y="142"/>
                    <a:pt x="0" y="113"/>
                  </a:cubicBezTo>
                  <a:cubicBezTo>
                    <a:pt x="0" y="95"/>
                    <a:pt x="7" y="78"/>
                    <a:pt x="24" y="55"/>
                  </a:cubicBezTo>
                  <a:cubicBezTo>
                    <a:pt x="42" y="29"/>
                    <a:pt x="78" y="3"/>
                    <a:pt x="78" y="2"/>
                  </a:cubicBezTo>
                  <a:cubicBezTo>
                    <a:pt x="81" y="0"/>
                    <a:pt x="81" y="0"/>
                    <a:pt x="81" y="0"/>
                  </a:cubicBezTo>
                  <a:cubicBezTo>
                    <a:pt x="84" y="0"/>
                    <a:pt x="84" y="0"/>
                    <a:pt x="84" y="0"/>
                  </a:cubicBezTo>
                  <a:cubicBezTo>
                    <a:pt x="90" y="0"/>
                    <a:pt x="94" y="4"/>
                    <a:pt x="95" y="8"/>
                  </a:cubicBezTo>
                  <a:cubicBezTo>
                    <a:pt x="97" y="12"/>
                    <a:pt x="96" y="16"/>
                    <a:pt x="93" y="19"/>
                  </a:cubicBezTo>
                  <a:cubicBezTo>
                    <a:pt x="89" y="25"/>
                    <a:pt x="77" y="41"/>
                    <a:pt x="80" y="54"/>
                  </a:cubicBezTo>
                  <a:cubicBezTo>
                    <a:pt x="83" y="67"/>
                    <a:pt x="90" y="74"/>
                    <a:pt x="98" y="81"/>
                  </a:cubicBezTo>
                  <a:cubicBezTo>
                    <a:pt x="107" y="89"/>
                    <a:pt x="117" y="99"/>
                    <a:pt x="119" y="115"/>
                  </a:cubicBezTo>
                  <a:cubicBezTo>
                    <a:pt x="121" y="130"/>
                    <a:pt x="116" y="144"/>
                    <a:pt x="107" y="155"/>
                  </a:cubicBezTo>
                  <a:cubicBezTo>
                    <a:pt x="96" y="167"/>
                    <a:pt x="80" y="174"/>
                    <a:pt x="61" y="174"/>
                  </a:cubicBezTo>
                  <a:lnTo>
                    <a:pt x="59" y="174"/>
                  </a:lnTo>
                  <a:close/>
                </a:path>
              </a:pathLst>
            </a:custGeom>
            <a:solidFill>
              <a:schemeClr val="accent3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33" name="Freeform 113"/>
            <p:cNvSpPr>
              <a:spLocks noEditPoints="1"/>
            </p:cNvSpPr>
            <p:nvPr/>
          </p:nvSpPr>
          <p:spPr bwMode="auto">
            <a:xfrm>
              <a:off x="5181601" y="158750"/>
              <a:ext cx="447675" cy="615950"/>
            </a:xfrm>
            <a:custGeom>
              <a:gdLst>
                <a:gd fmla="*/ 94 w 141" name="T0"/>
                <a:gd fmla="*/ 20 h 194" name="T1"/>
                <a:gd fmla="*/ 96 w 141" name="T2"/>
                <a:gd fmla="*/ 23 h 194" name="T3"/>
                <a:gd fmla="*/ 80 w 141" name="T4"/>
                <a:gd fmla="*/ 67 h 194" name="T5"/>
                <a:gd fmla="*/ 101 w 141" name="T6"/>
                <a:gd fmla="*/ 98 h 194" name="T7"/>
                <a:gd fmla="*/ 119 w 141" name="T8"/>
                <a:gd fmla="*/ 126 h 194" name="T9"/>
                <a:gd fmla="*/ 109 w 141" name="T10"/>
                <a:gd fmla="*/ 159 h 194" name="T11"/>
                <a:gd fmla="*/ 71 w 141" name="T12"/>
                <a:gd fmla="*/ 174 h 194" name="T13"/>
                <a:gd fmla="*/ 71 w 141" name="T14"/>
                <a:gd fmla="*/ 174 h 194" name="T15"/>
                <a:gd fmla="*/ 70 w 141" name="T16"/>
                <a:gd fmla="*/ 174 h 194" name="T17"/>
                <a:gd fmla="*/ 20 w 141" name="T18"/>
                <a:gd fmla="*/ 123 h 194" name="T19"/>
                <a:gd fmla="*/ 42 w 141" name="T20"/>
                <a:gd fmla="*/ 70 h 194" name="T21"/>
                <a:gd fmla="*/ 94 w 141" name="T22"/>
                <a:gd fmla="*/ 20 h 194" name="T23"/>
                <a:gd fmla="*/ 94 w 141" name="T24"/>
                <a:gd fmla="*/ 20 h 194" name="T25"/>
                <a:gd fmla="*/ 94 w 141" name="T26"/>
                <a:gd fmla="*/ 0 h 194" name="T27"/>
                <a:gd fmla="*/ 82 w 141" name="T28"/>
                <a:gd fmla="*/ 4 h 194" name="T29"/>
                <a:gd fmla="*/ 25 w 141" name="T30"/>
                <a:gd fmla="*/ 59 h 194" name="T31"/>
                <a:gd fmla="*/ 0 w 141" name="T32"/>
                <a:gd fmla="*/ 123 h 194" name="T33"/>
                <a:gd fmla="*/ 69 w 141" name="T34"/>
                <a:gd fmla="*/ 194 h 194" name="T35"/>
                <a:gd fmla="*/ 71 w 141" name="T36"/>
                <a:gd fmla="*/ 194 h 194" name="T37"/>
                <a:gd fmla="*/ 124 w 141" name="T38"/>
                <a:gd fmla="*/ 172 h 194" name="T39"/>
                <a:gd fmla="*/ 139 w 141" name="T40"/>
                <a:gd fmla="*/ 124 h 194" name="T41"/>
                <a:gd fmla="*/ 115 w 141" name="T42"/>
                <a:gd fmla="*/ 84 h 194" name="T43"/>
                <a:gd fmla="*/ 100 w 141" name="T44"/>
                <a:gd fmla="*/ 62 h 194" name="T45"/>
                <a:gd fmla="*/ 111 w 141" name="T46"/>
                <a:gd fmla="*/ 36 h 194" name="T47"/>
                <a:gd fmla="*/ 111 w 141" name="T48"/>
                <a:gd fmla="*/ 36 h 194" name="T49"/>
                <a:gd fmla="*/ 114 w 141" name="T50"/>
                <a:gd fmla="*/ 14 h 194" name="T51"/>
                <a:gd fmla="*/ 94 w 141" name="T52"/>
                <a:gd fmla="*/ 0 h 194" name="T5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b="b" l="0" r="r" t="0"/>
              <a:pathLst>
                <a:path h="194" w="141">
                  <a:moveTo>
                    <a:pt x="94" y="20"/>
                  </a:moveTo>
                  <a:cubicBezTo>
                    <a:pt x="95" y="20"/>
                    <a:pt x="97" y="22"/>
                    <a:pt x="96" y="23"/>
                  </a:cubicBezTo>
                  <a:cubicBezTo>
                    <a:pt x="96" y="23"/>
                    <a:pt x="75" y="46"/>
                    <a:pt x="80" y="67"/>
                  </a:cubicBezTo>
                  <a:cubicBezTo>
                    <a:pt x="84" y="82"/>
                    <a:pt x="93" y="90"/>
                    <a:pt x="101" y="98"/>
                  </a:cubicBezTo>
                  <a:cubicBezTo>
                    <a:pt x="110" y="106"/>
                    <a:pt x="117" y="113"/>
                    <a:pt x="119" y="126"/>
                  </a:cubicBezTo>
                  <a:cubicBezTo>
                    <a:pt x="120" y="138"/>
                    <a:pt x="117" y="150"/>
                    <a:pt x="109" y="159"/>
                  </a:cubicBezTo>
                  <a:cubicBezTo>
                    <a:pt x="101" y="168"/>
                    <a:pt x="87" y="174"/>
                    <a:pt x="71" y="174"/>
                  </a:cubicBezTo>
                  <a:cubicBezTo>
                    <a:pt x="71" y="174"/>
                    <a:pt x="71" y="174"/>
                    <a:pt x="71" y="174"/>
                  </a:cubicBezTo>
                  <a:cubicBezTo>
                    <a:pt x="71" y="174"/>
                    <a:pt x="70" y="174"/>
                    <a:pt x="70" y="174"/>
                  </a:cubicBezTo>
                  <a:cubicBezTo>
                    <a:pt x="38" y="173"/>
                    <a:pt x="20" y="147"/>
                    <a:pt x="20" y="123"/>
                  </a:cubicBezTo>
                  <a:cubicBezTo>
                    <a:pt x="20" y="107"/>
                    <a:pt x="27" y="92"/>
                    <a:pt x="42" y="70"/>
                  </a:cubicBezTo>
                  <a:cubicBezTo>
                    <a:pt x="59" y="46"/>
                    <a:pt x="94" y="21"/>
                    <a:pt x="94" y="20"/>
                  </a:cubicBezTo>
                  <a:cubicBezTo>
                    <a:pt x="94" y="20"/>
                    <a:pt x="94" y="20"/>
                    <a:pt x="94" y="20"/>
                  </a:cubicBezTo>
                  <a:moveTo>
                    <a:pt x="94" y="0"/>
                  </a:moveTo>
                  <a:cubicBezTo>
                    <a:pt x="90" y="0"/>
                    <a:pt x="86" y="2"/>
                    <a:pt x="82" y="4"/>
                  </a:cubicBezTo>
                  <a:cubicBezTo>
                    <a:pt x="81" y="5"/>
                    <a:pt x="44" y="32"/>
                    <a:pt x="25" y="59"/>
                  </a:cubicBezTo>
                  <a:cubicBezTo>
                    <a:pt x="8" y="84"/>
                    <a:pt x="0" y="103"/>
                    <a:pt x="0" y="123"/>
                  </a:cubicBezTo>
                  <a:cubicBezTo>
                    <a:pt x="0" y="157"/>
                    <a:pt x="25" y="193"/>
                    <a:pt x="69" y="194"/>
                  </a:cubicBezTo>
                  <a:cubicBezTo>
                    <a:pt x="70" y="194"/>
                    <a:pt x="71" y="194"/>
                    <a:pt x="71" y="194"/>
                  </a:cubicBezTo>
                  <a:cubicBezTo>
                    <a:pt x="93" y="194"/>
                    <a:pt x="112" y="186"/>
                    <a:pt x="124" y="172"/>
                  </a:cubicBezTo>
                  <a:cubicBezTo>
                    <a:pt x="136" y="159"/>
                    <a:pt x="141" y="142"/>
                    <a:pt x="139" y="124"/>
                  </a:cubicBezTo>
                  <a:cubicBezTo>
                    <a:pt x="136" y="104"/>
                    <a:pt x="124" y="92"/>
                    <a:pt x="115" y="84"/>
                  </a:cubicBezTo>
                  <a:cubicBezTo>
                    <a:pt x="108" y="77"/>
                    <a:pt x="102" y="72"/>
                    <a:pt x="100" y="62"/>
                  </a:cubicBezTo>
                  <a:cubicBezTo>
                    <a:pt x="98" y="54"/>
                    <a:pt x="106" y="41"/>
                    <a:pt x="111" y="36"/>
                  </a:cubicBezTo>
                  <a:cubicBezTo>
                    <a:pt x="111" y="36"/>
                    <a:pt x="111" y="36"/>
                    <a:pt x="111" y="36"/>
                  </a:cubicBezTo>
                  <a:cubicBezTo>
                    <a:pt x="116" y="30"/>
                    <a:pt x="118" y="21"/>
                    <a:pt x="114" y="14"/>
                  </a:cubicBezTo>
                  <a:cubicBezTo>
                    <a:pt x="111" y="7"/>
                    <a:pt x="104" y="0"/>
                    <a:pt x="94" y="0"/>
                  </a:cubicBezTo>
                  <a:close/>
                </a:path>
              </a:pathLst>
            </a:custGeom>
            <a:solidFill>
              <a:schemeClr val="accent3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34" name="Freeform 114"/>
            <p:cNvSpPr/>
            <p:nvPr/>
          </p:nvSpPr>
          <p:spPr bwMode="auto">
            <a:xfrm>
              <a:off x="5276851" y="596900"/>
              <a:ext cx="254000" cy="1666875"/>
            </a:xfrm>
            <a:custGeom>
              <a:gdLst>
                <a:gd fmla="*/ 40 w 80" name="T0"/>
                <a:gd fmla="*/ 525 h 525" name="T1"/>
                <a:gd fmla="*/ 23 w 80" name="T2"/>
                <a:gd fmla="*/ 513 h 525" name="T3"/>
                <a:gd fmla="*/ 0 w 80" name="T4"/>
                <a:gd fmla="*/ 29 h 525" name="T5"/>
                <a:gd fmla="*/ 0 w 80" name="T6"/>
                <a:gd fmla="*/ 28 h 525" name="T7"/>
                <a:gd fmla="*/ 40 w 80" name="T8"/>
                <a:gd fmla="*/ 0 h 525" name="T9"/>
                <a:gd fmla="*/ 80 w 80" name="T10"/>
                <a:gd fmla="*/ 28 h 525" name="T11"/>
                <a:gd fmla="*/ 80 w 80" name="T12"/>
                <a:gd fmla="*/ 29 h 525" name="T13"/>
                <a:gd fmla="*/ 57 w 80" name="T14"/>
                <a:gd fmla="*/ 513 h 525" name="T15"/>
                <a:gd fmla="*/ 40 w 80" name="T16"/>
                <a:gd fmla="*/ 525 h 525" name="T1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b="b" l="0" r="r" t="0"/>
              <a:pathLst>
                <a:path h="525" w="80">
                  <a:moveTo>
                    <a:pt x="40" y="525"/>
                  </a:moveTo>
                  <a:cubicBezTo>
                    <a:pt x="27" y="525"/>
                    <a:pt x="23" y="517"/>
                    <a:pt x="23" y="513"/>
                  </a:cubicBezTo>
                  <a:cubicBezTo>
                    <a:pt x="0" y="29"/>
                    <a:pt x="0" y="29"/>
                    <a:pt x="0" y="29"/>
                  </a:cubicBezTo>
                  <a:cubicBezTo>
                    <a:pt x="0" y="28"/>
                    <a:pt x="0" y="28"/>
                    <a:pt x="0" y="28"/>
                  </a:cubicBezTo>
                  <a:cubicBezTo>
                    <a:pt x="0" y="18"/>
                    <a:pt x="10" y="0"/>
                    <a:pt x="40" y="0"/>
                  </a:cubicBezTo>
                  <a:cubicBezTo>
                    <a:pt x="70" y="0"/>
                    <a:pt x="79" y="18"/>
                    <a:pt x="80" y="28"/>
                  </a:cubicBezTo>
                  <a:cubicBezTo>
                    <a:pt x="80" y="28"/>
                    <a:pt x="80" y="28"/>
                    <a:pt x="80" y="29"/>
                  </a:cubicBezTo>
                  <a:cubicBezTo>
                    <a:pt x="57" y="513"/>
                    <a:pt x="57" y="513"/>
                    <a:pt x="57" y="513"/>
                  </a:cubicBezTo>
                  <a:cubicBezTo>
                    <a:pt x="56" y="517"/>
                    <a:pt x="53" y="525"/>
                    <a:pt x="40" y="525"/>
                  </a:cubicBezTo>
                  <a:close/>
                </a:path>
              </a:pathLst>
            </a:custGeom>
            <a:gradFill>
              <a:gsLst>
                <a:gs pos="0">
                  <a:schemeClr val="accent3">
                    <a:lumMod val="60000"/>
                    <a:lumOff val="40000"/>
                  </a:schemeClr>
                </a:gs>
                <a:gs pos="95000">
                  <a:schemeClr val="accent3"/>
                </a:gs>
              </a:gsLst>
              <a:lin ang="21594000" scaled="0"/>
            </a:gra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35" name="Freeform 115"/>
            <p:cNvSpPr>
              <a:spLocks noEditPoints="1"/>
            </p:cNvSpPr>
            <p:nvPr/>
          </p:nvSpPr>
          <p:spPr bwMode="auto">
            <a:xfrm>
              <a:off x="5245101" y="565150"/>
              <a:ext cx="317500" cy="1730375"/>
            </a:xfrm>
            <a:custGeom>
              <a:gdLst>
                <a:gd fmla="*/ 50 w 100" name="T0"/>
                <a:gd fmla="*/ 20 h 545" name="T1"/>
                <a:gd fmla="*/ 80 w 100" name="T2"/>
                <a:gd fmla="*/ 38 h 545" name="T3"/>
                <a:gd fmla="*/ 57 w 100" name="T4"/>
                <a:gd fmla="*/ 522 h 545" name="T5"/>
                <a:gd fmla="*/ 50 w 100" name="T6"/>
                <a:gd fmla="*/ 525 h 545" name="T7"/>
                <a:gd fmla="*/ 43 w 100" name="T8"/>
                <a:gd fmla="*/ 522 h 545" name="T9"/>
                <a:gd fmla="*/ 20 w 100" name="T10"/>
                <a:gd fmla="*/ 38 h 545" name="T11"/>
                <a:gd fmla="*/ 50 w 100" name="T12"/>
                <a:gd fmla="*/ 20 h 545" name="T13"/>
                <a:gd fmla="*/ 50 w 100" name="T14"/>
                <a:gd fmla="*/ 0 h 545" name="T15"/>
                <a:gd fmla="*/ 0 w 100" name="T16"/>
                <a:gd fmla="*/ 37 h 545" name="T17"/>
                <a:gd fmla="*/ 0 w 100" name="T18"/>
                <a:gd fmla="*/ 39 h 545" name="T19"/>
                <a:gd fmla="*/ 23 w 100" name="T20"/>
                <a:gd fmla="*/ 523 h 545" name="T21"/>
                <a:gd fmla="*/ 50 w 100" name="T22"/>
                <a:gd fmla="*/ 545 h 545" name="T23"/>
                <a:gd fmla="*/ 77 w 100" name="T24"/>
                <a:gd fmla="*/ 523 h 545" name="T25"/>
                <a:gd fmla="*/ 100 w 100" name="T26"/>
                <a:gd fmla="*/ 39 h 545" name="T27"/>
                <a:gd fmla="*/ 100 w 100" name="T28"/>
                <a:gd fmla="*/ 37 h 545" name="T29"/>
                <a:gd fmla="*/ 50 w 100" name="T30"/>
                <a:gd fmla="*/ 0 h 545" name="T3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b="b" l="0" r="r" t="0"/>
              <a:pathLst>
                <a:path h="545" w="100">
                  <a:moveTo>
                    <a:pt x="50" y="20"/>
                  </a:moveTo>
                  <a:cubicBezTo>
                    <a:pt x="79" y="20"/>
                    <a:pt x="80" y="38"/>
                    <a:pt x="80" y="38"/>
                  </a:cubicBezTo>
                  <a:cubicBezTo>
                    <a:pt x="57" y="522"/>
                    <a:pt x="57" y="522"/>
                    <a:pt x="57" y="522"/>
                  </a:cubicBezTo>
                  <a:cubicBezTo>
                    <a:pt x="57" y="522"/>
                    <a:pt x="56" y="525"/>
                    <a:pt x="50" y="525"/>
                  </a:cubicBezTo>
                  <a:cubicBezTo>
                    <a:pt x="43" y="525"/>
                    <a:pt x="43" y="522"/>
                    <a:pt x="43" y="522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20" y="38"/>
                    <a:pt x="21" y="20"/>
                    <a:pt x="50" y="20"/>
                  </a:cubicBezTo>
                  <a:moveTo>
                    <a:pt x="50" y="0"/>
                  </a:moveTo>
                  <a:cubicBezTo>
                    <a:pt x="12" y="0"/>
                    <a:pt x="1" y="24"/>
                    <a:pt x="0" y="37"/>
                  </a:cubicBezTo>
                  <a:cubicBezTo>
                    <a:pt x="0" y="38"/>
                    <a:pt x="0" y="38"/>
                    <a:pt x="0" y="39"/>
                  </a:cubicBezTo>
                  <a:cubicBezTo>
                    <a:pt x="23" y="523"/>
                    <a:pt x="23" y="523"/>
                    <a:pt x="23" y="523"/>
                  </a:cubicBezTo>
                  <a:cubicBezTo>
                    <a:pt x="24" y="534"/>
                    <a:pt x="32" y="545"/>
                    <a:pt x="50" y="545"/>
                  </a:cubicBezTo>
                  <a:cubicBezTo>
                    <a:pt x="68" y="545"/>
                    <a:pt x="76" y="534"/>
                    <a:pt x="77" y="523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8"/>
                    <a:pt x="100" y="38"/>
                    <a:pt x="100" y="37"/>
                  </a:cubicBezTo>
                  <a:cubicBezTo>
                    <a:pt x="99" y="24"/>
                    <a:pt x="87" y="0"/>
                    <a:pt x="50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36" name="Freeform 116"/>
            <p:cNvSpPr/>
            <p:nvPr/>
          </p:nvSpPr>
          <p:spPr bwMode="auto">
            <a:xfrm>
              <a:off x="5276851" y="730250"/>
              <a:ext cx="254000" cy="85725"/>
            </a:xfrm>
            <a:custGeom>
              <a:gdLst>
                <a:gd fmla="*/ 75 w 80" name="T0"/>
                <a:gd fmla="*/ 27 h 27" name="T1"/>
                <a:gd fmla="*/ 71 w 80" name="T2"/>
                <a:gd fmla="*/ 23 h 27" name="T3"/>
                <a:gd fmla="*/ 40 w 80" name="T4"/>
                <a:gd fmla="*/ 9 h 27" name="T5"/>
                <a:gd fmla="*/ 9 w 80" name="T6"/>
                <a:gd fmla="*/ 23 h 27" name="T7"/>
                <a:gd fmla="*/ 4 w 80" name="T8"/>
                <a:gd fmla="*/ 27 h 27" name="T9"/>
                <a:gd fmla="*/ 0 w 80" name="T10"/>
                <a:gd fmla="*/ 22 h 27" name="T11"/>
                <a:gd fmla="*/ 40 w 80" name="T12"/>
                <a:gd fmla="*/ 0 h 27" name="T13"/>
                <a:gd fmla="*/ 80 w 80" name="T14"/>
                <a:gd fmla="*/ 22 h 27" name="T15"/>
                <a:gd fmla="*/ 76 w 80" name="T16"/>
                <a:gd fmla="*/ 27 h 27" name="T17"/>
                <a:gd fmla="*/ 75 w 80" name="T18"/>
                <a:gd fmla="*/ 27 h 27" name="T1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b="b" l="0" r="r" t="0"/>
              <a:pathLst>
                <a:path h="27" w="80">
                  <a:moveTo>
                    <a:pt x="75" y="27"/>
                  </a:moveTo>
                  <a:cubicBezTo>
                    <a:pt x="73" y="27"/>
                    <a:pt x="71" y="26"/>
                    <a:pt x="71" y="23"/>
                  </a:cubicBezTo>
                  <a:cubicBezTo>
                    <a:pt x="71" y="23"/>
                    <a:pt x="68" y="9"/>
                    <a:pt x="40" y="9"/>
                  </a:cubicBezTo>
                  <a:cubicBezTo>
                    <a:pt x="11" y="9"/>
                    <a:pt x="9" y="23"/>
                    <a:pt x="9" y="23"/>
                  </a:cubicBezTo>
                  <a:cubicBezTo>
                    <a:pt x="8" y="26"/>
                    <a:pt x="6" y="27"/>
                    <a:pt x="4" y="27"/>
                  </a:cubicBezTo>
                  <a:cubicBezTo>
                    <a:pt x="1" y="27"/>
                    <a:pt x="0" y="25"/>
                    <a:pt x="0" y="22"/>
                  </a:cubicBezTo>
                  <a:cubicBezTo>
                    <a:pt x="0" y="21"/>
                    <a:pt x="3" y="0"/>
                    <a:pt x="40" y="0"/>
                  </a:cubicBezTo>
                  <a:cubicBezTo>
                    <a:pt x="76" y="0"/>
                    <a:pt x="80" y="21"/>
                    <a:pt x="80" y="22"/>
                  </a:cubicBezTo>
                  <a:cubicBezTo>
                    <a:pt x="80" y="25"/>
                    <a:pt x="78" y="27"/>
                    <a:pt x="76" y="27"/>
                  </a:cubicBezTo>
                  <a:cubicBezTo>
                    <a:pt x="76" y="27"/>
                    <a:pt x="76" y="27"/>
                    <a:pt x="75" y="27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37" name="Freeform 117"/>
            <p:cNvSpPr/>
            <p:nvPr/>
          </p:nvSpPr>
          <p:spPr bwMode="auto">
            <a:xfrm>
              <a:off x="5267326" y="222250"/>
              <a:ext cx="231775" cy="288925"/>
            </a:xfrm>
            <a:custGeom>
              <a:gdLst>
                <a:gd fmla="*/ 72 w 73" name="T0"/>
                <a:gd fmla="*/ 76 h 91" name="T1"/>
                <a:gd fmla="*/ 70 w 73" name="T2"/>
                <a:gd fmla="*/ 73 h 91" name="T3"/>
                <a:gd fmla="*/ 54 w 73" name="T4"/>
                <a:gd fmla="*/ 47 h 91" name="T5"/>
                <a:gd fmla="*/ 69 w 73" name="T6"/>
                <a:gd fmla="*/ 3 h 91" name="T7"/>
                <a:gd fmla="*/ 69 w 73" name="T8"/>
                <a:gd fmla="*/ 2 h 91" name="T9"/>
                <a:gd fmla="*/ 67 w 73" name="T10"/>
                <a:gd fmla="*/ 0 h 91" name="T11"/>
                <a:gd fmla="*/ 67 w 73" name="T12"/>
                <a:gd fmla="*/ 0 h 91" name="T13"/>
                <a:gd fmla="*/ 14 w 73" name="T14"/>
                <a:gd fmla="*/ 50 h 91" name="T15"/>
                <a:gd fmla="*/ 4 w 73" name="T16"/>
                <a:gd fmla="*/ 78 h 91" name="T17"/>
                <a:gd fmla="*/ 4 w 73" name="T18"/>
                <a:gd fmla="*/ 80 h 91" name="T19"/>
                <a:gd fmla="*/ 5 w 73" name="T20"/>
                <a:gd fmla="*/ 85 h 91" name="T21"/>
                <a:gd fmla="*/ 10 w 73" name="T22"/>
                <a:gd fmla="*/ 88 h 91" name="T23"/>
                <a:gd fmla="*/ 14 w 73" name="T24"/>
                <a:gd fmla="*/ 87 h 91" name="T25"/>
                <a:gd fmla="*/ 17 w 73" name="T26"/>
                <a:gd fmla="*/ 86 h 91" name="T27"/>
                <a:gd fmla="*/ 19 w 73" name="T28"/>
                <a:gd fmla="*/ 87 h 91" name="T29"/>
                <a:gd fmla="*/ 27 w 73" name="T30"/>
                <a:gd fmla="*/ 90 h 91" name="T31"/>
                <a:gd fmla="*/ 32 w 73" name="T32"/>
                <a:gd fmla="*/ 88 h 91" name="T33"/>
                <a:gd fmla="*/ 35 w 73" name="T34"/>
                <a:gd fmla="*/ 88 h 91" name="T35"/>
                <a:gd fmla="*/ 35 w 73" name="T36"/>
                <a:gd fmla="*/ 88 h 91" name="T37"/>
                <a:gd fmla="*/ 40 w 73" name="T38"/>
                <a:gd fmla="*/ 89 h 91" name="T39"/>
                <a:gd fmla="*/ 45 w 73" name="T40"/>
                <a:gd fmla="*/ 91 h 91" name="T41"/>
                <a:gd fmla="*/ 46 w 73" name="T42"/>
                <a:gd fmla="*/ 91 h 91" name="T43"/>
                <a:gd fmla="*/ 50 w 73" name="T44"/>
                <a:gd fmla="*/ 89 h 91" name="T45"/>
                <a:gd fmla="*/ 54 w 73" name="T46"/>
                <a:gd fmla="*/ 87 h 91" name="T47"/>
                <a:gd fmla="*/ 56 w 73" name="T48"/>
                <a:gd fmla="*/ 86 h 91" name="T49"/>
                <a:gd fmla="*/ 59 w 73" name="T50"/>
                <a:gd fmla="*/ 87 h 91" name="T51"/>
                <a:gd fmla="*/ 62 w 73" name="T52"/>
                <a:gd fmla="*/ 87 h 91" name="T53"/>
                <a:gd fmla="*/ 65 w 73" name="T54"/>
                <a:gd fmla="*/ 86 h 91" name="T55"/>
                <a:gd fmla="*/ 73 w 73" name="T56"/>
                <a:gd fmla="*/ 79 h 91" name="T57"/>
                <a:gd fmla="*/ 72 w 73" name="T58"/>
                <a:gd fmla="*/ 76 h 91" name="T5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b="b" l="0" r="r" t="0"/>
              <a:pathLst>
                <a:path h="91" w="73">
                  <a:moveTo>
                    <a:pt x="72" y="76"/>
                  </a:moveTo>
                  <a:cubicBezTo>
                    <a:pt x="71" y="75"/>
                    <a:pt x="70" y="74"/>
                    <a:pt x="70" y="73"/>
                  </a:cubicBezTo>
                  <a:cubicBezTo>
                    <a:pt x="62" y="66"/>
                    <a:pt x="57" y="61"/>
                    <a:pt x="54" y="47"/>
                  </a:cubicBezTo>
                  <a:cubicBezTo>
                    <a:pt x="48" y="26"/>
                    <a:pt x="69" y="3"/>
                    <a:pt x="69" y="3"/>
                  </a:cubicBezTo>
                  <a:cubicBezTo>
                    <a:pt x="70" y="3"/>
                    <a:pt x="70" y="2"/>
                    <a:pt x="69" y="2"/>
                  </a:cubicBezTo>
                  <a:cubicBezTo>
                    <a:pt x="69" y="1"/>
                    <a:pt x="68" y="0"/>
                    <a:pt x="67" y="0"/>
                  </a:cubicBezTo>
                  <a:cubicBezTo>
                    <a:pt x="67" y="0"/>
                    <a:pt x="67" y="0"/>
                    <a:pt x="67" y="0"/>
                  </a:cubicBezTo>
                  <a:cubicBezTo>
                    <a:pt x="65" y="1"/>
                    <a:pt x="31" y="26"/>
                    <a:pt x="14" y="50"/>
                  </a:cubicBezTo>
                  <a:cubicBezTo>
                    <a:pt x="3" y="67"/>
                    <a:pt x="0" y="73"/>
                    <a:pt x="4" y="78"/>
                  </a:cubicBezTo>
                  <a:cubicBezTo>
                    <a:pt x="4" y="78"/>
                    <a:pt x="4" y="79"/>
                    <a:pt x="4" y="80"/>
                  </a:cubicBezTo>
                  <a:cubicBezTo>
                    <a:pt x="4" y="82"/>
                    <a:pt x="4" y="84"/>
                    <a:pt x="5" y="85"/>
                  </a:cubicBezTo>
                  <a:cubicBezTo>
                    <a:pt x="7" y="87"/>
                    <a:pt x="8" y="88"/>
                    <a:pt x="10" y="88"/>
                  </a:cubicBezTo>
                  <a:cubicBezTo>
                    <a:pt x="12" y="88"/>
                    <a:pt x="13" y="87"/>
                    <a:pt x="14" y="87"/>
                  </a:cubicBezTo>
                  <a:cubicBezTo>
                    <a:pt x="15" y="86"/>
                    <a:pt x="16" y="86"/>
                    <a:pt x="17" y="86"/>
                  </a:cubicBezTo>
                  <a:cubicBezTo>
                    <a:pt x="18" y="86"/>
                    <a:pt x="19" y="86"/>
                    <a:pt x="19" y="87"/>
                  </a:cubicBezTo>
                  <a:cubicBezTo>
                    <a:pt x="22" y="89"/>
                    <a:pt x="25" y="90"/>
                    <a:pt x="27" y="90"/>
                  </a:cubicBezTo>
                  <a:cubicBezTo>
                    <a:pt x="30" y="90"/>
                    <a:pt x="31" y="89"/>
                    <a:pt x="32" y="88"/>
                  </a:cubicBezTo>
                  <a:cubicBezTo>
                    <a:pt x="33" y="88"/>
                    <a:pt x="34" y="88"/>
                    <a:pt x="35" y="88"/>
                  </a:cubicBezTo>
                  <a:cubicBezTo>
                    <a:pt x="35" y="88"/>
                    <a:pt x="35" y="88"/>
                    <a:pt x="35" y="88"/>
                  </a:cubicBezTo>
                  <a:cubicBezTo>
                    <a:pt x="37" y="88"/>
                    <a:pt x="38" y="88"/>
                    <a:pt x="40" y="89"/>
                  </a:cubicBezTo>
                  <a:cubicBezTo>
                    <a:pt x="42" y="90"/>
                    <a:pt x="43" y="91"/>
                    <a:pt x="45" y="91"/>
                  </a:cubicBezTo>
                  <a:cubicBezTo>
                    <a:pt x="45" y="91"/>
                    <a:pt x="45" y="91"/>
                    <a:pt x="46" y="91"/>
                  </a:cubicBezTo>
                  <a:cubicBezTo>
                    <a:pt x="47" y="91"/>
                    <a:pt x="49" y="90"/>
                    <a:pt x="50" y="89"/>
                  </a:cubicBezTo>
                  <a:cubicBezTo>
                    <a:pt x="52" y="88"/>
                    <a:pt x="53" y="87"/>
                    <a:pt x="54" y="87"/>
                  </a:cubicBezTo>
                  <a:cubicBezTo>
                    <a:pt x="55" y="86"/>
                    <a:pt x="56" y="86"/>
                    <a:pt x="56" y="86"/>
                  </a:cubicBezTo>
                  <a:cubicBezTo>
                    <a:pt x="57" y="86"/>
                    <a:pt x="58" y="86"/>
                    <a:pt x="59" y="87"/>
                  </a:cubicBezTo>
                  <a:cubicBezTo>
                    <a:pt x="60" y="87"/>
                    <a:pt x="61" y="87"/>
                    <a:pt x="62" y="87"/>
                  </a:cubicBezTo>
                  <a:cubicBezTo>
                    <a:pt x="63" y="87"/>
                    <a:pt x="64" y="87"/>
                    <a:pt x="65" y="86"/>
                  </a:cubicBezTo>
                  <a:cubicBezTo>
                    <a:pt x="71" y="84"/>
                    <a:pt x="72" y="80"/>
                    <a:pt x="73" y="79"/>
                  </a:cubicBezTo>
                  <a:cubicBezTo>
                    <a:pt x="73" y="78"/>
                    <a:pt x="73" y="76"/>
                    <a:pt x="72" y="7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638" name="school bell"/>
          <p:cNvGrpSpPr/>
          <p:nvPr/>
        </p:nvGrpSpPr>
        <p:grpSpPr>
          <a:xfrm>
            <a:off x="4261095" y="2226441"/>
            <a:ext cx="639010" cy="614306"/>
            <a:chOff x="7605713" y="3454400"/>
            <a:chExt cx="1231900" cy="1184275"/>
          </a:xfrm>
        </p:grpSpPr>
        <p:sp>
          <p:nvSpPr>
            <p:cNvPr id="639" name="Freeform 160"/>
            <p:cNvSpPr/>
            <p:nvPr/>
          </p:nvSpPr>
          <p:spPr bwMode="auto">
            <a:xfrm>
              <a:off x="8374063" y="3914775"/>
              <a:ext cx="463550" cy="644525"/>
            </a:xfrm>
            <a:custGeom>
              <a:gdLst>
                <a:gd fmla="*/ 8 w 146" name="T0"/>
                <a:gd fmla="*/ 203 h 203" name="T1"/>
                <a:gd fmla="*/ 1 w 146" name="T2"/>
                <a:gd fmla="*/ 197 h 203" name="T3"/>
                <a:gd fmla="*/ 6 w 146" name="T4"/>
                <a:gd fmla="*/ 188 h 203" name="T5"/>
                <a:gd fmla="*/ 109 w 146" name="T6"/>
                <a:gd fmla="*/ 10 h 203" name="T7"/>
                <a:gd fmla="*/ 114 w 146" name="T8"/>
                <a:gd fmla="*/ 1 h 203" name="T9"/>
                <a:gd fmla="*/ 123 w 146" name="T10"/>
                <a:gd fmla="*/ 6 h 203" name="T11"/>
                <a:gd fmla="*/ 10 w 146" name="T12"/>
                <a:gd fmla="*/ 202 h 203" name="T13"/>
                <a:gd fmla="*/ 8 w 146" name="T14"/>
                <a:gd fmla="*/ 203 h 203" name="T1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b="b" l="0" r="r" t="0"/>
              <a:pathLst>
                <a:path h="203" w="146">
                  <a:moveTo>
                    <a:pt x="8" y="203"/>
                  </a:moveTo>
                  <a:cubicBezTo>
                    <a:pt x="5" y="203"/>
                    <a:pt x="2" y="201"/>
                    <a:pt x="1" y="197"/>
                  </a:cubicBezTo>
                  <a:cubicBezTo>
                    <a:pt x="0" y="193"/>
                    <a:pt x="2" y="189"/>
                    <a:pt x="6" y="188"/>
                  </a:cubicBezTo>
                  <a:cubicBezTo>
                    <a:pt x="83" y="167"/>
                    <a:pt x="130" y="87"/>
                    <a:pt x="109" y="10"/>
                  </a:cubicBezTo>
                  <a:cubicBezTo>
                    <a:pt x="108" y="6"/>
                    <a:pt x="110" y="2"/>
                    <a:pt x="114" y="1"/>
                  </a:cubicBezTo>
                  <a:cubicBezTo>
                    <a:pt x="118" y="0"/>
                    <a:pt x="122" y="2"/>
                    <a:pt x="123" y="6"/>
                  </a:cubicBezTo>
                  <a:cubicBezTo>
                    <a:pt x="146" y="91"/>
                    <a:pt x="95" y="180"/>
                    <a:pt x="10" y="202"/>
                  </a:cubicBezTo>
                  <a:cubicBezTo>
                    <a:pt x="9" y="203"/>
                    <a:pt x="9" y="203"/>
                    <a:pt x="8" y="203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40" name="Rectangle 161"/>
            <p:cNvSpPr>
              <a:spLocks noChangeArrowheads="1"/>
            </p:cNvSpPr>
            <p:nvPr/>
          </p:nvSpPr>
          <p:spPr bwMode="auto">
            <a:xfrm>
              <a:off x="7850188" y="4333875"/>
              <a:ext cx="558800" cy="273050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41" name="Freeform 162"/>
            <p:cNvSpPr>
              <a:spLocks noEditPoints="1"/>
            </p:cNvSpPr>
            <p:nvPr/>
          </p:nvSpPr>
          <p:spPr bwMode="auto">
            <a:xfrm>
              <a:off x="7818438" y="4302125"/>
              <a:ext cx="622300" cy="336550"/>
            </a:xfrm>
            <a:custGeom>
              <a:gdLst>
                <a:gd fmla="*/ 186 w 196" name="T0"/>
                <a:gd fmla="*/ 106 h 106" name="T1"/>
                <a:gd fmla="*/ 10 w 196" name="T2"/>
                <a:gd fmla="*/ 106 h 106" name="T3"/>
                <a:gd fmla="*/ 0 w 196" name="T4"/>
                <a:gd fmla="*/ 96 h 106" name="T5"/>
                <a:gd fmla="*/ 0 w 196" name="T6"/>
                <a:gd fmla="*/ 10 h 106" name="T7"/>
                <a:gd fmla="*/ 10 w 196" name="T8"/>
                <a:gd fmla="*/ 0 h 106" name="T9"/>
                <a:gd fmla="*/ 186 w 196" name="T10"/>
                <a:gd fmla="*/ 0 h 106" name="T11"/>
                <a:gd fmla="*/ 196 w 196" name="T12"/>
                <a:gd fmla="*/ 10 h 106" name="T13"/>
                <a:gd fmla="*/ 196 w 196" name="T14"/>
                <a:gd fmla="*/ 96 h 106" name="T15"/>
                <a:gd fmla="*/ 186 w 196" name="T16"/>
                <a:gd fmla="*/ 106 h 106" name="T17"/>
                <a:gd fmla="*/ 20 w 196" name="T18"/>
                <a:gd fmla="*/ 86 h 106" name="T19"/>
                <a:gd fmla="*/ 176 w 196" name="T20"/>
                <a:gd fmla="*/ 86 h 106" name="T21"/>
                <a:gd fmla="*/ 176 w 196" name="T22"/>
                <a:gd fmla="*/ 20 h 106" name="T23"/>
                <a:gd fmla="*/ 20 w 196" name="T24"/>
                <a:gd fmla="*/ 20 h 106" name="T25"/>
                <a:gd fmla="*/ 20 w 196" name="T26"/>
                <a:gd fmla="*/ 86 h 106" name="T2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b="b" l="0" r="r" t="0"/>
              <a:pathLst>
                <a:path h="105" w="196">
                  <a:moveTo>
                    <a:pt x="186" y="106"/>
                  </a:moveTo>
                  <a:cubicBezTo>
                    <a:pt x="10" y="106"/>
                    <a:pt x="10" y="106"/>
                    <a:pt x="10" y="106"/>
                  </a:cubicBezTo>
                  <a:cubicBezTo>
                    <a:pt x="4" y="106"/>
                    <a:pt x="0" y="102"/>
                    <a:pt x="0" y="96"/>
                  </a:cubicBezTo>
                  <a:cubicBezTo>
                    <a:pt x="0" y="10"/>
                    <a:pt x="0" y="10"/>
                    <a:pt x="0" y="10"/>
                  </a:cubicBezTo>
                  <a:cubicBezTo>
                    <a:pt x="0" y="4"/>
                    <a:pt x="4" y="0"/>
                    <a:pt x="10" y="0"/>
                  </a:cubicBezTo>
                  <a:cubicBezTo>
                    <a:pt x="186" y="0"/>
                    <a:pt x="186" y="0"/>
                    <a:pt x="186" y="0"/>
                  </a:cubicBezTo>
                  <a:cubicBezTo>
                    <a:pt x="191" y="0"/>
                    <a:pt x="196" y="4"/>
                    <a:pt x="196" y="10"/>
                  </a:cubicBezTo>
                  <a:cubicBezTo>
                    <a:pt x="196" y="96"/>
                    <a:pt x="196" y="96"/>
                    <a:pt x="196" y="96"/>
                  </a:cubicBezTo>
                  <a:cubicBezTo>
                    <a:pt x="196" y="102"/>
                    <a:pt x="191" y="106"/>
                    <a:pt x="186" y="106"/>
                  </a:cubicBezTo>
                  <a:close/>
                  <a:moveTo>
                    <a:pt x="20" y="86"/>
                  </a:moveTo>
                  <a:cubicBezTo>
                    <a:pt x="176" y="86"/>
                    <a:pt x="176" y="86"/>
                    <a:pt x="176" y="86"/>
                  </a:cubicBezTo>
                  <a:cubicBezTo>
                    <a:pt x="176" y="20"/>
                    <a:pt x="176" y="20"/>
                    <a:pt x="176" y="20"/>
                  </a:cubicBezTo>
                  <a:cubicBezTo>
                    <a:pt x="20" y="20"/>
                    <a:pt x="20" y="20"/>
                    <a:pt x="20" y="20"/>
                  </a:cubicBezTo>
                  <a:lnTo>
                    <a:pt x="20" y="86"/>
                  </a:ln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42" name="Oval 163"/>
            <p:cNvSpPr>
              <a:spLocks noChangeArrowheads="1"/>
            </p:cNvSpPr>
            <p:nvPr/>
          </p:nvSpPr>
          <p:spPr bwMode="auto">
            <a:xfrm>
              <a:off x="7637463" y="3486150"/>
              <a:ext cx="981075" cy="981075"/>
            </a:xfrm>
            <a:prstGeom prst="ellipse">
              <a:avLst/>
            </a:prstGeom>
            <a:gradFill flip="none" rotWithShape="1">
              <a:gsLst>
                <a:gs pos="28000">
                  <a:schemeClr val="bg1">
                    <a:lumMod val="85000"/>
                  </a:schemeClr>
                </a:gs>
                <a:gs pos="81000">
                  <a:schemeClr val="bg2">
                    <a:lumMod val="50000"/>
                  </a:schemeClr>
                </a:gs>
              </a:gsLst>
              <a:path path="circle">
                <a:fillToRect b="50000" l="50000" r="50000" t="50000"/>
              </a:path>
            </a:gra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43" name="Freeform 164"/>
            <p:cNvSpPr>
              <a:spLocks noEditPoints="1"/>
            </p:cNvSpPr>
            <p:nvPr/>
          </p:nvSpPr>
          <p:spPr bwMode="auto">
            <a:xfrm>
              <a:off x="7605713" y="3454400"/>
              <a:ext cx="1044575" cy="1044575"/>
            </a:xfrm>
            <a:custGeom>
              <a:gdLst>
                <a:gd fmla="*/ 165 w 329" name="T0"/>
                <a:gd fmla="*/ 20 h 329" name="T1"/>
                <a:gd fmla="*/ 309 w 329" name="T2"/>
                <a:gd fmla="*/ 165 h 329" name="T3"/>
                <a:gd fmla="*/ 165 w 329" name="T4"/>
                <a:gd fmla="*/ 309 h 329" name="T5"/>
                <a:gd fmla="*/ 20 w 329" name="T6"/>
                <a:gd fmla="*/ 165 h 329" name="T7"/>
                <a:gd fmla="*/ 165 w 329" name="T8"/>
                <a:gd fmla="*/ 20 h 329" name="T9"/>
                <a:gd fmla="*/ 165 w 329" name="T10"/>
                <a:gd fmla="*/ 0 h 329" name="T11"/>
                <a:gd fmla="*/ 0 w 329" name="T12"/>
                <a:gd fmla="*/ 165 h 329" name="T13"/>
                <a:gd fmla="*/ 165 w 329" name="T14"/>
                <a:gd fmla="*/ 329 h 329" name="T15"/>
                <a:gd fmla="*/ 329 w 329" name="T16"/>
                <a:gd fmla="*/ 165 h 329" name="T17"/>
                <a:gd fmla="*/ 165 w 329" name="T18"/>
                <a:gd fmla="*/ 0 h 329" name="T1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b="b" l="0" r="r" t="0"/>
              <a:pathLst>
                <a:path h="329" w="329">
                  <a:moveTo>
                    <a:pt x="165" y="20"/>
                  </a:moveTo>
                  <a:cubicBezTo>
                    <a:pt x="244" y="20"/>
                    <a:pt x="309" y="85"/>
                    <a:pt x="309" y="165"/>
                  </a:cubicBezTo>
                  <a:cubicBezTo>
                    <a:pt x="309" y="244"/>
                    <a:pt x="244" y="309"/>
                    <a:pt x="165" y="309"/>
                  </a:cubicBezTo>
                  <a:cubicBezTo>
                    <a:pt x="85" y="309"/>
                    <a:pt x="20" y="244"/>
                    <a:pt x="20" y="165"/>
                  </a:cubicBezTo>
                  <a:cubicBezTo>
                    <a:pt x="20" y="85"/>
                    <a:pt x="85" y="20"/>
                    <a:pt x="165" y="20"/>
                  </a:cubicBezTo>
                  <a:moveTo>
                    <a:pt x="165" y="0"/>
                  </a:moveTo>
                  <a:cubicBezTo>
                    <a:pt x="74" y="0"/>
                    <a:pt x="0" y="74"/>
                    <a:pt x="0" y="165"/>
                  </a:cubicBezTo>
                  <a:cubicBezTo>
                    <a:pt x="0" y="255"/>
                    <a:pt x="74" y="329"/>
                    <a:pt x="165" y="329"/>
                  </a:cubicBezTo>
                  <a:cubicBezTo>
                    <a:pt x="255" y="329"/>
                    <a:pt x="329" y="255"/>
                    <a:pt x="329" y="165"/>
                  </a:cubicBezTo>
                  <a:cubicBezTo>
                    <a:pt x="329" y="74"/>
                    <a:pt x="255" y="0"/>
                    <a:pt x="165" y="0"/>
                  </a:cubicBez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44" name="Oval 165"/>
            <p:cNvSpPr>
              <a:spLocks noChangeArrowheads="1"/>
            </p:cNvSpPr>
            <p:nvPr/>
          </p:nvSpPr>
          <p:spPr bwMode="auto">
            <a:xfrm>
              <a:off x="8047038" y="3895725"/>
              <a:ext cx="161925" cy="161925"/>
            </a:xfrm>
            <a:prstGeom prst="ellipse">
              <a:avLst/>
            </a:prstGeom>
            <a:solidFill>
              <a:schemeClr val="tx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45" name="Oval 166"/>
            <p:cNvSpPr>
              <a:spLocks noChangeArrowheads="1"/>
            </p:cNvSpPr>
            <p:nvPr/>
          </p:nvSpPr>
          <p:spPr bwMode="auto">
            <a:xfrm>
              <a:off x="8691563" y="3902075"/>
              <a:ext cx="101600" cy="101600"/>
            </a:xfrm>
            <a:prstGeom prst="ellipse">
              <a:avLst/>
            </a:prstGeom>
            <a:solidFill>
              <a:schemeClr val="tx2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646" name="football"/>
          <p:cNvGrpSpPr/>
          <p:nvPr/>
        </p:nvGrpSpPr>
        <p:grpSpPr>
          <a:xfrm>
            <a:off x="4296656" y="661183"/>
            <a:ext cx="940399" cy="568192"/>
            <a:chOff x="7104063" y="142875"/>
            <a:chExt cx="1812925" cy="1095375"/>
          </a:xfrm>
        </p:grpSpPr>
        <p:sp>
          <p:nvSpPr>
            <p:cNvPr id="647" name="Freeform 167"/>
            <p:cNvSpPr/>
            <p:nvPr/>
          </p:nvSpPr>
          <p:spPr bwMode="auto">
            <a:xfrm>
              <a:off x="7135813" y="174625"/>
              <a:ext cx="1749425" cy="1031875"/>
            </a:xfrm>
            <a:custGeom>
              <a:gdLst>
                <a:gd fmla="*/ 551 w 551" name="T0"/>
                <a:gd fmla="*/ 160 h 325" name="T1"/>
                <a:gd fmla="*/ 275 w 551" name="T2"/>
                <a:gd fmla="*/ 0 h 325" name="T3"/>
                <a:gd fmla="*/ 0 w 551" name="T4"/>
                <a:gd fmla="*/ 160 h 325" name="T5"/>
                <a:gd fmla="*/ 0 w 551" name="T6"/>
                <a:gd fmla="*/ 165 h 325" name="T7"/>
                <a:gd fmla="*/ 275 w 551" name="T8"/>
                <a:gd fmla="*/ 325 h 325" name="T9"/>
                <a:gd fmla="*/ 551 w 551" name="T10"/>
                <a:gd fmla="*/ 165 h 325" name="T11"/>
                <a:gd fmla="*/ 551 w 551" name="T12"/>
                <a:gd fmla="*/ 160 h 325" name="T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b="b" l="0" r="r" t="0"/>
              <a:pathLst>
                <a:path h="325" w="551">
                  <a:moveTo>
                    <a:pt x="551" y="160"/>
                  </a:moveTo>
                  <a:cubicBezTo>
                    <a:pt x="537" y="74"/>
                    <a:pt x="400" y="0"/>
                    <a:pt x="275" y="0"/>
                  </a:cubicBezTo>
                  <a:cubicBezTo>
                    <a:pt x="153" y="0"/>
                    <a:pt x="10" y="69"/>
                    <a:pt x="0" y="160"/>
                  </a:cubicBezTo>
                  <a:cubicBezTo>
                    <a:pt x="0" y="165"/>
                    <a:pt x="0" y="165"/>
                    <a:pt x="0" y="165"/>
                  </a:cubicBezTo>
                  <a:cubicBezTo>
                    <a:pt x="10" y="256"/>
                    <a:pt x="153" y="325"/>
                    <a:pt x="275" y="325"/>
                  </a:cubicBezTo>
                  <a:cubicBezTo>
                    <a:pt x="400" y="325"/>
                    <a:pt x="537" y="251"/>
                    <a:pt x="551" y="165"/>
                  </a:cubicBezTo>
                  <a:lnTo>
                    <a:pt x="551" y="160"/>
                  </a:lnTo>
                  <a:close/>
                </a:path>
              </a:pathLst>
            </a:custGeom>
            <a:gradFill>
              <a:gsLst>
                <a:gs pos="53000">
                  <a:schemeClr val="accent3">
                    <a:lumMod val="75000"/>
                  </a:schemeClr>
                </a:gs>
                <a:gs pos="100000">
                  <a:schemeClr val="accent3">
                    <a:lumMod val="50000"/>
                  </a:schemeClr>
                </a:gs>
              </a:gsLst>
              <a:path path="circle">
                <a:fillToRect b="100000" r="100000"/>
              </a:path>
            </a:gra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48" name="Freeform 168"/>
            <p:cNvSpPr>
              <a:spLocks noEditPoints="1"/>
            </p:cNvSpPr>
            <p:nvPr/>
          </p:nvSpPr>
          <p:spPr bwMode="auto">
            <a:xfrm>
              <a:off x="7104063" y="142875"/>
              <a:ext cx="1812925" cy="1095375"/>
            </a:xfrm>
            <a:custGeom>
              <a:gdLst>
                <a:gd fmla="*/ 285 w 571" name="T0"/>
                <a:gd fmla="*/ 345 h 345" name="T1"/>
                <a:gd fmla="*/ 0 w 571" name="T2"/>
                <a:gd fmla="*/ 176 h 345" name="T3"/>
                <a:gd fmla="*/ 0 w 571" name="T4"/>
                <a:gd fmla="*/ 175 h 345" name="T5"/>
                <a:gd fmla="*/ 0 w 571" name="T6"/>
                <a:gd fmla="*/ 168 h 345" name="T7"/>
                <a:gd fmla="*/ 285 w 571" name="T8"/>
                <a:gd fmla="*/ 0 h 345" name="T9"/>
                <a:gd fmla="*/ 570 w 571" name="T10"/>
                <a:gd fmla="*/ 168 h 345" name="T11"/>
                <a:gd fmla="*/ 571 w 571" name="T12"/>
                <a:gd fmla="*/ 170 h 345" name="T13"/>
                <a:gd fmla="*/ 570 w 571" name="T14"/>
                <a:gd fmla="*/ 177 h 345" name="T15"/>
                <a:gd fmla="*/ 285 w 571" name="T16"/>
                <a:gd fmla="*/ 345 h 345" name="T17"/>
                <a:gd fmla="*/ 20 w 571" name="T18"/>
                <a:gd fmla="*/ 175 h 345" name="T19"/>
                <a:gd fmla="*/ 285 w 571" name="T20"/>
                <a:gd fmla="*/ 325 h 345" name="T21"/>
                <a:gd fmla="*/ 551 w 571" name="T22"/>
                <a:gd fmla="*/ 174 h 345" name="T23"/>
                <a:gd fmla="*/ 551 w 571" name="T24"/>
                <a:gd fmla="*/ 170 h 345" name="T25"/>
                <a:gd fmla="*/ 285 w 571" name="T26"/>
                <a:gd fmla="*/ 20 h 345" name="T27"/>
                <a:gd fmla="*/ 20 w 571" name="T28"/>
                <a:gd fmla="*/ 170 h 345" name="T29"/>
                <a:gd fmla="*/ 20 w 571" name="T30"/>
                <a:gd fmla="*/ 175 h 345" name="T3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b="b" l="0" r="r" t="0"/>
              <a:pathLst>
                <a:path h="345" w="571">
                  <a:moveTo>
                    <a:pt x="285" y="345"/>
                  </a:moveTo>
                  <a:cubicBezTo>
                    <a:pt x="159" y="345"/>
                    <a:pt x="10" y="273"/>
                    <a:pt x="0" y="176"/>
                  </a:cubicBezTo>
                  <a:cubicBezTo>
                    <a:pt x="0" y="175"/>
                    <a:pt x="0" y="175"/>
                    <a:pt x="0" y="175"/>
                  </a:cubicBezTo>
                  <a:cubicBezTo>
                    <a:pt x="0" y="168"/>
                    <a:pt x="0" y="168"/>
                    <a:pt x="0" y="168"/>
                  </a:cubicBezTo>
                  <a:cubicBezTo>
                    <a:pt x="10" y="72"/>
                    <a:pt x="159" y="0"/>
                    <a:pt x="285" y="0"/>
                  </a:cubicBezTo>
                  <a:cubicBezTo>
                    <a:pt x="408" y="0"/>
                    <a:pt x="556" y="72"/>
                    <a:pt x="570" y="168"/>
                  </a:cubicBezTo>
                  <a:cubicBezTo>
                    <a:pt x="571" y="170"/>
                    <a:pt x="571" y="170"/>
                    <a:pt x="571" y="170"/>
                  </a:cubicBezTo>
                  <a:cubicBezTo>
                    <a:pt x="570" y="177"/>
                    <a:pt x="570" y="177"/>
                    <a:pt x="570" y="177"/>
                  </a:cubicBezTo>
                  <a:cubicBezTo>
                    <a:pt x="556" y="273"/>
                    <a:pt x="408" y="345"/>
                    <a:pt x="285" y="345"/>
                  </a:cubicBezTo>
                  <a:close/>
                  <a:moveTo>
                    <a:pt x="20" y="175"/>
                  </a:moveTo>
                  <a:cubicBezTo>
                    <a:pt x="30" y="259"/>
                    <a:pt x="170" y="325"/>
                    <a:pt x="285" y="325"/>
                  </a:cubicBezTo>
                  <a:cubicBezTo>
                    <a:pt x="409" y="325"/>
                    <a:pt x="538" y="252"/>
                    <a:pt x="551" y="174"/>
                  </a:cubicBezTo>
                  <a:cubicBezTo>
                    <a:pt x="551" y="170"/>
                    <a:pt x="551" y="170"/>
                    <a:pt x="551" y="170"/>
                  </a:cubicBezTo>
                  <a:cubicBezTo>
                    <a:pt x="538" y="93"/>
                    <a:pt x="409" y="20"/>
                    <a:pt x="285" y="20"/>
                  </a:cubicBezTo>
                  <a:cubicBezTo>
                    <a:pt x="170" y="20"/>
                    <a:pt x="30" y="85"/>
                    <a:pt x="20" y="170"/>
                  </a:cubicBezTo>
                  <a:lnTo>
                    <a:pt x="20" y="175"/>
                  </a:lnTo>
                  <a:close/>
                </a:path>
              </a:pathLst>
            </a:custGeom>
            <a:solidFill>
              <a:schemeClr val="accent3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49" name="Freeform 169"/>
            <p:cNvSpPr/>
            <p:nvPr/>
          </p:nvSpPr>
          <p:spPr bwMode="auto">
            <a:xfrm>
              <a:off x="7662863" y="422275"/>
              <a:ext cx="685800" cy="92075"/>
            </a:xfrm>
            <a:custGeom>
              <a:gdLst>
                <a:gd fmla="*/ 0 w 216" name="T0"/>
                <a:gd fmla="*/ 5 h 29" name="T1"/>
                <a:gd fmla="*/ 108 w 216" name="T2"/>
                <a:gd fmla="*/ 1 h 29" name="T3"/>
                <a:gd fmla="*/ 216 w 216" name="T4"/>
                <a:gd fmla="*/ 4 h 29" name="T5"/>
                <a:gd fmla="*/ 216 w 216" name="T6"/>
                <a:gd fmla="*/ 27 h 29" name="T7"/>
                <a:gd fmla="*/ 106 w 216" name="T8"/>
                <a:gd fmla="*/ 23 h 29" name="T9"/>
                <a:gd fmla="*/ 0 w 216" name="T10"/>
                <a:gd fmla="*/ 29 h 29" name="T11"/>
                <a:gd fmla="*/ 0 w 216" name="T12"/>
                <a:gd fmla="*/ 11 h 29" name="T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b="b" l="0" r="r" t="0"/>
              <a:pathLst>
                <a:path h="28" w="216">
                  <a:moveTo>
                    <a:pt x="0" y="5"/>
                  </a:moveTo>
                  <a:cubicBezTo>
                    <a:pt x="0" y="5"/>
                    <a:pt x="23" y="1"/>
                    <a:pt x="108" y="1"/>
                  </a:cubicBezTo>
                  <a:cubicBezTo>
                    <a:pt x="186" y="0"/>
                    <a:pt x="216" y="4"/>
                    <a:pt x="216" y="4"/>
                  </a:cubicBezTo>
                  <a:cubicBezTo>
                    <a:pt x="216" y="27"/>
                    <a:pt x="216" y="27"/>
                    <a:pt x="216" y="27"/>
                  </a:cubicBezTo>
                  <a:cubicBezTo>
                    <a:pt x="216" y="27"/>
                    <a:pt x="178" y="23"/>
                    <a:pt x="106" y="23"/>
                  </a:cubicBezTo>
                  <a:cubicBezTo>
                    <a:pt x="43" y="24"/>
                    <a:pt x="0" y="29"/>
                    <a:pt x="0" y="29"/>
                  </a:cubicBezTo>
                  <a:cubicBezTo>
                    <a:pt x="0" y="11"/>
                    <a:pt x="0" y="11"/>
                    <a:pt x="0" y="11"/>
                  </a:cubicBezTo>
                </a:path>
              </a:pathLst>
            </a:custGeom>
            <a:solidFill>
              <a:schemeClr val="accent3">
                <a:lumMod val="20000"/>
                <a:lumOff val="8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50" name="Freeform 172"/>
            <p:cNvSpPr/>
            <p:nvPr/>
          </p:nvSpPr>
          <p:spPr bwMode="auto">
            <a:xfrm>
              <a:off x="7720013" y="396875"/>
              <a:ext cx="60325" cy="171450"/>
            </a:xfrm>
            <a:custGeom>
              <a:gdLst>
                <a:gd fmla="*/ 2 w 19" name="T0"/>
                <a:gd fmla="*/ 54 h 54" name="T1"/>
                <a:gd fmla="*/ 2 w 19" name="T2"/>
                <a:gd fmla="*/ 53 h 54" name="T3"/>
                <a:gd fmla="*/ 0 w 19" name="T4"/>
                <a:gd fmla="*/ 24 h 54" name="T5"/>
                <a:gd fmla="*/ 3 w 19" name="T6"/>
                <a:gd fmla="*/ 1 h 54" name="T7"/>
                <a:gd fmla="*/ 3 w 19" name="T8"/>
                <a:gd fmla="*/ 0 h 54" name="T9"/>
                <a:gd fmla="*/ 18 w 19" name="T10"/>
                <a:gd fmla="*/ 0 h 54" name="T11"/>
                <a:gd fmla="*/ 18 w 19" name="T12"/>
                <a:gd fmla="*/ 0 h 54" name="T13"/>
                <a:gd fmla="*/ 19 w 19" name="T14"/>
                <a:gd fmla="*/ 1 h 54" name="T15"/>
                <a:gd fmla="*/ 16 w 19" name="T16"/>
                <a:gd fmla="*/ 23 h 54" name="T17"/>
                <a:gd fmla="*/ 17 w 19" name="T18"/>
                <a:gd fmla="*/ 53 h 54" name="T19"/>
                <a:gd fmla="*/ 17 w 19" name="T20"/>
                <a:gd fmla="*/ 53 h 54" name="T21"/>
                <a:gd fmla="*/ 16 w 19" name="T22"/>
                <a:gd fmla="*/ 54 h 54" name="T23"/>
                <a:gd fmla="*/ 2 w 19" name="T24"/>
                <a:gd fmla="*/ 54 h 54" name="T2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b="b" l="0" r="r" t="0"/>
              <a:pathLst>
                <a:path h="54" w="19">
                  <a:moveTo>
                    <a:pt x="2" y="54"/>
                  </a:moveTo>
                  <a:cubicBezTo>
                    <a:pt x="2" y="54"/>
                    <a:pt x="2" y="53"/>
                    <a:pt x="2" y="53"/>
                  </a:cubicBezTo>
                  <a:cubicBezTo>
                    <a:pt x="2" y="53"/>
                    <a:pt x="0" y="32"/>
                    <a:pt x="0" y="24"/>
                  </a:cubicBezTo>
                  <a:cubicBezTo>
                    <a:pt x="0" y="16"/>
                    <a:pt x="3" y="1"/>
                    <a:pt x="3" y="1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18" y="0"/>
                    <a:pt x="18" y="0"/>
                    <a:pt x="18" y="0"/>
                  </a:cubicBezTo>
                  <a:cubicBezTo>
                    <a:pt x="18" y="0"/>
                    <a:pt x="18" y="0"/>
                    <a:pt x="18" y="0"/>
                  </a:cubicBezTo>
                  <a:cubicBezTo>
                    <a:pt x="19" y="1"/>
                    <a:pt x="19" y="1"/>
                    <a:pt x="19" y="1"/>
                  </a:cubicBezTo>
                  <a:cubicBezTo>
                    <a:pt x="19" y="1"/>
                    <a:pt x="17" y="13"/>
                    <a:pt x="16" y="23"/>
                  </a:cubicBezTo>
                  <a:cubicBezTo>
                    <a:pt x="16" y="32"/>
                    <a:pt x="17" y="53"/>
                    <a:pt x="17" y="53"/>
                  </a:cubicBezTo>
                  <a:cubicBezTo>
                    <a:pt x="17" y="53"/>
                    <a:pt x="17" y="53"/>
                    <a:pt x="17" y="53"/>
                  </a:cubicBezTo>
                  <a:cubicBezTo>
                    <a:pt x="17" y="54"/>
                    <a:pt x="17" y="54"/>
                    <a:pt x="16" y="54"/>
                  </a:cubicBezTo>
                  <a:lnTo>
                    <a:pt x="2" y="54"/>
                  </a:lnTo>
                  <a:close/>
                </a:path>
              </a:pathLst>
            </a:custGeom>
            <a:solidFill>
              <a:schemeClr val="accent3">
                <a:lumMod val="20000"/>
                <a:lumOff val="8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51" name="Freeform 174"/>
            <p:cNvSpPr/>
            <p:nvPr/>
          </p:nvSpPr>
          <p:spPr bwMode="auto">
            <a:xfrm>
              <a:off x="7818438" y="393700"/>
              <a:ext cx="60325" cy="174625"/>
            </a:xfrm>
            <a:custGeom>
              <a:gdLst>
                <a:gd fmla="*/ 2 w 19" name="T0"/>
                <a:gd fmla="*/ 55 h 55" name="T1"/>
                <a:gd fmla="*/ 2 w 19" name="T2"/>
                <a:gd fmla="*/ 54 h 55" name="T3"/>
                <a:gd fmla="*/ 0 w 19" name="T4"/>
                <a:gd fmla="*/ 24 h 55" name="T5"/>
                <a:gd fmla="*/ 3 w 19" name="T6"/>
                <a:gd fmla="*/ 0 h 55" name="T7"/>
                <a:gd fmla="*/ 3 w 19" name="T8"/>
                <a:gd fmla="*/ 0 h 55" name="T9"/>
                <a:gd fmla="*/ 18 w 19" name="T10"/>
                <a:gd fmla="*/ 0 h 55" name="T11"/>
                <a:gd fmla="*/ 18 w 19" name="T12"/>
                <a:gd fmla="*/ 0 h 55" name="T13"/>
                <a:gd fmla="*/ 19 w 19" name="T14"/>
                <a:gd fmla="*/ 0 h 55" name="T15"/>
                <a:gd fmla="*/ 16 w 19" name="T16"/>
                <a:gd fmla="*/ 23 h 55" name="T17"/>
                <a:gd fmla="*/ 17 w 19" name="T18"/>
                <a:gd fmla="*/ 54 h 55" name="T19"/>
                <a:gd fmla="*/ 17 w 19" name="T20"/>
                <a:gd fmla="*/ 54 h 55" name="T21"/>
                <a:gd fmla="*/ 16 w 19" name="T22"/>
                <a:gd fmla="*/ 55 h 55" name="T23"/>
                <a:gd fmla="*/ 2 w 19" name="T24"/>
                <a:gd fmla="*/ 55 h 55" name="T2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b="b" l="0" r="r" t="0"/>
              <a:pathLst>
                <a:path h="55" w="19">
                  <a:moveTo>
                    <a:pt x="2" y="55"/>
                  </a:moveTo>
                  <a:cubicBezTo>
                    <a:pt x="2" y="55"/>
                    <a:pt x="2" y="54"/>
                    <a:pt x="2" y="54"/>
                  </a:cubicBezTo>
                  <a:cubicBezTo>
                    <a:pt x="2" y="54"/>
                    <a:pt x="0" y="33"/>
                    <a:pt x="0" y="24"/>
                  </a:cubicBezTo>
                  <a:cubicBezTo>
                    <a:pt x="0" y="16"/>
                    <a:pt x="3" y="0"/>
                    <a:pt x="3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18" y="0"/>
                    <a:pt x="18" y="0"/>
                    <a:pt x="18" y="0"/>
                  </a:cubicBezTo>
                  <a:cubicBezTo>
                    <a:pt x="18" y="0"/>
                    <a:pt x="18" y="0"/>
                    <a:pt x="18" y="0"/>
                  </a:cubicBezTo>
                  <a:cubicBezTo>
                    <a:pt x="18" y="0"/>
                    <a:pt x="19" y="0"/>
                    <a:pt x="19" y="0"/>
                  </a:cubicBezTo>
                  <a:cubicBezTo>
                    <a:pt x="19" y="1"/>
                    <a:pt x="17" y="13"/>
                    <a:pt x="16" y="23"/>
                  </a:cubicBezTo>
                  <a:cubicBezTo>
                    <a:pt x="16" y="33"/>
                    <a:pt x="17" y="54"/>
                    <a:pt x="17" y="54"/>
                  </a:cubicBezTo>
                  <a:cubicBezTo>
                    <a:pt x="17" y="54"/>
                    <a:pt x="17" y="54"/>
                    <a:pt x="17" y="54"/>
                  </a:cubicBezTo>
                  <a:cubicBezTo>
                    <a:pt x="17" y="55"/>
                    <a:pt x="16" y="55"/>
                    <a:pt x="16" y="55"/>
                  </a:cubicBezTo>
                  <a:lnTo>
                    <a:pt x="2" y="55"/>
                  </a:lnTo>
                  <a:close/>
                </a:path>
              </a:pathLst>
            </a:custGeom>
            <a:solidFill>
              <a:schemeClr val="accent3">
                <a:lumMod val="20000"/>
                <a:lumOff val="8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52" name="Freeform 176"/>
            <p:cNvSpPr/>
            <p:nvPr/>
          </p:nvSpPr>
          <p:spPr bwMode="auto">
            <a:xfrm>
              <a:off x="7920038" y="390525"/>
              <a:ext cx="60325" cy="177800"/>
            </a:xfrm>
            <a:custGeom>
              <a:gdLst>
                <a:gd fmla="*/ 2 w 19" name="T0"/>
                <a:gd fmla="*/ 56 h 56" name="T1"/>
                <a:gd fmla="*/ 2 w 19" name="T2"/>
                <a:gd fmla="*/ 55 h 56" name="T3"/>
                <a:gd fmla="*/ 0 w 19" name="T4"/>
                <a:gd fmla="*/ 25 h 56" name="T5"/>
                <a:gd fmla="*/ 3 w 19" name="T6"/>
                <a:gd fmla="*/ 1 h 56" name="T7"/>
                <a:gd fmla="*/ 3 w 19" name="T8"/>
                <a:gd fmla="*/ 0 h 56" name="T9"/>
                <a:gd fmla="*/ 18 w 19" name="T10"/>
                <a:gd fmla="*/ 0 h 56" name="T11"/>
                <a:gd fmla="*/ 19 w 19" name="T12"/>
                <a:gd fmla="*/ 1 h 56" name="T13"/>
                <a:gd fmla="*/ 19 w 19" name="T14"/>
                <a:gd fmla="*/ 1 h 56" name="T15"/>
                <a:gd fmla="*/ 17 w 19" name="T16"/>
                <a:gd fmla="*/ 24 h 56" name="T17"/>
                <a:gd fmla="*/ 17 w 19" name="T18"/>
                <a:gd fmla="*/ 55 h 56" name="T19"/>
                <a:gd fmla="*/ 17 w 19" name="T20"/>
                <a:gd fmla="*/ 55 h 56" name="T21"/>
                <a:gd fmla="*/ 16 w 19" name="T22"/>
                <a:gd fmla="*/ 56 h 56" name="T23"/>
                <a:gd fmla="*/ 2 w 19" name="T24"/>
                <a:gd fmla="*/ 56 h 56" name="T2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b="b" l="0" r="r" t="0"/>
              <a:pathLst>
                <a:path h="56" w="19">
                  <a:moveTo>
                    <a:pt x="2" y="56"/>
                  </a:moveTo>
                  <a:cubicBezTo>
                    <a:pt x="2" y="56"/>
                    <a:pt x="2" y="55"/>
                    <a:pt x="2" y="55"/>
                  </a:cubicBezTo>
                  <a:cubicBezTo>
                    <a:pt x="2" y="55"/>
                    <a:pt x="0" y="33"/>
                    <a:pt x="0" y="25"/>
                  </a:cubicBezTo>
                  <a:cubicBezTo>
                    <a:pt x="0" y="17"/>
                    <a:pt x="3" y="1"/>
                    <a:pt x="3" y="1"/>
                  </a:cubicBezTo>
                  <a:cubicBezTo>
                    <a:pt x="3" y="1"/>
                    <a:pt x="3" y="0"/>
                    <a:pt x="3" y="0"/>
                  </a:cubicBezTo>
                  <a:cubicBezTo>
                    <a:pt x="18" y="0"/>
                    <a:pt x="18" y="0"/>
                    <a:pt x="18" y="0"/>
                  </a:cubicBezTo>
                  <a:cubicBezTo>
                    <a:pt x="18" y="0"/>
                    <a:pt x="18" y="0"/>
                    <a:pt x="19" y="1"/>
                  </a:cubicBezTo>
                  <a:cubicBezTo>
                    <a:pt x="19" y="1"/>
                    <a:pt x="19" y="1"/>
                    <a:pt x="19" y="1"/>
                  </a:cubicBezTo>
                  <a:cubicBezTo>
                    <a:pt x="19" y="1"/>
                    <a:pt x="17" y="14"/>
                    <a:pt x="17" y="24"/>
                  </a:cubicBezTo>
                  <a:cubicBezTo>
                    <a:pt x="16" y="34"/>
                    <a:pt x="17" y="55"/>
                    <a:pt x="17" y="55"/>
                  </a:cubicBezTo>
                  <a:cubicBezTo>
                    <a:pt x="17" y="55"/>
                    <a:pt x="17" y="55"/>
                    <a:pt x="17" y="55"/>
                  </a:cubicBezTo>
                  <a:cubicBezTo>
                    <a:pt x="17" y="56"/>
                    <a:pt x="17" y="56"/>
                    <a:pt x="16" y="56"/>
                  </a:cubicBezTo>
                  <a:lnTo>
                    <a:pt x="2" y="56"/>
                  </a:lnTo>
                  <a:close/>
                </a:path>
              </a:pathLst>
            </a:custGeom>
            <a:solidFill>
              <a:schemeClr val="accent3">
                <a:lumMod val="20000"/>
                <a:lumOff val="8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53" name="Freeform 178"/>
            <p:cNvSpPr/>
            <p:nvPr/>
          </p:nvSpPr>
          <p:spPr bwMode="auto">
            <a:xfrm>
              <a:off x="8024813" y="390525"/>
              <a:ext cx="57150" cy="177800"/>
            </a:xfrm>
            <a:custGeom>
              <a:gdLst>
                <a:gd fmla="*/ 2 w 18" name="T0"/>
                <a:gd fmla="*/ 56 h 56" name="T1"/>
                <a:gd fmla="*/ 1 w 18" name="T2"/>
                <a:gd fmla="*/ 55 h 56" name="T3"/>
                <a:gd fmla="*/ 0 w 18" name="T4"/>
                <a:gd fmla="*/ 25 h 56" name="T5"/>
                <a:gd fmla="*/ 2 w 18" name="T6"/>
                <a:gd fmla="*/ 1 h 56" name="T7"/>
                <a:gd fmla="*/ 3 w 18" name="T8"/>
                <a:gd fmla="*/ 0 h 56" name="T9"/>
                <a:gd fmla="*/ 17 w 18" name="T10"/>
                <a:gd fmla="*/ 0 h 56" name="T11"/>
                <a:gd fmla="*/ 18 w 18" name="T12"/>
                <a:gd fmla="*/ 1 h 56" name="T13"/>
                <a:gd fmla="*/ 18 w 18" name="T14"/>
                <a:gd fmla="*/ 1 h 56" name="T15"/>
                <a:gd fmla="*/ 16 w 18" name="T16"/>
                <a:gd fmla="*/ 24 h 56" name="T17"/>
                <a:gd fmla="*/ 17 w 18" name="T18"/>
                <a:gd fmla="*/ 55 h 56" name="T19"/>
                <a:gd fmla="*/ 16 w 18" name="T20"/>
                <a:gd fmla="*/ 55 h 56" name="T21"/>
                <a:gd fmla="*/ 16 w 18" name="T22"/>
                <a:gd fmla="*/ 56 h 56" name="T23"/>
                <a:gd fmla="*/ 2 w 18" name="T24"/>
                <a:gd fmla="*/ 56 h 56" name="T2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b="b" l="0" r="r" t="0"/>
              <a:pathLst>
                <a:path h="56" w="18">
                  <a:moveTo>
                    <a:pt x="2" y="56"/>
                  </a:moveTo>
                  <a:cubicBezTo>
                    <a:pt x="1" y="56"/>
                    <a:pt x="1" y="55"/>
                    <a:pt x="1" y="55"/>
                  </a:cubicBezTo>
                  <a:cubicBezTo>
                    <a:pt x="1" y="55"/>
                    <a:pt x="0" y="33"/>
                    <a:pt x="0" y="25"/>
                  </a:cubicBezTo>
                  <a:cubicBezTo>
                    <a:pt x="0" y="17"/>
                    <a:pt x="2" y="1"/>
                    <a:pt x="2" y="1"/>
                  </a:cubicBezTo>
                  <a:cubicBezTo>
                    <a:pt x="2" y="1"/>
                    <a:pt x="2" y="0"/>
                    <a:pt x="3" y="0"/>
                  </a:cubicBezTo>
                  <a:cubicBezTo>
                    <a:pt x="17" y="0"/>
                    <a:pt x="17" y="0"/>
                    <a:pt x="17" y="0"/>
                  </a:cubicBezTo>
                  <a:cubicBezTo>
                    <a:pt x="18" y="0"/>
                    <a:pt x="18" y="0"/>
                    <a:pt x="18" y="1"/>
                  </a:cubicBezTo>
                  <a:cubicBezTo>
                    <a:pt x="18" y="1"/>
                    <a:pt x="18" y="1"/>
                    <a:pt x="18" y="1"/>
                  </a:cubicBezTo>
                  <a:cubicBezTo>
                    <a:pt x="18" y="1"/>
                    <a:pt x="16" y="14"/>
                    <a:pt x="16" y="24"/>
                  </a:cubicBezTo>
                  <a:cubicBezTo>
                    <a:pt x="16" y="34"/>
                    <a:pt x="17" y="55"/>
                    <a:pt x="17" y="55"/>
                  </a:cubicBezTo>
                  <a:cubicBezTo>
                    <a:pt x="17" y="55"/>
                    <a:pt x="17" y="55"/>
                    <a:pt x="16" y="55"/>
                  </a:cubicBezTo>
                  <a:cubicBezTo>
                    <a:pt x="16" y="56"/>
                    <a:pt x="16" y="56"/>
                    <a:pt x="16" y="56"/>
                  </a:cubicBezTo>
                  <a:lnTo>
                    <a:pt x="2" y="56"/>
                  </a:lnTo>
                  <a:close/>
                </a:path>
              </a:pathLst>
            </a:custGeom>
            <a:solidFill>
              <a:schemeClr val="accent3">
                <a:lumMod val="20000"/>
                <a:lumOff val="8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54" name="Freeform 180"/>
            <p:cNvSpPr/>
            <p:nvPr/>
          </p:nvSpPr>
          <p:spPr bwMode="auto">
            <a:xfrm>
              <a:off x="8132763" y="393700"/>
              <a:ext cx="60325" cy="174625"/>
            </a:xfrm>
            <a:custGeom>
              <a:gdLst>
                <a:gd fmla="*/ 3 w 19" name="T0"/>
                <a:gd fmla="*/ 55 h 55" name="T1"/>
                <a:gd fmla="*/ 2 w 19" name="T2"/>
                <a:gd fmla="*/ 54 h 55" name="T3"/>
                <a:gd fmla="*/ 0 w 19" name="T4"/>
                <a:gd fmla="*/ 24 h 55" name="T5"/>
                <a:gd fmla="*/ 3 w 19" name="T6"/>
                <a:gd fmla="*/ 0 h 55" name="T7"/>
                <a:gd fmla="*/ 4 w 19" name="T8"/>
                <a:gd fmla="*/ 0 h 55" name="T9"/>
                <a:gd fmla="*/ 18 w 19" name="T10"/>
                <a:gd fmla="*/ 0 h 55" name="T11"/>
                <a:gd fmla="*/ 19 w 19" name="T12"/>
                <a:gd fmla="*/ 0 h 55" name="T13"/>
                <a:gd fmla="*/ 19 w 19" name="T14"/>
                <a:gd fmla="*/ 0 h 55" name="T15"/>
                <a:gd fmla="*/ 17 w 19" name="T16"/>
                <a:gd fmla="*/ 23 h 55" name="T17"/>
                <a:gd fmla="*/ 17 w 19" name="T18"/>
                <a:gd fmla="*/ 54 h 55" name="T19"/>
                <a:gd fmla="*/ 17 w 19" name="T20"/>
                <a:gd fmla="*/ 54 h 55" name="T21"/>
                <a:gd fmla="*/ 17 w 19" name="T22"/>
                <a:gd fmla="*/ 55 h 55" name="T23"/>
                <a:gd fmla="*/ 3 w 19" name="T24"/>
                <a:gd fmla="*/ 55 h 55" name="T2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b="b" l="0" r="r" t="0"/>
              <a:pathLst>
                <a:path h="55" w="19">
                  <a:moveTo>
                    <a:pt x="3" y="55"/>
                  </a:moveTo>
                  <a:cubicBezTo>
                    <a:pt x="2" y="55"/>
                    <a:pt x="2" y="54"/>
                    <a:pt x="2" y="54"/>
                  </a:cubicBezTo>
                  <a:cubicBezTo>
                    <a:pt x="2" y="54"/>
                    <a:pt x="0" y="33"/>
                    <a:pt x="0" y="24"/>
                  </a:cubicBezTo>
                  <a:cubicBezTo>
                    <a:pt x="0" y="16"/>
                    <a:pt x="3" y="0"/>
                    <a:pt x="3" y="0"/>
                  </a:cubicBezTo>
                  <a:cubicBezTo>
                    <a:pt x="3" y="0"/>
                    <a:pt x="3" y="0"/>
                    <a:pt x="4" y="0"/>
                  </a:cubicBezTo>
                  <a:cubicBezTo>
                    <a:pt x="18" y="0"/>
                    <a:pt x="18" y="0"/>
                    <a:pt x="18" y="0"/>
                  </a:cubicBezTo>
                  <a:cubicBezTo>
                    <a:pt x="18" y="0"/>
                    <a:pt x="19" y="0"/>
                    <a:pt x="19" y="0"/>
                  </a:cubicBezTo>
                  <a:cubicBezTo>
                    <a:pt x="19" y="0"/>
                    <a:pt x="19" y="0"/>
                    <a:pt x="19" y="0"/>
                  </a:cubicBezTo>
                  <a:cubicBezTo>
                    <a:pt x="19" y="1"/>
                    <a:pt x="17" y="13"/>
                    <a:pt x="17" y="23"/>
                  </a:cubicBezTo>
                  <a:cubicBezTo>
                    <a:pt x="17" y="33"/>
                    <a:pt x="17" y="54"/>
                    <a:pt x="17" y="54"/>
                  </a:cubicBezTo>
                  <a:cubicBezTo>
                    <a:pt x="17" y="54"/>
                    <a:pt x="17" y="54"/>
                    <a:pt x="17" y="54"/>
                  </a:cubicBezTo>
                  <a:cubicBezTo>
                    <a:pt x="17" y="55"/>
                    <a:pt x="17" y="55"/>
                    <a:pt x="17" y="55"/>
                  </a:cubicBezTo>
                  <a:lnTo>
                    <a:pt x="3" y="55"/>
                  </a:lnTo>
                  <a:close/>
                </a:path>
              </a:pathLst>
            </a:custGeom>
            <a:solidFill>
              <a:schemeClr val="accent3">
                <a:lumMod val="20000"/>
                <a:lumOff val="8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55" name="Freeform 182"/>
            <p:cNvSpPr/>
            <p:nvPr/>
          </p:nvSpPr>
          <p:spPr bwMode="auto">
            <a:xfrm>
              <a:off x="8237538" y="396875"/>
              <a:ext cx="60325" cy="171450"/>
            </a:xfrm>
            <a:custGeom>
              <a:gdLst>
                <a:gd fmla="*/ 3 w 19" name="T0"/>
                <a:gd fmla="*/ 54 h 54" name="T1"/>
                <a:gd fmla="*/ 2 w 19" name="T2"/>
                <a:gd fmla="*/ 53 h 54" name="T3"/>
                <a:gd fmla="*/ 0 w 19" name="T4"/>
                <a:gd fmla="*/ 24 h 54" name="T5"/>
                <a:gd fmla="*/ 3 w 19" name="T6"/>
                <a:gd fmla="*/ 1 h 54" name="T7"/>
                <a:gd fmla="*/ 4 w 19" name="T8"/>
                <a:gd fmla="*/ 0 h 54" name="T9"/>
                <a:gd fmla="*/ 18 w 19" name="T10"/>
                <a:gd fmla="*/ 0 h 54" name="T11"/>
                <a:gd fmla="*/ 19 w 19" name="T12"/>
                <a:gd fmla="*/ 0 h 54" name="T13"/>
                <a:gd fmla="*/ 19 w 19" name="T14"/>
                <a:gd fmla="*/ 1 h 54" name="T15"/>
                <a:gd fmla="*/ 17 w 19" name="T16"/>
                <a:gd fmla="*/ 23 h 54" name="T17"/>
                <a:gd fmla="*/ 17 w 19" name="T18"/>
                <a:gd fmla="*/ 53 h 54" name="T19"/>
                <a:gd fmla="*/ 17 w 19" name="T20"/>
                <a:gd fmla="*/ 53 h 54" name="T21"/>
                <a:gd fmla="*/ 17 w 19" name="T22"/>
                <a:gd fmla="*/ 54 h 54" name="T23"/>
                <a:gd fmla="*/ 3 w 19" name="T24"/>
                <a:gd fmla="*/ 54 h 54" name="T2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b="b" l="0" r="r" t="0"/>
              <a:pathLst>
                <a:path h="54" w="19">
                  <a:moveTo>
                    <a:pt x="3" y="54"/>
                  </a:moveTo>
                  <a:cubicBezTo>
                    <a:pt x="2" y="54"/>
                    <a:pt x="2" y="53"/>
                    <a:pt x="2" y="53"/>
                  </a:cubicBezTo>
                  <a:cubicBezTo>
                    <a:pt x="2" y="53"/>
                    <a:pt x="0" y="32"/>
                    <a:pt x="0" y="24"/>
                  </a:cubicBezTo>
                  <a:cubicBezTo>
                    <a:pt x="0" y="16"/>
                    <a:pt x="3" y="1"/>
                    <a:pt x="3" y="1"/>
                  </a:cubicBezTo>
                  <a:cubicBezTo>
                    <a:pt x="3" y="0"/>
                    <a:pt x="3" y="0"/>
                    <a:pt x="4" y="0"/>
                  </a:cubicBezTo>
                  <a:cubicBezTo>
                    <a:pt x="18" y="0"/>
                    <a:pt x="18" y="0"/>
                    <a:pt x="18" y="0"/>
                  </a:cubicBezTo>
                  <a:cubicBezTo>
                    <a:pt x="18" y="0"/>
                    <a:pt x="18" y="0"/>
                    <a:pt x="19" y="0"/>
                  </a:cubicBezTo>
                  <a:cubicBezTo>
                    <a:pt x="19" y="1"/>
                    <a:pt x="19" y="1"/>
                    <a:pt x="19" y="1"/>
                  </a:cubicBezTo>
                  <a:cubicBezTo>
                    <a:pt x="19" y="1"/>
                    <a:pt x="17" y="13"/>
                    <a:pt x="17" y="23"/>
                  </a:cubicBezTo>
                  <a:cubicBezTo>
                    <a:pt x="16" y="32"/>
                    <a:pt x="17" y="53"/>
                    <a:pt x="17" y="53"/>
                  </a:cubicBezTo>
                  <a:cubicBezTo>
                    <a:pt x="17" y="53"/>
                    <a:pt x="17" y="53"/>
                    <a:pt x="17" y="53"/>
                  </a:cubicBezTo>
                  <a:cubicBezTo>
                    <a:pt x="17" y="54"/>
                    <a:pt x="17" y="54"/>
                    <a:pt x="17" y="54"/>
                  </a:cubicBezTo>
                  <a:lnTo>
                    <a:pt x="3" y="54"/>
                  </a:lnTo>
                  <a:close/>
                </a:path>
              </a:pathLst>
            </a:custGeom>
            <a:solidFill>
              <a:schemeClr val="accent3">
                <a:lumMod val="20000"/>
                <a:lumOff val="8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56" name="Freeform 184"/>
            <p:cNvSpPr/>
            <p:nvPr/>
          </p:nvSpPr>
          <p:spPr bwMode="auto">
            <a:xfrm>
              <a:off x="7348538" y="279400"/>
              <a:ext cx="177800" cy="806450"/>
            </a:xfrm>
            <a:custGeom>
              <a:gdLst>
                <a:gd fmla="*/ 49 w 56" name="T0"/>
                <a:gd fmla="*/ 254 h 254" name="T1"/>
                <a:gd fmla="*/ 34 w 56" name="T2"/>
                <a:gd fmla="*/ 135 h 254" name="T3"/>
                <a:gd fmla="*/ 56 w 56" name="T4"/>
                <a:gd fmla="*/ 0 h 254" name="T5"/>
                <a:gd fmla="*/ 20 w 56" name="T6"/>
                <a:gd fmla="*/ 18 h 254" name="T7"/>
                <a:gd fmla="*/ 0 w 56" name="T8"/>
                <a:gd fmla="*/ 134 h 254" name="T9"/>
                <a:gd fmla="*/ 15 w 56" name="T10"/>
                <a:gd fmla="*/ 235 h 254" name="T11"/>
                <a:gd fmla="*/ 49 w 56" name="T12"/>
                <a:gd fmla="*/ 254 h 254" name="T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b="b" l="0" r="r" t="0"/>
              <a:pathLst>
                <a:path h="254" w="56">
                  <a:moveTo>
                    <a:pt x="49" y="254"/>
                  </a:moveTo>
                  <a:cubicBezTo>
                    <a:pt x="41" y="227"/>
                    <a:pt x="34" y="173"/>
                    <a:pt x="34" y="135"/>
                  </a:cubicBezTo>
                  <a:cubicBezTo>
                    <a:pt x="34" y="88"/>
                    <a:pt x="44" y="28"/>
                    <a:pt x="56" y="0"/>
                  </a:cubicBezTo>
                  <a:cubicBezTo>
                    <a:pt x="44" y="5"/>
                    <a:pt x="31" y="12"/>
                    <a:pt x="20" y="18"/>
                  </a:cubicBezTo>
                  <a:cubicBezTo>
                    <a:pt x="8" y="46"/>
                    <a:pt x="0" y="88"/>
                    <a:pt x="0" y="134"/>
                  </a:cubicBezTo>
                  <a:cubicBezTo>
                    <a:pt x="0" y="173"/>
                    <a:pt x="6" y="208"/>
                    <a:pt x="15" y="235"/>
                  </a:cubicBezTo>
                  <a:cubicBezTo>
                    <a:pt x="26" y="242"/>
                    <a:pt x="37" y="248"/>
                    <a:pt x="49" y="254"/>
                  </a:cubicBezTo>
                  <a:close/>
                </a:path>
              </a:pathLst>
            </a:custGeom>
            <a:solidFill>
              <a:schemeClr val="accent3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57" name="Freeform 185"/>
            <p:cNvSpPr/>
            <p:nvPr/>
          </p:nvSpPr>
          <p:spPr bwMode="auto">
            <a:xfrm>
              <a:off x="8491538" y="279400"/>
              <a:ext cx="177800" cy="806450"/>
            </a:xfrm>
            <a:custGeom>
              <a:gdLst>
                <a:gd fmla="*/ 7 w 56" name="T0"/>
                <a:gd fmla="*/ 254 h 254" name="T1"/>
                <a:gd fmla="*/ 22 w 56" name="T2"/>
                <a:gd fmla="*/ 135 h 254" name="T3"/>
                <a:gd fmla="*/ 0 w 56" name="T4"/>
                <a:gd fmla="*/ 0 h 254" name="T5"/>
                <a:gd fmla="*/ 36 w 56" name="T6"/>
                <a:gd fmla="*/ 18 h 254" name="T7"/>
                <a:gd fmla="*/ 56 w 56" name="T8"/>
                <a:gd fmla="*/ 134 h 254" name="T9"/>
                <a:gd fmla="*/ 41 w 56" name="T10"/>
                <a:gd fmla="*/ 235 h 254" name="T11"/>
                <a:gd fmla="*/ 7 w 56" name="T12"/>
                <a:gd fmla="*/ 254 h 254" name="T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b="b" l="0" r="r" t="0"/>
              <a:pathLst>
                <a:path h="254" w="56">
                  <a:moveTo>
                    <a:pt x="7" y="254"/>
                  </a:moveTo>
                  <a:cubicBezTo>
                    <a:pt x="16" y="227"/>
                    <a:pt x="22" y="173"/>
                    <a:pt x="22" y="135"/>
                  </a:cubicBezTo>
                  <a:cubicBezTo>
                    <a:pt x="22" y="88"/>
                    <a:pt x="12" y="28"/>
                    <a:pt x="0" y="0"/>
                  </a:cubicBezTo>
                  <a:cubicBezTo>
                    <a:pt x="12" y="5"/>
                    <a:pt x="25" y="12"/>
                    <a:pt x="36" y="18"/>
                  </a:cubicBezTo>
                  <a:cubicBezTo>
                    <a:pt x="48" y="46"/>
                    <a:pt x="56" y="88"/>
                    <a:pt x="56" y="134"/>
                  </a:cubicBezTo>
                  <a:cubicBezTo>
                    <a:pt x="56" y="173"/>
                    <a:pt x="50" y="208"/>
                    <a:pt x="41" y="235"/>
                  </a:cubicBezTo>
                  <a:cubicBezTo>
                    <a:pt x="31" y="242"/>
                    <a:pt x="19" y="248"/>
                    <a:pt x="7" y="254"/>
                  </a:cubicBezTo>
                  <a:close/>
                </a:path>
              </a:pathLst>
            </a:custGeom>
            <a:solidFill>
              <a:schemeClr val="accent3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58" name="Freeform 186"/>
            <p:cNvSpPr/>
            <p:nvPr/>
          </p:nvSpPr>
          <p:spPr bwMode="auto">
            <a:xfrm>
              <a:off x="7545388" y="327025"/>
              <a:ext cx="923925" cy="152400"/>
            </a:xfrm>
            <a:custGeom>
              <a:gdLst>
                <a:gd fmla="*/ 262 w 291" name="T0"/>
                <a:gd fmla="*/ 48 h 48" name="T1"/>
                <a:gd fmla="*/ 261 w 291" name="T2"/>
                <a:gd fmla="*/ 42 h 48" name="T3"/>
                <a:gd fmla="*/ 285 w 291" name="T4"/>
                <a:gd fmla="*/ 38 h 48" name="T5"/>
                <a:gd fmla="*/ 222 w 291" name="T6"/>
                <a:gd fmla="*/ 16 h 48" name="T7"/>
                <a:gd fmla="*/ 200 w 291" name="T8"/>
                <a:gd fmla="*/ 14 h 48" name="T9"/>
                <a:gd fmla="*/ 191 w 291" name="T10"/>
                <a:gd fmla="*/ 12 h 48" name="T11"/>
                <a:gd fmla="*/ 148 w 291" name="T12"/>
                <a:gd fmla="*/ 6 h 48" name="T13"/>
                <a:gd fmla="*/ 118 w 291" name="T14"/>
                <a:gd fmla="*/ 10 h 48" name="T15"/>
                <a:gd fmla="*/ 96 w 291" name="T16"/>
                <a:gd fmla="*/ 14 h 48" name="T17"/>
                <a:gd fmla="*/ 88 w 291" name="T18"/>
                <a:gd fmla="*/ 15 h 48" name="T19"/>
                <a:gd fmla="*/ 60 w 291" name="T20"/>
                <a:gd fmla="*/ 15 h 48" name="T21"/>
                <a:gd fmla="*/ 54 w 291" name="T22"/>
                <a:gd fmla="*/ 14 h 48" name="T23"/>
                <a:gd fmla="*/ 26 w 291" name="T24"/>
                <a:gd fmla="*/ 21 h 48" name="T25"/>
                <a:gd fmla="*/ 7 w 291" name="T26"/>
                <a:gd fmla="*/ 38 h 48" name="T27"/>
                <a:gd fmla="*/ 30 w 291" name="T28"/>
                <a:gd fmla="*/ 39 h 48" name="T29"/>
                <a:gd fmla="*/ 31 w 291" name="T30"/>
                <a:gd fmla="*/ 45 h 48" name="T31"/>
                <a:gd fmla="*/ 2 w 291" name="T32"/>
                <a:gd fmla="*/ 42 h 48" name="T33"/>
                <a:gd fmla="*/ 1 w 291" name="T34"/>
                <a:gd fmla="*/ 36 h 48" name="T35"/>
                <a:gd fmla="*/ 23 w 291" name="T36"/>
                <a:gd fmla="*/ 16 h 48" name="T37"/>
                <a:gd fmla="*/ 54 w 291" name="T38"/>
                <a:gd fmla="*/ 9 h 48" name="T39"/>
                <a:gd fmla="*/ 61 w 291" name="T40"/>
                <a:gd fmla="*/ 9 h 48" name="T41"/>
                <a:gd fmla="*/ 87 w 291" name="T42"/>
                <a:gd fmla="*/ 9 h 48" name="T43"/>
                <a:gd fmla="*/ 95 w 291" name="T44"/>
                <a:gd fmla="*/ 8 h 48" name="T45"/>
                <a:gd fmla="*/ 117 w 291" name="T46"/>
                <a:gd fmla="*/ 5 h 48" name="T47"/>
                <a:gd fmla="*/ 149 w 291" name="T48"/>
                <a:gd fmla="*/ 1 h 48" name="T49"/>
                <a:gd fmla="*/ 192 w 291" name="T50"/>
                <a:gd fmla="*/ 6 h 48" name="T51"/>
                <a:gd fmla="*/ 202 w 291" name="T52"/>
                <a:gd fmla="*/ 8 h 48" name="T53"/>
                <a:gd fmla="*/ 222 w 291" name="T54"/>
                <a:gd fmla="*/ 10 h 48" name="T55"/>
                <a:gd fmla="*/ 291 w 291" name="T56"/>
                <a:gd fmla="*/ 38 h 48" name="T57"/>
                <a:gd fmla="*/ 291 w 291" name="T58"/>
                <a:gd fmla="*/ 41 h 48" name="T59"/>
                <a:gd fmla="*/ 262 w 291" name="T60"/>
                <a:gd fmla="*/ 48 h 48" name="T6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b="b" l="0" r="r" t="0"/>
              <a:pathLst>
                <a:path h="48" w="291">
                  <a:moveTo>
                    <a:pt x="262" y="48"/>
                  </a:moveTo>
                  <a:cubicBezTo>
                    <a:pt x="261" y="42"/>
                    <a:pt x="261" y="42"/>
                    <a:pt x="261" y="42"/>
                  </a:cubicBezTo>
                  <a:cubicBezTo>
                    <a:pt x="272" y="41"/>
                    <a:pt x="282" y="40"/>
                    <a:pt x="285" y="38"/>
                  </a:cubicBezTo>
                  <a:cubicBezTo>
                    <a:pt x="280" y="33"/>
                    <a:pt x="253" y="13"/>
                    <a:pt x="222" y="16"/>
                  </a:cubicBezTo>
                  <a:cubicBezTo>
                    <a:pt x="214" y="17"/>
                    <a:pt x="208" y="15"/>
                    <a:pt x="200" y="14"/>
                  </a:cubicBezTo>
                  <a:cubicBezTo>
                    <a:pt x="198" y="13"/>
                    <a:pt x="195" y="12"/>
                    <a:pt x="191" y="12"/>
                  </a:cubicBezTo>
                  <a:cubicBezTo>
                    <a:pt x="175" y="8"/>
                    <a:pt x="161" y="7"/>
                    <a:pt x="148" y="6"/>
                  </a:cubicBezTo>
                  <a:cubicBezTo>
                    <a:pt x="138" y="6"/>
                    <a:pt x="129" y="8"/>
                    <a:pt x="118" y="10"/>
                  </a:cubicBezTo>
                  <a:cubicBezTo>
                    <a:pt x="111" y="12"/>
                    <a:pt x="103" y="13"/>
                    <a:pt x="96" y="14"/>
                  </a:cubicBezTo>
                  <a:cubicBezTo>
                    <a:pt x="93" y="14"/>
                    <a:pt x="90" y="14"/>
                    <a:pt x="88" y="15"/>
                  </a:cubicBezTo>
                  <a:cubicBezTo>
                    <a:pt x="80" y="16"/>
                    <a:pt x="73" y="16"/>
                    <a:pt x="60" y="15"/>
                  </a:cubicBezTo>
                  <a:cubicBezTo>
                    <a:pt x="58" y="15"/>
                    <a:pt x="56" y="15"/>
                    <a:pt x="54" y="14"/>
                  </a:cubicBezTo>
                  <a:cubicBezTo>
                    <a:pt x="43" y="13"/>
                    <a:pt x="41" y="13"/>
                    <a:pt x="26" y="21"/>
                  </a:cubicBezTo>
                  <a:cubicBezTo>
                    <a:pt x="9" y="30"/>
                    <a:pt x="7" y="37"/>
                    <a:pt x="7" y="38"/>
                  </a:cubicBezTo>
                  <a:cubicBezTo>
                    <a:pt x="9" y="39"/>
                    <a:pt x="21" y="39"/>
                    <a:pt x="30" y="39"/>
                  </a:cubicBezTo>
                  <a:cubicBezTo>
                    <a:pt x="31" y="45"/>
                    <a:pt x="31" y="45"/>
                    <a:pt x="31" y="45"/>
                  </a:cubicBezTo>
                  <a:cubicBezTo>
                    <a:pt x="5" y="46"/>
                    <a:pt x="3" y="43"/>
                    <a:pt x="2" y="42"/>
                  </a:cubicBezTo>
                  <a:cubicBezTo>
                    <a:pt x="1" y="41"/>
                    <a:pt x="0" y="39"/>
                    <a:pt x="1" y="36"/>
                  </a:cubicBezTo>
                  <a:cubicBezTo>
                    <a:pt x="2" y="30"/>
                    <a:pt x="10" y="23"/>
                    <a:pt x="23" y="16"/>
                  </a:cubicBezTo>
                  <a:cubicBezTo>
                    <a:pt x="39" y="7"/>
                    <a:pt x="43" y="7"/>
                    <a:pt x="54" y="9"/>
                  </a:cubicBezTo>
                  <a:cubicBezTo>
                    <a:pt x="56" y="9"/>
                    <a:pt x="58" y="9"/>
                    <a:pt x="61" y="9"/>
                  </a:cubicBezTo>
                  <a:cubicBezTo>
                    <a:pt x="73" y="11"/>
                    <a:pt x="79" y="10"/>
                    <a:pt x="87" y="9"/>
                  </a:cubicBezTo>
                  <a:cubicBezTo>
                    <a:pt x="90" y="9"/>
                    <a:pt x="92" y="9"/>
                    <a:pt x="95" y="8"/>
                  </a:cubicBezTo>
                  <a:cubicBezTo>
                    <a:pt x="102" y="8"/>
                    <a:pt x="110" y="6"/>
                    <a:pt x="117" y="5"/>
                  </a:cubicBezTo>
                  <a:cubicBezTo>
                    <a:pt x="127" y="2"/>
                    <a:pt x="138" y="0"/>
                    <a:pt x="149" y="1"/>
                  </a:cubicBezTo>
                  <a:cubicBezTo>
                    <a:pt x="161" y="1"/>
                    <a:pt x="176" y="3"/>
                    <a:pt x="192" y="6"/>
                  </a:cubicBezTo>
                  <a:cubicBezTo>
                    <a:pt x="196" y="7"/>
                    <a:pt x="199" y="7"/>
                    <a:pt x="202" y="8"/>
                  </a:cubicBezTo>
                  <a:cubicBezTo>
                    <a:pt x="209" y="10"/>
                    <a:pt x="214" y="11"/>
                    <a:pt x="222" y="10"/>
                  </a:cubicBezTo>
                  <a:cubicBezTo>
                    <a:pt x="257" y="7"/>
                    <a:pt x="289" y="31"/>
                    <a:pt x="291" y="38"/>
                  </a:cubicBezTo>
                  <a:cubicBezTo>
                    <a:pt x="291" y="39"/>
                    <a:pt x="291" y="40"/>
                    <a:pt x="291" y="41"/>
                  </a:cubicBezTo>
                  <a:cubicBezTo>
                    <a:pt x="288" y="46"/>
                    <a:pt x="271" y="47"/>
                    <a:pt x="262" y="48"/>
                  </a:cubicBezTo>
                  <a:close/>
                </a:path>
              </a:pathLst>
            </a:custGeom>
            <a:solidFill>
              <a:schemeClr val="accent3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59" name="Freeform 187"/>
            <p:cNvSpPr/>
            <p:nvPr/>
          </p:nvSpPr>
          <p:spPr bwMode="auto">
            <a:xfrm>
              <a:off x="7545388" y="504825"/>
              <a:ext cx="923925" cy="165100"/>
            </a:xfrm>
            <a:custGeom>
              <a:gdLst>
                <a:gd fmla="*/ 144 w 291" name="T0"/>
                <a:gd fmla="*/ 52 h 52" name="T1"/>
                <a:gd fmla="*/ 117 w 291" name="T2"/>
                <a:gd fmla="*/ 47 h 52" name="T3"/>
                <a:gd fmla="*/ 95 w 291" name="T4"/>
                <a:gd fmla="*/ 43 h 52" name="T5"/>
                <a:gd fmla="*/ 87 w 291" name="T6"/>
                <a:gd fmla="*/ 42 h 52" name="T7"/>
                <a:gd fmla="*/ 61 w 291" name="T8"/>
                <a:gd fmla="*/ 42 h 52" name="T9"/>
                <a:gd fmla="*/ 54 w 291" name="T10"/>
                <a:gd fmla="*/ 43 h 52" name="T11"/>
                <a:gd fmla="*/ 23 w 291" name="T12"/>
                <a:gd fmla="*/ 35 h 52" name="T13"/>
                <a:gd fmla="*/ 1 w 291" name="T14"/>
                <a:gd fmla="*/ 12 h 52" name="T15"/>
                <a:gd fmla="*/ 2 w 291" name="T16"/>
                <a:gd fmla="*/ 6 h 52" name="T17"/>
                <a:gd fmla="*/ 31 w 291" name="T18"/>
                <a:gd fmla="*/ 3 h 52" name="T19"/>
                <a:gd fmla="*/ 30 w 291" name="T20"/>
                <a:gd fmla="*/ 9 h 52" name="T21"/>
                <a:gd fmla="*/ 7 w 291" name="T22"/>
                <a:gd fmla="*/ 10 h 52" name="T23"/>
                <a:gd fmla="*/ 7 w 291" name="T24"/>
                <a:gd fmla="*/ 11 h 52" name="T25"/>
                <a:gd fmla="*/ 26 w 291" name="T26"/>
                <a:gd fmla="*/ 30 h 52" name="T27"/>
                <a:gd fmla="*/ 54 w 291" name="T28"/>
                <a:gd fmla="*/ 37 h 52" name="T29"/>
                <a:gd fmla="*/ 60 w 291" name="T30"/>
                <a:gd fmla="*/ 36 h 52" name="T31"/>
                <a:gd fmla="*/ 88 w 291" name="T32"/>
                <a:gd fmla="*/ 36 h 52" name="T33"/>
                <a:gd fmla="*/ 96 w 291" name="T34"/>
                <a:gd fmla="*/ 37 h 52" name="T35"/>
                <a:gd fmla="*/ 118 w 291" name="T36"/>
                <a:gd fmla="*/ 42 h 52" name="T37"/>
                <a:gd fmla="*/ 148 w 291" name="T38"/>
                <a:gd fmla="*/ 46 h 52" name="T39"/>
                <a:gd fmla="*/ 189 w 291" name="T40"/>
                <a:gd fmla="*/ 40 h 52" name="T41"/>
                <a:gd fmla="*/ 197 w 291" name="T42"/>
                <a:gd fmla="*/ 38 h 52" name="T43"/>
                <a:gd fmla="*/ 222 w 291" name="T44"/>
                <a:gd fmla="*/ 35 h 52" name="T45"/>
                <a:gd fmla="*/ 285 w 291" name="T46"/>
                <a:gd fmla="*/ 10 h 52" name="T47"/>
                <a:gd fmla="*/ 261 w 291" name="T48"/>
                <a:gd fmla="*/ 6 h 52" name="T49"/>
                <a:gd fmla="*/ 262 w 291" name="T50"/>
                <a:gd fmla="*/ 0 h 52" name="T51"/>
                <a:gd fmla="*/ 290 w 291" name="T52"/>
                <a:gd fmla="*/ 7 h 52" name="T53"/>
                <a:gd fmla="*/ 291 w 291" name="T54"/>
                <a:gd fmla="*/ 11 h 52" name="T55"/>
                <a:gd fmla="*/ 221 w 291" name="T56"/>
                <a:gd fmla="*/ 41 h 52" name="T57"/>
                <a:gd fmla="*/ 199 w 291" name="T58"/>
                <a:gd fmla="*/ 44 h 52" name="T59"/>
                <a:gd fmla="*/ 190 w 291" name="T60"/>
                <a:gd fmla="*/ 46 h 52" name="T61"/>
                <a:gd fmla="*/ 149 w 291" name="T62"/>
                <a:gd fmla="*/ 52 h 52" name="T63"/>
                <a:gd fmla="*/ 144 w 291" name="T64"/>
                <a:gd fmla="*/ 52 h 52" name="T6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b="b" l="0" r="r" t="0"/>
              <a:pathLst>
                <a:path h="52" w="291">
                  <a:moveTo>
                    <a:pt x="144" y="52"/>
                  </a:moveTo>
                  <a:cubicBezTo>
                    <a:pt x="135" y="52"/>
                    <a:pt x="125" y="49"/>
                    <a:pt x="117" y="47"/>
                  </a:cubicBezTo>
                  <a:cubicBezTo>
                    <a:pt x="110" y="45"/>
                    <a:pt x="102" y="44"/>
                    <a:pt x="95" y="43"/>
                  </a:cubicBezTo>
                  <a:cubicBezTo>
                    <a:pt x="92" y="43"/>
                    <a:pt x="90" y="42"/>
                    <a:pt x="87" y="42"/>
                  </a:cubicBezTo>
                  <a:cubicBezTo>
                    <a:pt x="79" y="41"/>
                    <a:pt x="73" y="40"/>
                    <a:pt x="61" y="42"/>
                  </a:cubicBezTo>
                  <a:cubicBezTo>
                    <a:pt x="58" y="42"/>
                    <a:pt x="56" y="42"/>
                    <a:pt x="54" y="43"/>
                  </a:cubicBezTo>
                  <a:cubicBezTo>
                    <a:pt x="43" y="44"/>
                    <a:pt x="39" y="44"/>
                    <a:pt x="23" y="35"/>
                  </a:cubicBezTo>
                  <a:cubicBezTo>
                    <a:pt x="11" y="27"/>
                    <a:pt x="3" y="19"/>
                    <a:pt x="1" y="12"/>
                  </a:cubicBezTo>
                  <a:cubicBezTo>
                    <a:pt x="0" y="9"/>
                    <a:pt x="1" y="7"/>
                    <a:pt x="2" y="6"/>
                  </a:cubicBezTo>
                  <a:cubicBezTo>
                    <a:pt x="4" y="3"/>
                    <a:pt x="14" y="2"/>
                    <a:pt x="31" y="3"/>
                  </a:cubicBezTo>
                  <a:cubicBezTo>
                    <a:pt x="30" y="9"/>
                    <a:pt x="30" y="9"/>
                    <a:pt x="30" y="9"/>
                  </a:cubicBezTo>
                  <a:cubicBezTo>
                    <a:pt x="21" y="8"/>
                    <a:pt x="9" y="8"/>
                    <a:pt x="7" y="10"/>
                  </a:cubicBezTo>
                  <a:cubicBezTo>
                    <a:pt x="7" y="10"/>
                    <a:pt x="7" y="10"/>
                    <a:pt x="7" y="11"/>
                  </a:cubicBezTo>
                  <a:cubicBezTo>
                    <a:pt x="8" y="15"/>
                    <a:pt x="13" y="22"/>
                    <a:pt x="26" y="30"/>
                  </a:cubicBezTo>
                  <a:cubicBezTo>
                    <a:pt x="41" y="39"/>
                    <a:pt x="43" y="38"/>
                    <a:pt x="54" y="37"/>
                  </a:cubicBezTo>
                  <a:cubicBezTo>
                    <a:pt x="56" y="37"/>
                    <a:pt x="58" y="36"/>
                    <a:pt x="60" y="36"/>
                  </a:cubicBezTo>
                  <a:cubicBezTo>
                    <a:pt x="73" y="35"/>
                    <a:pt x="80" y="36"/>
                    <a:pt x="88" y="36"/>
                  </a:cubicBezTo>
                  <a:cubicBezTo>
                    <a:pt x="90" y="37"/>
                    <a:pt x="93" y="37"/>
                    <a:pt x="96" y="37"/>
                  </a:cubicBezTo>
                  <a:cubicBezTo>
                    <a:pt x="103" y="38"/>
                    <a:pt x="111" y="40"/>
                    <a:pt x="118" y="42"/>
                  </a:cubicBezTo>
                  <a:cubicBezTo>
                    <a:pt x="128" y="44"/>
                    <a:pt x="138" y="47"/>
                    <a:pt x="148" y="46"/>
                  </a:cubicBezTo>
                  <a:cubicBezTo>
                    <a:pt x="163" y="45"/>
                    <a:pt x="176" y="43"/>
                    <a:pt x="189" y="40"/>
                  </a:cubicBezTo>
                  <a:cubicBezTo>
                    <a:pt x="192" y="40"/>
                    <a:pt x="194" y="39"/>
                    <a:pt x="197" y="38"/>
                  </a:cubicBezTo>
                  <a:cubicBezTo>
                    <a:pt x="205" y="36"/>
                    <a:pt x="213" y="34"/>
                    <a:pt x="222" y="35"/>
                  </a:cubicBezTo>
                  <a:cubicBezTo>
                    <a:pt x="253" y="38"/>
                    <a:pt x="281" y="16"/>
                    <a:pt x="285" y="10"/>
                  </a:cubicBezTo>
                  <a:cubicBezTo>
                    <a:pt x="282" y="8"/>
                    <a:pt x="272" y="6"/>
                    <a:pt x="261" y="6"/>
                  </a:cubicBezTo>
                  <a:cubicBezTo>
                    <a:pt x="262" y="0"/>
                    <a:pt x="262" y="0"/>
                    <a:pt x="262" y="0"/>
                  </a:cubicBezTo>
                  <a:cubicBezTo>
                    <a:pt x="269" y="0"/>
                    <a:pt x="287" y="2"/>
                    <a:pt x="290" y="7"/>
                  </a:cubicBezTo>
                  <a:cubicBezTo>
                    <a:pt x="291" y="8"/>
                    <a:pt x="291" y="9"/>
                    <a:pt x="291" y="11"/>
                  </a:cubicBezTo>
                  <a:cubicBezTo>
                    <a:pt x="289" y="18"/>
                    <a:pt x="257" y="44"/>
                    <a:pt x="221" y="41"/>
                  </a:cubicBezTo>
                  <a:cubicBezTo>
                    <a:pt x="214" y="40"/>
                    <a:pt x="206" y="42"/>
                    <a:pt x="199" y="44"/>
                  </a:cubicBezTo>
                  <a:cubicBezTo>
                    <a:pt x="196" y="45"/>
                    <a:pt x="193" y="45"/>
                    <a:pt x="190" y="46"/>
                  </a:cubicBezTo>
                  <a:cubicBezTo>
                    <a:pt x="177" y="49"/>
                    <a:pt x="164" y="50"/>
                    <a:pt x="149" y="52"/>
                  </a:cubicBezTo>
                  <a:cubicBezTo>
                    <a:pt x="147" y="52"/>
                    <a:pt x="146" y="52"/>
                    <a:pt x="144" y="52"/>
                  </a:cubicBezTo>
                  <a:close/>
                </a:path>
              </a:pathLst>
            </a:custGeom>
            <a:solidFill>
              <a:schemeClr val="accent3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60" name="Freeform 170"/>
            <p:cNvSpPr/>
            <p:nvPr/>
          </p:nvSpPr>
          <p:spPr bwMode="auto">
            <a:xfrm>
              <a:off x="7602538" y="396875"/>
              <a:ext cx="82550" cy="174625"/>
            </a:xfrm>
            <a:custGeom>
              <a:gdLst>
                <a:gd fmla="*/ 6 w 26" name="T0"/>
                <a:gd fmla="*/ 10 h 55" name="T1"/>
                <a:gd fmla="*/ 19 w 26" name="T2"/>
                <a:gd fmla="*/ 1 h 55" name="T3"/>
                <a:gd fmla="*/ 20 w 26" name="T4"/>
                <a:gd fmla="*/ 52 h 55" name="T5"/>
                <a:gd fmla="*/ 6 w 26" name="T6"/>
                <a:gd fmla="*/ 44 h 55" name="T7"/>
                <a:gd fmla="*/ 6 w 26" name="T8"/>
                <a:gd fmla="*/ 10 h 55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55" w="26">
                  <a:moveTo>
                    <a:pt x="6" y="10"/>
                  </a:moveTo>
                  <a:cubicBezTo>
                    <a:pt x="8" y="7"/>
                    <a:pt x="12" y="2"/>
                    <a:pt x="19" y="1"/>
                  </a:cubicBezTo>
                  <a:cubicBezTo>
                    <a:pt x="26" y="0"/>
                    <a:pt x="24" y="50"/>
                    <a:pt x="20" y="52"/>
                  </a:cubicBezTo>
                  <a:cubicBezTo>
                    <a:pt x="18" y="53"/>
                    <a:pt x="13" y="55"/>
                    <a:pt x="6" y="44"/>
                  </a:cubicBezTo>
                  <a:cubicBezTo>
                    <a:pt x="0" y="35"/>
                    <a:pt x="0" y="18"/>
                    <a:pt x="6" y="10"/>
                  </a:cubicBezTo>
                  <a:close/>
                </a:path>
              </a:pathLst>
            </a:custGeom>
            <a:solidFill>
              <a:schemeClr val="accent3">
                <a:lumMod val="20000"/>
                <a:lumOff val="8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61" name="Freeform 171"/>
            <p:cNvSpPr/>
            <p:nvPr/>
          </p:nvSpPr>
          <p:spPr bwMode="auto">
            <a:xfrm>
              <a:off x="8332788" y="403225"/>
              <a:ext cx="82550" cy="174625"/>
            </a:xfrm>
            <a:custGeom>
              <a:gdLst>
                <a:gd fmla="*/ 20 w 26" name="T0"/>
                <a:gd fmla="*/ 10 h 55" name="T1"/>
                <a:gd fmla="*/ 8 w 26" name="T2"/>
                <a:gd fmla="*/ 1 h 55" name="T3"/>
                <a:gd fmla="*/ 6 w 26" name="T4"/>
                <a:gd fmla="*/ 52 h 55" name="T5"/>
                <a:gd fmla="*/ 20 w 26" name="T6"/>
                <a:gd fmla="*/ 45 h 55" name="T7"/>
                <a:gd fmla="*/ 20 w 26" name="T8"/>
                <a:gd fmla="*/ 10 h 55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55" w="26">
                  <a:moveTo>
                    <a:pt x="20" y="10"/>
                  </a:moveTo>
                  <a:cubicBezTo>
                    <a:pt x="18" y="7"/>
                    <a:pt x="14" y="2"/>
                    <a:pt x="8" y="1"/>
                  </a:cubicBezTo>
                  <a:cubicBezTo>
                    <a:pt x="0" y="0"/>
                    <a:pt x="3" y="50"/>
                    <a:pt x="6" y="52"/>
                  </a:cubicBezTo>
                  <a:cubicBezTo>
                    <a:pt x="8" y="53"/>
                    <a:pt x="13" y="55"/>
                    <a:pt x="20" y="45"/>
                  </a:cubicBezTo>
                  <a:cubicBezTo>
                    <a:pt x="26" y="35"/>
                    <a:pt x="26" y="19"/>
                    <a:pt x="20" y="10"/>
                  </a:cubicBezTo>
                  <a:close/>
                </a:path>
              </a:pathLst>
            </a:custGeom>
            <a:solidFill>
              <a:schemeClr val="accent3">
                <a:lumMod val="20000"/>
                <a:lumOff val="8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662" name="glue"/>
          <p:cNvGrpSpPr/>
          <p:nvPr/>
        </p:nvGrpSpPr>
        <p:grpSpPr>
          <a:xfrm>
            <a:off x="6486223" y="1787399"/>
            <a:ext cx="475804" cy="940003"/>
            <a:chOff x="4159251" y="3527425"/>
            <a:chExt cx="911225" cy="1800225"/>
          </a:xfrm>
        </p:grpSpPr>
        <p:sp>
          <p:nvSpPr>
            <p:cNvPr id="663" name="Freeform 201"/>
            <p:cNvSpPr/>
            <p:nvPr/>
          </p:nvSpPr>
          <p:spPr bwMode="auto">
            <a:xfrm>
              <a:off x="4502151" y="3559175"/>
              <a:ext cx="222250" cy="323850"/>
            </a:xfrm>
            <a:custGeom>
              <a:gdLst>
                <a:gd fmla="*/ 140 w 140" name="T0"/>
                <a:gd fmla="*/ 204 h 204" name="T1"/>
                <a:gd fmla="*/ 0 w 140" name="T2"/>
                <a:gd fmla="*/ 204 h 204" name="T3"/>
                <a:gd fmla="*/ 54 w 140" name="T4"/>
                <a:gd fmla="*/ 0 h 204" name="T5"/>
                <a:gd fmla="*/ 88 w 140" name="T6"/>
                <a:gd fmla="*/ 0 h 204" name="T7"/>
                <a:gd fmla="*/ 140 w 140" name="T8"/>
                <a:gd fmla="*/ 204 h 204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204" w="140">
                  <a:moveTo>
                    <a:pt x="140" y="204"/>
                  </a:moveTo>
                  <a:lnTo>
                    <a:pt x="0" y="204"/>
                  </a:lnTo>
                  <a:lnTo>
                    <a:pt x="54" y="0"/>
                  </a:lnTo>
                  <a:lnTo>
                    <a:pt x="88" y="0"/>
                  </a:lnTo>
                  <a:lnTo>
                    <a:pt x="140" y="204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64" name="Freeform 202"/>
            <p:cNvSpPr>
              <a:spLocks noEditPoints="1"/>
            </p:cNvSpPr>
            <p:nvPr/>
          </p:nvSpPr>
          <p:spPr bwMode="auto">
            <a:xfrm>
              <a:off x="4470401" y="3527425"/>
              <a:ext cx="288925" cy="387350"/>
            </a:xfrm>
            <a:custGeom>
              <a:gdLst>
                <a:gd fmla="*/ 81 w 91" name="T0"/>
                <a:gd fmla="*/ 122 h 122" name="T1"/>
                <a:gd fmla="*/ 80 w 91" name="T2"/>
                <a:gd fmla="*/ 122 h 122" name="T3"/>
                <a:gd fmla="*/ 10 w 91" name="T4"/>
                <a:gd fmla="*/ 122 h 122" name="T5"/>
                <a:gd fmla="*/ 2 w 91" name="T6"/>
                <a:gd fmla="*/ 118 h 122" name="T7"/>
                <a:gd fmla="*/ 1 w 91" name="T8"/>
                <a:gd fmla="*/ 109 h 122" name="T9"/>
                <a:gd fmla="*/ 27 w 91" name="T10"/>
                <a:gd fmla="*/ 8 h 122" name="T11"/>
                <a:gd fmla="*/ 37 w 91" name="T12"/>
                <a:gd fmla="*/ 0 h 122" name="T13"/>
                <a:gd fmla="*/ 54 w 91" name="T14"/>
                <a:gd fmla="*/ 0 h 122" name="T15"/>
                <a:gd fmla="*/ 63 w 91" name="T16"/>
                <a:gd fmla="*/ 8 h 122" name="T17"/>
                <a:gd fmla="*/ 90 w 91" name="T18"/>
                <a:gd fmla="*/ 108 h 122" name="T19"/>
                <a:gd fmla="*/ 91 w 91" name="T20"/>
                <a:gd fmla="*/ 112 h 122" name="T21"/>
                <a:gd fmla="*/ 81 w 91" name="T22"/>
                <a:gd fmla="*/ 122 h 122" name="T23"/>
                <a:gd fmla="*/ 23 w 91" name="T24"/>
                <a:gd fmla="*/ 102 h 122" name="T25"/>
                <a:gd fmla="*/ 67 w 91" name="T26"/>
                <a:gd fmla="*/ 102 h 122" name="T27"/>
                <a:gd fmla="*/ 46 w 91" name="T28"/>
                <a:gd fmla="*/ 20 h 122" name="T29"/>
                <a:gd fmla="*/ 45 w 91" name="T30"/>
                <a:gd fmla="*/ 20 h 122" name="T31"/>
                <a:gd fmla="*/ 23 w 91" name="T32"/>
                <a:gd fmla="*/ 102 h 122" name="T3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b="b" l="0" r="r" t="0"/>
              <a:pathLst>
                <a:path h="122" w="91">
                  <a:moveTo>
                    <a:pt x="81" y="122"/>
                  </a:moveTo>
                  <a:cubicBezTo>
                    <a:pt x="80" y="122"/>
                    <a:pt x="80" y="122"/>
                    <a:pt x="80" y="122"/>
                  </a:cubicBezTo>
                  <a:cubicBezTo>
                    <a:pt x="10" y="122"/>
                    <a:pt x="10" y="122"/>
                    <a:pt x="10" y="122"/>
                  </a:cubicBezTo>
                  <a:cubicBezTo>
                    <a:pt x="7" y="122"/>
                    <a:pt x="4" y="120"/>
                    <a:pt x="2" y="118"/>
                  </a:cubicBezTo>
                  <a:cubicBezTo>
                    <a:pt x="0" y="115"/>
                    <a:pt x="0" y="112"/>
                    <a:pt x="1" y="109"/>
                  </a:cubicBezTo>
                  <a:cubicBezTo>
                    <a:pt x="27" y="8"/>
                    <a:pt x="27" y="8"/>
                    <a:pt x="27" y="8"/>
                  </a:cubicBezTo>
                  <a:cubicBezTo>
                    <a:pt x="29" y="3"/>
                    <a:pt x="33" y="0"/>
                    <a:pt x="37" y="0"/>
                  </a:cubicBezTo>
                  <a:cubicBezTo>
                    <a:pt x="54" y="0"/>
                    <a:pt x="54" y="0"/>
                    <a:pt x="54" y="0"/>
                  </a:cubicBezTo>
                  <a:cubicBezTo>
                    <a:pt x="58" y="0"/>
                    <a:pt x="62" y="3"/>
                    <a:pt x="63" y="8"/>
                  </a:cubicBezTo>
                  <a:cubicBezTo>
                    <a:pt x="90" y="108"/>
                    <a:pt x="90" y="108"/>
                    <a:pt x="90" y="108"/>
                  </a:cubicBezTo>
                  <a:cubicBezTo>
                    <a:pt x="90" y="109"/>
                    <a:pt x="91" y="110"/>
                    <a:pt x="91" y="112"/>
                  </a:cubicBezTo>
                  <a:cubicBezTo>
                    <a:pt x="91" y="117"/>
                    <a:pt x="86" y="122"/>
                    <a:pt x="81" y="122"/>
                  </a:cubicBezTo>
                  <a:close/>
                  <a:moveTo>
                    <a:pt x="23" y="102"/>
                  </a:moveTo>
                  <a:cubicBezTo>
                    <a:pt x="67" y="102"/>
                    <a:pt x="67" y="102"/>
                    <a:pt x="67" y="102"/>
                  </a:cubicBezTo>
                  <a:cubicBezTo>
                    <a:pt x="46" y="20"/>
                    <a:pt x="46" y="20"/>
                    <a:pt x="46" y="20"/>
                  </a:cubicBezTo>
                  <a:cubicBezTo>
                    <a:pt x="45" y="20"/>
                    <a:pt x="45" y="20"/>
                    <a:pt x="45" y="20"/>
                  </a:cubicBezTo>
                  <a:lnTo>
                    <a:pt x="23" y="102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65" name="Freeform 197"/>
            <p:cNvSpPr/>
            <p:nvPr/>
          </p:nvSpPr>
          <p:spPr bwMode="auto">
            <a:xfrm>
              <a:off x="4191001" y="4105275"/>
              <a:ext cx="847725" cy="1190625"/>
            </a:xfrm>
            <a:custGeom>
              <a:gdLst>
                <a:gd fmla="*/ 267 w 267" name="T0"/>
                <a:gd fmla="*/ 324 h 375" name="T1"/>
                <a:gd fmla="*/ 216 w 267" name="T2"/>
                <a:gd fmla="*/ 375 h 375" name="T3"/>
                <a:gd fmla="*/ 51 w 267" name="T4"/>
                <a:gd fmla="*/ 375 h 375" name="T5"/>
                <a:gd fmla="*/ 0 w 267" name="T6"/>
                <a:gd fmla="*/ 324 h 375" name="T7"/>
                <a:gd fmla="*/ 0 w 267" name="T8"/>
                <a:gd fmla="*/ 51 h 375" name="T9"/>
                <a:gd fmla="*/ 51 w 267" name="T10"/>
                <a:gd fmla="*/ 0 h 375" name="T11"/>
                <a:gd fmla="*/ 216 w 267" name="T12"/>
                <a:gd fmla="*/ 0 h 375" name="T13"/>
                <a:gd fmla="*/ 267 w 267" name="T14"/>
                <a:gd fmla="*/ 51 h 375" name="T15"/>
                <a:gd fmla="*/ 267 w 267" name="T16"/>
                <a:gd fmla="*/ 324 h 375" name="T1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b="b" l="0" r="r" t="0"/>
              <a:pathLst>
                <a:path h="375" w="267">
                  <a:moveTo>
                    <a:pt x="267" y="324"/>
                  </a:moveTo>
                  <a:cubicBezTo>
                    <a:pt x="267" y="352"/>
                    <a:pt x="244" y="375"/>
                    <a:pt x="216" y="375"/>
                  </a:cubicBezTo>
                  <a:cubicBezTo>
                    <a:pt x="51" y="375"/>
                    <a:pt x="51" y="375"/>
                    <a:pt x="51" y="375"/>
                  </a:cubicBezTo>
                  <a:cubicBezTo>
                    <a:pt x="23" y="375"/>
                    <a:pt x="0" y="352"/>
                    <a:pt x="0" y="324"/>
                  </a:cubicBezTo>
                  <a:cubicBezTo>
                    <a:pt x="0" y="51"/>
                    <a:pt x="0" y="51"/>
                    <a:pt x="0" y="51"/>
                  </a:cubicBezTo>
                  <a:cubicBezTo>
                    <a:pt x="0" y="23"/>
                    <a:pt x="23" y="0"/>
                    <a:pt x="51" y="0"/>
                  </a:cubicBezTo>
                  <a:cubicBezTo>
                    <a:pt x="216" y="0"/>
                    <a:pt x="216" y="0"/>
                    <a:pt x="216" y="0"/>
                  </a:cubicBezTo>
                  <a:cubicBezTo>
                    <a:pt x="244" y="0"/>
                    <a:pt x="267" y="23"/>
                    <a:pt x="267" y="51"/>
                  </a:cubicBezTo>
                  <a:lnTo>
                    <a:pt x="267" y="32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66" name="Freeform 198"/>
            <p:cNvSpPr>
              <a:spLocks noEditPoints="1"/>
            </p:cNvSpPr>
            <p:nvPr/>
          </p:nvSpPr>
          <p:spPr bwMode="auto">
            <a:xfrm>
              <a:off x="4159251" y="4073525"/>
              <a:ext cx="911225" cy="1254125"/>
            </a:xfrm>
            <a:custGeom>
              <a:gdLst>
                <a:gd fmla="*/ 226 w 287" name="T0"/>
                <a:gd fmla="*/ 395 h 395" name="T1"/>
                <a:gd fmla="*/ 61 w 287" name="T2"/>
                <a:gd fmla="*/ 395 h 395" name="T3"/>
                <a:gd fmla="*/ 0 w 287" name="T4"/>
                <a:gd fmla="*/ 334 h 395" name="T5"/>
                <a:gd fmla="*/ 0 w 287" name="T6"/>
                <a:gd fmla="*/ 61 h 395" name="T7"/>
                <a:gd fmla="*/ 61 w 287" name="T8"/>
                <a:gd fmla="*/ 0 h 395" name="T9"/>
                <a:gd fmla="*/ 226 w 287" name="T10"/>
                <a:gd fmla="*/ 0 h 395" name="T11"/>
                <a:gd fmla="*/ 287 w 287" name="T12"/>
                <a:gd fmla="*/ 61 h 395" name="T13"/>
                <a:gd fmla="*/ 287 w 287" name="T14"/>
                <a:gd fmla="*/ 334 h 395" name="T15"/>
                <a:gd fmla="*/ 226 w 287" name="T16"/>
                <a:gd fmla="*/ 395 h 395" name="T17"/>
                <a:gd fmla="*/ 61 w 287" name="T18"/>
                <a:gd fmla="*/ 20 h 395" name="T19"/>
                <a:gd fmla="*/ 20 w 287" name="T20"/>
                <a:gd fmla="*/ 61 h 395" name="T21"/>
                <a:gd fmla="*/ 20 w 287" name="T22"/>
                <a:gd fmla="*/ 334 h 395" name="T23"/>
                <a:gd fmla="*/ 61 w 287" name="T24"/>
                <a:gd fmla="*/ 375 h 395" name="T25"/>
                <a:gd fmla="*/ 226 w 287" name="T26"/>
                <a:gd fmla="*/ 375 h 395" name="T27"/>
                <a:gd fmla="*/ 267 w 287" name="T28"/>
                <a:gd fmla="*/ 334 h 395" name="T29"/>
                <a:gd fmla="*/ 267 w 287" name="T30"/>
                <a:gd fmla="*/ 61 h 395" name="T31"/>
                <a:gd fmla="*/ 226 w 287" name="T32"/>
                <a:gd fmla="*/ 20 h 395" name="T33"/>
                <a:gd fmla="*/ 61 w 287" name="T34"/>
                <a:gd fmla="*/ 20 h 395" name="T3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b="b" l="0" r="r" t="0"/>
              <a:pathLst>
                <a:path h="395" w="287">
                  <a:moveTo>
                    <a:pt x="226" y="395"/>
                  </a:moveTo>
                  <a:cubicBezTo>
                    <a:pt x="61" y="395"/>
                    <a:pt x="61" y="395"/>
                    <a:pt x="61" y="395"/>
                  </a:cubicBezTo>
                  <a:cubicBezTo>
                    <a:pt x="27" y="395"/>
                    <a:pt x="0" y="367"/>
                    <a:pt x="0" y="334"/>
                  </a:cubicBezTo>
                  <a:cubicBezTo>
                    <a:pt x="0" y="61"/>
                    <a:pt x="0" y="61"/>
                    <a:pt x="0" y="61"/>
                  </a:cubicBezTo>
                  <a:cubicBezTo>
                    <a:pt x="0" y="28"/>
                    <a:pt x="27" y="0"/>
                    <a:pt x="61" y="0"/>
                  </a:cubicBezTo>
                  <a:cubicBezTo>
                    <a:pt x="226" y="0"/>
                    <a:pt x="226" y="0"/>
                    <a:pt x="226" y="0"/>
                  </a:cubicBezTo>
                  <a:cubicBezTo>
                    <a:pt x="260" y="0"/>
                    <a:pt x="287" y="28"/>
                    <a:pt x="287" y="61"/>
                  </a:cubicBezTo>
                  <a:cubicBezTo>
                    <a:pt x="287" y="334"/>
                    <a:pt x="287" y="334"/>
                    <a:pt x="287" y="334"/>
                  </a:cubicBezTo>
                  <a:cubicBezTo>
                    <a:pt x="287" y="367"/>
                    <a:pt x="260" y="395"/>
                    <a:pt x="226" y="395"/>
                  </a:cubicBezTo>
                  <a:close/>
                  <a:moveTo>
                    <a:pt x="61" y="20"/>
                  </a:moveTo>
                  <a:cubicBezTo>
                    <a:pt x="38" y="20"/>
                    <a:pt x="20" y="39"/>
                    <a:pt x="20" y="61"/>
                  </a:cubicBezTo>
                  <a:cubicBezTo>
                    <a:pt x="20" y="334"/>
                    <a:pt x="20" y="334"/>
                    <a:pt x="20" y="334"/>
                  </a:cubicBezTo>
                  <a:cubicBezTo>
                    <a:pt x="20" y="356"/>
                    <a:pt x="38" y="375"/>
                    <a:pt x="61" y="375"/>
                  </a:cubicBezTo>
                  <a:cubicBezTo>
                    <a:pt x="226" y="375"/>
                    <a:pt x="226" y="375"/>
                    <a:pt x="226" y="375"/>
                  </a:cubicBezTo>
                  <a:cubicBezTo>
                    <a:pt x="248" y="375"/>
                    <a:pt x="267" y="356"/>
                    <a:pt x="267" y="334"/>
                  </a:cubicBezTo>
                  <a:cubicBezTo>
                    <a:pt x="267" y="61"/>
                    <a:pt x="267" y="61"/>
                    <a:pt x="267" y="61"/>
                  </a:cubicBezTo>
                  <a:cubicBezTo>
                    <a:pt x="267" y="39"/>
                    <a:pt x="248" y="20"/>
                    <a:pt x="226" y="20"/>
                  </a:cubicBezTo>
                  <a:lnTo>
                    <a:pt x="61" y="20"/>
                  </a:lnTo>
                  <a:close/>
                </a:path>
              </a:pathLst>
            </a:custGeom>
            <a:solidFill>
              <a:schemeClr val="tx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67" name="Freeform 199"/>
            <p:cNvSpPr/>
            <p:nvPr/>
          </p:nvSpPr>
          <p:spPr bwMode="auto">
            <a:xfrm>
              <a:off x="4429126" y="3883025"/>
              <a:ext cx="368300" cy="222250"/>
            </a:xfrm>
            <a:custGeom>
              <a:gdLst>
                <a:gd fmla="*/ 116 w 116" name="T0"/>
                <a:gd fmla="*/ 46 h 70" name="T1"/>
                <a:gd fmla="*/ 93 w 116" name="T2"/>
                <a:gd fmla="*/ 70 h 70" name="T3"/>
                <a:gd fmla="*/ 24 w 116" name="T4"/>
                <a:gd fmla="*/ 70 h 70" name="T5"/>
                <a:gd fmla="*/ 0 w 116" name="T6"/>
                <a:gd fmla="*/ 46 h 70" name="T7"/>
                <a:gd fmla="*/ 0 w 116" name="T8"/>
                <a:gd fmla="*/ 23 h 70" name="T9"/>
                <a:gd fmla="*/ 24 w 116" name="T10"/>
                <a:gd fmla="*/ 0 h 70" name="T11"/>
                <a:gd fmla="*/ 93 w 116" name="T12"/>
                <a:gd fmla="*/ 0 h 70" name="T13"/>
                <a:gd fmla="*/ 116 w 116" name="T14"/>
                <a:gd fmla="*/ 23 h 70" name="T15"/>
                <a:gd fmla="*/ 116 w 116" name="T16"/>
                <a:gd fmla="*/ 46 h 70" name="T1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b="b" l="0" r="r" t="0"/>
              <a:pathLst>
                <a:path h="70" w="115">
                  <a:moveTo>
                    <a:pt x="116" y="46"/>
                  </a:moveTo>
                  <a:cubicBezTo>
                    <a:pt x="116" y="60"/>
                    <a:pt x="106" y="70"/>
                    <a:pt x="93" y="70"/>
                  </a:cubicBezTo>
                  <a:cubicBezTo>
                    <a:pt x="24" y="70"/>
                    <a:pt x="24" y="70"/>
                    <a:pt x="24" y="70"/>
                  </a:cubicBezTo>
                  <a:cubicBezTo>
                    <a:pt x="11" y="70"/>
                    <a:pt x="0" y="60"/>
                    <a:pt x="0" y="46"/>
                  </a:cubicBezTo>
                  <a:cubicBezTo>
                    <a:pt x="0" y="23"/>
                    <a:pt x="0" y="23"/>
                    <a:pt x="0" y="23"/>
                  </a:cubicBezTo>
                  <a:cubicBezTo>
                    <a:pt x="0" y="10"/>
                    <a:pt x="11" y="0"/>
                    <a:pt x="24" y="0"/>
                  </a:cubicBezTo>
                  <a:cubicBezTo>
                    <a:pt x="93" y="0"/>
                    <a:pt x="93" y="0"/>
                    <a:pt x="93" y="0"/>
                  </a:cubicBezTo>
                  <a:cubicBezTo>
                    <a:pt x="106" y="0"/>
                    <a:pt x="116" y="10"/>
                    <a:pt x="116" y="23"/>
                  </a:cubicBezTo>
                  <a:lnTo>
                    <a:pt x="116" y="4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68" name="Freeform 200"/>
            <p:cNvSpPr>
              <a:spLocks noEditPoints="1"/>
            </p:cNvSpPr>
            <p:nvPr/>
          </p:nvSpPr>
          <p:spPr bwMode="auto">
            <a:xfrm>
              <a:off x="4397376" y="3851275"/>
              <a:ext cx="431800" cy="285750"/>
            </a:xfrm>
            <a:custGeom>
              <a:gdLst>
                <a:gd fmla="*/ 103 w 136" name="T0"/>
                <a:gd fmla="*/ 90 h 90" name="T1"/>
                <a:gd fmla="*/ 34 w 136" name="T2"/>
                <a:gd fmla="*/ 90 h 90" name="T3"/>
                <a:gd fmla="*/ 0 w 136" name="T4"/>
                <a:gd fmla="*/ 56 h 90" name="T5"/>
                <a:gd fmla="*/ 0 w 136" name="T6"/>
                <a:gd fmla="*/ 33 h 90" name="T7"/>
                <a:gd fmla="*/ 34 w 136" name="T8"/>
                <a:gd fmla="*/ 0 h 90" name="T9"/>
                <a:gd fmla="*/ 103 w 136" name="T10"/>
                <a:gd fmla="*/ 0 h 90" name="T11"/>
                <a:gd fmla="*/ 136 w 136" name="T12"/>
                <a:gd fmla="*/ 33 h 90" name="T13"/>
                <a:gd fmla="*/ 136 w 136" name="T14"/>
                <a:gd fmla="*/ 56 h 90" name="T15"/>
                <a:gd fmla="*/ 103 w 136" name="T16"/>
                <a:gd fmla="*/ 90 h 90" name="T17"/>
                <a:gd fmla="*/ 34 w 136" name="T18"/>
                <a:gd fmla="*/ 20 h 90" name="T19"/>
                <a:gd fmla="*/ 20 w 136" name="T20"/>
                <a:gd fmla="*/ 33 h 90" name="T21"/>
                <a:gd fmla="*/ 20 w 136" name="T22"/>
                <a:gd fmla="*/ 56 h 90" name="T23"/>
                <a:gd fmla="*/ 34 w 136" name="T24"/>
                <a:gd fmla="*/ 70 h 90" name="T25"/>
                <a:gd fmla="*/ 103 w 136" name="T26"/>
                <a:gd fmla="*/ 70 h 90" name="T27"/>
                <a:gd fmla="*/ 116 w 136" name="T28"/>
                <a:gd fmla="*/ 56 h 90" name="T29"/>
                <a:gd fmla="*/ 116 w 136" name="T30"/>
                <a:gd fmla="*/ 33 h 90" name="T31"/>
                <a:gd fmla="*/ 103 w 136" name="T32"/>
                <a:gd fmla="*/ 20 h 90" name="T33"/>
                <a:gd fmla="*/ 34 w 136" name="T34"/>
                <a:gd fmla="*/ 20 h 90" name="T3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b="b" l="0" r="r" t="0"/>
              <a:pathLst>
                <a:path h="90" w="136">
                  <a:moveTo>
                    <a:pt x="103" y="90"/>
                  </a:moveTo>
                  <a:cubicBezTo>
                    <a:pt x="34" y="90"/>
                    <a:pt x="34" y="90"/>
                    <a:pt x="34" y="90"/>
                  </a:cubicBezTo>
                  <a:cubicBezTo>
                    <a:pt x="16" y="90"/>
                    <a:pt x="0" y="75"/>
                    <a:pt x="0" y="56"/>
                  </a:cubicBezTo>
                  <a:cubicBezTo>
                    <a:pt x="0" y="33"/>
                    <a:pt x="0" y="33"/>
                    <a:pt x="0" y="33"/>
                  </a:cubicBezTo>
                  <a:cubicBezTo>
                    <a:pt x="0" y="15"/>
                    <a:pt x="16" y="0"/>
                    <a:pt x="34" y="0"/>
                  </a:cubicBezTo>
                  <a:cubicBezTo>
                    <a:pt x="103" y="0"/>
                    <a:pt x="103" y="0"/>
                    <a:pt x="103" y="0"/>
                  </a:cubicBezTo>
                  <a:cubicBezTo>
                    <a:pt x="121" y="0"/>
                    <a:pt x="136" y="15"/>
                    <a:pt x="136" y="33"/>
                  </a:cubicBezTo>
                  <a:cubicBezTo>
                    <a:pt x="136" y="56"/>
                    <a:pt x="136" y="56"/>
                    <a:pt x="136" y="56"/>
                  </a:cubicBezTo>
                  <a:cubicBezTo>
                    <a:pt x="136" y="75"/>
                    <a:pt x="121" y="90"/>
                    <a:pt x="103" y="90"/>
                  </a:cubicBezTo>
                  <a:close/>
                  <a:moveTo>
                    <a:pt x="34" y="20"/>
                  </a:moveTo>
                  <a:cubicBezTo>
                    <a:pt x="27" y="20"/>
                    <a:pt x="20" y="26"/>
                    <a:pt x="20" y="33"/>
                  </a:cubicBezTo>
                  <a:cubicBezTo>
                    <a:pt x="20" y="56"/>
                    <a:pt x="20" y="56"/>
                    <a:pt x="20" y="56"/>
                  </a:cubicBezTo>
                  <a:cubicBezTo>
                    <a:pt x="20" y="64"/>
                    <a:pt x="27" y="70"/>
                    <a:pt x="34" y="70"/>
                  </a:cubicBezTo>
                  <a:cubicBezTo>
                    <a:pt x="103" y="70"/>
                    <a:pt x="103" y="70"/>
                    <a:pt x="103" y="70"/>
                  </a:cubicBezTo>
                  <a:cubicBezTo>
                    <a:pt x="110" y="70"/>
                    <a:pt x="116" y="64"/>
                    <a:pt x="116" y="56"/>
                  </a:cubicBezTo>
                  <a:cubicBezTo>
                    <a:pt x="116" y="33"/>
                    <a:pt x="116" y="33"/>
                    <a:pt x="116" y="33"/>
                  </a:cubicBezTo>
                  <a:cubicBezTo>
                    <a:pt x="116" y="26"/>
                    <a:pt x="110" y="20"/>
                    <a:pt x="103" y="20"/>
                  </a:cubicBezTo>
                  <a:lnTo>
                    <a:pt x="34" y="20"/>
                  </a:lnTo>
                  <a:close/>
                </a:path>
              </a:pathLst>
            </a:custGeom>
            <a:solidFill>
              <a:schemeClr val="tx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69" name="Freeform 203"/>
            <p:cNvSpPr/>
            <p:nvPr/>
          </p:nvSpPr>
          <p:spPr bwMode="auto">
            <a:xfrm>
              <a:off x="4349751" y="4283075"/>
              <a:ext cx="530225" cy="835025"/>
            </a:xfrm>
            <a:custGeom>
              <a:gdLst>
                <a:gd fmla="*/ 167 w 167" name="T0"/>
                <a:gd fmla="*/ 225 h 263" name="T1"/>
                <a:gd fmla="*/ 128 w 167" name="T2"/>
                <a:gd fmla="*/ 263 h 263" name="T3"/>
                <a:gd fmla="*/ 38 w 167" name="T4"/>
                <a:gd fmla="*/ 263 h 263" name="T5"/>
                <a:gd fmla="*/ 0 w 167" name="T6"/>
                <a:gd fmla="*/ 225 h 263" name="T7"/>
                <a:gd fmla="*/ 0 w 167" name="T8"/>
                <a:gd fmla="*/ 38 h 263" name="T9"/>
                <a:gd fmla="*/ 38 w 167" name="T10"/>
                <a:gd fmla="*/ 0 h 263" name="T11"/>
                <a:gd fmla="*/ 128 w 167" name="T12"/>
                <a:gd fmla="*/ 0 h 263" name="T13"/>
                <a:gd fmla="*/ 167 w 167" name="T14"/>
                <a:gd fmla="*/ 38 h 263" name="T15"/>
                <a:gd fmla="*/ 167 w 167" name="T16"/>
                <a:gd fmla="*/ 225 h 263" name="T1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b="b" l="0" r="r" t="0"/>
              <a:pathLst>
                <a:path h="263" w="167">
                  <a:moveTo>
                    <a:pt x="167" y="225"/>
                  </a:moveTo>
                  <a:cubicBezTo>
                    <a:pt x="167" y="246"/>
                    <a:pt x="149" y="263"/>
                    <a:pt x="128" y="263"/>
                  </a:cubicBezTo>
                  <a:cubicBezTo>
                    <a:pt x="38" y="263"/>
                    <a:pt x="38" y="263"/>
                    <a:pt x="38" y="263"/>
                  </a:cubicBezTo>
                  <a:cubicBezTo>
                    <a:pt x="17" y="263"/>
                    <a:pt x="0" y="246"/>
                    <a:pt x="0" y="225"/>
                  </a:cubicBezTo>
                  <a:cubicBezTo>
                    <a:pt x="0" y="38"/>
                    <a:pt x="0" y="38"/>
                    <a:pt x="0" y="38"/>
                  </a:cubicBezTo>
                  <a:cubicBezTo>
                    <a:pt x="0" y="17"/>
                    <a:pt x="17" y="0"/>
                    <a:pt x="38" y="0"/>
                  </a:cubicBezTo>
                  <a:cubicBezTo>
                    <a:pt x="128" y="0"/>
                    <a:pt x="128" y="0"/>
                    <a:pt x="128" y="0"/>
                  </a:cubicBezTo>
                  <a:cubicBezTo>
                    <a:pt x="149" y="0"/>
                    <a:pt x="167" y="17"/>
                    <a:pt x="167" y="38"/>
                  </a:cubicBezTo>
                  <a:lnTo>
                    <a:pt x="167" y="225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100000">
                  <a:schemeClr val="bg1">
                    <a:lumMod val="75000"/>
                  </a:schemeClr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70" name="Freeform 204"/>
            <p:cNvSpPr>
              <a:spLocks noEditPoints="1"/>
            </p:cNvSpPr>
            <p:nvPr/>
          </p:nvSpPr>
          <p:spPr bwMode="auto">
            <a:xfrm>
              <a:off x="4337051" y="4270375"/>
              <a:ext cx="555625" cy="860425"/>
            </a:xfrm>
            <a:custGeom>
              <a:gdLst>
                <a:gd fmla="*/ 132 w 175" name="T0"/>
                <a:gd fmla="*/ 271 h 271" name="T1"/>
                <a:gd fmla="*/ 42 w 175" name="T2"/>
                <a:gd fmla="*/ 271 h 271" name="T3"/>
                <a:gd fmla="*/ 0 w 175" name="T4"/>
                <a:gd fmla="*/ 229 h 271" name="T5"/>
                <a:gd fmla="*/ 0 w 175" name="T6"/>
                <a:gd fmla="*/ 42 h 271" name="T7"/>
                <a:gd fmla="*/ 42 w 175" name="T8"/>
                <a:gd fmla="*/ 0 h 271" name="T9"/>
                <a:gd fmla="*/ 132 w 175" name="T10"/>
                <a:gd fmla="*/ 0 h 271" name="T11"/>
                <a:gd fmla="*/ 175 w 175" name="T12"/>
                <a:gd fmla="*/ 42 h 271" name="T13"/>
                <a:gd fmla="*/ 175 w 175" name="T14"/>
                <a:gd fmla="*/ 229 h 271" name="T15"/>
                <a:gd fmla="*/ 132 w 175" name="T16"/>
                <a:gd fmla="*/ 271 h 271" name="T17"/>
                <a:gd fmla="*/ 42 w 175" name="T18"/>
                <a:gd fmla="*/ 8 h 271" name="T19"/>
                <a:gd fmla="*/ 9 w 175" name="T20"/>
                <a:gd fmla="*/ 42 h 271" name="T21"/>
                <a:gd fmla="*/ 9 w 175" name="T22"/>
                <a:gd fmla="*/ 229 h 271" name="T23"/>
                <a:gd fmla="*/ 42 w 175" name="T24"/>
                <a:gd fmla="*/ 263 h 271" name="T25"/>
                <a:gd fmla="*/ 132 w 175" name="T26"/>
                <a:gd fmla="*/ 263 h 271" name="T27"/>
                <a:gd fmla="*/ 166 w 175" name="T28"/>
                <a:gd fmla="*/ 229 h 271" name="T29"/>
                <a:gd fmla="*/ 166 w 175" name="T30"/>
                <a:gd fmla="*/ 42 h 271" name="T31"/>
                <a:gd fmla="*/ 132 w 175" name="T32"/>
                <a:gd fmla="*/ 8 h 271" name="T33"/>
                <a:gd fmla="*/ 42 w 175" name="T34"/>
                <a:gd fmla="*/ 8 h 271" name="T3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b="b" l="0" r="r" t="0"/>
              <a:pathLst>
                <a:path h="271" w="175">
                  <a:moveTo>
                    <a:pt x="132" y="271"/>
                  </a:moveTo>
                  <a:cubicBezTo>
                    <a:pt x="42" y="271"/>
                    <a:pt x="42" y="271"/>
                    <a:pt x="42" y="271"/>
                  </a:cubicBezTo>
                  <a:cubicBezTo>
                    <a:pt x="19" y="271"/>
                    <a:pt x="0" y="252"/>
                    <a:pt x="0" y="229"/>
                  </a:cubicBezTo>
                  <a:cubicBezTo>
                    <a:pt x="0" y="42"/>
                    <a:pt x="0" y="42"/>
                    <a:pt x="0" y="42"/>
                  </a:cubicBezTo>
                  <a:cubicBezTo>
                    <a:pt x="0" y="19"/>
                    <a:pt x="19" y="0"/>
                    <a:pt x="42" y="0"/>
                  </a:cubicBezTo>
                  <a:cubicBezTo>
                    <a:pt x="132" y="0"/>
                    <a:pt x="132" y="0"/>
                    <a:pt x="132" y="0"/>
                  </a:cubicBezTo>
                  <a:cubicBezTo>
                    <a:pt x="156" y="0"/>
                    <a:pt x="175" y="19"/>
                    <a:pt x="175" y="42"/>
                  </a:cubicBezTo>
                  <a:cubicBezTo>
                    <a:pt x="175" y="229"/>
                    <a:pt x="175" y="229"/>
                    <a:pt x="175" y="229"/>
                  </a:cubicBezTo>
                  <a:cubicBezTo>
                    <a:pt x="175" y="252"/>
                    <a:pt x="156" y="271"/>
                    <a:pt x="132" y="271"/>
                  </a:cubicBezTo>
                  <a:close/>
                  <a:moveTo>
                    <a:pt x="42" y="8"/>
                  </a:moveTo>
                  <a:cubicBezTo>
                    <a:pt x="24" y="8"/>
                    <a:pt x="9" y="24"/>
                    <a:pt x="9" y="42"/>
                  </a:cubicBezTo>
                  <a:cubicBezTo>
                    <a:pt x="9" y="229"/>
                    <a:pt x="9" y="229"/>
                    <a:pt x="9" y="229"/>
                  </a:cubicBezTo>
                  <a:cubicBezTo>
                    <a:pt x="9" y="247"/>
                    <a:pt x="24" y="263"/>
                    <a:pt x="42" y="263"/>
                  </a:cubicBezTo>
                  <a:cubicBezTo>
                    <a:pt x="132" y="263"/>
                    <a:pt x="132" y="263"/>
                    <a:pt x="132" y="263"/>
                  </a:cubicBezTo>
                  <a:cubicBezTo>
                    <a:pt x="151" y="263"/>
                    <a:pt x="166" y="247"/>
                    <a:pt x="166" y="229"/>
                  </a:cubicBezTo>
                  <a:cubicBezTo>
                    <a:pt x="166" y="42"/>
                    <a:pt x="166" y="42"/>
                    <a:pt x="166" y="42"/>
                  </a:cubicBezTo>
                  <a:cubicBezTo>
                    <a:pt x="166" y="24"/>
                    <a:pt x="151" y="8"/>
                    <a:pt x="132" y="8"/>
                  </a:cubicBezTo>
                  <a:lnTo>
                    <a:pt x="42" y="8"/>
                  </a:lnTo>
                  <a:close/>
                </a:path>
              </a:pathLst>
            </a:custGeom>
            <a:solidFill>
              <a:schemeClr val="tx2">
                <a:lumMod val="60000"/>
                <a:lumOff val="4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671" name="star"/>
          <p:cNvGrpSpPr/>
          <p:nvPr/>
        </p:nvGrpSpPr>
        <p:grpSpPr>
          <a:xfrm>
            <a:off x="5707359" y="1052524"/>
            <a:ext cx="781217" cy="741358"/>
            <a:chOff x="122238" y="3832225"/>
            <a:chExt cx="1555750" cy="1476375"/>
          </a:xfrm>
        </p:grpSpPr>
        <p:sp>
          <p:nvSpPr>
            <p:cNvPr id="672" name="Freeform 150"/>
            <p:cNvSpPr/>
            <p:nvPr/>
          </p:nvSpPr>
          <p:spPr bwMode="auto">
            <a:xfrm>
              <a:off x="157163" y="3863975"/>
              <a:ext cx="1485900" cy="1412875"/>
            </a:xfrm>
            <a:custGeom>
              <a:gdLst>
                <a:gd fmla="*/ 96 w 468" name="T0"/>
                <a:gd fmla="*/ 445 h 445" name="T1"/>
                <a:gd fmla="*/ 90 w 468" name="T2"/>
                <a:gd fmla="*/ 443 h 445" name="T3"/>
                <a:gd fmla="*/ 86 w 468" name="T4"/>
                <a:gd fmla="*/ 433 h 445" name="T5"/>
                <a:gd fmla="*/ 111 w 468" name="T6"/>
                <a:gd fmla="*/ 285 h 445" name="T7"/>
                <a:gd fmla="*/ 4 w 468" name="T8"/>
                <a:gd fmla="*/ 180 h 445" name="T9"/>
                <a:gd fmla="*/ 1 w 468" name="T10"/>
                <a:gd fmla="*/ 169 h 445" name="T11"/>
                <a:gd fmla="*/ 9 w 468" name="T12"/>
                <a:gd fmla="*/ 162 h 445" name="T13"/>
                <a:gd fmla="*/ 158 w 468" name="T14"/>
                <a:gd fmla="*/ 141 h 445" name="T15"/>
                <a:gd fmla="*/ 225 w 468" name="T16"/>
                <a:gd fmla="*/ 6 h 445" name="T17"/>
                <a:gd fmla="*/ 234 w 468" name="T18"/>
                <a:gd fmla="*/ 0 h 445" name="T19"/>
                <a:gd fmla="*/ 234 w 468" name="T20"/>
                <a:gd fmla="*/ 0 h 445" name="T21"/>
                <a:gd fmla="*/ 243 w 468" name="T22"/>
                <a:gd fmla="*/ 6 h 445" name="T23"/>
                <a:gd fmla="*/ 310 w 468" name="T24"/>
                <a:gd fmla="*/ 141 h 445" name="T25"/>
                <a:gd fmla="*/ 459 w 468" name="T26"/>
                <a:gd fmla="*/ 162 h 445" name="T27"/>
                <a:gd fmla="*/ 467 w 468" name="T28"/>
                <a:gd fmla="*/ 169 h 445" name="T29"/>
                <a:gd fmla="*/ 464 w 468" name="T30"/>
                <a:gd fmla="*/ 180 h 445" name="T31"/>
                <a:gd fmla="*/ 356 w 468" name="T32"/>
                <a:gd fmla="*/ 285 h 445" name="T33"/>
                <a:gd fmla="*/ 382 w 468" name="T34"/>
                <a:gd fmla="*/ 433 h 445" name="T35"/>
                <a:gd fmla="*/ 378 w 468" name="T36"/>
                <a:gd fmla="*/ 443 h 445" name="T37"/>
                <a:gd fmla="*/ 372 w 468" name="T38"/>
                <a:gd fmla="*/ 445 h 445" name="T39"/>
                <a:gd fmla="*/ 367 w 468" name="T40"/>
                <a:gd fmla="*/ 444 h 445" name="T41"/>
                <a:gd fmla="*/ 234 w 468" name="T42"/>
                <a:gd fmla="*/ 374 h 445" name="T43"/>
                <a:gd fmla="*/ 101 w 468" name="T44"/>
                <a:gd fmla="*/ 444 h 445" name="T45"/>
                <a:gd fmla="*/ 96 w 468" name="T46"/>
                <a:gd fmla="*/ 445 h 445" name="T4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b="b" l="0" r="r" t="0"/>
              <a:pathLst>
                <a:path h="445" w="468">
                  <a:moveTo>
                    <a:pt x="96" y="445"/>
                  </a:moveTo>
                  <a:cubicBezTo>
                    <a:pt x="94" y="445"/>
                    <a:pt x="92" y="444"/>
                    <a:pt x="90" y="443"/>
                  </a:cubicBezTo>
                  <a:cubicBezTo>
                    <a:pt x="87" y="441"/>
                    <a:pt x="85" y="437"/>
                    <a:pt x="86" y="433"/>
                  </a:cubicBezTo>
                  <a:cubicBezTo>
                    <a:pt x="111" y="285"/>
                    <a:pt x="111" y="285"/>
                    <a:pt x="111" y="285"/>
                  </a:cubicBezTo>
                  <a:cubicBezTo>
                    <a:pt x="4" y="180"/>
                    <a:pt x="4" y="180"/>
                    <a:pt x="4" y="180"/>
                  </a:cubicBezTo>
                  <a:cubicBezTo>
                    <a:pt x="1" y="177"/>
                    <a:pt x="0" y="173"/>
                    <a:pt x="1" y="169"/>
                  </a:cubicBezTo>
                  <a:cubicBezTo>
                    <a:pt x="2" y="166"/>
                    <a:pt x="5" y="163"/>
                    <a:pt x="9" y="162"/>
                  </a:cubicBezTo>
                  <a:cubicBezTo>
                    <a:pt x="158" y="141"/>
                    <a:pt x="158" y="141"/>
                    <a:pt x="158" y="141"/>
                  </a:cubicBezTo>
                  <a:cubicBezTo>
                    <a:pt x="225" y="6"/>
                    <a:pt x="225" y="6"/>
                    <a:pt x="225" y="6"/>
                  </a:cubicBezTo>
                  <a:cubicBezTo>
                    <a:pt x="227" y="2"/>
                    <a:pt x="230" y="0"/>
                    <a:pt x="234" y="0"/>
                  </a:cubicBezTo>
                  <a:cubicBezTo>
                    <a:pt x="234" y="0"/>
                    <a:pt x="234" y="0"/>
                    <a:pt x="234" y="0"/>
                  </a:cubicBezTo>
                  <a:cubicBezTo>
                    <a:pt x="238" y="0"/>
                    <a:pt x="241" y="2"/>
                    <a:pt x="243" y="6"/>
                  </a:cubicBezTo>
                  <a:cubicBezTo>
                    <a:pt x="310" y="141"/>
                    <a:pt x="310" y="141"/>
                    <a:pt x="310" y="141"/>
                  </a:cubicBezTo>
                  <a:cubicBezTo>
                    <a:pt x="459" y="162"/>
                    <a:pt x="459" y="162"/>
                    <a:pt x="459" y="162"/>
                  </a:cubicBezTo>
                  <a:cubicBezTo>
                    <a:pt x="462" y="163"/>
                    <a:pt x="465" y="166"/>
                    <a:pt x="467" y="169"/>
                  </a:cubicBezTo>
                  <a:cubicBezTo>
                    <a:pt x="468" y="173"/>
                    <a:pt x="467" y="177"/>
                    <a:pt x="464" y="180"/>
                  </a:cubicBezTo>
                  <a:cubicBezTo>
                    <a:pt x="356" y="285"/>
                    <a:pt x="356" y="285"/>
                    <a:pt x="356" y="285"/>
                  </a:cubicBezTo>
                  <a:cubicBezTo>
                    <a:pt x="382" y="433"/>
                    <a:pt x="382" y="433"/>
                    <a:pt x="382" y="433"/>
                  </a:cubicBezTo>
                  <a:cubicBezTo>
                    <a:pt x="382" y="437"/>
                    <a:pt x="381" y="441"/>
                    <a:pt x="378" y="443"/>
                  </a:cubicBezTo>
                  <a:cubicBezTo>
                    <a:pt x="376" y="444"/>
                    <a:pt x="374" y="445"/>
                    <a:pt x="372" y="445"/>
                  </a:cubicBezTo>
                  <a:cubicBezTo>
                    <a:pt x="370" y="445"/>
                    <a:pt x="369" y="444"/>
                    <a:pt x="367" y="444"/>
                  </a:cubicBezTo>
                  <a:cubicBezTo>
                    <a:pt x="234" y="374"/>
                    <a:pt x="234" y="374"/>
                    <a:pt x="234" y="374"/>
                  </a:cubicBezTo>
                  <a:cubicBezTo>
                    <a:pt x="101" y="444"/>
                    <a:pt x="101" y="444"/>
                    <a:pt x="101" y="444"/>
                  </a:cubicBezTo>
                  <a:cubicBezTo>
                    <a:pt x="99" y="444"/>
                    <a:pt x="97" y="445"/>
                    <a:pt x="96" y="445"/>
                  </a:cubicBezTo>
                  <a:close/>
                </a:path>
              </a:pathLst>
            </a:custGeom>
            <a:gradFill flip="none" rotWithShape="1">
              <a:gsLst>
                <a:gs pos="0">
                  <a:schemeClr val="accent4"/>
                </a:gs>
                <a:gs pos="39000">
                  <a:srgbClr val="FAC309"/>
                </a:gs>
                <a:gs pos="84000">
                  <a:schemeClr val="accent4"/>
                </a:gs>
              </a:gsLst>
              <a:path path="circle">
                <a:fillToRect b="100000" r="100000"/>
              </a:path>
              <a:tileRect l="-100000" t="-100000"/>
            </a:gra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73" name="Freeform 151"/>
            <p:cNvSpPr>
              <a:spLocks noEditPoints="1"/>
            </p:cNvSpPr>
            <p:nvPr/>
          </p:nvSpPr>
          <p:spPr bwMode="auto">
            <a:xfrm>
              <a:off x="122238" y="3832225"/>
              <a:ext cx="1555750" cy="1476375"/>
            </a:xfrm>
            <a:custGeom>
              <a:gdLst>
                <a:gd fmla="*/ 245 w 490" name="T0"/>
                <a:gd fmla="*/ 20 h 465" name="T1"/>
                <a:gd fmla="*/ 314 w 490" name="T2"/>
                <a:gd fmla="*/ 160 h 465" name="T3"/>
                <a:gd fmla="*/ 468 w 490" name="T4"/>
                <a:gd fmla="*/ 182 h 465" name="T5"/>
                <a:gd fmla="*/ 357 w 490" name="T6"/>
                <a:gd fmla="*/ 291 h 465" name="T7"/>
                <a:gd fmla="*/ 383 w 490" name="T8"/>
                <a:gd fmla="*/ 445 h 465" name="T9"/>
                <a:gd fmla="*/ 245 w 490" name="T10"/>
                <a:gd fmla="*/ 372 h 465" name="T11"/>
                <a:gd fmla="*/ 107 w 490" name="T12"/>
                <a:gd fmla="*/ 445 h 465" name="T13"/>
                <a:gd fmla="*/ 133 w 490" name="T14"/>
                <a:gd fmla="*/ 291 h 465" name="T15"/>
                <a:gd fmla="*/ 22 w 490" name="T16"/>
                <a:gd fmla="*/ 182 h 465" name="T17"/>
                <a:gd fmla="*/ 176 w 490" name="T18"/>
                <a:gd fmla="*/ 160 h 465" name="T19"/>
                <a:gd fmla="*/ 245 w 490" name="T20"/>
                <a:gd fmla="*/ 20 h 465" name="T21"/>
                <a:gd fmla="*/ 245 w 490" name="T22"/>
                <a:gd fmla="*/ 0 h 465" name="T23"/>
                <a:gd fmla="*/ 227 w 490" name="T24"/>
                <a:gd fmla="*/ 11 h 465" name="T25"/>
                <a:gd fmla="*/ 163 w 490" name="T26"/>
                <a:gd fmla="*/ 142 h 465" name="T27"/>
                <a:gd fmla="*/ 19 w 490" name="T28"/>
                <a:gd fmla="*/ 163 h 465" name="T29"/>
                <a:gd fmla="*/ 3 w 490" name="T30"/>
                <a:gd fmla="*/ 176 h 465" name="T31"/>
                <a:gd fmla="*/ 8 w 490" name="T32"/>
                <a:gd fmla="*/ 197 h 465" name="T33"/>
                <a:gd fmla="*/ 112 w 490" name="T34"/>
                <a:gd fmla="*/ 298 h 465" name="T35"/>
                <a:gd fmla="*/ 87 w 490" name="T36"/>
                <a:gd fmla="*/ 441 h 465" name="T37"/>
                <a:gd fmla="*/ 95 w 490" name="T38"/>
                <a:gd fmla="*/ 461 h 465" name="T39"/>
                <a:gd fmla="*/ 107 w 490" name="T40"/>
                <a:gd fmla="*/ 465 h 465" name="T41"/>
                <a:gd fmla="*/ 116 w 490" name="T42"/>
                <a:gd fmla="*/ 463 h 465" name="T43"/>
                <a:gd fmla="*/ 245 w 490" name="T44"/>
                <a:gd fmla="*/ 395 h 465" name="T45"/>
                <a:gd fmla="*/ 374 w 490" name="T46"/>
                <a:gd fmla="*/ 463 h 465" name="T47"/>
                <a:gd fmla="*/ 383 w 490" name="T48"/>
                <a:gd fmla="*/ 465 h 465" name="T49"/>
                <a:gd fmla="*/ 395 w 490" name="T50"/>
                <a:gd fmla="*/ 461 h 465" name="T51"/>
                <a:gd fmla="*/ 403 w 490" name="T52"/>
                <a:gd fmla="*/ 441 h 465" name="T53"/>
                <a:gd fmla="*/ 378 w 490" name="T54"/>
                <a:gd fmla="*/ 298 h 465" name="T55"/>
                <a:gd fmla="*/ 482 w 490" name="T56"/>
                <a:gd fmla="*/ 197 h 465" name="T57"/>
                <a:gd fmla="*/ 487 w 490" name="T58"/>
                <a:gd fmla="*/ 176 h 465" name="T59"/>
                <a:gd fmla="*/ 471 w 490" name="T60"/>
                <a:gd fmla="*/ 163 h 465" name="T61"/>
                <a:gd fmla="*/ 327 w 490" name="T62"/>
                <a:gd fmla="*/ 142 h 465" name="T63"/>
                <a:gd fmla="*/ 263 w 490" name="T64"/>
                <a:gd fmla="*/ 11 h 465" name="T65"/>
                <a:gd fmla="*/ 245 w 490" name="T66"/>
                <a:gd fmla="*/ 0 h 465" name="T6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b="b" l="0" r="r" t="0"/>
              <a:pathLst>
                <a:path h="465" w="490">
                  <a:moveTo>
                    <a:pt x="245" y="20"/>
                  </a:moveTo>
                  <a:cubicBezTo>
                    <a:pt x="314" y="160"/>
                    <a:pt x="314" y="160"/>
                    <a:pt x="314" y="160"/>
                  </a:cubicBezTo>
                  <a:cubicBezTo>
                    <a:pt x="468" y="182"/>
                    <a:pt x="468" y="182"/>
                    <a:pt x="468" y="182"/>
                  </a:cubicBezTo>
                  <a:cubicBezTo>
                    <a:pt x="357" y="291"/>
                    <a:pt x="357" y="291"/>
                    <a:pt x="357" y="291"/>
                  </a:cubicBezTo>
                  <a:cubicBezTo>
                    <a:pt x="383" y="445"/>
                    <a:pt x="383" y="445"/>
                    <a:pt x="383" y="445"/>
                  </a:cubicBezTo>
                  <a:cubicBezTo>
                    <a:pt x="245" y="372"/>
                    <a:pt x="245" y="372"/>
                    <a:pt x="245" y="372"/>
                  </a:cubicBezTo>
                  <a:cubicBezTo>
                    <a:pt x="107" y="445"/>
                    <a:pt x="107" y="445"/>
                    <a:pt x="107" y="445"/>
                  </a:cubicBezTo>
                  <a:cubicBezTo>
                    <a:pt x="133" y="291"/>
                    <a:pt x="133" y="291"/>
                    <a:pt x="133" y="291"/>
                  </a:cubicBezTo>
                  <a:cubicBezTo>
                    <a:pt x="22" y="182"/>
                    <a:pt x="22" y="182"/>
                    <a:pt x="22" y="182"/>
                  </a:cubicBezTo>
                  <a:cubicBezTo>
                    <a:pt x="176" y="160"/>
                    <a:pt x="176" y="160"/>
                    <a:pt x="176" y="160"/>
                  </a:cubicBezTo>
                  <a:cubicBezTo>
                    <a:pt x="245" y="20"/>
                    <a:pt x="245" y="20"/>
                    <a:pt x="245" y="20"/>
                  </a:cubicBezTo>
                  <a:moveTo>
                    <a:pt x="245" y="0"/>
                  </a:moveTo>
                  <a:cubicBezTo>
                    <a:pt x="237" y="0"/>
                    <a:pt x="230" y="4"/>
                    <a:pt x="227" y="11"/>
                  </a:cubicBezTo>
                  <a:cubicBezTo>
                    <a:pt x="163" y="142"/>
                    <a:pt x="163" y="142"/>
                    <a:pt x="163" y="142"/>
                  </a:cubicBezTo>
                  <a:cubicBezTo>
                    <a:pt x="19" y="163"/>
                    <a:pt x="19" y="163"/>
                    <a:pt x="19" y="163"/>
                  </a:cubicBezTo>
                  <a:cubicBezTo>
                    <a:pt x="11" y="164"/>
                    <a:pt x="5" y="169"/>
                    <a:pt x="3" y="176"/>
                  </a:cubicBezTo>
                  <a:cubicBezTo>
                    <a:pt x="0" y="183"/>
                    <a:pt x="2" y="191"/>
                    <a:pt x="8" y="197"/>
                  </a:cubicBezTo>
                  <a:cubicBezTo>
                    <a:pt x="112" y="298"/>
                    <a:pt x="112" y="298"/>
                    <a:pt x="112" y="298"/>
                  </a:cubicBezTo>
                  <a:cubicBezTo>
                    <a:pt x="87" y="441"/>
                    <a:pt x="87" y="441"/>
                    <a:pt x="87" y="441"/>
                  </a:cubicBezTo>
                  <a:cubicBezTo>
                    <a:pt x="86" y="449"/>
                    <a:pt x="89" y="457"/>
                    <a:pt x="95" y="461"/>
                  </a:cubicBezTo>
                  <a:cubicBezTo>
                    <a:pt x="99" y="464"/>
                    <a:pt x="103" y="465"/>
                    <a:pt x="107" y="465"/>
                  </a:cubicBezTo>
                  <a:cubicBezTo>
                    <a:pt x="110" y="465"/>
                    <a:pt x="113" y="464"/>
                    <a:pt x="116" y="463"/>
                  </a:cubicBezTo>
                  <a:cubicBezTo>
                    <a:pt x="245" y="395"/>
                    <a:pt x="245" y="395"/>
                    <a:pt x="245" y="395"/>
                  </a:cubicBezTo>
                  <a:cubicBezTo>
                    <a:pt x="374" y="463"/>
                    <a:pt x="374" y="463"/>
                    <a:pt x="374" y="463"/>
                  </a:cubicBezTo>
                  <a:cubicBezTo>
                    <a:pt x="376" y="464"/>
                    <a:pt x="380" y="465"/>
                    <a:pt x="383" y="465"/>
                  </a:cubicBezTo>
                  <a:cubicBezTo>
                    <a:pt x="387" y="465"/>
                    <a:pt x="391" y="464"/>
                    <a:pt x="395" y="461"/>
                  </a:cubicBezTo>
                  <a:cubicBezTo>
                    <a:pt x="401" y="457"/>
                    <a:pt x="404" y="449"/>
                    <a:pt x="403" y="441"/>
                  </a:cubicBezTo>
                  <a:cubicBezTo>
                    <a:pt x="378" y="298"/>
                    <a:pt x="378" y="298"/>
                    <a:pt x="378" y="298"/>
                  </a:cubicBezTo>
                  <a:cubicBezTo>
                    <a:pt x="482" y="197"/>
                    <a:pt x="482" y="197"/>
                    <a:pt x="482" y="197"/>
                  </a:cubicBezTo>
                  <a:cubicBezTo>
                    <a:pt x="488" y="191"/>
                    <a:pt x="490" y="183"/>
                    <a:pt x="487" y="176"/>
                  </a:cubicBezTo>
                  <a:cubicBezTo>
                    <a:pt x="485" y="169"/>
                    <a:pt x="479" y="164"/>
                    <a:pt x="471" y="163"/>
                  </a:cubicBezTo>
                  <a:cubicBezTo>
                    <a:pt x="327" y="142"/>
                    <a:pt x="327" y="142"/>
                    <a:pt x="327" y="142"/>
                  </a:cubicBezTo>
                  <a:cubicBezTo>
                    <a:pt x="263" y="11"/>
                    <a:pt x="263" y="11"/>
                    <a:pt x="263" y="11"/>
                  </a:cubicBezTo>
                  <a:cubicBezTo>
                    <a:pt x="259" y="4"/>
                    <a:pt x="252" y="0"/>
                    <a:pt x="245" y="0"/>
                  </a:cubicBezTo>
                  <a:close/>
                </a:path>
              </a:pathLst>
            </a:custGeom>
            <a:gradFill flip="none" rotWithShape="1">
              <a:gsLst>
                <a:gs pos="0">
                  <a:schemeClr val="accent4"/>
                </a:gs>
                <a:gs pos="100000">
                  <a:schemeClr val="accent3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674" name="globe"/>
          <p:cNvGrpSpPr/>
          <p:nvPr/>
        </p:nvGrpSpPr>
        <p:grpSpPr>
          <a:xfrm>
            <a:off x="8473814" y="2419827"/>
            <a:ext cx="937104" cy="1245081"/>
            <a:chOff x="6924912" y="2286301"/>
            <a:chExt cx="937104" cy="1245081"/>
          </a:xfrm>
        </p:grpSpPr>
        <p:sp>
          <p:nvSpPr>
            <p:cNvPr id="675" name="Freeform 25"/>
            <p:cNvSpPr/>
            <p:nvPr/>
          </p:nvSpPr>
          <p:spPr bwMode="auto">
            <a:xfrm>
              <a:off x="7331704" y="2304417"/>
              <a:ext cx="530312" cy="1058977"/>
            </a:xfrm>
            <a:custGeom>
              <a:gdLst>
                <a:gd fmla="*/ 0 w 322" name="T0"/>
                <a:gd fmla="*/ 643 h 643" name="T1"/>
                <a:gd fmla="*/ 0 w 322" name="T2"/>
                <a:gd fmla="*/ 623 h 643" name="T3"/>
                <a:gd fmla="*/ 302 w 322" name="T4"/>
                <a:gd fmla="*/ 322 h 643" name="T5"/>
                <a:gd fmla="*/ 0 w 322" name="T6"/>
                <a:gd fmla="*/ 20 h 643" name="T7"/>
                <a:gd fmla="*/ 0 w 322" name="T8"/>
                <a:gd fmla="*/ 0 h 643" name="T9"/>
                <a:gd fmla="*/ 322 w 322" name="T10"/>
                <a:gd fmla="*/ 322 h 643" name="T11"/>
                <a:gd fmla="*/ 0 w 322" name="T12"/>
                <a:gd fmla="*/ 643 h 643" name="T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b="b" l="0" r="r" t="0"/>
              <a:pathLst>
                <a:path h="643" w="322">
                  <a:moveTo>
                    <a:pt x="0" y="643"/>
                  </a:moveTo>
                  <a:cubicBezTo>
                    <a:pt x="0" y="623"/>
                    <a:pt x="0" y="623"/>
                    <a:pt x="0" y="623"/>
                  </a:cubicBezTo>
                  <a:cubicBezTo>
                    <a:pt x="167" y="623"/>
                    <a:pt x="302" y="488"/>
                    <a:pt x="302" y="322"/>
                  </a:cubicBezTo>
                  <a:cubicBezTo>
                    <a:pt x="302" y="155"/>
                    <a:pt x="167" y="20"/>
                    <a:pt x="0" y="2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178" y="0"/>
                    <a:pt x="322" y="144"/>
                    <a:pt x="322" y="322"/>
                  </a:cubicBezTo>
                  <a:cubicBezTo>
                    <a:pt x="322" y="499"/>
                    <a:pt x="178" y="643"/>
                    <a:pt x="0" y="643"/>
                  </a:cubicBez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76" name="Rectangle 26"/>
            <p:cNvSpPr>
              <a:spLocks noChangeArrowheads="1"/>
            </p:cNvSpPr>
            <p:nvPr/>
          </p:nvSpPr>
          <p:spPr bwMode="auto">
            <a:xfrm>
              <a:off x="7315235" y="2299477"/>
              <a:ext cx="32939" cy="141636"/>
            </a:xfrm>
            <a:prstGeom prst="rect">
              <a:avLst/>
            </a:prstGeom>
            <a:solidFill>
              <a:schemeClr val="accent1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77" name="Rectangle 27"/>
            <p:cNvSpPr>
              <a:spLocks noChangeArrowheads="1"/>
            </p:cNvSpPr>
            <p:nvPr/>
          </p:nvSpPr>
          <p:spPr bwMode="auto">
            <a:xfrm>
              <a:off x="7292178" y="3228346"/>
              <a:ext cx="79053" cy="230571"/>
            </a:xfrm>
            <a:prstGeom prst="rect">
              <a:avLst/>
            </a:prstGeom>
            <a:solidFill>
              <a:schemeClr val="tx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78" name="Oval 28"/>
            <p:cNvSpPr>
              <a:spLocks noChangeArrowheads="1"/>
            </p:cNvSpPr>
            <p:nvPr/>
          </p:nvSpPr>
          <p:spPr bwMode="auto">
            <a:xfrm>
              <a:off x="7297119" y="2286301"/>
              <a:ext cx="70818" cy="70818"/>
            </a:xfrm>
            <a:prstGeom prst="ellipse">
              <a:avLst/>
            </a:prstGeom>
            <a:solidFill>
              <a:schemeClr val="tx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79" name="Rectangle 29"/>
            <p:cNvSpPr>
              <a:spLocks noChangeArrowheads="1"/>
            </p:cNvSpPr>
            <p:nvPr/>
          </p:nvSpPr>
          <p:spPr bwMode="auto">
            <a:xfrm>
              <a:off x="7162070" y="3407862"/>
              <a:ext cx="340915" cy="123520"/>
            </a:xfrm>
            <a:prstGeom prst="rect">
              <a:avLst/>
            </a:prstGeom>
            <a:solidFill>
              <a:schemeClr val="tx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80" name="Oval 30"/>
            <p:cNvSpPr>
              <a:spLocks noChangeArrowheads="1"/>
            </p:cNvSpPr>
            <p:nvPr/>
          </p:nvSpPr>
          <p:spPr bwMode="auto">
            <a:xfrm>
              <a:off x="6941381" y="2441113"/>
              <a:ext cx="787234" cy="787234"/>
            </a:xfrm>
            <a:prstGeom prst="ellipse">
              <a:avLst/>
            </a:prstGeom>
            <a:gradFill flip="none" rotWithShape="1">
              <a:gsLst>
                <a:gs pos="45000">
                  <a:schemeClr val="accent1">
                    <a:lumMod val="20000"/>
                    <a:lumOff val="80000"/>
                  </a:schemeClr>
                </a:gs>
                <a:gs pos="85000">
                  <a:schemeClr val="accent1">
                    <a:lumMod val="50000"/>
                  </a:schemeClr>
                </a:gs>
              </a:gsLst>
              <a:path path="circle">
                <a:fillToRect b="100000" r="100000"/>
              </a:path>
              <a:tileRect l="-100000" t="-100000"/>
            </a:gra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81" name="Freeform 31"/>
            <p:cNvSpPr>
              <a:spLocks noEditPoints="1"/>
            </p:cNvSpPr>
            <p:nvPr/>
          </p:nvSpPr>
          <p:spPr bwMode="auto">
            <a:xfrm>
              <a:off x="6924912" y="2424643"/>
              <a:ext cx="820172" cy="820172"/>
            </a:xfrm>
            <a:custGeom>
              <a:gdLst>
                <a:gd fmla="*/ 249 w 498" name="T0"/>
                <a:gd fmla="*/ 498 h 498" name="T1"/>
                <a:gd fmla="*/ 0 w 498" name="T2"/>
                <a:gd fmla="*/ 249 h 498" name="T3"/>
                <a:gd fmla="*/ 249 w 498" name="T4"/>
                <a:gd fmla="*/ 0 h 498" name="T5"/>
                <a:gd fmla="*/ 498 w 498" name="T6"/>
                <a:gd fmla="*/ 249 h 498" name="T7"/>
                <a:gd fmla="*/ 249 w 498" name="T8"/>
                <a:gd fmla="*/ 498 h 498" name="T9"/>
                <a:gd fmla="*/ 249 w 498" name="T10"/>
                <a:gd fmla="*/ 20 h 498" name="T11"/>
                <a:gd fmla="*/ 20 w 498" name="T12"/>
                <a:gd fmla="*/ 249 h 498" name="T13"/>
                <a:gd fmla="*/ 249 w 498" name="T14"/>
                <a:gd fmla="*/ 478 h 498" name="T15"/>
                <a:gd fmla="*/ 478 w 498" name="T16"/>
                <a:gd fmla="*/ 249 h 498" name="T17"/>
                <a:gd fmla="*/ 249 w 498" name="T18"/>
                <a:gd fmla="*/ 20 h 498" name="T1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b="b" l="0" r="r" t="0"/>
              <a:pathLst>
                <a:path h="498" w="498">
                  <a:moveTo>
                    <a:pt x="249" y="498"/>
                  </a:moveTo>
                  <a:cubicBezTo>
                    <a:pt x="112" y="498"/>
                    <a:pt x="0" y="386"/>
                    <a:pt x="0" y="249"/>
                  </a:cubicBezTo>
                  <a:cubicBezTo>
                    <a:pt x="0" y="111"/>
                    <a:pt x="112" y="0"/>
                    <a:pt x="249" y="0"/>
                  </a:cubicBezTo>
                  <a:cubicBezTo>
                    <a:pt x="387" y="0"/>
                    <a:pt x="498" y="111"/>
                    <a:pt x="498" y="249"/>
                  </a:cubicBezTo>
                  <a:cubicBezTo>
                    <a:pt x="498" y="386"/>
                    <a:pt x="387" y="498"/>
                    <a:pt x="249" y="498"/>
                  </a:cubicBezTo>
                  <a:close/>
                  <a:moveTo>
                    <a:pt x="249" y="20"/>
                  </a:moveTo>
                  <a:cubicBezTo>
                    <a:pt x="123" y="20"/>
                    <a:pt x="20" y="122"/>
                    <a:pt x="20" y="249"/>
                  </a:cubicBezTo>
                  <a:cubicBezTo>
                    <a:pt x="20" y="375"/>
                    <a:pt x="123" y="478"/>
                    <a:pt x="249" y="478"/>
                  </a:cubicBezTo>
                  <a:cubicBezTo>
                    <a:pt x="376" y="478"/>
                    <a:pt x="478" y="375"/>
                    <a:pt x="478" y="249"/>
                  </a:cubicBezTo>
                  <a:cubicBezTo>
                    <a:pt x="478" y="122"/>
                    <a:pt x="376" y="20"/>
                    <a:pt x="249" y="20"/>
                  </a:cubicBez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82" name="Freeform 32"/>
            <p:cNvSpPr/>
            <p:nvPr/>
          </p:nvSpPr>
          <p:spPr bwMode="auto">
            <a:xfrm>
              <a:off x="6938087" y="2750736"/>
              <a:ext cx="793821" cy="209160"/>
            </a:xfrm>
            <a:custGeom>
              <a:gdLst>
                <a:gd fmla="*/ 301 w 482" name="T0"/>
                <a:gd fmla="*/ 122 h 127" name="T1"/>
                <a:gd fmla="*/ 230 w 482" name="T2"/>
                <a:gd fmla="*/ 117 h 127" name="T3"/>
                <a:gd fmla="*/ 0 w 482" name="T4"/>
                <a:gd fmla="*/ 6 h 127" name="T5"/>
                <a:gd fmla="*/ 10 w 482" name="T6"/>
                <a:gd fmla="*/ 0 h 127" name="T7"/>
                <a:gd fmla="*/ 232 w 482" name="T8"/>
                <a:gd fmla="*/ 105 h 127" name="T9"/>
                <a:gd fmla="*/ 474 w 482" name="T10"/>
                <a:gd fmla="*/ 62 h 127" name="T11"/>
                <a:gd fmla="*/ 482 w 482" name="T12"/>
                <a:gd fmla="*/ 70 h 127" name="T13"/>
                <a:gd fmla="*/ 301 w 482" name="T14"/>
                <a:gd fmla="*/ 122 h 127" name="T1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b="b" l="0" r="r" t="0"/>
              <a:pathLst>
                <a:path h="127" w="482">
                  <a:moveTo>
                    <a:pt x="301" y="122"/>
                  </a:moveTo>
                  <a:cubicBezTo>
                    <a:pt x="280" y="122"/>
                    <a:pt x="256" y="120"/>
                    <a:pt x="230" y="117"/>
                  </a:cubicBezTo>
                  <a:cubicBezTo>
                    <a:pt x="55" y="94"/>
                    <a:pt x="2" y="10"/>
                    <a:pt x="0" y="6"/>
                  </a:cubicBezTo>
                  <a:cubicBezTo>
                    <a:pt x="10" y="0"/>
                    <a:pt x="10" y="0"/>
                    <a:pt x="10" y="0"/>
                  </a:cubicBezTo>
                  <a:cubicBezTo>
                    <a:pt x="10" y="1"/>
                    <a:pt x="63" y="82"/>
                    <a:pt x="232" y="105"/>
                  </a:cubicBezTo>
                  <a:cubicBezTo>
                    <a:pt x="401" y="127"/>
                    <a:pt x="473" y="62"/>
                    <a:pt x="474" y="62"/>
                  </a:cubicBezTo>
                  <a:cubicBezTo>
                    <a:pt x="482" y="70"/>
                    <a:pt x="482" y="70"/>
                    <a:pt x="482" y="70"/>
                  </a:cubicBezTo>
                  <a:cubicBezTo>
                    <a:pt x="480" y="73"/>
                    <a:pt x="426" y="122"/>
                    <a:pt x="301" y="122"/>
                  </a:cubicBez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683" name="apple"/>
          <p:cNvGrpSpPr/>
          <p:nvPr/>
        </p:nvGrpSpPr>
        <p:grpSpPr>
          <a:xfrm>
            <a:off x="7215206" y="1220999"/>
            <a:ext cx="552546" cy="668655"/>
            <a:chOff x="5819776" y="171450"/>
            <a:chExt cx="1065213" cy="1289050"/>
          </a:xfrm>
        </p:grpSpPr>
        <p:sp>
          <p:nvSpPr>
            <p:cNvPr id="684" name="Freeform 82"/>
            <p:cNvSpPr/>
            <p:nvPr/>
          </p:nvSpPr>
          <p:spPr bwMode="auto">
            <a:xfrm>
              <a:off x="6305551" y="171450"/>
              <a:ext cx="95250" cy="406400"/>
            </a:xfrm>
            <a:custGeom>
              <a:gdLst>
                <a:gd fmla="*/ 28 w 30" name="T0"/>
                <a:gd fmla="*/ 2 h 128" name="T1"/>
                <a:gd fmla="*/ 24 w 30" name="T2"/>
                <a:gd fmla="*/ 0 h 128" name="T3"/>
                <a:gd fmla="*/ 6 w 30" name="T4"/>
                <a:gd fmla="*/ 0 h 128" name="T5"/>
                <a:gd fmla="*/ 2 w 30" name="T6"/>
                <a:gd fmla="*/ 2 h 128" name="T7"/>
                <a:gd fmla="*/ 0 w 30" name="T8"/>
                <a:gd fmla="*/ 6 h 128" name="T9"/>
                <a:gd fmla="*/ 6 w 30" name="T10"/>
                <a:gd fmla="*/ 122 h 128" name="T11"/>
                <a:gd fmla="*/ 11 w 30" name="T12"/>
                <a:gd fmla="*/ 128 h 128" name="T13"/>
                <a:gd fmla="*/ 19 w 30" name="T14"/>
                <a:gd fmla="*/ 128 h 128" name="T15"/>
                <a:gd fmla="*/ 24 w 30" name="T16"/>
                <a:gd fmla="*/ 122 h 128" name="T17"/>
                <a:gd fmla="*/ 30 w 30" name="T18"/>
                <a:gd fmla="*/ 6 h 128" name="T19"/>
                <a:gd fmla="*/ 28 w 30" name="T20"/>
                <a:gd fmla="*/ 2 h 128" name="T2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b="b" l="0" r="r" t="0"/>
              <a:pathLst>
                <a:path h="128" w="30">
                  <a:moveTo>
                    <a:pt x="28" y="2"/>
                  </a:moveTo>
                  <a:cubicBezTo>
                    <a:pt x="27" y="1"/>
                    <a:pt x="25" y="0"/>
                    <a:pt x="24" y="0"/>
                  </a:cubicBezTo>
                  <a:cubicBezTo>
                    <a:pt x="6" y="0"/>
                    <a:pt x="6" y="0"/>
                    <a:pt x="6" y="0"/>
                  </a:cubicBezTo>
                  <a:cubicBezTo>
                    <a:pt x="5" y="0"/>
                    <a:pt x="3" y="1"/>
                    <a:pt x="2" y="2"/>
                  </a:cubicBezTo>
                  <a:cubicBezTo>
                    <a:pt x="1" y="3"/>
                    <a:pt x="0" y="5"/>
                    <a:pt x="0" y="6"/>
                  </a:cubicBezTo>
                  <a:cubicBezTo>
                    <a:pt x="6" y="122"/>
                    <a:pt x="6" y="122"/>
                    <a:pt x="6" y="122"/>
                  </a:cubicBezTo>
                  <a:cubicBezTo>
                    <a:pt x="6" y="125"/>
                    <a:pt x="8" y="128"/>
                    <a:pt x="11" y="128"/>
                  </a:cubicBezTo>
                  <a:cubicBezTo>
                    <a:pt x="19" y="128"/>
                    <a:pt x="19" y="128"/>
                    <a:pt x="19" y="128"/>
                  </a:cubicBezTo>
                  <a:cubicBezTo>
                    <a:pt x="22" y="128"/>
                    <a:pt x="24" y="125"/>
                    <a:pt x="24" y="122"/>
                  </a:cubicBezTo>
                  <a:cubicBezTo>
                    <a:pt x="30" y="6"/>
                    <a:pt x="30" y="6"/>
                    <a:pt x="30" y="6"/>
                  </a:cubicBezTo>
                  <a:cubicBezTo>
                    <a:pt x="30" y="5"/>
                    <a:pt x="29" y="3"/>
                    <a:pt x="28" y="2"/>
                  </a:cubicBezTo>
                  <a:close/>
                </a:path>
              </a:pathLst>
            </a:custGeom>
            <a:solidFill>
              <a:schemeClr val="accent3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85" name="Freeform 80"/>
            <p:cNvSpPr/>
            <p:nvPr/>
          </p:nvSpPr>
          <p:spPr bwMode="auto">
            <a:xfrm>
              <a:off x="5854701" y="536575"/>
              <a:ext cx="995363" cy="904875"/>
            </a:xfrm>
            <a:custGeom>
              <a:gdLst>
                <a:gd fmla="*/ 310 w 314" name="T0"/>
                <a:gd fmla="*/ 98 h 285" name="T1"/>
                <a:gd fmla="*/ 246 w 314" name="T2"/>
                <a:gd fmla="*/ 6 h 285" name="T3"/>
                <a:gd fmla="*/ 151 w 314" name="T4"/>
                <a:gd fmla="*/ 18 h 285" name="T5"/>
                <a:gd fmla="*/ 68 w 314" name="T6"/>
                <a:gd fmla="*/ 6 h 285" name="T7"/>
                <a:gd fmla="*/ 4 w 314" name="T8"/>
                <a:gd fmla="*/ 98 h 285" name="T9"/>
                <a:gd fmla="*/ 54 w 314" name="T10"/>
                <a:gd fmla="*/ 219 h 285" name="T11"/>
                <a:gd fmla="*/ 99 w 314" name="T12"/>
                <a:gd fmla="*/ 275 h 285" name="T13"/>
                <a:gd fmla="*/ 121 w 314" name="T14"/>
                <a:gd fmla="*/ 280 h 285" name="T15"/>
                <a:gd fmla="*/ 157 w 314" name="T16"/>
                <a:gd fmla="*/ 272 h 285" name="T17"/>
                <a:gd fmla="*/ 193 w 314" name="T18"/>
                <a:gd fmla="*/ 280 h 285" name="T19"/>
                <a:gd fmla="*/ 215 w 314" name="T20"/>
                <a:gd fmla="*/ 275 h 285" name="T21"/>
                <a:gd fmla="*/ 260 w 314" name="T22"/>
                <a:gd fmla="*/ 219 h 285" name="T23"/>
                <a:gd fmla="*/ 310 w 314" name="T24"/>
                <a:gd fmla="*/ 98 h 285" name="T2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b="b" l="0" r="r" t="0"/>
              <a:pathLst>
                <a:path h="285" w="314">
                  <a:moveTo>
                    <a:pt x="310" y="98"/>
                  </a:moveTo>
                  <a:cubicBezTo>
                    <a:pt x="307" y="65"/>
                    <a:pt x="293" y="20"/>
                    <a:pt x="246" y="6"/>
                  </a:cubicBezTo>
                  <a:cubicBezTo>
                    <a:pt x="225" y="0"/>
                    <a:pt x="187" y="18"/>
                    <a:pt x="151" y="18"/>
                  </a:cubicBezTo>
                  <a:cubicBezTo>
                    <a:pt x="119" y="19"/>
                    <a:pt x="87" y="1"/>
                    <a:pt x="68" y="6"/>
                  </a:cubicBezTo>
                  <a:cubicBezTo>
                    <a:pt x="21" y="20"/>
                    <a:pt x="7" y="65"/>
                    <a:pt x="4" y="98"/>
                  </a:cubicBezTo>
                  <a:cubicBezTo>
                    <a:pt x="0" y="143"/>
                    <a:pt x="29" y="184"/>
                    <a:pt x="54" y="219"/>
                  </a:cubicBezTo>
                  <a:cubicBezTo>
                    <a:pt x="68" y="239"/>
                    <a:pt x="83" y="258"/>
                    <a:pt x="99" y="275"/>
                  </a:cubicBezTo>
                  <a:cubicBezTo>
                    <a:pt x="99" y="275"/>
                    <a:pt x="106" y="285"/>
                    <a:pt x="121" y="280"/>
                  </a:cubicBezTo>
                  <a:cubicBezTo>
                    <a:pt x="136" y="274"/>
                    <a:pt x="141" y="272"/>
                    <a:pt x="157" y="272"/>
                  </a:cubicBezTo>
                  <a:cubicBezTo>
                    <a:pt x="173" y="272"/>
                    <a:pt x="178" y="274"/>
                    <a:pt x="193" y="280"/>
                  </a:cubicBezTo>
                  <a:cubicBezTo>
                    <a:pt x="208" y="285"/>
                    <a:pt x="215" y="275"/>
                    <a:pt x="215" y="275"/>
                  </a:cubicBezTo>
                  <a:cubicBezTo>
                    <a:pt x="231" y="258"/>
                    <a:pt x="246" y="239"/>
                    <a:pt x="260" y="219"/>
                  </a:cubicBezTo>
                  <a:cubicBezTo>
                    <a:pt x="285" y="184"/>
                    <a:pt x="314" y="143"/>
                    <a:pt x="310" y="98"/>
                  </a:cubicBezTo>
                  <a:close/>
                </a:path>
              </a:pathLst>
            </a:custGeom>
            <a:gradFill flip="none" rotWithShape="1">
              <a:gsLst>
                <a:gs pos="4000">
                  <a:schemeClr val="accent6">
                    <a:lumMod val="50000"/>
                  </a:schemeClr>
                </a:gs>
                <a:gs pos="69000">
                  <a:schemeClr val="accent6"/>
                </a:gs>
              </a:gsLst>
              <a:path path="circle">
                <a:fillToRect l="100000" t="100000"/>
              </a:path>
              <a:tileRect b="-100000" r="-100000"/>
            </a:gra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86" name="Freeform 81"/>
            <p:cNvSpPr>
              <a:spLocks noEditPoints="1"/>
            </p:cNvSpPr>
            <p:nvPr/>
          </p:nvSpPr>
          <p:spPr bwMode="auto">
            <a:xfrm>
              <a:off x="5819776" y="520700"/>
              <a:ext cx="1065213" cy="939800"/>
            </a:xfrm>
            <a:custGeom>
              <a:gdLst>
                <a:gd fmla="*/ 212 w 336" name="T0"/>
                <a:gd fmla="*/ 296 h 296" name="T1"/>
                <a:gd fmla="*/ 212 w 336" name="T2"/>
                <a:gd fmla="*/ 296 h 296" name="T3"/>
                <a:gd fmla="*/ 200 w 336" name="T4"/>
                <a:gd fmla="*/ 294 h 296" name="T5"/>
                <a:gd fmla="*/ 196 w 336" name="T6"/>
                <a:gd fmla="*/ 292 h 296" name="T7"/>
                <a:gd fmla="*/ 169 w 336" name="T8"/>
                <a:gd fmla="*/ 287 h 296" name="T9"/>
                <a:gd fmla="*/ 168 w 336" name="T10"/>
                <a:gd fmla="*/ 287 h 296" name="T11"/>
                <a:gd fmla="*/ 167 w 336" name="T12"/>
                <a:gd fmla="*/ 287 h 296" name="T13"/>
                <a:gd fmla="*/ 140 w 336" name="T14"/>
                <a:gd fmla="*/ 292 h 296" name="T15"/>
                <a:gd fmla="*/ 136 w 336" name="T16"/>
                <a:gd fmla="*/ 294 h 296" name="T17"/>
                <a:gd fmla="*/ 124 w 336" name="T18"/>
                <a:gd fmla="*/ 296 h 296" name="T19"/>
                <a:gd fmla="*/ 102 w 336" name="T20"/>
                <a:gd fmla="*/ 287 h 296" name="T21"/>
                <a:gd fmla="*/ 57 w 336" name="T22"/>
                <a:gd fmla="*/ 230 h 296" name="T23"/>
                <a:gd fmla="*/ 55 w 336" name="T24"/>
                <a:gd fmla="*/ 228 h 296" name="T25"/>
                <a:gd fmla="*/ 5 w 336" name="T26"/>
                <a:gd fmla="*/ 102 h 296" name="T27"/>
                <a:gd fmla="*/ 76 w 336" name="T28"/>
                <a:gd fmla="*/ 2 h 296" name="T29"/>
                <a:gd fmla="*/ 87 w 336" name="T30"/>
                <a:gd fmla="*/ 0 h 296" name="T31"/>
                <a:gd fmla="*/ 120 w 336" name="T32"/>
                <a:gd fmla="*/ 6 h 296" name="T33"/>
                <a:gd fmla="*/ 161 w 336" name="T34"/>
                <a:gd fmla="*/ 13 h 296" name="T35"/>
                <a:gd fmla="*/ 162 w 336" name="T36"/>
                <a:gd fmla="*/ 13 h 296" name="T37"/>
                <a:gd fmla="*/ 208 w 336" name="T38"/>
                <a:gd fmla="*/ 6 h 296" name="T39"/>
                <a:gd fmla="*/ 247 w 336" name="T40"/>
                <a:gd fmla="*/ 0 h 296" name="T41"/>
                <a:gd fmla="*/ 260 w 336" name="T42"/>
                <a:gd fmla="*/ 2 h 296" name="T43"/>
                <a:gd fmla="*/ 331 w 336" name="T44"/>
                <a:gd fmla="*/ 102 h 296" name="T45"/>
                <a:gd fmla="*/ 281 w 336" name="T46"/>
                <a:gd fmla="*/ 228 h 296" name="T47"/>
                <a:gd fmla="*/ 279 w 336" name="T48"/>
                <a:gd fmla="*/ 230 h 296" name="T49"/>
                <a:gd fmla="*/ 234 w 336" name="T50"/>
                <a:gd fmla="*/ 287 h 296" name="T51"/>
                <a:gd fmla="*/ 212 w 336" name="T52"/>
                <a:gd fmla="*/ 296 h 296" name="T53"/>
                <a:gd fmla="*/ 169 w 336" name="T54"/>
                <a:gd fmla="*/ 267 h 296" name="T55"/>
                <a:gd fmla="*/ 202 w 336" name="T56"/>
                <a:gd fmla="*/ 274 h 296" name="T57"/>
                <a:gd fmla="*/ 207 w 336" name="T58"/>
                <a:gd fmla="*/ 275 h 296" name="T59"/>
                <a:gd fmla="*/ 212 w 336" name="T60"/>
                <a:gd fmla="*/ 276 h 296" name="T61"/>
                <a:gd fmla="*/ 212 w 336" name="T62"/>
                <a:gd fmla="*/ 276 h 296" name="T63"/>
                <a:gd fmla="*/ 218 w 336" name="T64"/>
                <a:gd fmla="*/ 274 h 296" name="T65"/>
                <a:gd fmla="*/ 219 w 336" name="T66"/>
                <a:gd fmla="*/ 274 h 296" name="T67"/>
                <a:gd fmla="*/ 263 w 336" name="T68"/>
                <a:gd fmla="*/ 218 h 296" name="T69"/>
                <a:gd fmla="*/ 264 w 336" name="T70"/>
                <a:gd fmla="*/ 216 h 296" name="T71"/>
                <a:gd fmla="*/ 311 w 336" name="T72"/>
                <a:gd fmla="*/ 104 h 296" name="T73"/>
                <a:gd fmla="*/ 254 w 336" name="T74"/>
                <a:gd fmla="*/ 21 h 296" name="T75"/>
                <a:gd fmla="*/ 247 w 336" name="T76"/>
                <a:gd fmla="*/ 20 h 296" name="T77"/>
                <a:gd fmla="*/ 213 w 336" name="T78"/>
                <a:gd fmla="*/ 26 h 296" name="T79"/>
                <a:gd fmla="*/ 162 w 336" name="T80"/>
                <a:gd fmla="*/ 33 h 296" name="T81"/>
                <a:gd fmla="*/ 161 w 336" name="T82"/>
                <a:gd fmla="*/ 33 h 296" name="T83"/>
                <a:gd fmla="*/ 115 w 336" name="T84"/>
                <a:gd fmla="*/ 26 h 296" name="T85"/>
                <a:gd fmla="*/ 87 w 336" name="T86"/>
                <a:gd fmla="*/ 20 h 296" name="T87"/>
                <a:gd fmla="*/ 82 w 336" name="T88"/>
                <a:gd fmla="*/ 21 h 296" name="T89"/>
                <a:gd fmla="*/ 25 w 336" name="T90"/>
                <a:gd fmla="*/ 104 h 296" name="T91"/>
                <a:gd fmla="*/ 72 w 336" name="T92"/>
                <a:gd fmla="*/ 216 h 296" name="T93"/>
                <a:gd fmla="*/ 73 w 336" name="T94"/>
                <a:gd fmla="*/ 218 h 296" name="T95"/>
                <a:gd fmla="*/ 117 w 336" name="T96"/>
                <a:gd fmla="*/ 274 h 296" name="T97"/>
                <a:gd fmla="*/ 118 w 336" name="T98"/>
                <a:gd fmla="*/ 274 h 296" name="T99"/>
                <a:gd fmla="*/ 118 w 336" name="T100"/>
                <a:gd fmla="*/ 274 h 296" name="T101"/>
                <a:gd fmla="*/ 124 w 336" name="T102"/>
                <a:gd fmla="*/ 276 h 296" name="T103"/>
                <a:gd fmla="*/ 129 w 336" name="T104"/>
                <a:gd fmla="*/ 275 h 296" name="T105"/>
                <a:gd fmla="*/ 134 w 336" name="T106"/>
                <a:gd fmla="*/ 274 h 296" name="T107"/>
                <a:gd fmla="*/ 167 w 336" name="T108"/>
                <a:gd fmla="*/ 267 h 296" name="T109"/>
                <a:gd fmla="*/ 168 w 336" name="T110"/>
                <a:gd fmla="*/ 267 h 296" name="T111"/>
                <a:gd fmla="*/ 169 w 336" name="T112"/>
                <a:gd fmla="*/ 267 h 296" name="T1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b="b" l="0" r="r" t="0"/>
              <a:pathLst>
                <a:path h="296" w="336">
                  <a:moveTo>
                    <a:pt x="212" y="296"/>
                  </a:moveTo>
                  <a:cubicBezTo>
                    <a:pt x="212" y="296"/>
                    <a:pt x="212" y="296"/>
                    <a:pt x="212" y="296"/>
                  </a:cubicBezTo>
                  <a:cubicBezTo>
                    <a:pt x="208" y="296"/>
                    <a:pt x="204" y="296"/>
                    <a:pt x="200" y="294"/>
                  </a:cubicBezTo>
                  <a:cubicBezTo>
                    <a:pt x="196" y="292"/>
                    <a:pt x="196" y="292"/>
                    <a:pt x="196" y="292"/>
                  </a:cubicBezTo>
                  <a:cubicBezTo>
                    <a:pt x="185" y="289"/>
                    <a:pt x="181" y="287"/>
                    <a:pt x="169" y="287"/>
                  </a:cubicBezTo>
                  <a:cubicBezTo>
                    <a:pt x="168" y="287"/>
                    <a:pt x="168" y="287"/>
                    <a:pt x="168" y="287"/>
                  </a:cubicBezTo>
                  <a:cubicBezTo>
                    <a:pt x="167" y="287"/>
                    <a:pt x="167" y="287"/>
                    <a:pt x="167" y="287"/>
                  </a:cubicBezTo>
                  <a:cubicBezTo>
                    <a:pt x="155" y="287"/>
                    <a:pt x="151" y="289"/>
                    <a:pt x="140" y="292"/>
                  </a:cubicBezTo>
                  <a:cubicBezTo>
                    <a:pt x="136" y="294"/>
                    <a:pt x="136" y="294"/>
                    <a:pt x="136" y="294"/>
                  </a:cubicBezTo>
                  <a:cubicBezTo>
                    <a:pt x="132" y="296"/>
                    <a:pt x="128" y="296"/>
                    <a:pt x="124" y="296"/>
                  </a:cubicBezTo>
                  <a:cubicBezTo>
                    <a:pt x="111" y="296"/>
                    <a:pt x="104" y="289"/>
                    <a:pt x="102" y="287"/>
                  </a:cubicBezTo>
                  <a:cubicBezTo>
                    <a:pt x="88" y="272"/>
                    <a:pt x="74" y="253"/>
                    <a:pt x="57" y="230"/>
                  </a:cubicBezTo>
                  <a:cubicBezTo>
                    <a:pt x="55" y="228"/>
                    <a:pt x="55" y="228"/>
                    <a:pt x="55" y="228"/>
                  </a:cubicBezTo>
                  <a:cubicBezTo>
                    <a:pt x="31" y="193"/>
                    <a:pt x="0" y="150"/>
                    <a:pt x="5" y="102"/>
                  </a:cubicBezTo>
                  <a:cubicBezTo>
                    <a:pt x="9" y="50"/>
                    <a:pt x="35" y="14"/>
                    <a:pt x="76" y="2"/>
                  </a:cubicBezTo>
                  <a:cubicBezTo>
                    <a:pt x="79" y="1"/>
                    <a:pt x="83" y="0"/>
                    <a:pt x="87" y="0"/>
                  </a:cubicBezTo>
                  <a:cubicBezTo>
                    <a:pt x="97" y="0"/>
                    <a:pt x="108" y="3"/>
                    <a:pt x="120" y="6"/>
                  </a:cubicBezTo>
                  <a:cubicBezTo>
                    <a:pt x="134" y="10"/>
                    <a:pt x="147" y="13"/>
                    <a:pt x="161" y="13"/>
                  </a:cubicBezTo>
                  <a:cubicBezTo>
                    <a:pt x="162" y="13"/>
                    <a:pt x="162" y="13"/>
                    <a:pt x="162" y="13"/>
                  </a:cubicBezTo>
                  <a:cubicBezTo>
                    <a:pt x="177" y="13"/>
                    <a:pt x="193" y="10"/>
                    <a:pt x="208" y="6"/>
                  </a:cubicBezTo>
                  <a:cubicBezTo>
                    <a:pt x="222" y="3"/>
                    <a:pt x="235" y="0"/>
                    <a:pt x="247" y="0"/>
                  </a:cubicBezTo>
                  <a:cubicBezTo>
                    <a:pt x="252" y="0"/>
                    <a:pt x="256" y="1"/>
                    <a:pt x="260" y="2"/>
                  </a:cubicBezTo>
                  <a:cubicBezTo>
                    <a:pt x="301" y="14"/>
                    <a:pt x="327" y="50"/>
                    <a:pt x="331" y="102"/>
                  </a:cubicBezTo>
                  <a:cubicBezTo>
                    <a:pt x="336" y="150"/>
                    <a:pt x="305" y="193"/>
                    <a:pt x="281" y="228"/>
                  </a:cubicBezTo>
                  <a:cubicBezTo>
                    <a:pt x="279" y="230"/>
                    <a:pt x="279" y="230"/>
                    <a:pt x="279" y="230"/>
                  </a:cubicBezTo>
                  <a:cubicBezTo>
                    <a:pt x="262" y="253"/>
                    <a:pt x="248" y="272"/>
                    <a:pt x="234" y="287"/>
                  </a:cubicBezTo>
                  <a:cubicBezTo>
                    <a:pt x="232" y="289"/>
                    <a:pt x="225" y="296"/>
                    <a:pt x="212" y="296"/>
                  </a:cubicBezTo>
                  <a:close/>
                  <a:moveTo>
                    <a:pt x="169" y="267"/>
                  </a:moveTo>
                  <a:cubicBezTo>
                    <a:pt x="184" y="267"/>
                    <a:pt x="191" y="270"/>
                    <a:pt x="202" y="274"/>
                  </a:cubicBezTo>
                  <a:cubicBezTo>
                    <a:pt x="207" y="275"/>
                    <a:pt x="207" y="275"/>
                    <a:pt x="207" y="275"/>
                  </a:cubicBezTo>
                  <a:cubicBezTo>
                    <a:pt x="209" y="276"/>
                    <a:pt x="211" y="276"/>
                    <a:pt x="212" y="276"/>
                  </a:cubicBezTo>
                  <a:cubicBezTo>
                    <a:pt x="212" y="276"/>
                    <a:pt x="212" y="276"/>
                    <a:pt x="212" y="276"/>
                  </a:cubicBezTo>
                  <a:cubicBezTo>
                    <a:pt x="216" y="276"/>
                    <a:pt x="218" y="274"/>
                    <a:pt x="218" y="274"/>
                  </a:cubicBezTo>
                  <a:cubicBezTo>
                    <a:pt x="219" y="274"/>
                    <a:pt x="219" y="274"/>
                    <a:pt x="219" y="274"/>
                  </a:cubicBezTo>
                  <a:cubicBezTo>
                    <a:pt x="232" y="259"/>
                    <a:pt x="246" y="241"/>
                    <a:pt x="263" y="218"/>
                  </a:cubicBezTo>
                  <a:cubicBezTo>
                    <a:pt x="264" y="216"/>
                    <a:pt x="264" y="216"/>
                    <a:pt x="264" y="216"/>
                  </a:cubicBezTo>
                  <a:cubicBezTo>
                    <a:pt x="288" y="183"/>
                    <a:pt x="315" y="145"/>
                    <a:pt x="311" y="104"/>
                  </a:cubicBezTo>
                  <a:cubicBezTo>
                    <a:pt x="309" y="79"/>
                    <a:pt x="299" y="34"/>
                    <a:pt x="254" y="21"/>
                  </a:cubicBezTo>
                  <a:cubicBezTo>
                    <a:pt x="252" y="20"/>
                    <a:pt x="250" y="20"/>
                    <a:pt x="247" y="20"/>
                  </a:cubicBezTo>
                  <a:cubicBezTo>
                    <a:pt x="237" y="20"/>
                    <a:pt x="226" y="23"/>
                    <a:pt x="213" y="26"/>
                  </a:cubicBezTo>
                  <a:cubicBezTo>
                    <a:pt x="197" y="29"/>
                    <a:pt x="180" y="33"/>
                    <a:pt x="162" y="33"/>
                  </a:cubicBezTo>
                  <a:cubicBezTo>
                    <a:pt x="161" y="33"/>
                    <a:pt x="161" y="33"/>
                    <a:pt x="161" y="33"/>
                  </a:cubicBezTo>
                  <a:cubicBezTo>
                    <a:pt x="145" y="33"/>
                    <a:pt x="129" y="29"/>
                    <a:pt x="115" y="26"/>
                  </a:cubicBezTo>
                  <a:cubicBezTo>
                    <a:pt x="105" y="23"/>
                    <a:pt x="95" y="20"/>
                    <a:pt x="87" y="20"/>
                  </a:cubicBezTo>
                  <a:cubicBezTo>
                    <a:pt x="85" y="20"/>
                    <a:pt x="83" y="20"/>
                    <a:pt x="82" y="21"/>
                  </a:cubicBezTo>
                  <a:cubicBezTo>
                    <a:pt x="37" y="34"/>
                    <a:pt x="27" y="79"/>
                    <a:pt x="25" y="104"/>
                  </a:cubicBezTo>
                  <a:cubicBezTo>
                    <a:pt x="21" y="145"/>
                    <a:pt x="48" y="182"/>
                    <a:pt x="72" y="216"/>
                  </a:cubicBezTo>
                  <a:cubicBezTo>
                    <a:pt x="73" y="218"/>
                    <a:pt x="73" y="218"/>
                    <a:pt x="73" y="218"/>
                  </a:cubicBezTo>
                  <a:cubicBezTo>
                    <a:pt x="90" y="241"/>
                    <a:pt x="104" y="259"/>
                    <a:pt x="117" y="274"/>
                  </a:cubicBezTo>
                  <a:cubicBezTo>
                    <a:pt x="118" y="274"/>
                    <a:pt x="118" y="274"/>
                    <a:pt x="118" y="274"/>
                  </a:cubicBezTo>
                  <a:cubicBezTo>
                    <a:pt x="118" y="274"/>
                    <a:pt x="118" y="274"/>
                    <a:pt x="118" y="274"/>
                  </a:cubicBezTo>
                  <a:cubicBezTo>
                    <a:pt x="118" y="274"/>
                    <a:pt x="120" y="276"/>
                    <a:pt x="124" y="276"/>
                  </a:cubicBezTo>
                  <a:cubicBezTo>
                    <a:pt x="125" y="276"/>
                    <a:pt x="127" y="276"/>
                    <a:pt x="129" y="275"/>
                  </a:cubicBezTo>
                  <a:cubicBezTo>
                    <a:pt x="134" y="274"/>
                    <a:pt x="134" y="274"/>
                    <a:pt x="134" y="274"/>
                  </a:cubicBezTo>
                  <a:cubicBezTo>
                    <a:pt x="145" y="270"/>
                    <a:pt x="152" y="267"/>
                    <a:pt x="167" y="267"/>
                  </a:cubicBezTo>
                  <a:cubicBezTo>
                    <a:pt x="168" y="267"/>
                    <a:pt x="168" y="267"/>
                    <a:pt x="168" y="267"/>
                  </a:cubicBezTo>
                  <a:lnTo>
                    <a:pt x="169" y="267"/>
                  </a:ln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87" name="Freeform 83"/>
            <p:cNvSpPr/>
            <p:nvPr/>
          </p:nvSpPr>
          <p:spPr bwMode="auto">
            <a:xfrm>
              <a:off x="6365876" y="203200"/>
              <a:ext cx="374650" cy="339725"/>
            </a:xfrm>
            <a:custGeom>
              <a:gdLst>
                <a:gd fmla="*/ 14 w 118" name="T0"/>
                <a:gd fmla="*/ 107 h 107" name="T1"/>
                <a:gd fmla="*/ 4 w 118" name="T2"/>
                <a:gd fmla="*/ 103 h 107" name="T3"/>
                <a:gd fmla="*/ 1 w 118" name="T4"/>
                <a:gd fmla="*/ 92 h 107" name="T5"/>
                <a:gd fmla="*/ 35 w 118" name="T6"/>
                <a:gd fmla="*/ 27 h 107" name="T7"/>
                <a:gd fmla="*/ 103 w 118" name="T8"/>
                <a:gd fmla="*/ 0 h 107" name="T9"/>
                <a:gd fmla="*/ 104 w 118" name="T10"/>
                <a:gd fmla="*/ 0 h 107" name="T11"/>
                <a:gd fmla="*/ 118 w 118" name="T12"/>
                <a:gd fmla="*/ 14 h 107" name="T13"/>
                <a:gd fmla="*/ 117 w 118" name="T14"/>
                <a:gd fmla="*/ 17 h 107" name="T15"/>
                <a:gd fmla="*/ 83 w 118" name="T16"/>
                <a:gd fmla="*/ 81 h 107" name="T17"/>
                <a:gd fmla="*/ 15 w 118" name="T18"/>
                <a:gd fmla="*/ 107 h 107" name="T19"/>
                <a:gd fmla="*/ 14 w 118" name="T20"/>
                <a:gd fmla="*/ 107 h 107" name="T2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b="b" l="0" r="r" t="0"/>
              <a:pathLst>
                <a:path h="107" w="118">
                  <a:moveTo>
                    <a:pt x="14" y="107"/>
                  </a:moveTo>
                  <a:cubicBezTo>
                    <a:pt x="10" y="107"/>
                    <a:pt x="7" y="106"/>
                    <a:pt x="4" y="103"/>
                  </a:cubicBezTo>
                  <a:cubicBezTo>
                    <a:pt x="1" y="100"/>
                    <a:pt x="0" y="96"/>
                    <a:pt x="1" y="92"/>
                  </a:cubicBezTo>
                  <a:cubicBezTo>
                    <a:pt x="1" y="90"/>
                    <a:pt x="7" y="52"/>
                    <a:pt x="35" y="27"/>
                  </a:cubicBezTo>
                  <a:cubicBezTo>
                    <a:pt x="63" y="3"/>
                    <a:pt x="99" y="1"/>
                    <a:pt x="103" y="0"/>
                  </a:cubicBezTo>
                  <a:cubicBezTo>
                    <a:pt x="104" y="0"/>
                    <a:pt x="104" y="0"/>
                    <a:pt x="104" y="0"/>
                  </a:cubicBezTo>
                  <a:cubicBezTo>
                    <a:pt x="111" y="0"/>
                    <a:pt x="118" y="7"/>
                    <a:pt x="118" y="14"/>
                  </a:cubicBezTo>
                  <a:cubicBezTo>
                    <a:pt x="118" y="15"/>
                    <a:pt x="117" y="16"/>
                    <a:pt x="117" y="17"/>
                  </a:cubicBezTo>
                  <a:cubicBezTo>
                    <a:pt x="117" y="21"/>
                    <a:pt x="110" y="57"/>
                    <a:pt x="83" y="81"/>
                  </a:cubicBezTo>
                  <a:cubicBezTo>
                    <a:pt x="55" y="105"/>
                    <a:pt x="19" y="107"/>
                    <a:pt x="15" y="107"/>
                  </a:cubicBezTo>
                  <a:lnTo>
                    <a:pt x="14" y="107"/>
                  </a:lnTo>
                  <a:close/>
                </a:path>
              </a:pathLst>
            </a:custGeom>
            <a:gradFill flip="none" rotWithShape="1">
              <a:gsLst>
                <a:gs pos="30000">
                  <a:schemeClr val="accent5"/>
                </a:gs>
                <a:gs pos="86000">
                  <a:schemeClr val="accent5">
                    <a:lumMod val="50000"/>
                  </a:schemeClr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88" name="Freeform 84"/>
            <p:cNvSpPr>
              <a:spLocks noEditPoints="1"/>
            </p:cNvSpPr>
            <p:nvPr/>
          </p:nvSpPr>
          <p:spPr bwMode="auto">
            <a:xfrm>
              <a:off x="6334126" y="171450"/>
              <a:ext cx="438150" cy="403225"/>
            </a:xfrm>
            <a:custGeom>
              <a:gdLst>
                <a:gd fmla="*/ 114 w 138" name="T0"/>
                <a:gd fmla="*/ 20 h 127" name="T1"/>
                <a:gd fmla="*/ 118 w 138" name="T2"/>
                <a:gd fmla="*/ 24 h 127" name="T3"/>
                <a:gd fmla="*/ 117 w 138" name="T4"/>
                <a:gd fmla="*/ 25 h 127" name="T5"/>
                <a:gd fmla="*/ 86 w 138" name="T6"/>
                <a:gd fmla="*/ 83 h 127" name="T7"/>
                <a:gd fmla="*/ 24 w 138" name="T8"/>
                <a:gd fmla="*/ 107 h 127" name="T9"/>
                <a:gd fmla="*/ 24 w 138" name="T10"/>
                <a:gd fmla="*/ 107 h 127" name="T11"/>
                <a:gd fmla="*/ 21 w 138" name="T12"/>
                <a:gd fmla="*/ 106 h 127" name="T13"/>
                <a:gd fmla="*/ 21 w 138" name="T14"/>
                <a:gd fmla="*/ 103 h 127" name="T15"/>
                <a:gd fmla="*/ 52 w 138" name="T16"/>
                <a:gd fmla="*/ 45 h 127" name="T17"/>
                <a:gd fmla="*/ 114 w 138" name="T18"/>
                <a:gd fmla="*/ 20 h 127" name="T19"/>
                <a:gd fmla="*/ 114 w 138" name="T20"/>
                <a:gd fmla="*/ 20 h 127" name="T21"/>
                <a:gd fmla="*/ 114 w 138" name="T22"/>
                <a:gd fmla="*/ 20 h 127" name="T23"/>
                <a:gd fmla="*/ 114 w 138" name="T24"/>
                <a:gd fmla="*/ 20 h 127" name="T25"/>
                <a:gd fmla="*/ 114 w 138" name="T26"/>
                <a:gd fmla="*/ 20 h 127" name="T27"/>
                <a:gd fmla="*/ 114 w 138" name="T28"/>
                <a:gd fmla="*/ 0 h 127" name="T29"/>
                <a:gd fmla="*/ 114 w 138" name="T30"/>
                <a:gd fmla="*/ 0 h 127" name="T31"/>
                <a:gd fmla="*/ 113 w 138" name="T32"/>
                <a:gd fmla="*/ 0 h 127" name="T33"/>
                <a:gd fmla="*/ 113 w 138" name="T34"/>
                <a:gd fmla="*/ 0 h 127" name="T35"/>
                <a:gd fmla="*/ 113 w 138" name="T36"/>
                <a:gd fmla="*/ 0 h 127" name="T37"/>
                <a:gd fmla="*/ 39 w 138" name="T38"/>
                <a:gd fmla="*/ 30 h 127" name="T39"/>
                <a:gd fmla="*/ 1 w 138" name="T40"/>
                <a:gd fmla="*/ 100 h 127" name="T41"/>
                <a:gd fmla="*/ 6 w 138" name="T42"/>
                <a:gd fmla="*/ 119 h 127" name="T43"/>
                <a:gd fmla="*/ 24 w 138" name="T44"/>
                <a:gd fmla="*/ 127 h 127" name="T45"/>
                <a:gd fmla="*/ 24 w 138" name="T46"/>
                <a:gd fmla="*/ 127 h 127" name="T47"/>
                <a:gd fmla="*/ 24 w 138" name="T48"/>
                <a:gd fmla="*/ 127 h 127" name="T49"/>
                <a:gd fmla="*/ 25 w 138" name="T50"/>
                <a:gd fmla="*/ 127 h 127" name="T51"/>
                <a:gd fmla="*/ 25 w 138" name="T52"/>
                <a:gd fmla="*/ 127 h 127" name="T53"/>
                <a:gd fmla="*/ 99 w 138" name="T54"/>
                <a:gd fmla="*/ 98 h 127" name="T55"/>
                <a:gd fmla="*/ 137 w 138" name="T56"/>
                <a:gd fmla="*/ 28 h 127" name="T57"/>
                <a:gd fmla="*/ 138 w 138" name="T58"/>
                <a:gd fmla="*/ 24 h 127" name="T59"/>
                <a:gd fmla="*/ 114 w 138" name="T60"/>
                <a:gd fmla="*/ 0 h 127" name="T6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b="b" l="0" r="r" t="0"/>
              <a:pathLst>
                <a:path h="127" w="138">
                  <a:moveTo>
                    <a:pt x="114" y="20"/>
                  </a:moveTo>
                  <a:cubicBezTo>
                    <a:pt x="116" y="20"/>
                    <a:pt x="118" y="22"/>
                    <a:pt x="118" y="24"/>
                  </a:cubicBezTo>
                  <a:cubicBezTo>
                    <a:pt x="118" y="24"/>
                    <a:pt x="118" y="25"/>
                    <a:pt x="117" y="25"/>
                  </a:cubicBezTo>
                  <a:cubicBezTo>
                    <a:pt x="117" y="28"/>
                    <a:pt x="111" y="61"/>
                    <a:pt x="86" y="83"/>
                  </a:cubicBezTo>
                  <a:cubicBezTo>
                    <a:pt x="61" y="106"/>
                    <a:pt x="26" y="107"/>
                    <a:pt x="24" y="107"/>
                  </a:cubicBezTo>
                  <a:cubicBezTo>
                    <a:pt x="24" y="107"/>
                    <a:pt x="24" y="107"/>
                    <a:pt x="24" y="107"/>
                  </a:cubicBezTo>
                  <a:cubicBezTo>
                    <a:pt x="23" y="107"/>
                    <a:pt x="22" y="107"/>
                    <a:pt x="21" y="106"/>
                  </a:cubicBezTo>
                  <a:cubicBezTo>
                    <a:pt x="21" y="105"/>
                    <a:pt x="20" y="104"/>
                    <a:pt x="21" y="103"/>
                  </a:cubicBezTo>
                  <a:cubicBezTo>
                    <a:pt x="21" y="102"/>
                    <a:pt x="27" y="67"/>
                    <a:pt x="52" y="45"/>
                  </a:cubicBezTo>
                  <a:cubicBezTo>
                    <a:pt x="77" y="22"/>
                    <a:pt x="112" y="21"/>
                    <a:pt x="114" y="20"/>
                  </a:cubicBezTo>
                  <a:cubicBezTo>
                    <a:pt x="114" y="20"/>
                    <a:pt x="114" y="20"/>
                    <a:pt x="114" y="20"/>
                  </a:cubicBezTo>
                  <a:cubicBezTo>
                    <a:pt x="114" y="20"/>
                    <a:pt x="114" y="20"/>
                    <a:pt x="114" y="20"/>
                  </a:cubicBezTo>
                  <a:cubicBezTo>
                    <a:pt x="114" y="20"/>
                    <a:pt x="114" y="20"/>
                    <a:pt x="114" y="20"/>
                  </a:cubicBezTo>
                  <a:cubicBezTo>
                    <a:pt x="114" y="20"/>
                    <a:pt x="114" y="20"/>
                    <a:pt x="114" y="20"/>
                  </a:cubicBezTo>
                  <a:moveTo>
                    <a:pt x="114" y="0"/>
                  </a:moveTo>
                  <a:cubicBezTo>
                    <a:pt x="114" y="0"/>
                    <a:pt x="114" y="0"/>
                    <a:pt x="114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09" y="1"/>
                    <a:pt x="69" y="3"/>
                    <a:pt x="39" y="30"/>
                  </a:cubicBezTo>
                  <a:cubicBezTo>
                    <a:pt x="8" y="57"/>
                    <a:pt x="2" y="96"/>
                    <a:pt x="1" y="100"/>
                  </a:cubicBezTo>
                  <a:cubicBezTo>
                    <a:pt x="0" y="107"/>
                    <a:pt x="2" y="114"/>
                    <a:pt x="6" y="119"/>
                  </a:cubicBezTo>
                  <a:cubicBezTo>
                    <a:pt x="11" y="124"/>
                    <a:pt x="17" y="127"/>
                    <a:pt x="24" y="127"/>
                  </a:cubicBezTo>
                  <a:cubicBezTo>
                    <a:pt x="24" y="127"/>
                    <a:pt x="24" y="127"/>
                    <a:pt x="24" y="127"/>
                  </a:cubicBezTo>
                  <a:cubicBezTo>
                    <a:pt x="24" y="127"/>
                    <a:pt x="24" y="127"/>
                    <a:pt x="24" y="127"/>
                  </a:cubicBezTo>
                  <a:cubicBezTo>
                    <a:pt x="25" y="127"/>
                    <a:pt x="25" y="127"/>
                    <a:pt x="25" y="127"/>
                  </a:cubicBezTo>
                  <a:cubicBezTo>
                    <a:pt x="25" y="127"/>
                    <a:pt x="25" y="127"/>
                    <a:pt x="25" y="127"/>
                  </a:cubicBezTo>
                  <a:cubicBezTo>
                    <a:pt x="29" y="127"/>
                    <a:pt x="69" y="125"/>
                    <a:pt x="99" y="98"/>
                  </a:cubicBezTo>
                  <a:cubicBezTo>
                    <a:pt x="128" y="73"/>
                    <a:pt x="136" y="36"/>
                    <a:pt x="137" y="28"/>
                  </a:cubicBezTo>
                  <a:cubicBezTo>
                    <a:pt x="137" y="27"/>
                    <a:pt x="138" y="26"/>
                    <a:pt x="138" y="24"/>
                  </a:cubicBezTo>
                  <a:cubicBezTo>
                    <a:pt x="138" y="11"/>
                    <a:pt x="127" y="0"/>
                    <a:pt x="114" y="0"/>
                  </a:cubicBezTo>
                  <a:close/>
                </a:path>
              </a:pathLst>
            </a:custGeom>
            <a:gradFill>
              <a:gsLst>
                <a:gs pos="30000">
                  <a:schemeClr val="accent5"/>
                </a:gs>
                <a:gs pos="86000">
                  <a:schemeClr val="accent5">
                    <a:lumMod val="50000"/>
                  </a:schemeClr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689" name="scissors"/>
          <p:cNvGrpSpPr/>
          <p:nvPr/>
        </p:nvGrpSpPr>
        <p:grpSpPr>
          <a:xfrm>
            <a:off x="5226240" y="147334"/>
            <a:ext cx="975808" cy="912401"/>
            <a:chOff x="852488" y="165100"/>
            <a:chExt cx="1881188" cy="1758950"/>
          </a:xfrm>
        </p:grpSpPr>
        <p:sp>
          <p:nvSpPr>
            <p:cNvPr id="690" name="Freeform 65"/>
            <p:cNvSpPr/>
            <p:nvPr/>
          </p:nvSpPr>
          <p:spPr bwMode="auto">
            <a:xfrm>
              <a:off x="1957388" y="939800"/>
              <a:ext cx="738188" cy="536575"/>
            </a:xfrm>
            <a:custGeom>
              <a:gdLst>
                <a:gd fmla="*/ 210 w 233" name="T0"/>
                <a:gd fmla="*/ 101 h 169" name="T1"/>
                <a:gd fmla="*/ 4 w 233" name="T2"/>
                <a:gd fmla="*/ 0 h 169" name="T3"/>
                <a:gd fmla="*/ 3 w 233" name="T4"/>
                <a:gd fmla="*/ 0 h 169" name="T5"/>
                <a:gd fmla="*/ 1 w 233" name="T6"/>
                <a:gd fmla="*/ 1 h 169" name="T7"/>
                <a:gd fmla="*/ 1 w 233" name="T8"/>
                <a:gd fmla="*/ 4 h 169" name="T9"/>
                <a:gd fmla="*/ 29 w 233" name="T10"/>
                <a:gd fmla="*/ 98 h 169" name="T11"/>
                <a:gd fmla="*/ 31 w 233" name="T12"/>
                <a:gd fmla="*/ 100 h 169" name="T13"/>
                <a:gd fmla="*/ 215 w 233" name="T14"/>
                <a:gd fmla="*/ 169 h 169" name="T15"/>
                <a:gd fmla="*/ 216 w 233" name="T16"/>
                <a:gd fmla="*/ 169 h 169" name="T17"/>
                <a:gd fmla="*/ 219 w 233" name="T18"/>
                <a:gd fmla="*/ 167 h 169" name="T19"/>
                <a:gd fmla="*/ 210 w 233" name="T20"/>
                <a:gd fmla="*/ 101 h 169" name="T2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b="b" l="0" r="r" t="0"/>
              <a:pathLst>
                <a:path h="169" w="233">
                  <a:moveTo>
                    <a:pt x="210" y="101"/>
                  </a:moveTo>
                  <a:cubicBezTo>
                    <a:pt x="187" y="70"/>
                    <a:pt x="12" y="3"/>
                    <a:pt x="4" y="0"/>
                  </a:cubicBezTo>
                  <a:cubicBezTo>
                    <a:pt x="4" y="0"/>
                    <a:pt x="4" y="0"/>
                    <a:pt x="3" y="0"/>
                  </a:cubicBezTo>
                  <a:cubicBezTo>
                    <a:pt x="3" y="0"/>
                    <a:pt x="2" y="1"/>
                    <a:pt x="1" y="1"/>
                  </a:cubicBezTo>
                  <a:cubicBezTo>
                    <a:pt x="1" y="2"/>
                    <a:pt x="0" y="3"/>
                    <a:pt x="1" y="4"/>
                  </a:cubicBezTo>
                  <a:cubicBezTo>
                    <a:pt x="29" y="98"/>
                    <a:pt x="29" y="98"/>
                    <a:pt x="29" y="98"/>
                  </a:cubicBezTo>
                  <a:cubicBezTo>
                    <a:pt x="30" y="99"/>
                    <a:pt x="30" y="100"/>
                    <a:pt x="31" y="100"/>
                  </a:cubicBezTo>
                  <a:cubicBezTo>
                    <a:pt x="215" y="169"/>
                    <a:pt x="215" y="169"/>
                    <a:pt x="215" y="169"/>
                  </a:cubicBezTo>
                  <a:cubicBezTo>
                    <a:pt x="215" y="169"/>
                    <a:pt x="216" y="169"/>
                    <a:pt x="216" y="169"/>
                  </a:cubicBezTo>
                  <a:cubicBezTo>
                    <a:pt x="217" y="169"/>
                    <a:pt x="218" y="168"/>
                    <a:pt x="219" y="167"/>
                  </a:cubicBezTo>
                  <a:cubicBezTo>
                    <a:pt x="219" y="166"/>
                    <a:pt x="233" y="132"/>
                    <a:pt x="210" y="101"/>
                  </a:cubicBezTo>
                  <a:close/>
                </a:path>
              </a:pathLst>
            </a:custGeom>
            <a:solidFill>
              <a:schemeClr val="tx2">
                <a:lumMod val="40000"/>
                <a:lumOff val="6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91" name="Freeform 66"/>
            <p:cNvSpPr>
              <a:spLocks noEditPoints="1"/>
            </p:cNvSpPr>
            <p:nvPr/>
          </p:nvSpPr>
          <p:spPr bwMode="auto">
            <a:xfrm>
              <a:off x="1925638" y="904875"/>
              <a:ext cx="808038" cy="603250"/>
            </a:xfrm>
            <a:custGeom>
              <a:gdLst>
                <a:gd fmla="*/ 226 w 255" name="T0"/>
                <a:gd fmla="*/ 190 h 190" name="T1"/>
                <a:gd fmla="*/ 221 w 255" name="T2"/>
                <a:gd fmla="*/ 189 h 190" name="T3"/>
                <a:gd fmla="*/ 38 w 255" name="T4"/>
                <a:gd fmla="*/ 120 h 190" name="T5"/>
                <a:gd fmla="*/ 30 w 255" name="T6"/>
                <a:gd fmla="*/ 112 h 190" name="T7"/>
                <a:gd fmla="*/ 1 w 255" name="T8"/>
                <a:gd fmla="*/ 18 h 190" name="T9"/>
                <a:gd fmla="*/ 4 w 255" name="T10"/>
                <a:gd fmla="*/ 5 h 190" name="T11"/>
                <a:gd fmla="*/ 18 w 255" name="T12"/>
                <a:gd fmla="*/ 2 h 190" name="T13"/>
                <a:gd fmla="*/ 228 w 255" name="T14"/>
                <a:gd fmla="*/ 106 h 190" name="T15"/>
                <a:gd fmla="*/ 238 w 255" name="T16"/>
                <a:gd fmla="*/ 182 h 190" name="T17"/>
                <a:gd fmla="*/ 226 w 255" name="T18"/>
                <a:gd fmla="*/ 190 h 190" name="T19"/>
                <a:gd fmla="*/ 48 w 255" name="T20"/>
                <a:gd fmla="*/ 103 h 190" name="T21"/>
                <a:gd fmla="*/ 221 w 255" name="T22"/>
                <a:gd fmla="*/ 168 h 190" name="T23"/>
                <a:gd fmla="*/ 212 w 255" name="T24"/>
                <a:gd fmla="*/ 118 h 190" name="T25"/>
                <a:gd fmla="*/ 24 w 255" name="T26"/>
                <a:gd fmla="*/ 26 h 190" name="T27"/>
                <a:gd fmla="*/ 48 w 255" name="T28"/>
                <a:gd fmla="*/ 103 h 190" name="T2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b="b" l="0" r="r" t="0"/>
              <a:pathLst>
                <a:path h="190" w="255">
                  <a:moveTo>
                    <a:pt x="226" y="190"/>
                  </a:moveTo>
                  <a:cubicBezTo>
                    <a:pt x="224" y="190"/>
                    <a:pt x="223" y="190"/>
                    <a:pt x="221" y="189"/>
                  </a:cubicBezTo>
                  <a:cubicBezTo>
                    <a:pt x="38" y="120"/>
                    <a:pt x="38" y="120"/>
                    <a:pt x="38" y="120"/>
                  </a:cubicBezTo>
                  <a:cubicBezTo>
                    <a:pt x="34" y="119"/>
                    <a:pt x="31" y="116"/>
                    <a:pt x="30" y="112"/>
                  </a:cubicBezTo>
                  <a:cubicBezTo>
                    <a:pt x="1" y="18"/>
                    <a:pt x="1" y="18"/>
                    <a:pt x="1" y="18"/>
                  </a:cubicBezTo>
                  <a:cubicBezTo>
                    <a:pt x="0" y="13"/>
                    <a:pt x="1" y="8"/>
                    <a:pt x="4" y="5"/>
                  </a:cubicBezTo>
                  <a:cubicBezTo>
                    <a:pt x="8" y="1"/>
                    <a:pt x="13" y="0"/>
                    <a:pt x="18" y="2"/>
                  </a:cubicBezTo>
                  <a:cubicBezTo>
                    <a:pt x="49" y="14"/>
                    <a:pt x="205" y="74"/>
                    <a:pt x="228" y="106"/>
                  </a:cubicBezTo>
                  <a:cubicBezTo>
                    <a:pt x="255" y="142"/>
                    <a:pt x="238" y="180"/>
                    <a:pt x="238" y="182"/>
                  </a:cubicBezTo>
                  <a:cubicBezTo>
                    <a:pt x="236" y="187"/>
                    <a:pt x="231" y="190"/>
                    <a:pt x="226" y="190"/>
                  </a:cubicBezTo>
                  <a:close/>
                  <a:moveTo>
                    <a:pt x="48" y="103"/>
                  </a:moveTo>
                  <a:cubicBezTo>
                    <a:pt x="221" y="168"/>
                    <a:pt x="221" y="168"/>
                    <a:pt x="221" y="168"/>
                  </a:cubicBezTo>
                  <a:cubicBezTo>
                    <a:pt x="224" y="158"/>
                    <a:pt x="226" y="137"/>
                    <a:pt x="212" y="118"/>
                  </a:cubicBezTo>
                  <a:cubicBezTo>
                    <a:pt x="197" y="98"/>
                    <a:pt x="97" y="54"/>
                    <a:pt x="24" y="26"/>
                  </a:cubicBezTo>
                  <a:lnTo>
                    <a:pt x="48" y="103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92" name="Freeform 67"/>
            <p:cNvSpPr>
              <a:spLocks noEditPoints="1"/>
            </p:cNvSpPr>
            <p:nvPr/>
          </p:nvSpPr>
          <p:spPr bwMode="auto">
            <a:xfrm>
              <a:off x="887413" y="196850"/>
              <a:ext cx="1276350" cy="1695450"/>
            </a:xfrm>
            <a:custGeom>
              <a:gdLst>
                <a:gd fmla="*/ 301 w 402" name="T0"/>
                <a:gd fmla="*/ 214 h 534" name="T1"/>
                <a:gd fmla="*/ 301 w 402" name="T2"/>
                <a:gd fmla="*/ 213 h 534" name="T3"/>
                <a:gd fmla="*/ 262 w 402" name="T4"/>
                <a:gd fmla="*/ 158 h 534" name="T5"/>
                <a:gd fmla="*/ 277 w 402" name="T6"/>
                <a:gd fmla="*/ 145 h 534" name="T7"/>
                <a:gd fmla="*/ 271 w 402" name="T8"/>
                <a:gd fmla="*/ 54 h 534" name="T9"/>
                <a:gd fmla="*/ 223 w 402" name="T10"/>
                <a:gd fmla="*/ 13 h 534" name="T11"/>
                <a:gd fmla="*/ 185 w 402" name="T12"/>
                <a:gd fmla="*/ 0 h 534" name="T13"/>
                <a:gd fmla="*/ 132 w 402" name="T14"/>
                <a:gd fmla="*/ 24 h 534" name="T15"/>
                <a:gd fmla="*/ 138 w 402" name="T16"/>
                <a:gd fmla="*/ 116 h 534" name="T17"/>
                <a:gd fmla="*/ 186 w 402" name="T18"/>
                <a:gd fmla="*/ 156 h 534" name="T19"/>
                <a:gd fmla="*/ 196 w 402" name="T20"/>
                <a:gd fmla="*/ 162 h 534" name="T21"/>
                <a:gd fmla="*/ 232 w 402" name="T22"/>
                <a:gd fmla="*/ 221 h 534" name="T23"/>
                <a:gd fmla="*/ 165 w 402" name="T24"/>
                <a:gd fmla="*/ 170 h 534" name="T25"/>
                <a:gd fmla="*/ 164 w 402" name="T26"/>
                <a:gd fmla="*/ 170 h 534" name="T27"/>
                <a:gd fmla="*/ 163 w 402" name="T28"/>
                <a:gd fmla="*/ 168 h 534" name="T29"/>
                <a:gd fmla="*/ 114 w 402" name="T30"/>
                <a:gd fmla="*/ 128 h 534" name="T31"/>
                <a:gd fmla="*/ 76 w 402" name="T32"/>
                <a:gd fmla="*/ 115 h 534" name="T33"/>
                <a:gd fmla="*/ 24 w 402" name="T34"/>
                <a:gd fmla="*/ 139 h 534" name="T35"/>
                <a:gd fmla="*/ 29 w 402" name="T36"/>
                <a:gd fmla="*/ 230 h 534" name="T37"/>
                <a:gd fmla="*/ 77 w 402" name="T38"/>
                <a:gd fmla="*/ 270 h 534" name="T39"/>
                <a:gd fmla="*/ 116 w 402" name="T40"/>
                <a:gd fmla="*/ 284 h 534" name="T41"/>
                <a:gd fmla="*/ 168 w 402" name="T42"/>
                <a:gd fmla="*/ 260 h 534" name="T43"/>
                <a:gd fmla="*/ 178 w 402" name="T44"/>
                <a:gd fmla="*/ 244 h 534" name="T45"/>
                <a:gd fmla="*/ 230 w 402" name="T46"/>
                <a:gd fmla="*/ 278 h 534" name="T47"/>
                <a:gd fmla="*/ 293 w 402" name="T48"/>
                <a:gd fmla="*/ 443 h 534" name="T49"/>
                <a:gd fmla="*/ 398 w 402" name="T50"/>
                <a:gd fmla="*/ 534 h 534" name="T51"/>
                <a:gd fmla="*/ 399 w 402" name="T52"/>
                <a:gd fmla="*/ 534 h 534" name="T53"/>
                <a:gd fmla="*/ 401 w 402" name="T54"/>
                <a:gd fmla="*/ 533 h 534" name="T55"/>
                <a:gd fmla="*/ 402 w 402" name="T56"/>
                <a:gd fmla="*/ 530 h 534" name="T57"/>
                <a:gd fmla="*/ 301 w 402" name="T58"/>
                <a:gd fmla="*/ 214 h 534" name="T59"/>
                <a:gd fmla="*/ 158 w 402" name="T60"/>
                <a:gd fmla="*/ 46 h 534" name="T61"/>
                <a:gd fmla="*/ 184 w 402" name="T62"/>
                <a:gd fmla="*/ 33 h 534" name="T63"/>
                <a:gd fmla="*/ 202 w 402" name="T64"/>
                <a:gd fmla="*/ 39 h 534" name="T65"/>
                <a:gd fmla="*/ 250 w 402" name="T66"/>
                <a:gd fmla="*/ 79 h 534" name="T67"/>
                <a:gd fmla="*/ 251 w 402" name="T68"/>
                <a:gd fmla="*/ 123 h 534" name="T69"/>
                <a:gd fmla="*/ 224 w 402" name="T70"/>
                <a:gd fmla="*/ 136 h 534" name="T71"/>
                <a:gd fmla="*/ 207 w 402" name="T72"/>
                <a:gd fmla="*/ 130 h 534" name="T73"/>
                <a:gd fmla="*/ 159 w 402" name="T74"/>
                <a:gd fmla="*/ 90 h 534" name="T75"/>
                <a:gd fmla="*/ 158 w 402" name="T76"/>
                <a:gd fmla="*/ 46 h 534" name="T77"/>
                <a:gd fmla="*/ 49 w 402" name="T78"/>
                <a:gd fmla="*/ 160 h 534" name="T79"/>
                <a:gd fmla="*/ 76 w 402" name="T80"/>
                <a:gd fmla="*/ 148 h 534" name="T81"/>
                <a:gd fmla="*/ 93 w 402" name="T82"/>
                <a:gd fmla="*/ 154 h 534" name="T83"/>
                <a:gd fmla="*/ 141 w 402" name="T84"/>
                <a:gd fmla="*/ 194 h 534" name="T85"/>
                <a:gd fmla="*/ 142 w 402" name="T86"/>
                <a:gd fmla="*/ 238 h 534" name="T87"/>
                <a:gd fmla="*/ 116 w 402" name="T88"/>
                <a:gd fmla="*/ 251 h 534" name="T89"/>
                <a:gd fmla="*/ 99 w 402" name="T90"/>
                <a:gd fmla="*/ 245 h 534" name="T91"/>
                <a:gd fmla="*/ 51 w 402" name="T92"/>
                <a:gd fmla="*/ 204 h 534" name="T93"/>
                <a:gd fmla="*/ 49 w 402" name="T94"/>
                <a:gd fmla="*/ 160 h 534" name="T9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b="b" l="0" r="r" t="0"/>
              <a:pathLst>
                <a:path h="534" w="402">
                  <a:moveTo>
                    <a:pt x="301" y="214"/>
                  </a:moveTo>
                  <a:cubicBezTo>
                    <a:pt x="301" y="214"/>
                    <a:pt x="301" y="213"/>
                    <a:pt x="301" y="213"/>
                  </a:cubicBezTo>
                  <a:cubicBezTo>
                    <a:pt x="262" y="158"/>
                    <a:pt x="262" y="158"/>
                    <a:pt x="262" y="158"/>
                  </a:cubicBezTo>
                  <a:cubicBezTo>
                    <a:pt x="268" y="154"/>
                    <a:pt x="273" y="150"/>
                    <a:pt x="277" y="145"/>
                  </a:cubicBezTo>
                  <a:cubicBezTo>
                    <a:pt x="300" y="117"/>
                    <a:pt x="298" y="76"/>
                    <a:pt x="271" y="54"/>
                  </a:cubicBezTo>
                  <a:cubicBezTo>
                    <a:pt x="223" y="13"/>
                    <a:pt x="223" y="13"/>
                    <a:pt x="223" y="13"/>
                  </a:cubicBezTo>
                  <a:cubicBezTo>
                    <a:pt x="213" y="5"/>
                    <a:pt x="199" y="0"/>
                    <a:pt x="185" y="0"/>
                  </a:cubicBezTo>
                  <a:cubicBezTo>
                    <a:pt x="165" y="0"/>
                    <a:pt x="145" y="9"/>
                    <a:pt x="132" y="24"/>
                  </a:cubicBezTo>
                  <a:cubicBezTo>
                    <a:pt x="109" y="52"/>
                    <a:pt x="111" y="93"/>
                    <a:pt x="138" y="116"/>
                  </a:cubicBezTo>
                  <a:cubicBezTo>
                    <a:pt x="186" y="156"/>
                    <a:pt x="186" y="156"/>
                    <a:pt x="186" y="156"/>
                  </a:cubicBezTo>
                  <a:cubicBezTo>
                    <a:pt x="189" y="158"/>
                    <a:pt x="192" y="160"/>
                    <a:pt x="196" y="162"/>
                  </a:cubicBezTo>
                  <a:cubicBezTo>
                    <a:pt x="232" y="221"/>
                    <a:pt x="232" y="221"/>
                    <a:pt x="232" y="221"/>
                  </a:cubicBezTo>
                  <a:cubicBezTo>
                    <a:pt x="165" y="170"/>
                    <a:pt x="165" y="170"/>
                    <a:pt x="165" y="170"/>
                  </a:cubicBezTo>
                  <a:cubicBezTo>
                    <a:pt x="164" y="170"/>
                    <a:pt x="164" y="170"/>
                    <a:pt x="164" y="170"/>
                  </a:cubicBezTo>
                  <a:cubicBezTo>
                    <a:pt x="164" y="169"/>
                    <a:pt x="163" y="169"/>
                    <a:pt x="163" y="168"/>
                  </a:cubicBezTo>
                  <a:cubicBezTo>
                    <a:pt x="114" y="128"/>
                    <a:pt x="114" y="128"/>
                    <a:pt x="114" y="128"/>
                  </a:cubicBezTo>
                  <a:cubicBezTo>
                    <a:pt x="104" y="119"/>
                    <a:pt x="90" y="115"/>
                    <a:pt x="76" y="115"/>
                  </a:cubicBezTo>
                  <a:cubicBezTo>
                    <a:pt x="56" y="115"/>
                    <a:pt x="36" y="124"/>
                    <a:pt x="24" y="139"/>
                  </a:cubicBezTo>
                  <a:cubicBezTo>
                    <a:pt x="0" y="167"/>
                    <a:pt x="2" y="208"/>
                    <a:pt x="29" y="230"/>
                  </a:cubicBezTo>
                  <a:cubicBezTo>
                    <a:pt x="77" y="270"/>
                    <a:pt x="77" y="270"/>
                    <a:pt x="77" y="270"/>
                  </a:cubicBezTo>
                  <a:cubicBezTo>
                    <a:pt x="88" y="280"/>
                    <a:pt x="101" y="284"/>
                    <a:pt x="116" y="284"/>
                  </a:cubicBezTo>
                  <a:cubicBezTo>
                    <a:pt x="136" y="284"/>
                    <a:pt x="155" y="275"/>
                    <a:pt x="168" y="260"/>
                  </a:cubicBezTo>
                  <a:cubicBezTo>
                    <a:pt x="172" y="255"/>
                    <a:pt x="175" y="250"/>
                    <a:pt x="178" y="244"/>
                  </a:cubicBezTo>
                  <a:cubicBezTo>
                    <a:pt x="230" y="278"/>
                    <a:pt x="230" y="278"/>
                    <a:pt x="230" y="278"/>
                  </a:cubicBezTo>
                  <a:cubicBezTo>
                    <a:pt x="233" y="290"/>
                    <a:pt x="251" y="380"/>
                    <a:pt x="293" y="443"/>
                  </a:cubicBezTo>
                  <a:cubicBezTo>
                    <a:pt x="338" y="510"/>
                    <a:pt x="398" y="533"/>
                    <a:pt x="398" y="534"/>
                  </a:cubicBezTo>
                  <a:cubicBezTo>
                    <a:pt x="399" y="534"/>
                    <a:pt x="399" y="534"/>
                    <a:pt x="399" y="534"/>
                  </a:cubicBezTo>
                  <a:cubicBezTo>
                    <a:pt x="400" y="534"/>
                    <a:pt x="401" y="534"/>
                    <a:pt x="401" y="533"/>
                  </a:cubicBezTo>
                  <a:cubicBezTo>
                    <a:pt x="402" y="532"/>
                    <a:pt x="402" y="531"/>
                    <a:pt x="402" y="530"/>
                  </a:cubicBezTo>
                  <a:lnTo>
                    <a:pt x="301" y="214"/>
                  </a:lnTo>
                  <a:close/>
                  <a:moveTo>
                    <a:pt x="158" y="46"/>
                  </a:moveTo>
                  <a:cubicBezTo>
                    <a:pt x="165" y="38"/>
                    <a:pt x="174" y="33"/>
                    <a:pt x="184" y="33"/>
                  </a:cubicBezTo>
                  <a:cubicBezTo>
                    <a:pt x="191" y="33"/>
                    <a:pt x="197" y="35"/>
                    <a:pt x="202" y="39"/>
                  </a:cubicBezTo>
                  <a:cubicBezTo>
                    <a:pt x="250" y="79"/>
                    <a:pt x="250" y="79"/>
                    <a:pt x="250" y="79"/>
                  </a:cubicBezTo>
                  <a:cubicBezTo>
                    <a:pt x="262" y="90"/>
                    <a:pt x="263" y="109"/>
                    <a:pt x="251" y="123"/>
                  </a:cubicBezTo>
                  <a:cubicBezTo>
                    <a:pt x="244" y="131"/>
                    <a:pt x="234" y="136"/>
                    <a:pt x="224" y="136"/>
                  </a:cubicBezTo>
                  <a:cubicBezTo>
                    <a:pt x="218" y="136"/>
                    <a:pt x="212" y="134"/>
                    <a:pt x="207" y="130"/>
                  </a:cubicBezTo>
                  <a:cubicBezTo>
                    <a:pt x="159" y="90"/>
                    <a:pt x="159" y="90"/>
                    <a:pt x="159" y="90"/>
                  </a:cubicBezTo>
                  <a:cubicBezTo>
                    <a:pt x="147" y="80"/>
                    <a:pt x="146" y="60"/>
                    <a:pt x="158" y="46"/>
                  </a:cubicBezTo>
                  <a:close/>
                  <a:moveTo>
                    <a:pt x="49" y="160"/>
                  </a:moveTo>
                  <a:cubicBezTo>
                    <a:pt x="56" y="152"/>
                    <a:pt x="66" y="148"/>
                    <a:pt x="76" y="148"/>
                  </a:cubicBezTo>
                  <a:cubicBezTo>
                    <a:pt x="82" y="148"/>
                    <a:pt x="88" y="150"/>
                    <a:pt x="93" y="154"/>
                  </a:cubicBezTo>
                  <a:cubicBezTo>
                    <a:pt x="141" y="194"/>
                    <a:pt x="141" y="194"/>
                    <a:pt x="141" y="194"/>
                  </a:cubicBezTo>
                  <a:cubicBezTo>
                    <a:pt x="153" y="204"/>
                    <a:pt x="154" y="224"/>
                    <a:pt x="142" y="238"/>
                  </a:cubicBezTo>
                  <a:cubicBezTo>
                    <a:pt x="136" y="246"/>
                    <a:pt x="126" y="251"/>
                    <a:pt x="116" y="251"/>
                  </a:cubicBezTo>
                  <a:cubicBezTo>
                    <a:pt x="109" y="251"/>
                    <a:pt x="103" y="248"/>
                    <a:pt x="99" y="245"/>
                  </a:cubicBezTo>
                  <a:cubicBezTo>
                    <a:pt x="51" y="204"/>
                    <a:pt x="51" y="204"/>
                    <a:pt x="51" y="204"/>
                  </a:cubicBezTo>
                  <a:cubicBezTo>
                    <a:pt x="38" y="194"/>
                    <a:pt x="38" y="174"/>
                    <a:pt x="49" y="160"/>
                  </a:cubicBezTo>
                  <a:close/>
                </a:path>
              </a:pathLst>
            </a:custGeom>
            <a:solidFill>
              <a:schemeClr val="tx2">
                <a:lumMod val="40000"/>
                <a:lumOff val="6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93" name="Freeform 68"/>
            <p:cNvSpPr>
              <a:spLocks noEditPoints="1"/>
            </p:cNvSpPr>
            <p:nvPr/>
          </p:nvSpPr>
          <p:spPr bwMode="auto">
            <a:xfrm>
              <a:off x="852488" y="165100"/>
              <a:ext cx="1346200" cy="1758950"/>
            </a:xfrm>
            <a:custGeom>
              <a:gdLst>
                <a:gd fmla="*/ 406 w 424" name="T0"/>
                <a:gd fmla="*/ 553 h 554" name="T1"/>
                <a:gd fmla="*/ 232 w 424" name="T2"/>
                <a:gd fmla="*/ 294 h 554" name="T3"/>
                <a:gd fmla="*/ 187 w 424" name="T4"/>
                <a:gd fmla="*/ 276 h 554" name="T5"/>
                <a:gd fmla="*/ 82 w 424" name="T6"/>
                <a:gd fmla="*/ 288 h 554" name="T7"/>
                <a:gd fmla="*/ 27 w 424" name="T8"/>
                <a:gd fmla="*/ 142 h 554" name="T9"/>
                <a:gd fmla="*/ 132 w 424" name="T10"/>
                <a:gd fmla="*/ 130 h 554" name="T11"/>
                <a:gd fmla="*/ 182 w 424" name="T12"/>
                <a:gd fmla="*/ 172 h 554" name="T13"/>
                <a:gd fmla="*/ 206 w 424" name="T14"/>
                <a:gd fmla="*/ 191 h 554" name="T15"/>
                <a:gd fmla="*/ 190 w 424" name="T16"/>
                <a:gd fmla="*/ 174 h 554" name="T17"/>
                <a:gd fmla="*/ 136 w 424" name="T18"/>
                <a:gd fmla="*/ 28 h 554" name="T19"/>
                <a:gd fmla="*/ 241 w 424" name="T20"/>
                <a:gd fmla="*/ 16 h 554" name="T21"/>
                <a:gd fmla="*/ 295 w 424" name="T22"/>
                <a:gd fmla="*/ 161 h 554" name="T23"/>
                <a:gd fmla="*/ 320 w 424" name="T24"/>
                <a:gd fmla="*/ 217 h 554" name="T25"/>
                <a:gd fmla="*/ 423 w 424" name="T26"/>
                <a:gd fmla="*/ 537 h 554" name="T27"/>
                <a:gd fmla="*/ 410 w 424" name="T28"/>
                <a:gd fmla="*/ 554 h 554" name="T29"/>
                <a:gd fmla="*/ 250 w 424" name="T30"/>
                <a:gd fmla="*/ 282 h 554" name="T31"/>
                <a:gd fmla="*/ 312 w 424" name="T32"/>
                <a:gd fmla="*/ 448 h 554" name="T33"/>
                <a:gd fmla="*/ 303 w 424" name="T34"/>
                <a:gd fmla="*/ 228 h 554" name="T35"/>
                <a:gd fmla="*/ 267 w 424" name="T36"/>
                <a:gd fmla="*/ 160 h 554" name="T37"/>
                <a:gd fmla="*/ 276 w 424" name="T38"/>
                <a:gd fmla="*/ 71 h 554" name="T39"/>
                <a:gd fmla="*/ 196 w 424" name="T40"/>
                <a:gd fmla="*/ 20 h 554" name="T41"/>
                <a:gd fmla="*/ 155 w 424" name="T42"/>
                <a:gd fmla="*/ 118 h 554" name="T43"/>
                <a:gd fmla="*/ 211 w 424" name="T44"/>
                <a:gd fmla="*/ 164 h 554" name="T45"/>
                <a:gd fmla="*/ 280 w 424" name="T46"/>
                <a:gd fmla="*/ 272 h 554" name="T47"/>
                <a:gd fmla="*/ 169 w 424" name="T48"/>
                <a:gd fmla="*/ 188 h 554" name="T49"/>
                <a:gd fmla="*/ 167 w 424" name="T50"/>
                <a:gd fmla="*/ 186 h 554" name="T51"/>
                <a:gd fmla="*/ 87 w 424" name="T52"/>
                <a:gd fmla="*/ 135 h 554" name="T53"/>
                <a:gd fmla="*/ 46 w 424" name="T54"/>
                <a:gd fmla="*/ 233 h 554" name="T55"/>
                <a:gd fmla="*/ 127 w 424" name="T56"/>
                <a:gd fmla="*/ 284 h 554" name="T57"/>
                <a:gd fmla="*/ 180 w 424" name="T58"/>
                <a:gd fmla="*/ 250 h 554" name="T59"/>
                <a:gd fmla="*/ 127 w 424" name="T60"/>
                <a:gd fmla="*/ 271 h 554" name="T61"/>
                <a:gd fmla="*/ 55 w 424" name="T62"/>
                <a:gd fmla="*/ 222 h 554" name="T63"/>
                <a:gd fmla="*/ 87 w 424" name="T64"/>
                <a:gd fmla="*/ 148 h 554" name="T65"/>
                <a:gd fmla="*/ 158 w 424" name="T66"/>
                <a:gd fmla="*/ 196 h 554" name="T67"/>
                <a:gd fmla="*/ 127 w 424" name="T68"/>
                <a:gd fmla="*/ 271 h 554" name="T69"/>
                <a:gd fmla="*/ 68 w 424" name="T70"/>
                <a:gd fmla="*/ 177 h 554" name="T71"/>
                <a:gd fmla="*/ 116 w 424" name="T72"/>
                <a:gd fmla="*/ 247 h 554" name="T73"/>
                <a:gd fmla="*/ 145 w 424" name="T74"/>
                <a:gd fmla="*/ 242 h 554" name="T75"/>
                <a:gd fmla="*/ 97 w 424" name="T76"/>
                <a:gd fmla="*/ 172 h 554" name="T77"/>
                <a:gd fmla="*/ 235 w 424" name="T78"/>
                <a:gd fmla="*/ 156 h 554" name="T79"/>
                <a:gd fmla="*/ 164 w 424" name="T80"/>
                <a:gd fmla="*/ 108 h 554" name="T81"/>
                <a:gd fmla="*/ 195 w 424" name="T82"/>
                <a:gd fmla="*/ 33 h 554" name="T83"/>
                <a:gd fmla="*/ 267 w 424" name="T84"/>
                <a:gd fmla="*/ 82 h 554" name="T85"/>
                <a:gd fmla="*/ 235 w 424" name="T86"/>
                <a:gd fmla="*/ 156 h 554" name="T87"/>
                <a:gd fmla="*/ 177 w 424" name="T88"/>
                <a:gd fmla="*/ 62 h 554" name="T89"/>
                <a:gd fmla="*/ 225 w 424" name="T90"/>
                <a:gd fmla="*/ 132 h 554" name="T91"/>
                <a:gd fmla="*/ 254 w 424" name="T92"/>
                <a:gd fmla="*/ 127 h 554" name="T93"/>
                <a:gd fmla="*/ 206 w 424" name="T94"/>
                <a:gd fmla="*/ 57 h 554" name="T9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b="b" l="0" r="r" t="0"/>
              <a:pathLst>
                <a:path h="554" w="422">
                  <a:moveTo>
                    <a:pt x="410" y="554"/>
                  </a:moveTo>
                  <a:cubicBezTo>
                    <a:pt x="409" y="554"/>
                    <a:pt x="407" y="554"/>
                    <a:pt x="406" y="553"/>
                  </a:cubicBezTo>
                  <a:cubicBezTo>
                    <a:pt x="405" y="553"/>
                    <a:pt x="342" y="528"/>
                    <a:pt x="296" y="459"/>
                  </a:cubicBezTo>
                  <a:cubicBezTo>
                    <a:pt x="256" y="399"/>
                    <a:pt x="237" y="316"/>
                    <a:pt x="232" y="294"/>
                  </a:cubicBezTo>
                  <a:cubicBezTo>
                    <a:pt x="192" y="268"/>
                    <a:pt x="192" y="268"/>
                    <a:pt x="192" y="268"/>
                  </a:cubicBezTo>
                  <a:cubicBezTo>
                    <a:pt x="191" y="271"/>
                    <a:pt x="189" y="273"/>
                    <a:pt x="187" y="276"/>
                  </a:cubicBezTo>
                  <a:cubicBezTo>
                    <a:pt x="172" y="294"/>
                    <a:pt x="150" y="304"/>
                    <a:pt x="127" y="304"/>
                  </a:cubicBezTo>
                  <a:cubicBezTo>
                    <a:pt x="110" y="304"/>
                    <a:pt x="94" y="299"/>
                    <a:pt x="82" y="288"/>
                  </a:cubicBezTo>
                  <a:cubicBezTo>
                    <a:pt x="34" y="248"/>
                    <a:pt x="34" y="248"/>
                    <a:pt x="34" y="248"/>
                  </a:cubicBezTo>
                  <a:cubicBezTo>
                    <a:pt x="3" y="222"/>
                    <a:pt x="0" y="175"/>
                    <a:pt x="27" y="142"/>
                  </a:cubicBezTo>
                  <a:cubicBezTo>
                    <a:pt x="41" y="125"/>
                    <a:pt x="64" y="115"/>
                    <a:pt x="87" y="115"/>
                  </a:cubicBezTo>
                  <a:cubicBezTo>
                    <a:pt x="104" y="115"/>
                    <a:pt x="120" y="120"/>
                    <a:pt x="132" y="130"/>
                  </a:cubicBezTo>
                  <a:cubicBezTo>
                    <a:pt x="180" y="171"/>
                    <a:pt x="180" y="171"/>
                    <a:pt x="180" y="171"/>
                  </a:cubicBezTo>
                  <a:cubicBezTo>
                    <a:pt x="181" y="171"/>
                    <a:pt x="181" y="172"/>
                    <a:pt x="182" y="172"/>
                  </a:cubicBezTo>
                  <a:cubicBezTo>
                    <a:pt x="182" y="172"/>
                    <a:pt x="182" y="172"/>
                    <a:pt x="182" y="172"/>
                  </a:cubicBezTo>
                  <a:cubicBezTo>
                    <a:pt x="206" y="191"/>
                    <a:pt x="206" y="191"/>
                    <a:pt x="206" y="191"/>
                  </a:cubicBezTo>
                  <a:cubicBezTo>
                    <a:pt x="199" y="180"/>
                    <a:pt x="199" y="180"/>
                    <a:pt x="199" y="180"/>
                  </a:cubicBezTo>
                  <a:cubicBezTo>
                    <a:pt x="196" y="178"/>
                    <a:pt x="193" y="176"/>
                    <a:pt x="190" y="174"/>
                  </a:cubicBezTo>
                  <a:cubicBezTo>
                    <a:pt x="142" y="133"/>
                    <a:pt x="142" y="133"/>
                    <a:pt x="142" y="133"/>
                  </a:cubicBezTo>
                  <a:cubicBezTo>
                    <a:pt x="112" y="108"/>
                    <a:pt x="109" y="60"/>
                    <a:pt x="136" y="28"/>
                  </a:cubicBezTo>
                  <a:cubicBezTo>
                    <a:pt x="150" y="10"/>
                    <a:pt x="173" y="0"/>
                    <a:pt x="196" y="0"/>
                  </a:cubicBezTo>
                  <a:cubicBezTo>
                    <a:pt x="213" y="0"/>
                    <a:pt x="228" y="6"/>
                    <a:pt x="241" y="16"/>
                  </a:cubicBezTo>
                  <a:cubicBezTo>
                    <a:pt x="289" y="56"/>
                    <a:pt x="289" y="56"/>
                    <a:pt x="289" y="56"/>
                  </a:cubicBezTo>
                  <a:cubicBezTo>
                    <a:pt x="319" y="82"/>
                    <a:pt x="322" y="129"/>
                    <a:pt x="295" y="161"/>
                  </a:cubicBezTo>
                  <a:cubicBezTo>
                    <a:pt x="293" y="164"/>
                    <a:pt x="290" y="167"/>
                    <a:pt x="287" y="170"/>
                  </a:cubicBezTo>
                  <a:cubicBezTo>
                    <a:pt x="320" y="217"/>
                    <a:pt x="320" y="217"/>
                    <a:pt x="320" y="217"/>
                  </a:cubicBezTo>
                  <a:cubicBezTo>
                    <a:pt x="321" y="218"/>
                    <a:pt x="322" y="220"/>
                    <a:pt x="322" y="221"/>
                  </a:cubicBezTo>
                  <a:cubicBezTo>
                    <a:pt x="423" y="537"/>
                    <a:pt x="423" y="537"/>
                    <a:pt x="423" y="537"/>
                  </a:cubicBezTo>
                  <a:cubicBezTo>
                    <a:pt x="424" y="542"/>
                    <a:pt x="423" y="547"/>
                    <a:pt x="419" y="550"/>
                  </a:cubicBezTo>
                  <a:cubicBezTo>
                    <a:pt x="417" y="553"/>
                    <a:pt x="414" y="554"/>
                    <a:pt x="410" y="554"/>
                  </a:cubicBezTo>
                  <a:close/>
                  <a:moveTo>
                    <a:pt x="184" y="239"/>
                  </a:moveTo>
                  <a:cubicBezTo>
                    <a:pt x="250" y="282"/>
                    <a:pt x="250" y="282"/>
                    <a:pt x="250" y="282"/>
                  </a:cubicBezTo>
                  <a:cubicBezTo>
                    <a:pt x="251" y="286"/>
                    <a:pt x="251" y="286"/>
                    <a:pt x="251" y="286"/>
                  </a:cubicBezTo>
                  <a:cubicBezTo>
                    <a:pt x="253" y="296"/>
                    <a:pt x="272" y="386"/>
                    <a:pt x="312" y="448"/>
                  </a:cubicBezTo>
                  <a:cubicBezTo>
                    <a:pt x="342" y="492"/>
                    <a:pt x="379" y="516"/>
                    <a:pt x="398" y="527"/>
                  </a:cubicBezTo>
                  <a:cubicBezTo>
                    <a:pt x="303" y="228"/>
                    <a:pt x="303" y="228"/>
                    <a:pt x="303" y="228"/>
                  </a:cubicBezTo>
                  <a:cubicBezTo>
                    <a:pt x="259" y="165"/>
                    <a:pt x="259" y="165"/>
                    <a:pt x="259" y="165"/>
                  </a:cubicBezTo>
                  <a:cubicBezTo>
                    <a:pt x="267" y="160"/>
                    <a:pt x="267" y="160"/>
                    <a:pt x="267" y="160"/>
                  </a:cubicBezTo>
                  <a:cubicBezTo>
                    <a:pt x="273" y="156"/>
                    <a:pt x="277" y="153"/>
                    <a:pt x="280" y="149"/>
                  </a:cubicBezTo>
                  <a:cubicBezTo>
                    <a:pt x="300" y="125"/>
                    <a:pt x="298" y="90"/>
                    <a:pt x="276" y="71"/>
                  </a:cubicBezTo>
                  <a:cubicBezTo>
                    <a:pt x="228" y="31"/>
                    <a:pt x="228" y="31"/>
                    <a:pt x="228" y="31"/>
                  </a:cubicBezTo>
                  <a:cubicBezTo>
                    <a:pt x="219" y="24"/>
                    <a:pt x="208" y="20"/>
                    <a:pt x="196" y="20"/>
                  </a:cubicBezTo>
                  <a:cubicBezTo>
                    <a:pt x="179" y="20"/>
                    <a:pt x="162" y="28"/>
                    <a:pt x="151" y="41"/>
                  </a:cubicBezTo>
                  <a:cubicBezTo>
                    <a:pt x="131" y="65"/>
                    <a:pt x="133" y="99"/>
                    <a:pt x="155" y="118"/>
                  </a:cubicBezTo>
                  <a:cubicBezTo>
                    <a:pt x="203" y="158"/>
                    <a:pt x="203" y="158"/>
                    <a:pt x="203" y="158"/>
                  </a:cubicBezTo>
                  <a:cubicBezTo>
                    <a:pt x="205" y="160"/>
                    <a:pt x="208" y="162"/>
                    <a:pt x="211" y="164"/>
                  </a:cubicBezTo>
                  <a:cubicBezTo>
                    <a:pt x="214" y="165"/>
                    <a:pt x="214" y="165"/>
                    <a:pt x="214" y="165"/>
                  </a:cubicBezTo>
                  <a:cubicBezTo>
                    <a:pt x="280" y="272"/>
                    <a:pt x="280" y="272"/>
                    <a:pt x="280" y="272"/>
                  </a:cubicBezTo>
                  <a:cubicBezTo>
                    <a:pt x="170" y="188"/>
                    <a:pt x="170" y="188"/>
                    <a:pt x="170" y="188"/>
                  </a:cubicBezTo>
                  <a:cubicBezTo>
                    <a:pt x="169" y="188"/>
                    <a:pt x="169" y="188"/>
                    <a:pt x="169" y="188"/>
                  </a:cubicBezTo>
                  <a:cubicBezTo>
                    <a:pt x="167" y="186"/>
                    <a:pt x="167" y="186"/>
                    <a:pt x="167" y="186"/>
                  </a:cubicBezTo>
                  <a:cubicBezTo>
                    <a:pt x="167" y="186"/>
                    <a:pt x="167" y="186"/>
                    <a:pt x="167" y="186"/>
                  </a:cubicBezTo>
                  <a:cubicBezTo>
                    <a:pt x="119" y="146"/>
                    <a:pt x="119" y="146"/>
                    <a:pt x="119" y="146"/>
                  </a:cubicBezTo>
                  <a:cubicBezTo>
                    <a:pt x="110" y="139"/>
                    <a:pt x="99" y="135"/>
                    <a:pt x="87" y="135"/>
                  </a:cubicBezTo>
                  <a:cubicBezTo>
                    <a:pt x="70" y="135"/>
                    <a:pt x="53" y="142"/>
                    <a:pt x="42" y="155"/>
                  </a:cubicBezTo>
                  <a:cubicBezTo>
                    <a:pt x="22" y="179"/>
                    <a:pt x="24" y="214"/>
                    <a:pt x="46" y="233"/>
                  </a:cubicBezTo>
                  <a:cubicBezTo>
                    <a:pt x="94" y="273"/>
                    <a:pt x="94" y="273"/>
                    <a:pt x="94" y="273"/>
                  </a:cubicBezTo>
                  <a:cubicBezTo>
                    <a:pt x="104" y="280"/>
                    <a:pt x="115" y="284"/>
                    <a:pt x="127" y="284"/>
                  </a:cubicBezTo>
                  <a:cubicBezTo>
                    <a:pt x="144" y="284"/>
                    <a:pt x="160" y="277"/>
                    <a:pt x="171" y="263"/>
                  </a:cubicBezTo>
                  <a:cubicBezTo>
                    <a:pt x="175" y="259"/>
                    <a:pt x="177" y="255"/>
                    <a:pt x="180" y="250"/>
                  </a:cubicBezTo>
                  <a:lnTo>
                    <a:pt x="184" y="239"/>
                  </a:lnTo>
                  <a:close/>
                  <a:moveTo>
                    <a:pt x="127" y="271"/>
                  </a:moveTo>
                  <a:cubicBezTo>
                    <a:pt x="118" y="271"/>
                    <a:pt x="110" y="268"/>
                    <a:pt x="103" y="262"/>
                  </a:cubicBezTo>
                  <a:cubicBezTo>
                    <a:pt x="55" y="222"/>
                    <a:pt x="55" y="222"/>
                    <a:pt x="55" y="222"/>
                  </a:cubicBezTo>
                  <a:cubicBezTo>
                    <a:pt x="39" y="208"/>
                    <a:pt x="38" y="182"/>
                    <a:pt x="53" y="164"/>
                  </a:cubicBezTo>
                  <a:cubicBezTo>
                    <a:pt x="61" y="154"/>
                    <a:pt x="74" y="148"/>
                    <a:pt x="87" y="148"/>
                  </a:cubicBezTo>
                  <a:cubicBezTo>
                    <a:pt x="95" y="148"/>
                    <a:pt x="104" y="151"/>
                    <a:pt x="110" y="156"/>
                  </a:cubicBezTo>
                  <a:cubicBezTo>
                    <a:pt x="158" y="196"/>
                    <a:pt x="158" y="196"/>
                    <a:pt x="158" y="196"/>
                  </a:cubicBezTo>
                  <a:cubicBezTo>
                    <a:pt x="175" y="210"/>
                    <a:pt x="176" y="236"/>
                    <a:pt x="161" y="254"/>
                  </a:cubicBezTo>
                  <a:cubicBezTo>
                    <a:pt x="152" y="265"/>
                    <a:pt x="140" y="271"/>
                    <a:pt x="127" y="271"/>
                  </a:cubicBezTo>
                  <a:close/>
                  <a:moveTo>
                    <a:pt x="87" y="168"/>
                  </a:moveTo>
                  <a:cubicBezTo>
                    <a:pt x="80" y="168"/>
                    <a:pt x="73" y="171"/>
                    <a:pt x="68" y="177"/>
                  </a:cubicBezTo>
                  <a:cubicBezTo>
                    <a:pt x="60" y="187"/>
                    <a:pt x="60" y="200"/>
                    <a:pt x="68" y="207"/>
                  </a:cubicBezTo>
                  <a:cubicBezTo>
                    <a:pt x="116" y="247"/>
                    <a:pt x="116" y="247"/>
                    <a:pt x="116" y="247"/>
                  </a:cubicBezTo>
                  <a:cubicBezTo>
                    <a:pt x="119" y="249"/>
                    <a:pt x="123" y="251"/>
                    <a:pt x="127" y="251"/>
                  </a:cubicBezTo>
                  <a:cubicBezTo>
                    <a:pt x="134" y="251"/>
                    <a:pt x="141" y="247"/>
                    <a:pt x="145" y="242"/>
                  </a:cubicBezTo>
                  <a:cubicBezTo>
                    <a:pt x="154" y="232"/>
                    <a:pt x="154" y="218"/>
                    <a:pt x="146" y="212"/>
                  </a:cubicBezTo>
                  <a:cubicBezTo>
                    <a:pt x="97" y="172"/>
                    <a:pt x="97" y="172"/>
                    <a:pt x="97" y="172"/>
                  </a:cubicBezTo>
                  <a:cubicBezTo>
                    <a:pt x="94" y="169"/>
                    <a:pt x="91" y="168"/>
                    <a:pt x="87" y="168"/>
                  </a:cubicBezTo>
                  <a:close/>
                  <a:moveTo>
                    <a:pt x="235" y="156"/>
                  </a:moveTo>
                  <a:cubicBezTo>
                    <a:pt x="227" y="156"/>
                    <a:pt x="218" y="153"/>
                    <a:pt x="212" y="148"/>
                  </a:cubicBezTo>
                  <a:cubicBezTo>
                    <a:pt x="164" y="108"/>
                    <a:pt x="164" y="108"/>
                    <a:pt x="164" y="108"/>
                  </a:cubicBezTo>
                  <a:cubicBezTo>
                    <a:pt x="147" y="94"/>
                    <a:pt x="146" y="68"/>
                    <a:pt x="161" y="49"/>
                  </a:cubicBezTo>
                  <a:cubicBezTo>
                    <a:pt x="170" y="39"/>
                    <a:pt x="182" y="33"/>
                    <a:pt x="195" y="33"/>
                  </a:cubicBezTo>
                  <a:cubicBezTo>
                    <a:pt x="204" y="33"/>
                    <a:pt x="212" y="36"/>
                    <a:pt x="219" y="42"/>
                  </a:cubicBezTo>
                  <a:cubicBezTo>
                    <a:pt x="267" y="82"/>
                    <a:pt x="267" y="82"/>
                    <a:pt x="267" y="82"/>
                  </a:cubicBezTo>
                  <a:cubicBezTo>
                    <a:pt x="284" y="96"/>
                    <a:pt x="285" y="122"/>
                    <a:pt x="270" y="140"/>
                  </a:cubicBezTo>
                  <a:cubicBezTo>
                    <a:pt x="261" y="150"/>
                    <a:pt x="248" y="156"/>
                    <a:pt x="235" y="156"/>
                  </a:cubicBezTo>
                  <a:close/>
                  <a:moveTo>
                    <a:pt x="195" y="53"/>
                  </a:moveTo>
                  <a:cubicBezTo>
                    <a:pt x="188" y="53"/>
                    <a:pt x="182" y="56"/>
                    <a:pt x="177" y="62"/>
                  </a:cubicBezTo>
                  <a:cubicBezTo>
                    <a:pt x="169" y="72"/>
                    <a:pt x="169" y="85"/>
                    <a:pt x="177" y="92"/>
                  </a:cubicBezTo>
                  <a:cubicBezTo>
                    <a:pt x="225" y="132"/>
                    <a:pt x="225" y="132"/>
                    <a:pt x="225" y="132"/>
                  </a:cubicBezTo>
                  <a:cubicBezTo>
                    <a:pt x="228" y="135"/>
                    <a:pt x="231" y="136"/>
                    <a:pt x="235" y="136"/>
                  </a:cubicBezTo>
                  <a:cubicBezTo>
                    <a:pt x="243" y="136"/>
                    <a:pt x="250" y="133"/>
                    <a:pt x="254" y="127"/>
                  </a:cubicBezTo>
                  <a:cubicBezTo>
                    <a:pt x="262" y="117"/>
                    <a:pt x="262" y="104"/>
                    <a:pt x="254" y="97"/>
                  </a:cubicBezTo>
                  <a:cubicBezTo>
                    <a:pt x="206" y="57"/>
                    <a:pt x="206" y="57"/>
                    <a:pt x="206" y="57"/>
                  </a:cubicBezTo>
                  <a:cubicBezTo>
                    <a:pt x="203" y="54"/>
                    <a:pt x="199" y="53"/>
                    <a:pt x="195" y="53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94" name="Oval 69"/>
            <p:cNvSpPr>
              <a:spLocks noChangeArrowheads="1"/>
            </p:cNvSpPr>
            <p:nvPr/>
          </p:nvSpPr>
          <p:spPr bwMode="auto">
            <a:xfrm>
              <a:off x="1728788" y="1047750"/>
              <a:ext cx="95250" cy="95250"/>
            </a:xfrm>
            <a:prstGeom prst="ellipse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695" name="leaf"/>
          <p:cNvSpPr/>
          <p:nvPr/>
        </p:nvSpPr>
        <p:spPr bwMode="auto">
          <a:xfrm rot="1537055">
            <a:off x="8158801" y="1913218"/>
            <a:ext cx="261049" cy="454170"/>
          </a:xfrm>
          <a:custGeom>
            <a:gdLst>
              <a:gd fmla="*/ 19 w 279" name="T0"/>
              <a:gd fmla="*/ 355 h 486" name="T1"/>
              <a:gd fmla="*/ 3 w 279" name="T2"/>
              <a:gd fmla="*/ 293 h 486" name="T3"/>
              <a:gd fmla="*/ 10 w 279" name="T4"/>
              <a:gd fmla="*/ 222 h 486" name="T5"/>
              <a:gd fmla="*/ 28 w 279" name="T6"/>
              <a:gd fmla="*/ 188 h 486" name="T7"/>
              <a:gd fmla="*/ 131 w 279" name="T8"/>
              <a:gd fmla="*/ 123 h 486" name="T9"/>
              <a:gd fmla="*/ 195 w 279" name="T10"/>
              <a:gd fmla="*/ 67 h 486" name="T11"/>
              <a:gd fmla="*/ 253 w 279" name="T12"/>
              <a:gd fmla="*/ 0 h 486" name="T13"/>
              <a:gd fmla="*/ 239 w 279" name="T14"/>
              <a:gd fmla="*/ 121 h 486" name="T15"/>
              <a:gd fmla="*/ 166 w 279" name="T16"/>
              <a:gd fmla="*/ 412 h 486" name="T17"/>
              <a:gd fmla="*/ 17 w 279" name="T18"/>
              <a:gd fmla="*/ 486 h 486" name="T19"/>
              <a:gd fmla="*/ 20 w 279" name="T20"/>
              <a:gd fmla="*/ 361 h 486" name="T21"/>
              <a:gd fmla="*/ 19 w 279" name="T22"/>
              <a:gd fmla="*/ 355 h 486" name="T23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b="b" l="0" r="r" t="0"/>
            <a:pathLst>
              <a:path h="486" w="279">
                <a:moveTo>
                  <a:pt x="19" y="355"/>
                </a:moveTo>
                <a:cubicBezTo>
                  <a:pt x="13" y="334"/>
                  <a:pt x="6" y="314"/>
                  <a:pt x="3" y="293"/>
                </a:cubicBezTo>
                <a:cubicBezTo>
                  <a:pt x="0" y="269"/>
                  <a:pt x="3" y="245"/>
                  <a:pt x="10" y="222"/>
                </a:cubicBezTo>
                <a:cubicBezTo>
                  <a:pt x="14" y="210"/>
                  <a:pt x="20" y="198"/>
                  <a:pt x="28" y="188"/>
                </a:cubicBezTo>
                <a:cubicBezTo>
                  <a:pt x="53" y="154"/>
                  <a:pt x="97" y="144"/>
                  <a:pt x="131" y="123"/>
                </a:cubicBezTo>
                <a:cubicBezTo>
                  <a:pt x="155" y="108"/>
                  <a:pt x="175" y="88"/>
                  <a:pt x="195" y="67"/>
                </a:cubicBezTo>
                <a:cubicBezTo>
                  <a:pt x="215" y="45"/>
                  <a:pt x="235" y="24"/>
                  <a:pt x="253" y="0"/>
                </a:cubicBezTo>
                <a:cubicBezTo>
                  <a:pt x="236" y="31"/>
                  <a:pt x="236" y="84"/>
                  <a:pt x="239" y="121"/>
                </a:cubicBezTo>
                <a:cubicBezTo>
                  <a:pt x="246" y="221"/>
                  <a:pt x="279" y="356"/>
                  <a:pt x="166" y="412"/>
                </a:cubicBezTo>
                <a:cubicBezTo>
                  <a:pt x="139" y="425"/>
                  <a:pt x="17" y="486"/>
                  <a:pt x="17" y="486"/>
                </a:cubicBezTo>
                <a:cubicBezTo>
                  <a:pt x="25" y="446"/>
                  <a:pt x="31" y="402"/>
                  <a:pt x="20" y="361"/>
                </a:cubicBezTo>
                <a:cubicBezTo>
                  <a:pt x="20" y="359"/>
                  <a:pt x="19" y="357"/>
                  <a:pt x="19" y="355"/>
                </a:cubicBezTo>
                <a:close/>
              </a:path>
            </a:pathLst>
          </a:custGeom>
          <a:gradFill>
            <a:gsLst>
              <a:gs pos="91000">
                <a:schemeClr val="accent2">
                  <a:lumMod val="50000"/>
                </a:schemeClr>
              </a:gs>
              <a:gs pos="0">
                <a:schemeClr val="accent2"/>
              </a:gs>
            </a:gsLst>
            <a:lin ang="2700000" scaled="1"/>
          </a:gradFill>
          <a:ln>
            <a:noFill/>
          </a:ln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r>
              <a:rPr lang="en-US"/>
              <a:t> </a:t>
            </a:r>
          </a:p>
        </p:txBody>
      </p:sp>
      <p:sp>
        <p:nvSpPr>
          <p:cNvPr id="696" name="leaf"/>
          <p:cNvSpPr/>
          <p:nvPr/>
        </p:nvSpPr>
        <p:spPr bwMode="auto">
          <a:xfrm rot="1659581">
            <a:off x="8433495" y="2328563"/>
            <a:ext cx="253751" cy="352280"/>
          </a:xfrm>
          <a:custGeom>
            <a:gdLst>
              <a:gd fmla="*/ 38 w 353" name="T0"/>
              <a:gd fmla="*/ 218 h 491" name="T1"/>
              <a:gd fmla="*/ 94 w 353" name="T2"/>
              <a:gd fmla="*/ 159 h 491" name="T3"/>
              <a:gd fmla="*/ 164 w 353" name="T4"/>
              <a:gd fmla="*/ 117 h 491" name="T5"/>
              <a:gd fmla="*/ 226 w 353" name="T6"/>
              <a:gd fmla="*/ 65 h 491" name="T7"/>
              <a:gd fmla="*/ 281 w 353" name="T8"/>
              <a:gd fmla="*/ 0 h 491" name="T9"/>
              <a:gd fmla="*/ 267 w 353" name="T10"/>
              <a:gd fmla="*/ 120 h 491" name="T11"/>
              <a:gd fmla="*/ 244 w 353" name="T12"/>
              <a:gd fmla="*/ 433 h 491" name="T13"/>
              <a:gd fmla="*/ 32 w 353" name="T14"/>
              <a:gd fmla="*/ 491 h 491" name="T15"/>
              <a:gd fmla="*/ 43 w 353" name="T16"/>
              <a:gd fmla="*/ 448 h 491" name="T17"/>
              <a:gd fmla="*/ 25 w 353" name="T18"/>
              <a:gd fmla="*/ 388 h 491" name="T19"/>
              <a:gd fmla="*/ 38 w 353" name="T20"/>
              <a:gd fmla="*/ 218 h 491" name="T21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b="b" l="0" r="r" t="0"/>
            <a:pathLst>
              <a:path h="491" w="353">
                <a:moveTo>
                  <a:pt x="38" y="218"/>
                </a:moveTo>
                <a:cubicBezTo>
                  <a:pt x="53" y="195"/>
                  <a:pt x="73" y="175"/>
                  <a:pt x="94" y="159"/>
                </a:cubicBezTo>
                <a:cubicBezTo>
                  <a:pt x="116" y="143"/>
                  <a:pt x="141" y="132"/>
                  <a:pt x="164" y="117"/>
                </a:cubicBezTo>
                <a:cubicBezTo>
                  <a:pt x="187" y="103"/>
                  <a:pt x="208" y="85"/>
                  <a:pt x="226" y="65"/>
                </a:cubicBezTo>
                <a:cubicBezTo>
                  <a:pt x="245" y="44"/>
                  <a:pt x="263" y="22"/>
                  <a:pt x="281" y="0"/>
                </a:cubicBezTo>
                <a:cubicBezTo>
                  <a:pt x="262" y="36"/>
                  <a:pt x="264" y="81"/>
                  <a:pt x="267" y="120"/>
                </a:cubicBezTo>
                <a:cubicBezTo>
                  <a:pt x="274" y="220"/>
                  <a:pt x="353" y="368"/>
                  <a:pt x="244" y="433"/>
                </a:cubicBezTo>
                <a:cubicBezTo>
                  <a:pt x="181" y="470"/>
                  <a:pt x="32" y="491"/>
                  <a:pt x="32" y="491"/>
                </a:cubicBezTo>
                <a:cubicBezTo>
                  <a:pt x="41" y="488"/>
                  <a:pt x="43" y="454"/>
                  <a:pt x="43" y="448"/>
                </a:cubicBezTo>
                <a:cubicBezTo>
                  <a:pt x="44" y="424"/>
                  <a:pt x="34" y="409"/>
                  <a:pt x="25" y="388"/>
                </a:cubicBezTo>
                <a:cubicBezTo>
                  <a:pt x="0" y="330"/>
                  <a:pt x="4" y="272"/>
                  <a:pt x="38" y="218"/>
                </a:cubicBezTo>
                <a:close/>
              </a:path>
            </a:pathLst>
          </a:custGeom>
          <a:gradFill>
            <a:gsLst>
              <a:gs pos="91000">
                <a:schemeClr val="accent2">
                  <a:lumMod val="50000"/>
                </a:schemeClr>
              </a:gs>
              <a:gs pos="0">
                <a:schemeClr val="accent2"/>
              </a:gs>
            </a:gsLst>
            <a:lin ang="2700000" scaled="1"/>
          </a:gradFill>
          <a:ln>
            <a:noFill/>
          </a:ln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97" name="leaf"/>
          <p:cNvSpPr/>
          <p:nvPr/>
        </p:nvSpPr>
        <p:spPr bwMode="auto">
          <a:xfrm rot="21228632">
            <a:off x="8294556" y="2222674"/>
            <a:ext cx="253751" cy="352280"/>
          </a:xfrm>
          <a:custGeom>
            <a:gdLst>
              <a:gd fmla="*/ 38 w 353" name="T0"/>
              <a:gd fmla="*/ 218 h 491" name="T1"/>
              <a:gd fmla="*/ 94 w 353" name="T2"/>
              <a:gd fmla="*/ 159 h 491" name="T3"/>
              <a:gd fmla="*/ 164 w 353" name="T4"/>
              <a:gd fmla="*/ 117 h 491" name="T5"/>
              <a:gd fmla="*/ 226 w 353" name="T6"/>
              <a:gd fmla="*/ 65 h 491" name="T7"/>
              <a:gd fmla="*/ 281 w 353" name="T8"/>
              <a:gd fmla="*/ 0 h 491" name="T9"/>
              <a:gd fmla="*/ 267 w 353" name="T10"/>
              <a:gd fmla="*/ 120 h 491" name="T11"/>
              <a:gd fmla="*/ 244 w 353" name="T12"/>
              <a:gd fmla="*/ 433 h 491" name="T13"/>
              <a:gd fmla="*/ 32 w 353" name="T14"/>
              <a:gd fmla="*/ 491 h 491" name="T15"/>
              <a:gd fmla="*/ 43 w 353" name="T16"/>
              <a:gd fmla="*/ 448 h 491" name="T17"/>
              <a:gd fmla="*/ 25 w 353" name="T18"/>
              <a:gd fmla="*/ 388 h 491" name="T19"/>
              <a:gd fmla="*/ 38 w 353" name="T20"/>
              <a:gd fmla="*/ 218 h 491" name="T21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b="b" l="0" r="r" t="0"/>
            <a:pathLst>
              <a:path h="491" w="353">
                <a:moveTo>
                  <a:pt x="38" y="218"/>
                </a:moveTo>
                <a:cubicBezTo>
                  <a:pt x="53" y="195"/>
                  <a:pt x="73" y="175"/>
                  <a:pt x="94" y="159"/>
                </a:cubicBezTo>
                <a:cubicBezTo>
                  <a:pt x="116" y="143"/>
                  <a:pt x="141" y="132"/>
                  <a:pt x="164" y="117"/>
                </a:cubicBezTo>
                <a:cubicBezTo>
                  <a:pt x="187" y="103"/>
                  <a:pt x="208" y="85"/>
                  <a:pt x="226" y="65"/>
                </a:cubicBezTo>
                <a:cubicBezTo>
                  <a:pt x="245" y="44"/>
                  <a:pt x="263" y="22"/>
                  <a:pt x="281" y="0"/>
                </a:cubicBezTo>
                <a:cubicBezTo>
                  <a:pt x="262" y="36"/>
                  <a:pt x="264" y="81"/>
                  <a:pt x="267" y="120"/>
                </a:cubicBezTo>
                <a:cubicBezTo>
                  <a:pt x="274" y="220"/>
                  <a:pt x="353" y="368"/>
                  <a:pt x="244" y="433"/>
                </a:cubicBezTo>
                <a:cubicBezTo>
                  <a:pt x="181" y="470"/>
                  <a:pt x="32" y="491"/>
                  <a:pt x="32" y="491"/>
                </a:cubicBezTo>
                <a:cubicBezTo>
                  <a:pt x="41" y="488"/>
                  <a:pt x="43" y="454"/>
                  <a:pt x="43" y="448"/>
                </a:cubicBezTo>
                <a:cubicBezTo>
                  <a:pt x="44" y="424"/>
                  <a:pt x="34" y="409"/>
                  <a:pt x="25" y="388"/>
                </a:cubicBezTo>
                <a:cubicBezTo>
                  <a:pt x="0" y="330"/>
                  <a:pt x="4" y="272"/>
                  <a:pt x="38" y="218"/>
                </a:cubicBezTo>
                <a:close/>
              </a:path>
            </a:pathLst>
          </a:custGeom>
          <a:gradFill>
            <a:gsLst>
              <a:gs pos="30000">
                <a:schemeClr val="accent2">
                  <a:lumMod val="75000"/>
                </a:schemeClr>
              </a:gs>
              <a:gs pos="100000">
                <a:schemeClr val="accent2">
                  <a:lumMod val="60000"/>
                  <a:lumOff val="40000"/>
                </a:schemeClr>
              </a:gs>
            </a:gsLst>
            <a:lin ang="2700000" scaled="1"/>
          </a:gradFill>
          <a:ln>
            <a:noFill/>
          </a:ln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98" name="leaf"/>
          <p:cNvSpPr/>
          <p:nvPr/>
        </p:nvSpPr>
        <p:spPr bwMode="auto">
          <a:xfrm rot="21051952">
            <a:off x="8069769" y="1881861"/>
            <a:ext cx="253751" cy="352280"/>
          </a:xfrm>
          <a:custGeom>
            <a:gdLst>
              <a:gd fmla="*/ 38 w 353" name="T0"/>
              <a:gd fmla="*/ 218 h 491" name="T1"/>
              <a:gd fmla="*/ 94 w 353" name="T2"/>
              <a:gd fmla="*/ 159 h 491" name="T3"/>
              <a:gd fmla="*/ 164 w 353" name="T4"/>
              <a:gd fmla="*/ 117 h 491" name="T5"/>
              <a:gd fmla="*/ 226 w 353" name="T6"/>
              <a:gd fmla="*/ 65 h 491" name="T7"/>
              <a:gd fmla="*/ 281 w 353" name="T8"/>
              <a:gd fmla="*/ 0 h 491" name="T9"/>
              <a:gd fmla="*/ 267 w 353" name="T10"/>
              <a:gd fmla="*/ 120 h 491" name="T11"/>
              <a:gd fmla="*/ 244 w 353" name="T12"/>
              <a:gd fmla="*/ 433 h 491" name="T13"/>
              <a:gd fmla="*/ 32 w 353" name="T14"/>
              <a:gd fmla="*/ 491 h 491" name="T15"/>
              <a:gd fmla="*/ 43 w 353" name="T16"/>
              <a:gd fmla="*/ 448 h 491" name="T17"/>
              <a:gd fmla="*/ 25 w 353" name="T18"/>
              <a:gd fmla="*/ 388 h 491" name="T19"/>
              <a:gd fmla="*/ 38 w 353" name="T20"/>
              <a:gd fmla="*/ 218 h 491" name="T21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b="b" l="0" r="r" t="0"/>
            <a:pathLst>
              <a:path h="491" w="353">
                <a:moveTo>
                  <a:pt x="38" y="218"/>
                </a:moveTo>
                <a:cubicBezTo>
                  <a:pt x="53" y="195"/>
                  <a:pt x="73" y="175"/>
                  <a:pt x="94" y="159"/>
                </a:cubicBezTo>
                <a:cubicBezTo>
                  <a:pt x="116" y="143"/>
                  <a:pt x="141" y="132"/>
                  <a:pt x="164" y="117"/>
                </a:cubicBezTo>
                <a:cubicBezTo>
                  <a:pt x="187" y="103"/>
                  <a:pt x="208" y="85"/>
                  <a:pt x="226" y="65"/>
                </a:cubicBezTo>
                <a:cubicBezTo>
                  <a:pt x="245" y="44"/>
                  <a:pt x="263" y="22"/>
                  <a:pt x="281" y="0"/>
                </a:cubicBezTo>
                <a:cubicBezTo>
                  <a:pt x="262" y="36"/>
                  <a:pt x="264" y="81"/>
                  <a:pt x="267" y="120"/>
                </a:cubicBezTo>
                <a:cubicBezTo>
                  <a:pt x="274" y="220"/>
                  <a:pt x="353" y="368"/>
                  <a:pt x="244" y="433"/>
                </a:cubicBezTo>
                <a:cubicBezTo>
                  <a:pt x="181" y="470"/>
                  <a:pt x="32" y="491"/>
                  <a:pt x="32" y="491"/>
                </a:cubicBezTo>
                <a:cubicBezTo>
                  <a:pt x="41" y="488"/>
                  <a:pt x="43" y="454"/>
                  <a:pt x="43" y="448"/>
                </a:cubicBezTo>
                <a:cubicBezTo>
                  <a:pt x="44" y="424"/>
                  <a:pt x="34" y="409"/>
                  <a:pt x="25" y="388"/>
                </a:cubicBezTo>
                <a:cubicBezTo>
                  <a:pt x="0" y="330"/>
                  <a:pt x="4" y="272"/>
                  <a:pt x="38" y="218"/>
                </a:cubicBezTo>
                <a:close/>
              </a:path>
            </a:pathLst>
          </a:custGeom>
          <a:gradFill>
            <a:gsLst>
              <a:gs pos="30000">
                <a:schemeClr val="accent2">
                  <a:lumMod val="75000"/>
                </a:schemeClr>
              </a:gs>
              <a:gs pos="100000">
                <a:schemeClr val="accent2">
                  <a:lumMod val="60000"/>
                  <a:lumOff val="40000"/>
                </a:schemeClr>
              </a:gs>
            </a:gsLst>
            <a:lin ang="2700000" scaled="1"/>
          </a:gradFill>
          <a:ln>
            <a:noFill/>
          </a:ln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99" name="leaf"/>
          <p:cNvSpPr/>
          <p:nvPr/>
        </p:nvSpPr>
        <p:spPr bwMode="auto">
          <a:xfrm rot="3701035">
            <a:off x="7426580" y="687881"/>
            <a:ext cx="253751" cy="352280"/>
          </a:xfrm>
          <a:custGeom>
            <a:gdLst>
              <a:gd fmla="*/ 38 w 353" name="T0"/>
              <a:gd fmla="*/ 218 h 491" name="T1"/>
              <a:gd fmla="*/ 94 w 353" name="T2"/>
              <a:gd fmla="*/ 159 h 491" name="T3"/>
              <a:gd fmla="*/ 164 w 353" name="T4"/>
              <a:gd fmla="*/ 117 h 491" name="T5"/>
              <a:gd fmla="*/ 226 w 353" name="T6"/>
              <a:gd fmla="*/ 65 h 491" name="T7"/>
              <a:gd fmla="*/ 281 w 353" name="T8"/>
              <a:gd fmla="*/ 0 h 491" name="T9"/>
              <a:gd fmla="*/ 267 w 353" name="T10"/>
              <a:gd fmla="*/ 120 h 491" name="T11"/>
              <a:gd fmla="*/ 244 w 353" name="T12"/>
              <a:gd fmla="*/ 433 h 491" name="T13"/>
              <a:gd fmla="*/ 32 w 353" name="T14"/>
              <a:gd fmla="*/ 491 h 491" name="T15"/>
              <a:gd fmla="*/ 43 w 353" name="T16"/>
              <a:gd fmla="*/ 448 h 491" name="T17"/>
              <a:gd fmla="*/ 25 w 353" name="T18"/>
              <a:gd fmla="*/ 388 h 491" name="T19"/>
              <a:gd fmla="*/ 38 w 353" name="T20"/>
              <a:gd fmla="*/ 218 h 491" name="T21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b="b" l="0" r="r" t="0"/>
            <a:pathLst>
              <a:path h="491" w="353">
                <a:moveTo>
                  <a:pt x="38" y="218"/>
                </a:moveTo>
                <a:cubicBezTo>
                  <a:pt x="53" y="195"/>
                  <a:pt x="73" y="175"/>
                  <a:pt x="94" y="159"/>
                </a:cubicBezTo>
                <a:cubicBezTo>
                  <a:pt x="116" y="143"/>
                  <a:pt x="141" y="132"/>
                  <a:pt x="164" y="117"/>
                </a:cubicBezTo>
                <a:cubicBezTo>
                  <a:pt x="187" y="103"/>
                  <a:pt x="208" y="85"/>
                  <a:pt x="226" y="65"/>
                </a:cubicBezTo>
                <a:cubicBezTo>
                  <a:pt x="245" y="44"/>
                  <a:pt x="263" y="22"/>
                  <a:pt x="281" y="0"/>
                </a:cubicBezTo>
                <a:cubicBezTo>
                  <a:pt x="262" y="36"/>
                  <a:pt x="264" y="81"/>
                  <a:pt x="267" y="120"/>
                </a:cubicBezTo>
                <a:cubicBezTo>
                  <a:pt x="274" y="220"/>
                  <a:pt x="353" y="368"/>
                  <a:pt x="244" y="433"/>
                </a:cubicBezTo>
                <a:cubicBezTo>
                  <a:pt x="181" y="470"/>
                  <a:pt x="32" y="491"/>
                  <a:pt x="32" y="491"/>
                </a:cubicBezTo>
                <a:cubicBezTo>
                  <a:pt x="41" y="488"/>
                  <a:pt x="43" y="454"/>
                  <a:pt x="43" y="448"/>
                </a:cubicBezTo>
                <a:cubicBezTo>
                  <a:pt x="44" y="424"/>
                  <a:pt x="34" y="409"/>
                  <a:pt x="25" y="388"/>
                </a:cubicBezTo>
                <a:cubicBezTo>
                  <a:pt x="0" y="330"/>
                  <a:pt x="4" y="272"/>
                  <a:pt x="38" y="218"/>
                </a:cubicBezTo>
                <a:close/>
              </a:path>
            </a:pathLst>
          </a:custGeom>
          <a:gradFill>
            <a:gsLst>
              <a:gs pos="30000">
                <a:schemeClr val="accent2">
                  <a:lumMod val="75000"/>
                </a:schemeClr>
              </a:gs>
              <a:gs pos="100000">
                <a:schemeClr val="accent2">
                  <a:lumMod val="60000"/>
                  <a:lumOff val="40000"/>
                </a:schemeClr>
              </a:gs>
            </a:gsLst>
            <a:lin ang="2700000" scaled="1"/>
          </a:gradFill>
          <a:ln>
            <a:noFill/>
          </a:ln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00" name="leaf"/>
          <p:cNvSpPr/>
          <p:nvPr/>
        </p:nvSpPr>
        <p:spPr bwMode="auto">
          <a:xfrm rot="21228632">
            <a:off x="7431496" y="468876"/>
            <a:ext cx="253751" cy="352280"/>
          </a:xfrm>
          <a:custGeom>
            <a:gdLst>
              <a:gd fmla="*/ 38 w 353" name="T0"/>
              <a:gd fmla="*/ 218 h 491" name="T1"/>
              <a:gd fmla="*/ 94 w 353" name="T2"/>
              <a:gd fmla="*/ 159 h 491" name="T3"/>
              <a:gd fmla="*/ 164 w 353" name="T4"/>
              <a:gd fmla="*/ 117 h 491" name="T5"/>
              <a:gd fmla="*/ 226 w 353" name="T6"/>
              <a:gd fmla="*/ 65 h 491" name="T7"/>
              <a:gd fmla="*/ 281 w 353" name="T8"/>
              <a:gd fmla="*/ 0 h 491" name="T9"/>
              <a:gd fmla="*/ 267 w 353" name="T10"/>
              <a:gd fmla="*/ 120 h 491" name="T11"/>
              <a:gd fmla="*/ 244 w 353" name="T12"/>
              <a:gd fmla="*/ 433 h 491" name="T13"/>
              <a:gd fmla="*/ 32 w 353" name="T14"/>
              <a:gd fmla="*/ 491 h 491" name="T15"/>
              <a:gd fmla="*/ 43 w 353" name="T16"/>
              <a:gd fmla="*/ 448 h 491" name="T17"/>
              <a:gd fmla="*/ 25 w 353" name="T18"/>
              <a:gd fmla="*/ 388 h 491" name="T19"/>
              <a:gd fmla="*/ 38 w 353" name="T20"/>
              <a:gd fmla="*/ 218 h 491" name="T21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b="b" l="0" r="r" t="0"/>
            <a:pathLst>
              <a:path h="491" w="353">
                <a:moveTo>
                  <a:pt x="38" y="218"/>
                </a:moveTo>
                <a:cubicBezTo>
                  <a:pt x="53" y="195"/>
                  <a:pt x="73" y="175"/>
                  <a:pt x="94" y="159"/>
                </a:cubicBezTo>
                <a:cubicBezTo>
                  <a:pt x="116" y="143"/>
                  <a:pt x="141" y="132"/>
                  <a:pt x="164" y="117"/>
                </a:cubicBezTo>
                <a:cubicBezTo>
                  <a:pt x="187" y="103"/>
                  <a:pt x="208" y="85"/>
                  <a:pt x="226" y="65"/>
                </a:cubicBezTo>
                <a:cubicBezTo>
                  <a:pt x="245" y="44"/>
                  <a:pt x="263" y="22"/>
                  <a:pt x="281" y="0"/>
                </a:cubicBezTo>
                <a:cubicBezTo>
                  <a:pt x="262" y="36"/>
                  <a:pt x="264" y="81"/>
                  <a:pt x="267" y="120"/>
                </a:cubicBezTo>
                <a:cubicBezTo>
                  <a:pt x="274" y="220"/>
                  <a:pt x="353" y="368"/>
                  <a:pt x="244" y="433"/>
                </a:cubicBezTo>
                <a:cubicBezTo>
                  <a:pt x="181" y="470"/>
                  <a:pt x="32" y="491"/>
                  <a:pt x="32" y="491"/>
                </a:cubicBezTo>
                <a:cubicBezTo>
                  <a:pt x="41" y="488"/>
                  <a:pt x="43" y="454"/>
                  <a:pt x="43" y="448"/>
                </a:cubicBezTo>
                <a:cubicBezTo>
                  <a:pt x="44" y="424"/>
                  <a:pt x="34" y="409"/>
                  <a:pt x="25" y="388"/>
                </a:cubicBezTo>
                <a:cubicBezTo>
                  <a:pt x="0" y="330"/>
                  <a:pt x="4" y="272"/>
                  <a:pt x="38" y="218"/>
                </a:cubicBezTo>
                <a:close/>
              </a:path>
            </a:pathLst>
          </a:custGeom>
          <a:gradFill>
            <a:gsLst>
              <a:gs pos="30000">
                <a:schemeClr val="accent2">
                  <a:lumMod val="75000"/>
                </a:schemeClr>
              </a:gs>
              <a:gs pos="100000">
                <a:schemeClr val="accent2">
                  <a:lumMod val="60000"/>
                  <a:lumOff val="40000"/>
                </a:schemeClr>
              </a:gs>
            </a:gsLst>
            <a:lin ang="2700000" scaled="1"/>
          </a:gradFill>
          <a:ln>
            <a:noFill/>
          </a:ln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01" name="leaf"/>
          <p:cNvSpPr/>
          <p:nvPr/>
        </p:nvSpPr>
        <p:spPr bwMode="auto">
          <a:xfrm flipH="1" rot="548048">
            <a:off x="7259327" y="533925"/>
            <a:ext cx="253751" cy="352280"/>
          </a:xfrm>
          <a:custGeom>
            <a:gdLst>
              <a:gd fmla="*/ 38 w 353" name="T0"/>
              <a:gd fmla="*/ 218 h 491" name="T1"/>
              <a:gd fmla="*/ 94 w 353" name="T2"/>
              <a:gd fmla="*/ 159 h 491" name="T3"/>
              <a:gd fmla="*/ 164 w 353" name="T4"/>
              <a:gd fmla="*/ 117 h 491" name="T5"/>
              <a:gd fmla="*/ 226 w 353" name="T6"/>
              <a:gd fmla="*/ 65 h 491" name="T7"/>
              <a:gd fmla="*/ 281 w 353" name="T8"/>
              <a:gd fmla="*/ 0 h 491" name="T9"/>
              <a:gd fmla="*/ 267 w 353" name="T10"/>
              <a:gd fmla="*/ 120 h 491" name="T11"/>
              <a:gd fmla="*/ 244 w 353" name="T12"/>
              <a:gd fmla="*/ 433 h 491" name="T13"/>
              <a:gd fmla="*/ 32 w 353" name="T14"/>
              <a:gd fmla="*/ 491 h 491" name="T15"/>
              <a:gd fmla="*/ 43 w 353" name="T16"/>
              <a:gd fmla="*/ 448 h 491" name="T17"/>
              <a:gd fmla="*/ 25 w 353" name="T18"/>
              <a:gd fmla="*/ 388 h 491" name="T19"/>
              <a:gd fmla="*/ 38 w 353" name="T20"/>
              <a:gd fmla="*/ 218 h 491" name="T21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b="b" l="0" r="r" t="0"/>
            <a:pathLst>
              <a:path h="491" w="353">
                <a:moveTo>
                  <a:pt x="38" y="218"/>
                </a:moveTo>
                <a:cubicBezTo>
                  <a:pt x="53" y="195"/>
                  <a:pt x="73" y="175"/>
                  <a:pt x="94" y="159"/>
                </a:cubicBezTo>
                <a:cubicBezTo>
                  <a:pt x="116" y="143"/>
                  <a:pt x="141" y="132"/>
                  <a:pt x="164" y="117"/>
                </a:cubicBezTo>
                <a:cubicBezTo>
                  <a:pt x="187" y="103"/>
                  <a:pt x="208" y="85"/>
                  <a:pt x="226" y="65"/>
                </a:cubicBezTo>
                <a:cubicBezTo>
                  <a:pt x="245" y="44"/>
                  <a:pt x="263" y="22"/>
                  <a:pt x="281" y="0"/>
                </a:cubicBezTo>
                <a:cubicBezTo>
                  <a:pt x="262" y="36"/>
                  <a:pt x="264" y="81"/>
                  <a:pt x="267" y="120"/>
                </a:cubicBezTo>
                <a:cubicBezTo>
                  <a:pt x="274" y="220"/>
                  <a:pt x="353" y="368"/>
                  <a:pt x="244" y="433"/>
                </a:cubicBezTo>
                <a:cubicBezTo>
                  <a:pt x="181" y="470"/>
                  <a:pt x="32" y="491"/>
                  <a:pt x="32" y="491"/>
                </a:cubicBezTo>
                <a:cubicBezTo>
                  <a:pt x="41" y="488"/>
                  <a:pt x="43" y="454"/>
                  <a:pt x="43" y="448"/>
                </a:cubicBezTo>
                <a:cubicBezTo>
                  <a:pt x="44" y="424"/>
                  <a:pt x="34" y="409"/>
                  <a:pt x="25" y="388"/>
                </a:cubicBezTo>
                <a:cubicBezTo>
                  <a:pt x="0" y="330"/>
                  <a:pt x="4" y="272"/>
                  <a:pt x="38" y="218"/>
                </a:cubicBezTo>
                <a:close/>
              </a:path>
            </a:pathLst>
          </a:custGeom>
          <a:gradFill>
            <a:gsLst>
              <a:gs pos="30000">
                <a:schemeClr val="accent2">
                  <a:lumMod val="75000"/>
                </a:schemeClr>
              </a:gs>
              <a:gs pos="100000">
                <a:schemeClr val="accent2">
                  <a:lumMod val="60000"/>
                  <a:lumOff val="40000"/>
                </a:schemeClr>
              </a:gs>
            </a:gsLst>
            <a:lin ang="2700000" scaled="1"/>
          </a:gradFill>
          <a:ln>
            <a:noFill/>
          </a:ln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02" name="leaf"/>
          <p:cNvSpPr/>
          <p:nvPr/>
        </p:nvSpPr>
        <p:spPr bwMode="auto">
          <a:xfrm rot="7932340">
            <a:off x="8169045" y="3489298"/>
            <a:ext cx="253751" cy="352280"/>
          </a:xfrm>
          <a:custGeom>
            <a:gdLst>
              <a:gd fmla="*/ 38 w 353" name="T0"/>
              <a:gd fmla="*/ 218 h 491" name="T1"/>
              <a:gd fmla="*/ 94 w 353" name="T2"/>
              <a:gd fmla="*/ 159 h 491" name="T3"/>
              <a:gd fmla="*/ 164 w 353" name="T4"/>
              <a:gd fmla="*/ 117 h 491" name="T5"/>
              <a:gd fmla="*/ 226 w 353" name="T6"/>
              <a:gd fmla="*/ 65 h 491" name="T7"/>
              <a:gd fmla="*/ 281 w 353" name="T8"/>
              <a:gd fmla="*/ 0 h 491" name="T9"/>
              <a:gd fmla="*/ 267 w 353" name="T10"/>
              <a:gd fmla="*/ 120 h 491" name="T11"/>
              <a:gd fmla="*/ 244 w 353" name="T12"/>
              <a:gd fmla="*/ 433 h 491" name="T13"/>
              <a:gd fmla="*/ 32 w 353" name="T14"/>
              <a:gd fmla="*/ 491 h 491" name="T15"/>
              <a:gd fmla="*/ 43 w 353" name="T16"/>
              <a:gd fmla="*/ 448 h 491" name="T17"/>
              <a:gd fmla="*/ 25 w 353" name="T18"/>
              <a:gd fmla="*/ 388 h 491" name="T19"/>
              <a:gd fmla="*/ 38 w 353" name="T20"/>
              <a:gd fmla="*/ 218 h 491" name="T21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b="b" l="0" r="r" t="0"/>
            <a:pathLst>
              <a:path h="491" w="353">
                <a:moveTo>
                  <a:pt x="38" y="218"/>
                </a:moveTo>
                <a:cubicBezTo>
                  <a:pt x="53" y="195"/>
                  <a:pt x="73" y="175"/>
                  <a:pt x="94" y="159"/>
                </a:cubicBezTo>
                <a:cubicBezTo>
                  <a:pt x="116" y="143"/>
                  <a:pt x="141" y="132"/>
                  <a:pt x="164" y="117"/>
                </a:cubicBezTo>
                <a:cubicBezTo>
                  <a:pt x="187" y="103"/>
                  <a:pt x="208" y="85"/>
                  <a:pt x="226" y="65"/>
                </a:cubicBezTo>
                <a:cubicBezTo>
                  <a:pt x="245" y="44"/>
                  <a:pt x="263" y="22"/>
                  <a:pt x="281" y="0"/>
                </a:cubicBezTo>
                <a:cubicBezTo>
                  <a:pt x="262" y="36"/>
                  <a:pt x="264" y="81"/>
                  <a:pt x="267" y="120"/>
                </a:cubicBezTo>
                <a:cubicBezTo>
                  <a:pt x="274" y="220"/>
                  <a:pt x="353" y="368"/>
                  <a:pt x="244" y="433"/>
                </a:cubicBezTo>
                <a:cubicBezTo>
                  <a:pt x="181" y="470"/>
                  <a:pt x="32" y="491"/>
                  <a:pt x="32" y="491"/>
                </a:cubicBezTo>
                <a:cubicBezTo>
                  <a:pt x="41" y="488"/>
                  <a:pt x="43" y="454"/>
                  <a:pt x="43" y="448"/>
                </a:cubicBezTo>
                <a:cubicBezTo>
                  <a:pt x="44" y="424"/>
                  <a:pt x="34" y="409"/>
                  <a:pt x="25" y="388"/>
                </a:cubicBezTo>
                <a:cubicBezTo>
                  <a:pt x="0" y="330"/>
                  <a:pt x="4" y="272"/>
                  <a:pt x="38" y="218"/>
                </a:cubicBezTo>
                <a:close/>
              </a:path>
            </a:pathLst>
          </a:custGeom>
          <a:gradFill>
            <a:gsLst>
              <a:gs pos="30000">
                <a:schemeClr val="accent2">
                  <a:lumMod val="75000"/>
                </a:schemeClr>
              </a:gs>
              <a:gs pos="100000">
                <a:schemeClr val="accent2">
                  <a:lumMod val="60000"/>
                  <a:lumOff val="40000"/>
                </a:schemeClr>
              </a:gs>
            </a:gsLst>
            <a:lin ang="2700000" scaled="1"/>
          </a:gradFill>
          <a:ln>
            <a:noFill/>
          </a:ln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03" name="leaf"/>
          <p:cNvSpPr/>
          <p:nvPr/>
        </p:nvSpPr>
        <p:spPr bwMode="auto">
          <a:xfrm flipH="1" rot="6962759">
            <a:off x="8254592" y="3326339"/>
            <a:ext cx="253751" cy="352280"/>
          </a:xfrm>
          <a:custGeom>
            <a:gdLst>
              <a:gd fmla="*/ 38 w 353" name="T0"/>
              <a:gd fmla="*/ 218 h 491" name="T1"/>
              <a:gd fmla="*/ 94 w 353" name="T2"/>
              <a:gd fmla="*/ 159 h 491" name="T3"/>
              <a:gd fmla="*/ 164 w 353" name="T4"/>
              <a:gd fmla="*/ 117 h 491" name="T5"/>
              <a:gd fmla="*/ 226 w 353" name="T6"/>
              <a:gd fmla="*/ 65 h 491" name="T7"/>
              <a:gd fmla="*/ 281 w 353" name="T8"/>
              <a:gd fmla="*/ 0 h 491" name="T9"/>
              <a:gd fmla="*/ 267 w 353" name="T10"/>
              <a:gd fmla="*/ 120 h 491" name="T11"/>
              <a:gd fmla="*/ 244 w 353" name="T12"/>
              <a:gd fmla="*/ 433 h 491" name="T13"/>
              <a:gd fmla="*/ 32 w 353" name="T14"/>
              <a:gd fmla="*/ 491 h 491" name="T15"/>
              <a:gd fmla="*/ 43 w 353" name="T16"/>
              <a:gd fmla="*/ 448 h 491" name="T17"/>
              <a:gd fmla="*/ 25 w 353" name="T18"/>
              <a:gd fmla="*/ 388 h 491" name="T19"/>
              <a:gd fmla="*/ 38 w 353" name="T20"/>
              <a:gd fmla="*/ 218 h 491" name="T21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b="b" l="0" r="r" t="0"/>
            <a:pathLst>
              <a:path h="491" w="353">
                <a:moveTo>
                  <a:pt x="38" y="218"/>
                </a:moveTo>
                <a:cubicBezTo>
                  <a:pt x="53" y="195"/>
                  <a:pt x="73" y="175"/>
                  <a:pt x="94" y="159"/>
                </a:cubicBezTo>
                <a:cubicBezTo>
                  <a:pt x="116" y="143"/>
                  <a:pt x="141" y="132"/>
                  <a:pt x="164" y="117"/>
                </a:cubicBezTo>
                <a:cubicBezTo>
                  <a:pt x="187" y="103"/>
                  <a:pt x="208" y="85"/>
                  <a:pt x="226" y="65"/>
                </a:cubicBezTo>
                <a:cubicBezTo>
                  <a:pt x="245" y="44"/>
                  <a:pt x="263" y="22"/>
                  <a:pt x="281" y="0"/>
                </a:cubicBezTo>
                <a:cubicBezTo>
                  <a:pt x="262" y="36"/>
                  <a:pt x="264" y="81"/>
                  <a:pt x="267" y="120"/>
                </a:cubicBezTo>
                <a:cubicBezTo>
                  <a:pt x="274" y="220"/>
                  <a:pt x="353" y="368"/>
                  <a:pt x="244" y="433"/>
                </a:cubicBezTo>
                <a:cubicBezTo>
                  <a:pt x="181" y="470"/>
                  <a:pt x="32" y="491"/>
                  <a:pt x="32" y="491"/>
                </a:cubicBezTo>
                <a:cubicBezTo>
                  <a:pt x="41" y="488"/>
                  <a:pt x="43" y="454"/>
                  <a:pt x="43" y="448"/>
                </a:cubicBezTo>
                <a:cubicBezTo>
                  <a:pt x="44" y="424"/>
                  <a:pt x="34" y="409"/>
                  <a:pt x="25" y="388"/>
                </a:cubicBezTo>
                <a:cubicBezTo>
                  <a:pt x="0" y="330"/>
                  <a:pt x="4" y="272"/>
                  <a:pt x="38" y="218"/>
                </a:cubicBezTo>
                <a:close/>
              </a:path>
            </a:pathLst>
          </a:custGeom>
          <a:gradFill>
            <a:gsLst>
              <a:gs pos="30000">
                <a:schemeClr val="accent2">
                  <a:lumMod val="75000"/>
                </a:schemeClr>
              </a:gs>
              <a:gs pos="100000">
                <a:schemeClr val="accent2">
                  <a:lumMod val="60000"/>
                  <a:lumOff val="40000"/>
                </a:schemeClr>
              </a:gs>
            </a:gsLst>
            <a:lin ang="2700000" scaled="1"/>
          </a:gradFill>
          <a:ln>
            <a:noFill/>
          </a:ln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04" name="leaf"/>
          <p:cNvSpPr/>
          <p:nvPr/>
        </p:nvSpPr>
        <p:spPr bwMode="auto">
          <a:xfrm rot="6357181">
            <a:off x="7369236" y="2196814"/>
            <a:ext cx="253751" cy="352280"/>
          </a:xfrm>
          <a:custGeom>
            <a:gdLst>
              <a:gd fmla="*/ 38 w 353" name="T0"/>
              <a:gd fmla="*/ 218 h 491" name="T1"/>
              <a:gd fmla="*/ 94 w 353" name="T2"/>
              <a:gd fmla="*/ 159 h 491" name="T3"/>
              <a:gd fmla="*/ 164 w 353" name="T4"/>
              <a:gd fmla="*/ 117 h 491" name="T5"/>
              <a:gd fmla="*/ 226 w 353" name="T6"/>
              <a:gd fmla="*/ 65 h 491" name="T7"/>
              <a:gd fmla="*/ 281 w 353" name="T8"/>
              <a:gd fmla="*/ 0 h 491" name="T9"/>
              <a:gd fmla="*/ 267 w 353" name="T10"/>
              <a:gd fmla="*/ 120 h 491" name="T11"/>
              <a:gd fmla="*/ 244 w 353" name="T12"/>
              <a:gd fmla="*/ 433 h 491" name="T13"/>
              <a:gd fmla="*/ 32 w 353" name="T14"/>
              <a:gd fmla="*/ 491 h 491" name="T15"/>
              <a:gd fmla="*/ 43 w 353" name="T16"/>
              <a:gd fmla="*/ 448 h 491" name="T17"/>
              <a:gd fmla="*/ 25 w 353" name="T18"/>
              <a:gd fmla="*/ 388 h 491" name="T19"/>
              <a:gd fmla="*/ 38 w 353" name="T20"/>
              <a:gd fmla="*/ 218 h 491" name="T21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b="b" l="0" r="r" t="0"/>
            <a:pathLst>
              <a:path h="491" w="353">
                <a:moveTo>
                  <a:pt x="38" y="218"/>
                </a:moveTo>
                <a:cubicBezTo>
                  <a:pt x="53" y="195"/>
                  <a:pt x="73" y="175"/>
                  <a:pt x="94" y="159"/>
                </a:cubicBezTo>
                <a:cubicBezTo>
                  <a:pt x="116" y="143"/>
                  <a:pt x="141" y="132"/>
                  <a:pt x="164" y="117"/>
                </a:cubicBezTo>
                <a:cubicBezTo>
                  <a:pt x="187" y="103"/>
                  <a:pt x="208" y="85"/>
                  <a:pt x="226" y="65"/>
                </a:cubicBezTo>
                <a:cubicBezTo>
                  <a:pt x="245" y="44"/>
                  <a:pt x="263" y="22"/>
                  <a:pt x="281" y="0"/>
                </a:cubicBezTo>
                <a:cubicBezTo>
                  <a:pt x="262" y="36"/>
                  <a:pt x="264" y="81"/>
                  <a:pt x="267" y="120"/>
                </a:cubicBezTo>
                <a:cubicBezTo>
                  <a:pt x="274" y="220"/>
                  <a:pt x="353" y="368"/>
                  <a:pt x="244" y="433"/>
                </a:cubicBezTo>
                <a:cubicBezTo>
                  <a:pt x="181" y="470"/>
                  <a:pt x="32" y="491"/>
                  <a:pt x="32" y="491"/>
                </a:cubicBezTo>
                <a:cubicBezTo>
                  <a:pt x="41" y="488"/>
                  <a:pt x="43" y="454"/>
                  <a:pt x="43" y="448"/>
                </a:cubicBezTo>
                <a:cubicBezTo>
                  <a:pt x="44" y="424"/>
                  <a:pt x="34" y="409"/>
                  <a:pt x="25" y="388"/>
                </a:cubicBezTo>
                <a:cubicBezTo>
                  <a:pt x="0" y="330"/>
                  <a:pt x="4" y="272"/>
                  <a:pt x="38" y="218"/>
                </a:cubicBezTo>
                <a:close/>
              </a:path>
            </a:pathLst>
          </a:custGeom>
          <a:gradFill>
            <a:gsLst>
              <a:gs pos="30000">
                <a:schemeClr val="accent2">
                  <a:lumMod val="75000"/>
                </a:schemeClr>
              </a:gs>
              <a:gs pos="100000">
                <a:schemeClr val="accent2">
                  <a:lumMod val="60000"/>
                  <a:lumOff val="40000"/>
                </a:schemeClr>
              </a:gs>
            </a:gsLst>
            <a:lin ang="2700000" scaled="1"/>
          </a:gradFill>
          <a:ln>
            <a:noFill/>
          </a:ln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705" name="tablet"/>
          <p:cNvGrpSpPr/>
          <p:nvPr/>
        </p:nvGrpSpPr>
        <p:grpSpPr>
          <a:xfrm>
            <a:off x="5087554" y="2063509"/>
            <a:ext cx="692732" cy="911951"/>
            <a:chOff x="5892801" y="184150"/>
            <a:chExt cx="1379538" cy="1816100"/>
          </a:xfrm>
          <a:solidFill>
            <a:schemeClr val="bg1"/>
          </a:solidFill>
        </p:grpSpPr>
        <p:sp>
          <p:nvSpPr>
            <p:cNvPr id="706" name="Freeform 83"/>
            <p:cNvSpPr/>
            <p:nvPr/>
          </p:nvSpPr>
          <p:spPr bwMode="auto">
            <a:xfrm>
              <a:off x="5936137" y="218819"/>
              <a:ext cx="1316039" cy="1752601"/>
            </a:xfrm>
            <a:custGeom>
              <a:gdLst>
                <a:gd fmla="*/ 32 w 415" name="T0"/>
                <a:gd fmla="*/ 552 h 552" name="T1"/>
                <a:gd fmla="*/ 0 w 415" name="T2"/>
                <a:gd fmla="*/ 520 h 552" name="T3"/>
                <a:gd fmla="*/ 0 w 415" name="T4"/>
                <a:gd fmla="*/ 32 h 552" name="T5"/>
                <a:gd fmla="*/ 32 w 415" name="T6"/>
                <a:gd fmla="*/ 0 h 552" name="T7"/>
                <a:gd fmla="*/ 384 w 415" name="T8"/>
                <a:gd fmla="*/ 0 h 552" name="T9"/>
                <a:gd fmla="*/ 415 w 415" name="T10"/>
                <a:gd fmla="*/ 32 h 552" name="T11"/>
                <a:gd fmla="*/ 415 w 415" name="T12"/>
                <a:gd fmla="*/ 520 h 552" name="T13"/>
                <a:gd fmla="*/ 384 w 415" name="T14"/>
                <a:gd fmla="*/ 552 h 552" name="T15"/>
                <a:gd fmla="*/ 32 w 415" name="T16"/>
                <a:gd fmla="*/ 552 h 552" name="T1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b="b" l="0" r="r" t="0"/>
              <a:pathLst>
                <a:path h="552" w="415">
                  <a:moveTo>
                    <a:pt x="32" y="552"/>
                  </a:moveTo>
                  <a:cubicBezTo>
                    <a:pt x="14" y="552"/>
                    <a:pt x="0" y="537"/>
                    <a:pt x="0" y="520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14"/>
                    <a:pt x="14" y="0"/>
                    <a:pt x="32" y="0"/>
                  </a:cubicBezTo>
                  <a:cubicBezTo>
                    <a:pt x="384" y="0"/>
                    <a:pt x="384" y="0"/>
                    <a:pt x="384" y="0"/>
                  </a:cubicBezTo>
                  <a:cubicBezTo>
                    <a:pt x="401" y="0"/>
                    <a:pt x="415" y="14"/>
                    <a:pt x="415" y="32"/>
                  </a:cubicBezTo>
                  <a:cubicBezTo>
                    <a:pt x="415" y="520"/>
                    <a:pt x="415" y="520"/>
                    <a:pt x="415" y="520"/>
                  </a:cubicBezTo>
                  <a:cubicBezTo>
                    <a:pt x="415" y="537"/>
                    <a:pt x="401" y="552"/>
                    <a:pt x="384" y="552"/>
                  </a:cubicBezTo>
                  <a:lnTo>
                    <a:pt x="32" y="552"/>
                  </a:lnTo>
                  <a:close/>
                </a:path>
              </a:pathLst>
            </a:custGeom>
            <a:gradFill>
              <a:gsLst>
                <a:gs pos="100000">
                  <a:schemeClr val="tx2">
                    <a:lumMod val="60000"/>
                    <a:lumOff val="40000"/>
                  </a:schemeClr>
                </a:gs>
                <a:gs pos="0">
                  <a:schemeClr val="tx2">
                    <a:lumMod val="50000"/>
                  </a:schemeClr>
                </a:gs>
              </a:gsLst>
              <a:lin ang="16200000" scaled="1"/>
            </a:gra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07" name="Freeform 84"/>
            <p:cNvSpPr>
              <a:spLocks noEditPoints="1"/>
            </p:cNvSpPr>
            <p:nvPr/>
          </p:nvSpPr>
          <p:spPr bwMode="auto">
            <a:xfrm>
              <a:off x="5892801" y="184150"/>
              <a:ext cx="1379538" cy="1816100"/>
            </a:xfrm>
            <a:custGeom>
              <a:gdLst>
                <a:gd fmla="*/ 394 w 435" name="T0"/>
                <a:gd fmla="*/ 20 h 572" name="T1"/>
                <a:gd fmla="*/ 415 w 435" name="T2"/>
                <a:gd fmla="*/ 42 h 572" name="T3"/>
                <a:gd fmla="*/ 415 w 435" name="T4"/>
                <a:gd fmla="*/ 530 h 572" name="T5"/>
                <a:gd fmla="*/ 394 w 435" name="T6"/>
                <a:gd fmla="*/ 552 h 572" name="T7"/>
                <a:gd fmla="*/ 42 w 435" name="T8"/>
                <a:gd fmla="*/ 552 h 572" name="T9"/>
                <a:gd fmla="*/ 20 w 435" name="T10"/>
                <a:gd fmla="*/ 530 h 572" name="T11"/>
                <a:gd fmla="*/ 20 w 435" name="T12"/>
                <a:gd fmla="*/ 42 h 572" name="T13"/>
                <a:gd fmla="*/ 42 w 435" name="T14"/>
                <a:gd fmla="*/ 20 h 572" name="T15"/>
                <a:gd fmla="*/ 394 w 435" name="T16"/>
                <a:gd fmla="*/ 20 h 572" name="T17"/>
                <a:gd fmla="*/ 394 w 435" name="T18"/>
                <a:gd fmla="*/ 0 h 572" name="T19"/>
                <a:gd fmla="*/ 42 w 435" name="T20"/>
                <a:gd fmla="*/ 0 h 572" name="T21"/>
                <a:gd fmla="*/ 0 w 435" name="T22"/>
                <a:gd fmla="*/ 42 h 572" name="T23"/>
                <a:gd fmla="*/ 0 w 435" name="T24"/>
                <a:gd fmla="*/ 530 h 572" name="T25"/>
                <a:gd fmla="*/ 42 w 435" name="T26"/>
                <a:gd fmla="*/ 572 h 572" name="T27"/>
                <a:gd fmla="*/ 394 w 435" name="T28"/>
                <a:gd fmla="*/ 572 h 572" name="T29"/>
                <a:gd fmla="*/ 435 w 435" name="T30"/>
                <a:gd fmla="*/ 530 h 572" name="T31"/>
                <a:gd fmla="*/ 435 w 435" name="T32"/>
                <a:gd fmla="*/ 42 h 572" name="T33"/>
                <a:gd fmla="*/ 394 w 435" name="T34"/>
                <a:gd fmla="*/ 0 h 572" name="T3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b="b" l="0" r="r" t="0"/>
              <a:pathLst>
                <a:path h="572" w="435">
                  <a:moveTo>
                    <a:pt x="394" y="20"/>
                  </a:moveTo>
                  <a:cubicBezTo>
                    <a:pt x="406" y="20"/>
                    <a:pt x="415" y="30"/>
                    <a:pt x="415" y="42"/>
                  </a:cubicBezTo>
                  <a:cubicBezTo>
                    <a:pt x="415" y="530"/>
                    <a:pt x="415" y="530"/>
                    <a:pt x="415" y="530"/>
                  </a:cubicBezTo>
                  <a:cubicBezTo>
                    <a:pt x="415" y="542"/>
                    <a:pt x="406" y="552"/>
                    <a:pt x="394" y="552"/>
                  </a:cubicBezTo>
                  <a:cubicBezTo>
                    <a:pt x="42" y="552"/>
                    <a:pt x="42" y="552"/>
                    <a:pt x="42" y="552"/>
                  </a:cubicBezTo>
                  <a:cubicBezTo>
                    <a:pt x="30" y="552"/>
                    <a:pt x="20" y="542"/>
                    <a:pt x="20" y="530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30"/>
                    <a:pt x="30" y="20"/>
                    <a:pt x="42" y="20"/>
                  </a:cubicBezTo>
                  <a:cubicBezTo>
                    <a:pt x="394" y="20"/>
                    <a:pt x="394" y="20"/>
                    <a:pt x="394" y="20"/>
                  </a:cubicBezTo>
                  <a:moveTo>
                    <a:pt x="394" y="0"/>
                  </a:moveTo>
                  <a:cubicBezTo>
                    <a:pt x="42" y="0"/>
                    <a:pt x="42" y="0"/>
                    <a:pt x="42" y="0"/>
                  </a:cubicBezTo>
                  <a:cubicBezTo>
                    <a:pt x="19" y="0"/>
                    <a:pt x="0" y="19"/>
                    <a:pt x="0" y="42"/>
                  </a:cubicBezTo>
                  <a:cubicBezTo>
                    <a:pt x="0" y="530"/>
                    <a:pt x="0" y="530"/>
                    <a:pt x="0" y="530"/>
                  </a:cubicBezTo>
                  <a:cubicBezTo>
                    <a:pt x="0" y="553"/>
                    <a:pt x="19" y="572"/>
                    <a:pt x="42" y="572"/>
                  </a:cubicBezTo>
                  <a:cubicBezTo>
                    <a:pt x="394" y="572"/>
                    <a:pt x="394" y="572"/>
                    <a:pt x="394" y="572"/>
                  </a:cubicBezTo>
                  <a:cubicBezTo>
                    <a:pt x="417" y="572"/>
                    <a:pt x="435" y="553"/>
                    <a:pt x="435" y="530"/>
                  </a:cubicBezTo>
                  <a:cubicBezTo>
                    <a:pt x="435" y="42"/>
                    <a:pt x="435" y="42"/>
                    <a:pt x="435" y="42"/>
                  </a:cubicBezTo>
                  <a:cubicBezTo>
                    <a:pt x="435" y="19"/>
                    <a:pt x="417" y="0"/>
                    <a:pt x="394" y="0"/>
                  </a:cubicBezTo>
                  <a:close/>
                </a:path>
              </a:pathLst>
            </a:custGeom>
            <a:solidFill>
              <a:schemeClr val="tx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08" name="Rectangle 85"/>
            <p:cNvSpPr>
              <a:spLocks noChangeArrowheads="1"/>
            </p:cNvSpPr>
            <p:nvPr/>
          </p:nvSpPr>
          <p:spPr bwMode="auto">
            <a:xfrm>
              <a:off x="6089651" y="400050"/>
              <a:ext cx="985838" cy="1308100"/>
            </a:xfrm>
            <a:prstGeom prst="rect">
              <a:avLst/>
            </a:prstGeom>
            <a:gradFill>
              <a:gsLst>
                <a:gs pos="0">
                  <a:schemeClr val="bg1"/>
                </a:gs>
                <a:gs pos="91000">
                  <a:schemeClr val="bg2">
                    <a:lumMod val="90000"/>
                  </a:schemeClr>
                </a:gs>
              </a:gsLst>
              <a:lin ang="18000000" scaled="0"/>
            </a:gra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09" name="Freeform 86"/>
            <p:cNvSpPr>
              <a:spLocks noEditPoints="1"/>
            </p:cNvSpPr>
            <p:nvPr/>
          </p:nvSpPr>
          <p:spPr bwMode="auto">
            <a:xfrm>
              <a:off x="6070601" y="381000"/>
              <a:ext cx="1023938" cy="1346200"/>
            </a:xfrm>
            <a:custGeom>
              <a:gdLst>
                <a:gd fmla="*/ 317 w 323" name="T0"/>
                <a:gd fmla="*/ 424 h 424" name="T1"/>
                <a:gd fmla="*/ 6 w 323" name="T2"/>
                <a:gd fmla="*/ 424 h 424" name="T3"/>
                <a:gd fmla="*/ 0 w 323" name="T4"/>
                <a:gd fmla="*/ 418 h 424" name="T5"/>
                <a:gd fmla="*/ 0 w 323" name="T6"/>
                <a:gd fmla="*/ 6 h 424" name="T7"/>
                <a:gd fmla="*/ 6 w 323" name="T8"/>
                <a:gd fmla="*/ 0 h 424" name="T9"/>
                <a:gd fmla="*/ 317 w 323" name="T10"/>
                <a:gd fmla="*/ 0 h 424" name="T11"/>
                <a:gd fmla="*/ 323 w 323" name="T12"/>
                <a:gd fmla="*/ 6 h 424" name="T13"/>
                <a:gd fmla="*/ 323 w 323" name="T14"/>
                <a:gd fmla="*/ 418 h 424" name="T15"/>
                <a:gd fmla="*/ 317 w 323" name="T16"/>
                <a:gd fmla="*/ 424 h 424" name="T17"/>
                <a:gd fmla="*/ 12 w 323" name="T18"/>
                <a:gd fmla="*/ 412 h 424" name="T19"/>
                <a:gd fmla="*/ 311 w 323" name="T20"/>
                <a:gd fmla="*/ 412 h 424" name="T21"/>
                <a:gd fmla="*/ 311 w 323" name="T22"/>
                <a:gd fmla="*/ 12 h 424" name="T23"/>
                <a:gd fmla="*/ 12 w 323" name="T24"/>
                <a:gd fmla="*/ 12 h 424" name="T25"/>
                <a:gd fmla="*/ 12 w 323" name="T26"/>
                <a:gd fmla="*/ 412 h 424" name="T2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b="b" l="0" r="r" t="0"/>
              <a:pathLst>
                <a:path h="422" w="323">
                  <a:moveTo>
                    <a:pt x="317" y="424"/>
                  </a:moveTo>
                  <a:cubicBezTo>
                    <a:pt x="6" y="424"/>
                    <a:pt x="6" y="424"/>
                    <a:pt x="6" y="424"/>
                  </a:cubicBezTo>
                  <a:cubicBezTo>
                    <a:pt x="3" y="424"/>
                    <a:pt x="0" y="421"/>
                    <a:pt x="0" y="418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0" y="3"/>
                    <a:pt x="3" y="0"/>
                    <a:pt x="6" y="0"/>
                  </a:cubicBezTo>
                  <a:cubicBezTo>
                    <a:pt x="317" y="0"/>
                    <a:pt x="317" y="0"/>
                    <a:pt x="317" y="0"/>
                  </a:cubicBezTo>
                  <a:cubicBezTo>
                    <a:pt x="320" y="0"/>
                    <a:pt x="323" y="3"/>
                    <a:pt x="323" y="6"/>
                  </a:cubicBezTo>
                  <a:cubicBezTo>
                    <a:pt x="323" y="418"/>
                    <a:pt x="323" y="418"/>
                    <a:pt x="323" y="418"/>
                  </a:cubicBezTo>
                  <a:cubicBezTo>
                    <a:pt x="323" y="421"/>
                    <a:pt x="320" y="424"/>
                    <a:pt x="317" y="424"/>
                  </a:cubicBezTo>
                  <a:close/>
                  <a:moveTo>
                    <a:pt x="12" y="412"/>
                  </a:moveTo>
                  <a:cubicBezTo>
                    <a:pt x="311" y="412"/>
                    <a:pt x="311" y="412"/>
                    <a:pt x="311" y="412"/>
                  </a:cubicBezTo>
                  <a:cubicBezTo>
                    <a:pt x="311" y="12"/>
                    <a:pt x="311" y="12"/>
                    <a:pt x="311" y="12"/>
                  </a:cubicBezTo>
                  <a:cubicBezTo>
                    <a:pt x="12" y="12"/>
                    <a:pt x="12" y="12"/>
                    <a:pt x="12" y="12"/>
                  </a:cubicBezTo>
                  <a:lnTo>
                    <a:pt x="12" y="412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10" name="Oval 87"/>
            <p:cNvSpPr>
              <a:spLocks noChangeArrowheads="1"/>
            </p:cNvSpPr>
            <p:nvPr/>
          </p:nvSpPr>
          <p:spPr bwMode="auto">
            <a:xfrm>
              <a:off x="6512387" y="1717869"/>
              <a:ext cx="192236" cy="192236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711" name="leaf"/>
          <p:cNvSpPr/>
          <p:nvPr/>
        </p:nvSpPr>
        <p:spPr bwMode="auto">
          <a:xfrm rot="13415071">
            <a:off x="3802699" y="1925652"/>
            <a:ext cx="253751" cy="352280"/>
          </a:xfrm>
          <a:custGeom>
            <a:gdLst>
              <a:gd fmla="*/ 38 w 353" name="T0"/>
              <a:gd fmla="*/ 218 h 491" name="T1"/>
              <a:gd fmla="*/ 94 w 353" name="T2"/>
              <a:gd fmla="*/ 159 h 491" name="T3"/>
              <a:gd fmla="*/ 164 w 353" name="T4"/>
              <a:gd fmla="*/ 117 h 491" name="T5"/>
              <a:gd fmla="*/ 226 w 353" name="T6"/>
              <a:gd fmla="*/ 65 h 491" name="T7"/>
              <a:gd fmla="*/ 281 w 353" name="T8"/>
              <a:gd fmla="*/ 0 h 491" name="T9"/>
              <a:gd fmla="*/ 267 w 353" name="T10"/>
              <a:gd fmla="*/ 120 h 491" name="T11"/>
              <a:gd fmla="*/ 244 w 353" name="T12"/>
              <a:gd fmla="*/ 433 h 491" name="T13"/>
              <a:gd fmla="*/ 32 w 353" name="T14"/>
              <a:gd fmla="*/ 491 h 491" name="T15"/>
              <a:gd fmla="*/ 43 w 353" name="T16"/>
              <a:gd fmla="*/ 448 h 491" name="T17"/>
              <a:gd fmla="*/ 25 w 353" name="T18"/>
              <a:gd fmla="*/ 388 h 491" name="T19"/>
              <a:gd fmla="*/ 38 w 353" name="T20"/>
              <a:gd fmla="*/ 218 h 491" name="T21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b="b" l="0" r="r" t="0"/>
            <a:pathLst>
              <a:path h="491" w="353">
                <a:moveTo>
                  <a:pt x="38" y="218"/>
                </a:moveTo>
                <a:cubicBezTo>
                  <a:pt x="53" y="195"/>
                  <a:pt x="73" y="175"/>
                  <a:pt x="94" y="159"/>
                </a:cubicBezTo>
                <a:cubicBezTo>
                  <a:pt x="116" y="143"/>
                  <a:pt x="141" y="132"/>
                  <a:pt x="164" y="117"/>
                </a:cubicBezTo>
                <a:cubicBezTo>
                  <a:pt x="187" y="103"/>
                  <a:pt x="208" y="85"/>
                  <a:pt x="226" y="65"/>
                </a:cubicBezTo>
                <a:cubicBezTo>
                  <a:pt x="245" y="44"/>
                  <a:pt x="263" y="22"/>
                  <a:pt x="281" y="0"/>
                </a:cubicBezTo>
                <a:cubicBezTo>
                  <a:pt x="262" y="36"/>
                  <a:pt x="264" y="81"/>
                  <a:pt x="267" y="120"/>
                </a:cubicBezTo>
                <a:cubicBezTo>
                  <a:pt x="274" y="220"/>
                  <a:pt x="353" y="368"/>
                  <a:pt x="244" y="433"/>
                </a:cubicBezTo>
                <a:cubicBezTo>
                  <a:pt x="181" y="470"/>
                  <a:pt x="32" y="491"/>
                  <a:pt x="32" y="491"/>
                </a:cubicBezTo>
                <a:cubicBezTo>
                  <a:pt x="41" y="488"/>
                  <a:pt x="43" y="454"/>
                  <a:pt x="43" y="448"/>
                </a:cubicBezTo>
                <a:cubicBezTo>
                  <a:pt x="44" y="424"/>
                  <a:pt x="34" y="409"/>
                  <a:pt x="25" y="388"/>
                </a:cubicBezTo>
                <a:cubicBezTo>
                  <a:pt x="0" y="330"/>
                  <a:pt x="4" y="272"/>
                  <a:pt x="38" y="218"/>
                </a:cubicBezTo>
                <a:close/>
              </a:path>
            </a:pathLst>
          </a:custGeom>
          <a:gradFill>
            <a:gsLst>
              <a:gs pos="91000">
                <a:schemeClr val="accent2">
                  <a:lumMod val="50000"/>
                </a:schemeClr>
              </a:gs>
              <a:gs pos="0">
                <a:schemeClr val="accent2"/>
              </a:gs>
            </a:gsLst>
            <a:lin ang="2700000" scaled="1"/>
          </a:gradFill>
          <a:ln>
            <a:noFill/>
          </a:ln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12" name="leaf"/>
          <p:cNvSpPr/>
          <p:nvPr/>
        </p:nvSpPr>
        <p:spPr bwMode="auto">
          <a:xfrm rot="11384123">
            <a:off x="3849454" y="2018638"/>
            <a:ext cx="253751" cy="352280"/>
          </a:xfrm>
          <a:custGeom>
            <a:gdLst>
              <a:gd fmla="*/ 38 w 353" name="T0"/>
              <a:gd fmla="*/ 218 h 491" name="T1"/>
              <a:gd fmla="*/ 94 w 353" name="T2"/>
              <a:gd fmla="*/ 159 h 491" name="T3"/>
              <a:gd fmla="*/ 164 w 353" name="T4"/>
              <a:gd fmla="*/ 117 h 491" name="T5"/>
              <a:gd fmla="*/ 226 w 353" name="T6"/>
              <a:gd fmla="*/ 65 h 491" name="T7"/>
              <a:gd fmla="*/ 281 w 353" name="T8"/>
              <a:gd fmla="*/ 0 h 491" name="T9"/>
              <a:gd fmla="*/ 267 w 353" name="T10"/>
              <a:gd fmla="*/ 120 h 491" name="T11"/>
              <a:gd fmla="*/ 244 w 353" name="T12"/>
              <a:gd fmla="*/ 433 h 491" name="T13"/>
              <a:gd fmla="*/ 32 w 353" name="T14"/>
              <a:gd fmla="*/ 491 h 491" name="T15"/>
              <a:gd fmla="*/ 43 w 353" name="T16"/>
              <a:gd fmla="*/ 448 h 491" name="T17"/>
              <a:gd fmla="*/ 25 w 353" name="T18"/>
              <a:gd fmla="*/ 388 h 491" name="T19"/>
              <a:gd fmla="*/ 38 w 353" name="T20"/>
              <a:gd fmla="*/ 218 h 491" name="T21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b="b" l="0" r="r" t="0"/>
            <a:pathLst>
              <a:path h="491" w="353">
                <a:moveTo>
                  <a:pt x="38" y="218"/>
                </a:moveTo>
                <a:cubicBezTo>
                  <a:pt x="53" y="195"/>
                  <a:pt x="73" y="175"/>
                  <a:pt x="94" y="159"/>
                </a:cubicBezTo>
                <a:cubicBezTo>
                  <a:pt x="116" y="143"/>
                  <a:pt x="141" y="132"/>
                  <a:pt x="164" y="117"/>
                </a:cubicBezTo>
                <a:cubicBezTo>
                  <a:pt x="187" y="103"/>
                  <a:pt x="208" y="85"/>
                  <a:pt x="226" y="65"/>
                </a:cubicBezTo>
                <a:cubicBezTo>
                  <a:pt x="245" y="44"/>
                  <a:pt x="263" y="22"/>
                  <a:pt x="281" y="0"/>
                </a:cubicBezTo>
                <a:cubicBezTo>
                  <a:pt x="262" y="36"/>
                  <a:pt x="264" y="81"/>
                  <a:pt x="267" y="120"/>
                </a:cubicBezTo>
                <a:cubicBezTo>
                  <a:pt x="274" y="220"/>
                  <a:pt x="353" y="368"/>
                  <a:pt x="244" y="433"/>
                </a:cubicBezTo>
                <a:cubicBezTo>
                  <a:pt x="181" y="470"/>
                  <a:pt x="32" y="491"/>
                  <a:pt x="32" y="491"/>
                </a:cubicBezTo>
                <a:cubicBezTo>
                  <a:pt x="41" y="488"/>
                  <a:pt x="43" y="454"/>
                  <a:pt x="43" y="448"/>
                </a:cubicBezTo>
                <a:cubicBezTo>
                  <a:pt x="44" y="424"/>
                  <a:pt x="34" y="409"/>
                  <a:pt x="25" y="388"/>
                </a:cubicBezTo>
                <a:cubicBezTo>
                  <a:pt x="0" y="330"/>
                  <a:pt x="4" y="272"/>
                  <a:pt x="38" y="218"/>
                </a:cubicBezTo>
                <a:close/>
              </a:path>
            </a:pathLst>
          </a:custGeom>
          <a:gradFill>
            <a:gsLst>
              <a:gs pos="30000">
                <a:schemeClr val="accent2">
                  <a:lumMod val="75000"/>
                </a:schemeClr>
              </a:gs>
              <a:gs pos="100000">
                <a:schemeClr val="accent2">
                  <a:lumMod val="60000"/>
                  <a:lumOff val="40000"/>
                </a:schemeClr>
              </a:gs>
            </a:gsLst>
            <a:lin ang="2700000" scaled="1"/>
          </a:gradFill>
          <a:ln>
            <a:noFill/>
          </a:ln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13" name="leaf"/>
          <p:cNvSpPr/>
          <p:nvPr/>
        </p:nvSpPr>
        <p:spPr bwMode="auto">
          <a:xfrm rot="14587594">
            <a:off x="4081851" y="3573702"/>
            <a:ext cx="253751" cy="352280"/>
          </a:xfrm>
          <a:custGeom>
            <a:gdLst>
              <a:gd fmla="*/ 38 w 353" name="T0"/>
              <a:gd fmla="*/ 218 h 491" name="T1"/>
              <a:gd fmla="*/ 94 w 353" name="T2"/>
              <a:gd fmla="*/ 159 h 491" name="T3"/>
              <a:gd fmla="*/ 164 w 353" name="T4"/>
              <a:gd fmla="*/ 117 h 491" name="T5"/>
              <a:gd fmla="*/ 226 w 353" name="T6"/>
              <a:gd fmla="*/ 65 h 491" name="T7"/>
              <a:gd fmla="*/ 281 w 353" name="T8"/>
              <a:gd fmla="*/ 0 h 491" name="T9"/>
              <a:gd fmla="*/ 267 w 353" name="T10"/>
              <a:gd fmla="*/ 120 h 491" name="T11"/>
              <a:gd fmla="*/ 244 w 353" name="T12"/>
              <a:gd fmla="*/ 433 h 491" name="T13"/>
              <a:gd fmla="*/ 32 w 353" name="T14"/>
              <a:gd fmla="*/ 491 h 491" name="T15"/>
              <a:gd fmla="*/ 43 w 353" name="T16"/>
              <a:gd fmla="*/ 448 h 491" name="T17"/>
              <a:gd fmla="*/ 25 w 353" name="T18"/>
              <a:gd fmla="*/ 388 h 491" name="T19"/>
              <a:gd fmla="*/ 38 w 353" name="T20"/>
              <a:gd fmla="*/ 218 h 491" name="T21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b="b" l="0" r="r" t="0"/>
            <a:pathLst>
              <a:path h="491" w="353">
                <a:moveTo>
                  <a:pt x="38" y="218"/>
                </a:moveTo>
                <a:cubicBezTo>
                  <a:pt x="53" y="195"/>
                  <a:pt x="73" y="175"/>
                  <a:pt x="94" y="159"/>
                </a:cubicBezTo>
                <a:cubicBezTo>
                  <a:pt x="116" y="143"/>
                  <a:pt x="141" y="132"/>
                  <a:pt x="164" y="117"/>
                </a:cubicBezTo>
                <a:cubicBezTo>
                  <a:pt x="187" y="103"/>
                  <a:pt x="208" y="85"/>
                  <a:pt x="226" y="65"/>
                </a:cubicBezTo>
                <a:cubicBezTo>
                  <a:pt x="245" y="44"/>
                  <a:pt x="263" y="22"/>
                  <a:pt x="281" y="0"/>
                </a:cubicBezTo>
                <a:cubicBezTo>
                  <a:pt x="262" y="36"/>
                  <a:pt x="264" y="81"/>
                  <a:pt x="267" y="120"/>
                </a:cubicBezTo>
                <a:cubicBezTo>
                  <a:pt x="274" y="220"/>
                  <a:pt x="353" y="368"/>
                  <a:pt x="244" y="433"/>
                </a:cubicBezTo>
                <a:cubicBezTo>
                  <a:pt x="181" y="470"/>
                  <a:pt x="32" y="491"/>
                  <a:pt x="32" y="491"/>
                </a:cubicBezTo>
                <a:cubicBezTo>
                  <a:pt x="41" y="488"/>
                  <a:pt x="43" y="454"/>
                  <a:pt x="43" y="448"/>
                </a:cubicBezTo>
                <a:cubicBezTo>
                  <a:pt x="44" y="424"/>
                  <a:pt x="34" y="409"/>
                  <a:pt x="25" y="388"/>
                </a:cubicBezTo>
                <a:cubicBezTo>
                  <a:pt x="0" y="330"/>
                  <a:pt x="4" y="272"/>
                  <a:pt x="38" y="218"/>
                </a:cubicBezTo>
                <a:close/>
              </a:path>
            </a:pathLst>
          </a:custGeom>
          <a:gradFill>
            <a:gsLst>
              <a:gs pos="30000">
                <a:schemeClr val="accent2">
                  <a:lumMod val="75000"/>
                </a:schemeClr>
              </a:gs>
              <a:gs pos="100000">
                <a:schemeClr val="accent2">
                  <a:lumMod val="60000"/>
                  <a:lumOff val="40000"/>
                </a:schemeClr>
              </a:gs>
            </a:gsLst>
            <a:lin ang="2700000" scaled="1"/>
          </a:gradFill>
          <a:ln>
            <a:noFill/>
          </a:ln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14" name="leaf"/>
          <p:cNvSpPr/>
          <p:nvPr/>
        </p:nvSpPr>
        <p:spPr bwMode="auto">
          <a:xfrm flipH="1" rot="20062944">
            <a:off x="4611584" y="1746543"/>
            <a:ext cx="261049" cy="454170"/>
          </a:xfrm>
          <a:custGeom>
            <a:gdLst>
              <a:gd fmla="*/ 19 w 279" name="T0"/>
              <a:gd fmla="*/ 355 h 486" name="T1"/>
              <a:gd fmla="*/ 3 w 279" name="T2"/>
              <a:gd fmla="*/ 293 h 486" name="T3"/>
              <a:gd fmla="*/ 10 w 279" name="T4"/>
              <a:gd fmla="*/ 222 h 486" name="T5"/>
              <a:gd fmla="*/ 28 w 279" name="T6"/>
              <a:gd fmla="*/ 188 h 486" name="T7"/>
              <a:gd fmla="*/ 131 w 279" name="T8"/>
              <a:gd fmla="*/ 123 h 486" name="T9"/>
              <a:gd fmla="*/ 195 w 279" name="T10"/>
              <a:gd fmla="*/ 67 h 486" name="T11"/>
              <a:gd fmla="*/ 253 w 279" name="T12"/>
              <a:gd fmla="*/ 0 h 486" name="T13"/>
              <a:gd fmla="*/ 239 w 279" name="T14"/>
              <a:gd fmla="*/ 121 h 486" name="T15"/>
              <a:gd fmla="*/ 166 w 279" name="T16"/>
              <a:gd fmla="*/ 412 h 486" name="T17"/>
              <a:gd fmla="*/ 17 w 279" name="T18"/>
              <a:gd fmla="*/ 486 h 486" name="T19"/>
              <a:gd fmla="*/ 20 w 279" name="T20"/>
              <a:gd fmla="*/ 361 h 486" name="T21"/>
              <a:gd fmla="*/ 19 w 279" name="T22"/>
              <a:gd fmla="*/ 355 h 486" name="T23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b="b" l="0" r="r" t="0"/>
            <a:pathLst>
              <a:path h="486" w="279">
                <a:moveTo>
                  <a:pt x="19" y="355"/>
                </a:moveTo>
                <a:cubicBezTo>
                  <a:pt x="13" y="334"/>
                  <a:pt x="6" y="314"/>
                  <a:pt x="3" y="293"/>
                </a:cubicBezTo>
                <a:cubicBezTo>
                  <a:pt x="0" y="269"/>
                  <a:pt x="3" y="245"/>
                  <a:pt x="10" y="222"/>
                </a:cubicBezTo>
                <a:cubicBezTo>
                  <a:pt x="14" y="210"/>
                  <a:pt x="20" y="198"/>
                  <a:pt x="28" y="188"/>
                </a:cubicBezTo>
                <a:cubicBezTo>
                  <a:pt x="53" y="154"/>
                  <a:pt x="97" y="144"/>
                  <a:pt x="131" y="123"/>
                </a:cubicBezTo>
                <a:cubicBezTo>
                  <a:pt x="155" y="108"/>
                  <a:pt x="175" y="88"/>
                  <a:pt x="195" y="67"/>
                </a:cubicBezTo>
                <a:cubicBezTo>
                  <a:pt x="215" y="45"/>
                  <a:pt x="235" y="24"/>
                  <a:pt x="253" y="0"/>
                </a:cubicBezTo>
                <a:cubicBezTo>
                  <a:pt x="236" y="31"/>
                  <a:pt x="236" y="84"/>
                  <a:pt x="239" y="121"/>
                </a:cubicBezTo>
                <a:cubicBezTo>
                  <a:pt x="246" y="221"/>
                  <a:pt x="279" y="356"/>
                  <a:pt x="166" y="412"/>
                </a:cubicBezTo>
                <a:cubicBezTo>
                  <a:pt x="139" y="425"/>
                  <a:pt x="17" y="486"/>
                  <a:pt x="17" y="486"/>
                </a:cubicBezTo>
                <a:cubicBezTo>
                  <a:pt x="25" y="446"/>
                  <a:pt x="31" y="402"/>
                  <a:pt x="20" y="361"/>
                </a:cubicBezTo>
                <a:cubicBezTo>
                  <a:pt x="20" y="359"/>
                  <a:pt x="19" y="357"/>
                  <a:pt x="19" y="355"/>
                </a:cubicBezTo>
                <a:close/>
              </a:path>
            </a:pathLst>
          </a:custGeom>
          <a:gradFill>
            <a:gsLst>
              <a:gs pos="91000">
                <a:schemeClr val="accent2">
                  <a:lumMod val="50000"/>
                </a:schemeClr>
              </a:gs>
              <a:gs pos="0">
                <a:schemeClr val="accent2"/>
              </a:gs>
            </a:gsLst>
            <a:lin ang="2700000" scaled="1"/>
          </a:gradFill>
          <a:ln>
            <a:noFill/>
          </a:ln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r>
              <a:rPr lang="en-US"/>
              <a:t> </a:t>
            </a:r>
          </a:p>
        </p:txBody>
      </p:sp>
      <p:grpSp>
        <p:nvGrpSpPr>
          <p:cNvPr id="715" name="megaphone"/>
          <p:cNvGrpSpPr/>
          <p:nvPr/>
        </p:nvGrpSpPr>
        <p:grpSpPr>
          <a:xfrm>
            <a:off x="4422654" y="1415982"/>
            <a:ext cx="984866" cy="466082"/>
            <a:chOff x="3022601" y="1530350"/>
            <a:chExt cx="1898650" cy="898525"/>
          </a:xfrm>
        </p:grpSpPr>
        <p:sp>
          <p:nvSpPr>
            <p:cNvPr id="716" name="Freeform 107"/>
            <p:cNvSpPr/>
            <p:nvPr/>
          </p:nvSpPr>
          <p:spPr bwMode="auto">
            <a:xfrm>
              <a:off x="3051176" y="1558925"/>
              <a:ext cx="1844675" cy="844550"/>
            </a:xfrm>
            <a:custGeom>
              <a:gdLst>
                <a:gd fmla="*/ 514 w 581" name="T0"/>
                <a:gd fmla="*/ 266 h 266" name="T1"/>
                <a:gd fmla="*/ 22 w 581" name="T2"/>
                <a:gd fmla="*/ 170 h 266" name="T3"/>
                <a:gd fmla="*/ 0 w 581" name="T4"/>
                <a:gd fmla="*/ 133 h 266" name="T5"/>
                <a:gd fmla="*/ 22 w 581" name="T6"/>
                <a:gd fmla="*/ 96 h 266" name="T7"/>
                <a:gd fmla="*/ 513 w 581" name="T8"/>
                <a:gd fmla="*/ 0 h 266" name="T9"/>
                <a:gd fmla="*/ 516 w 581" name="T10"/>
                <a:gd fmla="*/ 0 h 266" name="T11"/>
                <a:gd fmla="*/ 581 w 581" name="T12"/>
                <a:gd fmla="*/ 135 h 266" name="T13"/>
                <a:gd fmla="*/ 515 w 581" name="T14"/>
                <a:gd fmla="*/ 266 h 266" name="T15"/>
                <a:gd fmla="*/ 514 w 581" name="T16"/>
                <a:gd fmla="*/ 266 h 266" name="T1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b="b" l="0" r="r" t="0"/>
              <a:pathLst>
                <a:path h="266" w="581">
                  <a:moveTo>
                    <a:pt x="514" y="266"/>
                  </a:moveTo>
                  <a:cubicBezTo>
                    <a:pt x="493" y="266"/>
                    <a:pt x="70" y="180"/>
                    <a:pt x="22" y="170"/>
                  </a:cubicBezTo>
                  <a:cubicBezTo>
                    <a:pt x="21" y="170"/>
                    <a:pt x="0" y="165"/>
                    <a:pt x="0" y="133"/>
                  </a:cubicBezTo>
                  <a:cubicBezTo>
                    <a:pt x="0" y="101"/>
                    <a:pt x="21" y="96"/>
                    <a:pt x="22" y="96"/>
                  </a:cubicBezTo>
                  <a:cubicBezTo>
                    <a:pt x="41" y="92"/>
                    <a:pt x="501" y="1"/>
                    <a:pt x="513" y="0"/>
                  </a:cubicBezTo>
                  <a:cubicBezTo>
                    <a:pt x="514" y="0"/>
                    <a:pt x="515" y="0"/>
                    <a:pt x="516" y="0"/>
                  </a:cubicBezTo>
                  <a:cubicBezTo>
                    <a:pt x="538" y="0"/>
                    <a:pt x="581" y="28"/>
                    <a:pt x="581" y="135"/>
                  </a:cubicBezTo>
                  <a:cubicBezTo>
                    <a:pt x="581" y="237"/>
                    <a:pt x="545" y="262"/>
                    <a:pt x="515" y="266"/>
                  </a:cubicBezTo>
                  <a:cubicBezTo>
                    <a:pt x="515" y="266"/>
                    <a:pt x="514" y="266"/>
                    <a:pt x="514" y="266"/>
                  </a:cubicBezTo>
                  <a:close/>
                </a:path>
              </a:pathLst>
            </a:custGeom>
            <a:gradFill flip="none" rotWithShape="1">
              <a:gsLst>
                <a:gs pos="0">
                  <a:schemeClr val="accent6">
                    <a:lumMod val="60000"/>
                    <a:lumOff val="40000"/>
                  </a:schemeClr>
                </a:gs>
                <a:gs pos="58000">
                  <a:schemeClr val="accent6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17" name="Freeform 108"/>
            <p:cNvSpPr>
              <a:spLocks noEditPoints="1"/>
            </p:cNvSpPr>
            <p:nvPr/>
          </p:nvSpPr>
          <p:spPr bwMode="auto">
            <a:xfrm>
              <a:off x="3022601" y="1530350"/>
              <a:ext cx="1898650" cy="898525"/>
            </a:xfrm>
            <a:custGeom>
              <a:gdLst>
                <a:gd fmla="*/ 525 w 598" name="T0"/>
                <a:gd fmla="*/ 17 h 283" name="T1"/>
                <a:gd fmla="*/ 582 w 598" name="T2"/>
                <a:gd fmla="*/ 144 h 283" name="T3"/>
                <a:gd fmla="*/ 523 w 598" name="T4"/>
                <a:gd fmla="*/ 267 h 283" name="T5"/>
                <a:gd fmla="*/ 523 w 598" name="T6"/>
                <a:gd fmla="*/ 267 h 283" name="T7"/>
                <a:gd fmla="*/ 33 w 598" name="T8"/>
                <a:gd fmla="*/ 171 h 283" name="T9"/>
                <a:gd fmla="*/ 17 w 598" name="T10"/>
                <a:gd fmla="*/ 142 h 283" name="T11"/>
                <a:gd fmla="*/ 33 w 598" name="T12"/>
                <a:gd fmla="*/ 113 h 283" name="T13"/>
                <a:gd fmla="*/ 523 w 598" name="T14"/>
                <a:gd fmla="*/ 17 h 283" name="T15"/>
                <a:gd fmla="*/ 525 w 598" name="T16"/>
                <a:gd fmla="*/ 17 h 283" name="T17"/>
                <a:gd fmla="*/ 525 w 598" name="T18"/>
                <a:gd fmla="*/ 0 h 283" name="T19"/>
                <a:gd fmla="*/ 521 w 598" name="T20"/>
                <a:gd fmla="*/ 0 h 283" name="T21"/>
                <a:gd fmla="*/ 29 w 598" name="T22"/>
                <a:gd fmla="*/ 97 h 283" name="T23"/>
                <a:gd fmla="*/ 29 w 598" name="T24"/>
                <a:gd fmla="*/ 97 h 283" name="T25"/>
                <a:gd fmla="*/ 0 w 598" name="T26"/>
                <a:gd fmla="*/ 142 h 283" name="T27"/>
                <a:gd fmla="*/ 29 w 598" name="T28"/>
                <a:gd fmla="*/ 187 h 283" name="T29"/>
                <a:gd fmla="*/ 523 w 598" name="T30"/>
                <a:gd fmla="*/ 283 h 283" name="T31"/>
                <a:gd fmla="*/ 525 w 598" name="T32"/>
                <a:gd fmla="*/ 283 h 283" name="T33"/>
                <a:gd fmla="*/ 598 w 598" name="T34"/>
                <a:gd fmla="*/ 144 h 283" name="T35"/>
                <a:gd fmla="*/ 572 w 598" name="T36"/>
                <a:gd fmla="*/ 31 h 283" name="T37"/>
                <a:gd fmla="*/ 525 w 598" name="T38"/>
                <a:gd fmla="*/ 0 h 283" name="T3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b="b" l="0" r="r" t="0"/>
              <a:pathLst>
                <a:path h="283" w="598">
                  <a:moveTo>
                    <a:pt x="525" y="17"/>
                  </a:moveTo>
                  <a:cubicBezTo>
                    <a:pt x="539" y="17"/>
                    <a:pt x="582" y="36"/>
                    <a:pt x="582" y="144"/>
                  </a:cubicBezTo>
                  <a:cubicBezTo>
                    <a:pt x="582" y="257"/>
                    <a:pt x="537" y="265"/>
                    <a:pt x="523" y="267"/>
                  </a:cubicBezTo>
                  <a:cubicBezTo>
                    <a:pt x="523" y="267"/>
                    <a:pt x="523" y="267"/>
                    <a:pt x="523" y="267"/>
                  </a:cubicBezTo>
                  <a:cubicBezTo>
                    <a:pt x="502" y="267"/>
                    <a:pt x="33" y="171"/>
                    <a:pt x="33" y="171"/>
                  </a:cubicBezTo>
                  <a:cubicBezTo>
                    <a:pt x="33" y="171"/>
                    <a:pt x="17" y="167"/>
                    <a:pt x="17" y="142"/>
                  </a:cubicBezTo>
                  <a:cubicBezTo>
                    <a:pt x="17" y="116"/>
                    <a:pt x="33" y="113"/>
                    <a:pt x="33" y="113"/>
                  </a:cubicBezTo>
                  <a:cubicBezTo>
                    <a:pt x="33" y="113"/>
                    <a:pt x="511" y="19"/>
                    <a:pt x="523" y="17"/>
                  </a:cubicBezTo>
                  <a:cubicBezTo>
                    <a:pt x="524" y="17"/>
                    <a:pt x="524" y="17"/>
                    <a:pt x="525" y="17"/>
                  </a:cubicBezTo>
                  <a:moveTo>
                    <a:pt x="525" y="0"/>
                  </a:moveTo>
                  <a:cubicBezTo>
                    <a:pt x="524" y="0"/>
                    <a:pt x="522" y="0"/>
                    <a:pt x="521" y="0"/>
                  </a:cubicBezTo>
                  <a:cubicBezTo>
                    <a:pt x="509" y="2"/>
                    <a:pt x="78" y="87"/>
                    <a:pt x="29" y="97"/>
                  </a:cubicBezTo>
                  <a:cubicBezTo>
                    <a:pt x="29" y="97"/>
                    <a:pt x="29" y="97"/>
                    <a:pt x="29" y="97"/>
                  </a:cubicBezTo>
                  <a:cubicBezTo>
                    <a:pt x="18" y="99"/>
                    <a:pt x="0" y="111"/>
                    <a:pt x="0" y="142"/>
                  </a:cubicBezTo>
                  <a:cubicBezTo>
                    <a:pt x="0" y="173"/>
                    <a:pt x="18" y="185"/>
                    <a:pt x="29" y="187"/>
                  </a:cubicBezTo>
                  <a:cubicBezTo>
                    <a:pt x="108" y="203"/>
                    <a:pt x="501" y="283"/>
                    <a:pt x="523" y="283"/>
                  </a:cubicBezTo>
                  <a:cubicBezTo>
                    <a:pt x="524" y="283"/>
                    <a:pt x="524" y="283"/>
                    <a:pt x="525" y="283"/>
                  </a:cubicBezTo>
                  <a:cubicBezTo>
                    <a:pt x="559" y="279"/>
                    <a:pt x="598" y="252"/>
                    <a:pt x="598" y="144"/>
                  </a:cubicBezTo>
                  <a:cubicBezTo>
                    <a:pt x="598" y="94"/>
                    <a:pt x="590" y="56"/>
                    <a:pt x="572" y="31"/>
                  </a:cubicBezTo>
                  <a:cubicBezTo>
                    <a:pt x="557" y="8"/>
                    <a:pt x="538" y="0"/>
                    <a:pt x="525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18" name="Freeform 109"/>
            <p:cNvSpPr/>
            <p:nvPr/>
          </p:nvSpPr>
          <p:spPr bwMode="auto">
            <a:xfrm>
              <a:off x="4533901" y="1552575"/>
              <a:ext cx="260350" cy="866775"/>
            </a:xfrm>
            <a:custGeom>
              <a:gdLst>
                <a:gd fmla="*/ 22 w 82" name="T0"/>
                <a:gd fmla="*/ 273 h 273" name="T1"/>
                <a:gd fmla="*/ 13 w 82" name="T2"/>
                <a:gd fmla="*/ 266 h 273" name="T3"/>
                <a:gd fmla="*/ 21 w 82" name="T4"/>
                <a:gd fmla="*/ 257 h 273" name="T5"/>
                <a:gd fmla="*/ 66 w 82" name="T6"/>
                <a:gd fmla="*/ 128 h 273" name="T7"/>
                <a:gd fmla="*/ 36 w 82" name="T8"/>
                <a:gd fmla="*/ 28 h 273" name="T9"/>
                <a:gd fmla="*/ 10 w 82" name="T10"/>
                <a:gd fmla="*/ 18 h 273" name="T11"/>
                <a:gd fmla="*/ 1 w 82" name="T12"/>
                <a:gd fmla="*/ 11 h 273" name="T13"/>
                <a:gd fmla="*/ 8 w 82" name="T14"/>
                <a:gd fmla="*/ 2 h 273" name="T15"/>
                <a:gd fmla="*/ 47 w 82" name="T16"/>
                <a:gd fmla="*/ 16 h 273" name="T17"/>
                <a:gd fmla="*/ 82 w 82" name="T18"/>
                <a:gd fmla="*/ 128 h 273" name="T19"/>
                <a:gd fmla="*/ 23 w 82" name="T20"/>
                <a:gd fmla="*/ 273 h 273" name="T21"/>
                <a:gd fmla="*/ 22 w 82" name="T22"/>
                <a:gd fmla="*/ 273 h 273" name="T2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b="b" l="0" r="r" t="0"/>
              <a:pathLst>
                <a:path h="273" w="82">
                  <a:moveTo>
                    <a:pt x="22" y="273"/>
                  </a:moveTo>
                  <a:cubicBezTo>
                    <a:pt x="17" y="273"/>
                    <a:pt x="14" y="270"/>
                    <a:pt x="13" y="266"/>
                  </a:cubicBezTo>
                  <a:cubicBezTo>
                    <a:pt x="13" y="261"/>
                    <a:pt x="16" y="257"/>
                    <a:pt x="21" y="257"/>
                  </a:cubicBezTo>
                  <a:cubicBezTo>
                    <a:pt x="21" y="257"/>
                    <a:pt x="66" y="250"/>
                    <a:pt x="66" y="128"/>
                  </a:cubicBezTo>
                  <a:cubicBezTo>
                    <a:pt x="66" y="67"/>
                    <a:pt x="50" y="40"/>
                    <a:pt x="36" y="28"/>
                  </a:cubicBezTo>
                  <a:cubicBezTo>
                    <a:pt x="26" y="19"/>
                    <a:pt x="15" y="18"/>
                    <a:pt x="10" y="18"/>
                  </a:cubicBezTo>
                  <a:cubicBezTo>
                    <a:pt x="6" y="19"/>
                    <a:pt x="1" y="16"/>
                    <a:pt x="1" y="11"/>
                  </a:cubicBezTo>
                  <a:cubicBezTo>
                    <a:pt x="0" y="7"/>
                    <a:pt x="3" y="2"/>
                    <a:pt x="8" y="2"/>
                  </a:cubicBezTo>
                  <a:cubicBezTo>
                    <a:pt x="17" y="0"/>
                    <a:pt x="33" y="3"/>
                    <a:pt x="47" y="16"/>
                  </a:cubicBezTo>
                  <a:cubicBezTo>
                    <a:pt x="71" y="36"/>
                    <a:pt x="82" y="74"/>
                    <a:pt x="82" y="128"/>
                  </a:cubicBezTo>
                  <a:cubicBezTo>
                    <a:pt x="82" y="262"/>
                    <a:pt x="29" y="273"/>
                    <a:pt x="23" y="273"/>
                  </a:cubicBezTo>
                  <a:cubicBezTo>
                    <a:pt x="22" y="273"/>
                    <a:pt x="22" y="273"/>
                    <a:pt x="22" y="273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19" name="Oval 110"/>
            <p:cNvSpPr>
              <a:spLocks noChangeArrowheads="1"/>
            </p:cNvSpPr>
            <p:nvPr/>
          </p:nvSpPr>
          <p:spPr bwMode="auto">
            <a:xfrm>
              <a:off x="3054351" y="1879600"/>
              <a:ext cx="114300" cy="203200"/>
            </a:xfrm>
            <a:prstGeom prst="ellipse">
              <a:avLst/>
            </a:prstGeom>
            <a:solidFill>
              <a:schemeClr val="bg2">
                <a:lumMod val="1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20" name="Freeform 111"/>
            <p:cNvSpPr>
              <a:spLocks noEditPoints="1"/>
            </p:cNvSpPr>
            <p:nvPr/>
          </p:nvSpPr>
          <p:spPr bwMode="auto">
            <a:xfrm>
              <a:off x="3022601" y="1847850"/>
              <a:ext cx="177800" cy="266700"/>
            </a:xfrm>
            <a:custGeom>
              <a:gdLst>
                <a:gd fmla="*/ 28 w 56" name="T0"/>
                <a:gd fmla="*/ 84 h 84" name="T1"/>
                <a:gd fmla="*/ 0 w 56" name="T2"/>
                <a:gd fmla="*/ 42 h 84" name="T3"/>
                <a:gd fmla="*/ 28 w 56" name="T4"/>
                <a:gd fmla="*/ 0 h 84" name="T5"/>
                <a:gd fmla="*/ 56 w 56" name="T6"/>
                <a:gd fmla="*/ 42 h 84" name="T7"/>
                <a:gd fmla="*/ 28 w 56" name="T8"/>
                <a:gd fmla="*/ 84 h 84" name="T9"/>
                <a:gd fmla="*/ 28 w 56" name="T10"/>
                <a:gd fmla="*/ 20 h 84" name="T11"/>
                <a:gd fmla="*/ 20 w 56" name="T12"/>
                <a:gd fmla="*/ 42 h 84" name="T13"/>
                <a:gd fmla="*/ 28 w 56" name="T14"/>
                <a:gd fmla="*/ 64 h 84" name="T15"/>
                <a:gd fmla="*/ 36 w 56" name="T16"/>
                <a:gd fmla="*/ 42 h 84" name="T17"/>
                <a:gd fmla="*/ 28 w 56" name="T18"/>
                <a:gd fmla="*/ 20 h 84" name="T1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b="b" l="0" r="r" t="0"/>
              <a:pathLst>
                <a:path h="84" w="56">
                  <a:moveTo>
                    <a:pt x="28" y="84"/>
                  </a:moveTo>
                  <a:cubicBezTo>
                    <a:pt x="12" y="84"/>
                    <a:pt x="0" y="66"/>
                    <a:pt x="0" y="42"/>
                  </a:cubicBezTo>
                  <a:cubicBezTo>
                    <a:pt x="0" y="18"/>
                    <a:pt x="12" y="0"/>
                    <a:pt x="28" y="0"/>
                  </a:cubicBezTo>
                  <a:cubicBezTo>
                    <a:pt x="44" y="0"/>
                    <a:pt x="56" y="18"/>
                    <a:pt x="56" y="42"/>
                  </a:cubicBezTo>
                  <a:cubicBezTo>
                    <a:pt x="56" y="66"/>
                    <a:pt x="44" y="84"/>
                    <a:pt x="28" y="84"/>
                  </a:cubicBezTo>
                  <a:close/>
                  <a:moveTo>
                    <a:pt x="28" y="20"/>
                  </a:moveTo>
                  <a:cubicBezTo>
                    <a:pt x="26" y="20"/>
                    <a:pt x="20" y="27"/>
                    <a:pt x="20" y="42"/>
                  </a:cubicBezTo>
                  <a:cubicBezTo>
                    <a:pt x="20" y="56"/>
                    <a:pt x="26" y="64"/>
                    <a:pt x="28" y="64"/>
                  </a:cubicBezTo>
                  <a:cubicBezTo>
                    <a:pt x="30" y="64"/>
                    <a:pt x="36" y="56"/>
                    <a:pt x="36" y="42"/>
                  </a:cubicBezTo>
                  <a:cubicBezTo>
                    <a:pt x="36" y="27"/>
                    <a:pt x="30" y="20"/>
                    <a:pt x="28" y="20"/>
                  </a:cubicBezTo>
                  <a:close/>
                </a:path>
              </a:pathLst>
            </a:custGeom>
            <a:solidFill>
              <a:schemeClr val="tx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721" name="leaf"/>
          <p:cNvSpPr/>
          <p:nvPr/>
        </p:nvSpPr>
        <p:spPr bwMode="auto">
          <a:xfrm rot="1537055">
            <a:off x="5404661" y="1017067"/>
            <a:ext cx="261049" cy="454170"/>
          </a:xfrm>
          <a:custGeom>
            <a:gdLst>
              <a:gd fmla="*/ 19 w 279" name="T0"/>
              <a:gd fmla="*/ 355 h 486" name="T1"/>
              <a:gd fmla="*/ 3 w 279" name="T2"/>
              <a:gd fmla="*/ 293 h 486" name="T3"/>
              <a:gd fmla="*/ 10 w 279" name="T4"/>
              <a:gd fmla="*/ 222 h 486" name="T5"/>
              <a:gd fmla="*/ 28 w 279" name="T6"/>
              <a:gd fmla="*/ 188 h 486" name="T7"/>
              <a:gd fmla="*/ 131 w 279" name="T8"/>
              <a:gd fmla="*/ 123 h 486" name="T9"/>
              <a:gd fmla="*/ 195 w 279" name="T10"/>
              <a:gd fmla="*/ 67 h 486" name="T11"/>
              <a:gd fmla="*/ 253 w 279" name="T12"/>
              <a:gd fmla="*/ 0 h 486" name="T13"/>
              <a:gd fmla="*/ 239 w 279" name="T14"/>
              <a:gd fmla="*/ 121 h 486" name="T15"/>
              <a:gd fmla="*/ 166 w 279" name="T16"/>
              <a:gd fmla="*/ 412 h 486" name="T17"/>
              <a:gd fmla="*/ 17 w 279" name="T18"/>
              <a:gd fmla="*/ 486 h 486" name="T19"/>
              <a:gd fmla="*/ 20 w 279" name="T20"/>
              <a:gd fmla="*/ 361 h 486" name="T21"/>
              <a:gd fmla="*/ 19 w 279" name="T22"/>
              <a:gd fmla="*/ 355 h 486" name="T23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b="b" l="0" r="r" t="0"/>
            <a:pathLst>
              <a:path h="486" w="279">
                <a:moveTo>
                  <a:pt x="19" y="355"/>
                </a:moveTo>
                <a:cubicBezTo>
                  <a:pt x="13" y="334"/>
                  <a:pt x="6" y="314"/>
                  <a:pt x="3" y="293"/>
                </a:cubicBezTo>
                <a:cubicBezTo>
                  <a:pt x="0" y="269"/>
                  <a:pt x="3" y="245"/>
                  <a:pt x="10" y="222"/>
                </a:cubicBezTo>
                <a:cubicBezTo>
                  <a:pt x="14" y="210"/>
                  <a:pt x="20" y="198"/>
                  <a:pt x="28" y="188"/>
                </a:cubicBezTo>
                <a:cubicBezTo>
                  <a:pt x="53" y="154"/>
                  <a:pt x="97" y="144"/>
                  <a:pt x="131" y="123"/>
                </a:cubicBezTo>
                <a:cubicBezTo>
                  <a:pt x="155" y="108"/>
                  <a:pt x="175" y="88"/>
                  <a:pt x="195" y="67"/>
                </a:cubicBezTo>
                <a:cubicBezTo>
                  <a:pt x="215" y="45"/>
                  <a:pt x="235" y="24"/>
                  <a:pt x="253" y="0"/>
                </a:cubicBezTo>
                <a:cubicBezTo>
                  <a:pt x="236" y="31"/>
                  <a:pt x="236" y="84"/>
                  <a:pt x="239" y="121"/>
                </a:cubicBezTo>
                <a:cubicBezTo>
                  <a:pt x="246" y="221"/>
                  <a:pt x="279" y="356"/>
                  <a:pt x="166" y="412"/>
                </a:cubicBezTo>
                <a:cubicBezTo>
                  <a:pt x="139" y="425"/>
                  <a:pt x="17" y="486"/>
                  <a:pt x="17" y="486"/>
                </a:cubicBezTo>
                <a:cubicBezTo>
                  <a:pt x="25" y="446"/>
                  <a:pt x="31" y="402"/>
                  <a:pt x="20" y="361"/>
                </a:cubicBezTo>
                <a:cubicBezTo>
                  <a:pt x="20" y="359"/>
                  <a:pt x="19" y="357"/>
                  <a:pt x="19" y="355"/>
                </a:cubicBezTo>
                <a:close/>
              </a:path>
            </a:pathLst>
          </a:custGeom>
          <a:gradFill>
            <a:gsLst>
              <a:gs pos="91000">
                <a:schemeClr val="accent2">
                  <a:lumMod val="50000"/>
                </a:schemeClr>
              </a:gs>
              <a:gs pos="0">
                <a:schemeClr val="accent2"/>
              </a:gs>
            </a:gsLst>
            <a:lin ang="2700000" scaled="1"/>
          </a:gradFill>
          <a:ln>
            <a:noFill/>
          </a:ln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r>
              <a:rPr lang="en-US"/>
              <a:t> </a:t>
            </a:r>
          </a:p>
        </p:txBody>
      </p:sp>
      <p:sp>
        <p:nvSpPr>
          <p:cNvPr id="722" name="leaf"/>
          <p:cNvSpPr/>
          <p:nvPr/>
        </p:nvSpPr>
        <p:spPr bwMode="auto">
          <a:xfrm rot="21051952">
            <a:off x="5315629" y="985710"/>
            <a:ext cx="253751" cy="352280"/>
          </a:xfrm>
          <a:custGeom>
            <a:gdLst>
              <a:gd fmla="*/ 38 w 353" name="T0"/>
              <a:gd fmla="*/ 218 h 491" name="T1"/>
              <a:gd fmla="*/ 94 w 353" name="T2"/>
              <a:gd fmla="*/ 159 h 491" name="T3"/>
              <a:gd fmla="*/ 164 w 353" name="T4"/>
              <a:gd fmla="*/ 117 h 491" name="T5"/>
              <a:gd fmla="*/ 226 w 353" name="T6"/>
              <a:gd fmla="*/ 65 h 491" name="T7"/>
              <a:gd fmla="*/ 281 w 353" name="T8"/>
              <a:gd fmla="*/ 0 h 491" name="T9"/>
              <a:gd fmla="*/ 267 w 353" name="T10"/>
              <a:gd fmla="*/ 120 h 491" name="T11"/>
              <a:gd fmla="*/ 244 w 353" name="T12"/>
              <a:gd fmla="*/ 433 h 491" name="T13"/>
              <a:gd fmla="*/ 32 w 353" name="T14"/>
              <a:gd fmla="*/ 491 h 491" name="T15"/>
              <a:gd fmla="*/ 43 w 353" name="T16"/>
              <a:gd fmla="*/ 448 h 491" name="T17"/>
              <a:gd fmla="*/ 25 w 353" name="T18"/>
              <a:gd fmla="*/ 388 h 491" name="T19"/>
              <a:gd fmla="*/ 38 w 353" name="T20"/>
              <a:gd fmla="*/ 218 h 491" name="T21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b="b" l="0" r="r" t="0"/>
            <a:pathLst>
              <a:path h="491" w="353">
                <a:moveTo>
                  <a:pt x="38" y="218"/>
                </a:moveTo>
                <a:cubicBezTo>
                  <a:pt x="53" y="195"/>
                  <a:pt x="73" y="175"/>
                  <a:pt x="94" y="159"/>
                </a:cubicBezTo>
                <a:cubicBezTo>
                  <a:pt x="116" y="143"/>
                  <a:pt x="141" y="132"/>
                  <a:pt x="164" y="117"/>
                </a:cubicBezTo>
                <a:cubicBezTo>
                  <a:pt x="187" y="103"/>
                  <a:pt x="208" y="85"/>
                  <a:pt x="226" y="65"/>
                </a:cubicBezTo>
                <a:cubicBezTo>
                  <a:pt x="245" y="44"/>
                  <a:pt x="263" y="22"/>
                  <a:pt x="281" y="0"/>
                </a:cubicBezTo>
                <a:cubicBezTo>
                  <a:pt x="262" y="36"/>
                  <a:pt x="264" y="81"/>
                  <a:pt x="267" y="120"/>
                </a:cubicBezTo>
                <a:cubicBezTo>
                  <a:pt x="274" y="220"/>
                  <a:pt x="353" y="368"/>
                  <a:pt x="244" y="433"/>
                </a:cubicBezTo>
                <a:cubicBezTo>
                  <a:pt x="181" y="470"/>
                  <a:pt x="32" y="491"/>
                  <a:pt x="32" y="491"/>
                </a:cubicBezTo>
                <a:cubicBezTo>
                  <a:pt x="41" y="488"/>
                  <a:pt x="43" y="454"/>
                  <a:pt x="43" y="448"/>
                </a:cubicBezTo>
                <a:cubicBezTo>
                  <a:pt x="44" y="424"/>
                  <a:pt x="34" y="409"/>
                  <a:pt x="25" y="388"/>
                </a:cubicBezTo>
                <a:cubicBezTo>
                  <a:pt x="0" y="330"/>
                  <a:pt x="4" y="272"/>
                  <a:pt x="38" y="218"/>
                </a:cubicBezTo>
                <a:close/>
              </a:path>
            </a:pathLst>
          </a:custGeom>
          <a:gradFill>
            <a:gsLst>
              <a:gs pos="30000">
                <a:schemeClr val="accent2">
                  <a:lumMod val="75000"/>
                </a:schemeClr>
              </a:gs>
              <a:gs pos="100000">
                <a:schemeClr val="accent2">
                  <a:lumMod val="60000"/>
                  <a:lumOff val="40000"/>
                </a:schemeClr>
              </a:gs>
            </a:gsLst>
            <a:lin ang="2700000" scaled="1"/>
          </a:gradFill>
          <a:ln>
            <a:noFill/>
          </a:ln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23" name="leaf"/>
          <p:cNvSpPr/>
          <p:nvPr/>
        </p:nvSpPr>
        <p:spPr bwMode="auto">
          <a:xfrm rot="1197307">
            <a:off x="7309923" y="2004315"/>
            <a:ext cx="253751" cy="352280"/>
          </a:xfrm>
          <a:custGeom>
            <a:gdLst>
              <a:gd fmla="*/ 38 w 353" name="T0"/>
              <a:gd fmla="*/ 218 h 491" name="T1"/>
              <a:gd fmla="*/ 94 w 353" name="T2"/>
              <a:gd fmla="*/ 159 h 491" name="T3"/>
              <a:gd fmla="*/ 164 w 353" name="T4"/>
              <a:gd fmla="*/ 117 h 491" name="T5"/>
              <a:gd fmla="*/ 226 w 353" name="T6"/>
              <a:gd fmla="*/ 65 h 491" name="T7"/>
              <a:gd fmla="*/ 281 w 353" name="T8"/>
              <a:gd fmla="*/ 0 h 491" name="T9"/>
              <a:gd fmla="*/ 267 w 353" name="T10"/>
              <a:gd fmla="*/ 120 h 491" name="T11"/>
              <a:gd fmla="*/ 244 w 353" name="T12"/>
              <a:gd fmla="*/ 433 h 491" name="T13"/>
              <a:gd fmla="*/ 32 w 353" name="T14"/>
              <a:gd fmla="*/ 491 h 491" name="T15"/>
              <a:gd fmla="*/ 43 w 353" name="T16"/>
              <a:gd fmla="*/ 448 h 491" name="T17"/>
              <a:gd fmla="*/ 25 w 353" name="T18"/>
              <a:gd fmla="*/ 388 h 491" name="T19"/>
              <a:gd fmla="*/ 38 w 353" name="T20"/>
              <a:gd fmla="*/ 218 h 491" name="T21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b="b" l="0" r="r" t="0"/>
            <a:pathLst>
              <a:path h="491" w="353">
                <a:moveTo>
                  <a:pt x="38" y="218"/>
                </a:moveTo>
                <a:cubicBezTo>
                  <a:pt x="53" y="195"/>
                  <a:pt x="73" y="175"/>
                  <a:pt x="94" y="159"/>
                </a:cubicBezTo>
                <a:cubicBezTo>
                  <a:pt x="116" y="143"/>
                  <a:pt x="141" y="132"/>
                  <a:pt x="164" y="117"/>
                </a:cubicBezTo>
                <a:cubicBezTo>
                  <a:pt x="187" y="103"/>
                  <a:pt x="208" y="85"/>
                  <a:pt x="226" y="65"/>
                </a:cubicBezTo>
                <a:cubicBezTo>
                  <a:pt x="245" y="44"/>
                  <a:pt x="263" y="22"/>
                  <a:pt x="281" y="0"/>
                </a:cubicBezTo>
                <a:cubicBezTo>
                  <a:pt x="262" y="36"/>
                  <a:pt x="264" y="81"/>
                  <a:pt x="267" y="120"/>
                </a:cubicBezTo>
                <a:cubicBezTo>
                  <a:pt x="274" y="220"/>
                  <a:pt x="353" y="368"/>
                  <a:pt x="244" y="433"/>
                </a:cubicBezTo>
                <a:cubicBezTo>
                  <a:pt x="181" y="470"/>
                  <a:pt x="32" y="491"/>
                  <a:pt x="32" y="491"/>
                </a:cubicBezTo>
                <a:cubicBezTo>
                  <a:pt x="41" y="488"/>
                  <a:pt x="43" y="454"/>
                  <a:pt x="43" y="448"/>
                </a:cubicBezTo>
                <a:cubicBezTo>
                  <a:pt x="44" y="424"/>
                  <a:pt x="34" y="409"/>
                  <a:pt x="25" y="388"/>
                </a:cubicBezTo>
                <a:cubicBezTo>
                  <a:pt x="0" y="330"/>
                  <a:pt x="4" y="272"/>
                  <a:pt x="38" y="218"/>
                </a:cubicBezTo>
                <a:close/>
              </a:path>
            </a:pathLst>
          </a:custGeom>
          <a:gradFill>
            <a:gsLst>
              <a:gs pos="30000">
                <a:schemeClr val="accent2">
                  <a:lumMod val="75000"/>
                </a:schemeClr>
              </a:gs>
              <a:gs pos="100000">
                <a:schemeClr val="accent2">
                  <a:lumMod val="60000"/>
                  <a:lumOff val="40000"/>
                </a:schemeClr>
              </a:gs>
            </a:gsLst>
            <a:lin ang="2700000" scaled="1"/>
          </a:gradFill>
          <a:ln>
            <a:noFill/>
          </a:ln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24" name="leaf"/>
          <p:cNvSpPr/>
          <p:nvPr/>
        </p:nvSpPr>
        <p:spPr bwMode="auto">
          <a:xfrm rot="5504368">
            <a:off x="7229857" y="2782659"/>
            <a:ext cx="223268" cy="388438"/>
          </a:xfrm>
          <a:custGeom>
            <a:gdLst>
              <a:gd fmla="*/ 19 w 279" name="T0"/>
              <a:gd fmla="*/ 355 h 486" name="T1"/>
              <a:gd fmla="*/ 3 w 279" name="T2"/>
              <a:gd fmla="*/ 293 h 486" name="T3"/>
              <a:gd fmla="*/ 10 w 279" name="T4"/>
              <a:gd fmla="*/ 222 h 486" name="T5"/>
              <a:gd fmla="*/ 28 w 279" name="T6"/>
              <a:gd fmla="*/ 188 h 486" name="T7"/>
              <a:gd fmla="*/ 131 w 279" name="T8"/>
              <a:gd fmla="*/ 123 h 486" name="T9"/>
              <a:gd fmla="*/ 195 w 279" name="T10"/>
              <a:gd fmla="*/ 67 h 486" name="T11"/>
              <a:gd fmla="*/ 253 w 279" name="T12"/>
              <a:gd fmla="*/ 0 h 486" name="T13"/>
              <a:gd fmla="*/ 239 w 279" name="T14"/>
              <a:gd fmla="*/ 121 h 486" name="T15"/>
              <a:gd fmla="*/ 166 w 279" name="T16"/>
              <a:gd fmla="*/ 412 h 486" name="T17"/>
              <a:gd fmla="*/ 17 w 279" name="T18"/>
              <a:gd fmla="*/ 486 h 486" name="T19"/>
              <a:gd fmla="*/ 20 w 279" name="T20"/>
              <a:gd fmla="*/ 361 h 486" name="T21"/>
              <a:gd fmla="*/ 19 w 279" name="T22"/>
              <a:gd fmla="*/ 355 h 486" name="T23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b="b" l="0" r="r" t="0"/>
            <a:pathLst>
              <a:path h="486" w="279">
                <a:moveTo>
                  <a:pt x="19" y="355"/>
                </a:moveTo>
                <a:cubicBezTo>
                  <a:pt x="13" y="334"/>
                  <a:pt x="6" y="314"/>
                  <a:pt x="3" y="293"/>
                </a:cubicBezTo>
                <a:cubicBezTo>
                  <a:pt x="0" y="269"/>
                  <a:pt x="3" y="245"/>
                  <a:pt x="10" y="222"/>
                </a:cubicBezTo>
                <a:cubicBezTo>
                  <a:pt x="14" y="210"/>
                  <a:pt x="20" y="198"/>
                  <a:pt x="28" y="188"/>
                </a:cubicBezTo>
                <a:cubicBezTo>
                  <a:pt x="53" y="154"/>
                  <a:pt x="97" y="144"/>
                  <a:pt x="131" y="123"/>
                </a:cubicBezTo>
                <a:cubicBezTo>
                  <a:pt x="155" y="108"/>
                  <a:pt x="175" y="88"/>
                  <a:pt x="195" y="67"/>
                </a:cubicBezTo>
                <a:cubicBezTo>
                  <a:pt x="215" y="45"/>
                  <a:pt x="235" y="24"/>
                  <a:pt x="253" y="0"/>
                </a:cubicBezTo>
                <a:cubicBezTo>
                  <a:pt x="236" y="31"/>
                  <a:pt x="236" y="84"/>
                  <a:pt x="239" y="121"/>
                </a:cubicBezTo>
                <a:cubicBezTo>
                  <a:pt x="246" y="221"/>
                  <a:pt x="279" y="356"/>
                  <a:pt x="166" y="412"/>
                </a:cubicBezTo>
                <a:cubicBezTo>
                  <a:pt x="139" y="425"/>
                  <a:pt x="17" y="486"/>
                  <a:pt x="17" y="486"/>
                </a:cubicBezTo>
                <a:cubicBezTo>
                  <a:pt x="25" y="446"/>
                  <a:pt x="31" y="402"/>
                  <a:pt x="20" y="361"/>
                </a:cubicBezTo>
                <a:cubicBezTo>
                  <a:pt x="20" y="359"/>
                  <a:pt x="19" y="357"/>
                  <a:pt x="19" y="355"/>
                </a:cubicBezTo>
                <a:close/>
              </a:path>
            </a:pathLst>
          </a:custGeom>
          <a:gradFill>
            <a:gsLst>
              <a:gs pos="91000">
                <a:schemeClr val="accent2">
                  <a:lumMod val="50000"/>
                </a:schemeClr>
              </a:gs>
              <a:gs pos="0">
                <a:schemeClr val="accent2"/>
              </a:gs>
            </a:gsLst>
            <a:lin ang="2700000" scaled="1"/>
          </a:gradFill>
          <a:ln>
            <a:noFill/>
          </a:ln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r>
              <a:rPr lang="en-US"/>
              <a:t> </a:t>
            </a:r>
          </a:p>
        </p:txBody>
      </p:sp>
      <p:sp>
        <p:nvSpPr>
          <p:cNvPr id="725" name="leaf"/>
          <p:cNvSpPr/>
          <p:nvPr/>
        </p:nvSpPr>
        <p:spPr bwMode="auto">
          <a:xfrm rot="3419265">
            <a:off x="7265257" y="2725255"/>
            <a:ext cx="217026" cy="301295"/>
          </a:xfrm>
          <a:custGeom>
            <a:gdLst>
              <a:gd fmla="*/ 38 w 353" name="T0"/>
              <a:gd fmla="*/ 218 h 491" name="T1"/>
              <a:gd fmla="*/ 94 w 353" name="T2"/>
              <a:gd fmla="*/ 159 h 491" name="T3"/>
              <a:gd fmla="*/ 164 w 353" name="T4"/>
              <a:gd fmla="*/ 117 h 491" name="T5"/>
              <a:gd fmla="*/ 226 w 353" name="T6"/>
              <a:gd fmla="*/ 65 h 491" name="T7"/>
              <a:gd fmla="*/ 281 w 353" name="T8"/>
              <a:gd fmla="*/ 0 h 491" name="T9"/>
              <a:gd fmla="*/ 267 w 353" name="T10"/>
              <a:gd fmla="*/ 120 h 491" name="T11"/>
              <a:gd fmla="*/ 244 w 353" name="T12"/>
              <a:gd fmla="*/ 433 h 491" name="T13"/>
              <a:gd fmla="*/ 32 w 353" name="T14"/>
              <a:gd fmla="*/ 491 h 491" name="T15"/>
              <a:gd fmla="*/ 43 w 353" name="T16"/>
              <a:gd fmla="*/ 448 h 491" name="T17"/>
              <a:gd fmla="*/ 25 w 353" name="T18"/>
              <a:gd fmla="*/ 388 h 491" name="T19"/>
              <a:gd fmla="*/ 38 w 353" name="T20"/>
              <a:gd fmla="*/ 218 h 491" name="T21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b="b" l="0" r="r" t="0"/>
            <a:pathLst>
              <a:path h="491" w="353">
                <a:moveTo>
                  <a:pt x="38" y="218"/>
                </a:moveTo>
                <a:cubicBezTo>
                  <a:pt x="53" y="195"/>
                  <a:pt x="73" y="175"/>
                  <a:pt x="94" y="159"/>
                </a:cubicBezTo>
                <a:cubicBezTo>
                  <a:pt x="116" y="143"/>
                  <a:pt x="141" y="132"/>
                  <a:pt x="164" y="117"/>
                </a:cubicBezTo>
                <a:cubicBezTo>
                  <a:pt x="187" y="103"/>
                  <a:pt x="208" y="85"/>
                  <a:pt x="226" y="65"/>
                </a:cubicBezTo>
                <a:cubicBezTo>
                  <a:pt x="245" y="44"/>
                  <a:pt x="263" y="22"/>
                  <a:pt x="281" y="0"/>
                </a:cubicBezTo>
                <a:cubicBezTo>
                  <a:pt x="262" y="36"/>
                  <a:pt x="264" y="81"/>
                  <a:pt x="267" y="120"/>
                </a:cubicBezTo>
                <a:cubicBezTo>
                  <a:pt x="274" y="220"/>
                  <a:pt x="353" y="368"/>
                  <a:pt x="244" y="433"/>
                </a:cubicBezTo>
                <a:cubicBezTo>
                  <a:pt x="181" y="470"/>
                  <a:pt x="32" y="491"/>
                  <a:pt x="32" y="491"/>
                </a:cubicBezTo>
                <a:cubicBezTo>
                  <a:pt x="41" y="488"/>
                  <a:pt x="43" y="454"/>
                  <a:pt x="43" y="448"/>
                </a:cubicBezTo>
                <a:cubicBezTo>
                  <a:pt x="44" y="424"/>
                  <a:pt x="34" y="409"/>
                  <a:pt x="25" y="388"/>
                </a:cubicBezTo>
                <a:cubicBezTo>
                  <a:pt x="0" y="330"/>
                  <a:pt x="4" y="272"/>
                  <a:pt x="38" y="218"/>
                </a:cubicBezTo>
                <a:close/>
              </a:path>
            </a:pathLst>
          </a:custGeom>
          <a:gradFill>
            <a:gsLst>
              <a:gs pos="30000">
                <a:schemeClr val="accent2">
                  <a:lumMod val="75000"/>
                </a:schemeClr>
              </a:gs>
              <a:gs pos="100000">
                <a:schemeClr val="accent2">
                  <a:lumMod val="60000"/>
                  <a:lumOff val="40000"/>
                </a:schemeClr>
              </a:gs>
            </a:gsLst>
            <a:lin ang="2700000" scaled="1"/>
          </a:gradFill>
          <a:ln>
            <a:noFill/>
          </a:ln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26" name="leaf"/>
          <p:cNvSpPr/>
          <p:nvPr/>
        </p:nvSpPr>
        <p:spPr bwMode="auto">
          <a:xfrm rot="12970232">
            <a:off x="5286324" y="3051952"/>
            <a:ext cx="253751" cy="352280"/>
          </a:xfrm>
          <a:custGeom>
            <a:gdLst>
              <a:gd fmla="*/ 38 w 353" name="T0"/>
              <a:gd fmla="*/ 218 h 491" name="T1"/>
              <a:gd fmla="*/ 94 w 353" name="T2"/>
              <a:gd fmla="*/ 159 h 491" name="T3"/>
              <a:gd fmla="*/ 164 w 353" name="T4"/>
              <a:gd fmla="*/ 117 h 491" name="T5"/>
              <a:gd fmla="*/ 226 w 353" name="T6"/>
              <a:gd fmla="*/ 65 h 491" name="T7"/>
              <a:gd fmla="*/ 281 w 353" name="T8"/>
              <a:gd fmla="*/ 0 h 491" name="T9"/>
              <a:gd fmla="*/ 267 w 353" name="T10"/>
              <a:gd fmla="*/ 120 h 491" name="T11"/>
              <a:gd fmla="*/ 244 w 353" name="T12"/>
              <a:gd fmla="*/ 433 h 491" name="T13"/>
              <a:gd fmla="*/ 32 w 353" name="T14"/>
              <a:gd fmla="*/ 491 h 491" name="T15"/>
              <a:gd fmla="*/ 43 w 353" name="T16"/>
              <a:gd fmla="*/ 448 h 491" name="T17"/>
              <a:gd fmla="*/ 25 w 353" name="T18"/>
              <a:gd fmla="*/ 388 h 491" name="T19"/>
              <a:gd fmla="*/ 38 w 353" name="T20"/>
              <a:gd fmla="*/ 218 h 491" name="T21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b="b" l="0" r="r" t="0"/>
            <a:pathLst>
              <a:path h="491" w="353">
                <a:moveTo>
                  <a:pt x="38" y="218"/>
                </a:moveTo>
                <a:cubicBezTo>
                  <a:pt x="53" y="195"/>
                  <a:pt x="73" y="175"/>
                  <a:pt x="94" y="159"/>
                </a:cubicBezTo>
                <a:cubicBezTo>
                  <a:pt x="116" y="143"/>
                  <a:pt x="141" y="132"/>
                  <a:pt x="164" y="117"/>
                </a:cubicBezTo>
                <a:cubicBezTo>
                  <a:pt x="187" y="103"/>
                  <a:pt x="208" y="85"/>
                  <a:pt x="226" y="65"/>
                </a:cubicBezTo>
                <a:cubicBezTo>
                  <a:pt x="245" y="44"/>
                  <a:pt x="263" y="22"/>
                  <a:pt x="281" y="0"/>
                </a:cubicBezTo>
                <a:cubicBezTo>
                  <a:pt x="262" y="36"/>
                  <a:pt x="264" y="81"/>
                  <a:pt x="267" y="120"/>
                </a:cubicBezTo>
                <a:cubicBezTo>
                  <a:pt x="274" y="220"/>
                  <a:pt x="353" y="368"/>
                  <a:pt x="244" y="433"/>
                </a:cubicBezTo>
                <a:cubicBezTo>
                  <a:pt x="181" y="470"/>
                  <a:pt x="32" y="491"/>
                  <a:pt x="32" y="491"/>
                </a:cubicBezTo>
                <a:cubicBezTo>
                  <a:pt x="41" y="488"/>
                  <a:pt x="43" y="454"/>
                  <a:pt x="43" y="448"/>
                </a:cubicBezTo>
                <a:cubicBezTo>
                  <a:pt x="44" y="424"/>
                  <a:pt x="34" y="409"/>
                  <a:pt x="25" y="388"/>
                </a:cubicBezTo>
                <a:cubicBezTo>
                  <a:pt x="0" y="330"/>
                  <a:pt x="4" y="272"/>
                  <a:pt x="38" y="218"/>
                </a:cubicBezTo>
                <a:close/>
              </a:path>
            </a:pathLst>
          </a:custGeom>
          <a:gradFill>
            <a:gsLst>
              <a:gs pos="91000">
                <a:schemeClr val="accent2">
                  <a:lumMod val="50000"/>
                </a:schemeClr>
              </a:gs>
              <a:gs pos="0">
                <a:schemeClr val="accent2"/>
              </a:gs>
            </a:gsLst>
            <a:lin ang="2700000" scaled="1"/>
          </a:gradFill>
          <a:ln>
            <a:noFill/>
          </a:ln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27" name="leaf"/>
          <p:cNvSpPr/>
          <p:nvPr/>
        </p:nvSpPr>
        <p:spPr bwMode="auto">
          <a:xfrm rot="10939284">
            <a:off x="5344687" y="3138128"/>
            <a:ext cx="253751" cy="352280"/>
          </a:xfrm>
          <a:custGeom>
            <a:gdLst>
              <a:gd fmla="*/ 38 w 353" name="T0"/>
              <a:gd fmla="*/ 218 h 491" name="T1"/>
              <a:gd fmla="*/ 94 w 353" name="T2"/>
              <a:gd fmla="*/ 159 h 491" name="T3"/>
              <a:gd fmla="*/ 164 w 353" name="T4"/>
              <a:gd fmla="*/ 117 h 491" name="T5"/>
              <a:gd fmla="*/ 226 w 353" name="T6"/>
              <a:gd fmla="*/ 65 h 491" name="T7"/>
              <a:gd fmla="*/ 281 w 353" name="T8"/>
              <a:gd fmla="*/ 0 h 491" name="T9"/>
              <a:gd fmla="*/ 267 w 353" name="T10"/>
              <a:gd fmla="*/ 120 h 491" name="T11"/>
              <a:gd fmla="*/ 244 w 353" name="T12"/>
              <a:gd fmla="*/ 433 h 491" name="T13"/>
              <a:gd fmla="*/ 32 w 353" name="T14"/>
              <a:gd fmla="*/ 491 h 491" name="T15"/>
              <a:gd fmla="*/ 43 w 353" name="T16"/>
              <a:gd fmla="*/ 448 h 491" name="T17"/>
              <a:gd fmla="*/ 25 w 353" name="T18"/>
              <a:gd fmla="*/ 388 h 491" name="T19"/>
              <a:gd fmla="*/ 38 w 353" name="T20"/>
              <a:gd fmla="*/ 218 h 491" name="T21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b="b" l="0" r="r" t="0"/>
            <a:pathLst>
              <a:path h="491" w="353">
                <a:moveTo>
                  <a:pt x="38" y="218"/>
                </a:moveTo>
                <a:cubicBezTo>
                  <a:pt x="53" y="195"/>
                  <a:pt x="73" y="175"/>
                  <a:pt x="94" y="159"/>
                </a:cubicBezTo>
                <a:cubicBezTo>
                  <a:pt x="116" y="143"/>
                  <a:pt x="141" y="132"/>
                  <a:pt x="164" y="117"/>
                </a:cubicBezTo>
                <a:cubicBezTo>
                  <a:pt x="187" y="103"/>
                  <a:pt x="208" y="85"/>
                  <a:pt x="226" y="65"/>
                </a:cubicBezTo>
                <a:cubicBezTo>
                  <a:pt x="245" y="44"/>
                  <a:pt x="263" y="22"/>
                  <a:pt x="281" y="0"/>
                </a:cubicBezTo>
                <a:cubicBezTo>
                  <a:pt x="262" y="36"/>
                  <a:pt x="264" y="81"/>
                  <a:pt x="267" y="120"/>
                </a:cubicBezTo>
                <a:cubicBezTo>
                  <a:pt x="274" y="220"/>
                  <a:pt x="353" y="368"/>
                  <a:pt x="244" y="433"/>
                </a:cubicBezTo>
                <a:cubicBezTo>
                  <a:pt x="181" y="470"/>
                  <a:pt x="32" y="491"/>
                  <a:pt x="32" y="491"/>
                </a:cubicBezTo>
                <a:cubicBezTo>
                  <a:pt x="41" y="488"/>
                  <a:pt x="43" y="454"/>
                  <a:pt x="43" y="448"/>
                </a:cubicBezTo>
                <a:cubicBezTo>
                  <a:pt x="44" y="424"/>
                  <a:pt x="34" y="409"/>
                  <a:pt x="25" y="388"/>
                </a:cubicBezTo>
                <a:cubicBezTo>
                  <a:pt x="0" y="330"/>
                  <a:pt x="4" y="272"/>
                  <a:pt x="38" y="218"/>
                </a:cubicBezTo>
                <a:close/>
              </a:path>
            </a:pathLst>
          </a:custGeom>
          <a:gradFill>
            <a:gsLst>
              <a:gs pos="30000">
                <a:schemeClr val="accent2">
                  <a:lumMod val="75000"/>
                </a:schemeClr>
              </a:gs>
              <a:gs pos="100000">
                <a:schemeClr val="accent2">
                  <a:lumMod val="60000"/>
                  <a:lumOff val="40000"/>
                </a:schemeClr>
              </a:gs>
            </a:gsLst>
            <a:lin ang="2700000" scaled="1"/>
          </a:gradFill>
          <a:ln>
            <a:noFill/>
          </a:ln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28" name="leaf"/>
          <p:cNvSpPr/>
          <p:nvPr/>
        </p:nvSpPr>
        <p:spPr bwMode="auto">
          <a:xfrm rot="21051952">
            <a:off x="8009222" y="1330335"/>
            <a:ext cx="253751" cy="352280"/>
          </a:xfrm>
          <a:custGeom>
            <a:gdLst>
              <a:gd fmla="*/ 38 w 353" name="T0"/>
              <a:gd fmla="*/ 218 h 491" name="T1"/>
              <a:gd fmla="*/ 94 w 353" name="T2"/>
              <a:gd fmla="*/ 159 h 491" name="T3"/>
              <a:gd fmla="*/ 164 w 353" name="T4"/>
              <a:gd fmla="*/ 117 h 491" name="T5"/>
              <a:gd fmla="*/ 226 w 353" name="T6"/>
              <a:gd fmla="*/ 65 h 491" name="T7"/>
              <a:gd fmla="*/ 281 w 353" name="T8"/>
              <a:gd fmla="*/ 0 h 491" name="T9"/>
              <a:gd fmla="*/ 267 w 353" name="T10"/>
              <a:gd fmla="*/ 120 h 491" name="T11"/>
              <a:gd fmla="*/ 244 w 353" name="T12"/>
              <a:gd fmla="*/ 433 h 491" name="T13"/>
              <a:gd fmla="*/ 32 w 353" name="T14"/>
              <a:gd fmla="*/ 491 h 491" name="T15"/>
              <a:gd fmla="*/ 43 w 353" name="T16"/>
              <a:gd fmla="*/ 448 h 491" name="T17"/>
              <a:gd fmla="*/ 25 w 353" name="T18"/>
              <a:gd fmla="*/ 388 h 491" name="T19"/>
              <a:gd fmla="*/ 38 w 353" name="T20"/>
              <a:gd fmla="*/ 218 h 491" name="T21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b="b" l="0" r="r" t="0"/>
            <a:pathLst>
              <a:path h="491" w="353">
                <a:moveTo>
                  <a:pt x="38" y="218"/>
                </a:moveTo>
                <a:cubicBezTo>
                  <a:pt x="53" y="195"/>
                  <a:pt x="73" y="175"/>
                  <a:pt x="94" y="159"/>
                </a:cubicBezTo>
                <a:cubicBezTo>
                  <a:pt x="116" y="143"/>
                  <a:pt x="141" y="132"/>
                  <a:pt x="164" y="117"/>
                </a:cubicBezTo>
                <a:cubicBezTo>
                  <a:pt x="187" y="103"/>
                  <a:pt x="208" y="85"/>
                  <a:pt x="226" y="65"/>
                </a:cubicBezTo>
                <a:cubicBezTo>
                  <a:pt x="245" y="44"/>
                  <a:pt x="263" y="22"/>
                  <a:pt x="281" y="0"/>
                </a:cubicBezTo>
                <a:cubicBezTo>
                  <a:pt x="262" y="36"/>
                  <a:pt x="264" y="81"/>
                  <a:pt x="267" y="120"/>
                </a:cubicBezTo>
                <a:cubicBezTo>
                  <a:pt x="274" y="220"/>
                  <a:pt x="353" y="368"/>
                  <a:pt x="244" y="433"/>
                </a:cubicBezTo>
                <a:cubicBezTo>
                  <a:pt x="181" y="470"/>
                  <a:pt x="32" y="491"/>
                  <a:pt x="32" y="491"/>
                </a:cubicBezTo>
                <a:cubicBezTo>
                  <a:pt x="41" y="488"/>
                  <a:pt x="43" y="454"/>
                  <a:pt x="43" y="448"/>
                </a:cubicBezTo>
                <a:cubicBezTo>
                  <a:pt x="44" y="424"/>
                  <a:pt x="34" y="409"/>
                  <a:pt x="25" y="388"/>
                </a:cubicBezTo>
                <a:cubicBezTo>
                  <a:pt x="0" y="330"/>
                  <a:pt x="4" y="272"/>
                  <a:pt x="38" y="218"/>
                </a:cubicBezTo>
                <a:close/>
              </a:path>
            </a:pathLst>
          </a:custGeom>
          <a:gradFill>
            <a:gsLst>
              <a:gs pos="30000">
                <a:schemeClr val="accent2">
                  <a:lumMod val="75000"/>
                </a:schemeClr>
              </a:gs>
              <a:gs pos="100000">
                <a:schemeClr val="accent2">
                  <a:lumMod val="60000"/>
                  <a:lumOff val="40000"/>
                </a:schemeClr>
              </a:gs>
            </a:gsLst>
            <a:lin ang="2700000" scaled="1"/>
          </a:gradFill>
          <a:ln>
            <a:noFill/>
          </a:ln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29" name="leaf"/>
          <p:cNvSpPr/>
          <p:nvPr/>
        </p:nvSpPr>
        <p:spPr bwMode="auto">
          <a:xfrm flipH="1" rot="20765676">
            <a:off x="3772168" y="2332371"/>
            <a:ext cx="253751" cy="352280"/>
          </a:xfrm>
          <a:custGeom>
            <a:gdLst>
              <a:gd fmla="*/ 38 w 353" name="T0"/>
              <a:gd fmla="*/ 218 h 491" name="T1"/>
              <a:gd fmla="*/ 94 w 353" name="T2"/>
              <a:gd fmla="*/ 159 h 491" name="T3"/>
              <a:gd fmla="*/ 164 w 353" name="T4"/>
              <a:gd fmla="*/ 117 h 491" name="T5"/>
              <a:gd fmla="*/ 226 w 353" name="T6"/>
              <a:gd fmla="*/ 65 h 491" name="T7"/>
              <a:gd fmla="*/ 281 w 353" name="T8"/>
              <a:gd fmla="*/ 0 h 491" name="T9"/>
              <a:gd fmla="*/ 267 w 353" name="T10"/>
              <a:gd fmla="*/ 120 h 491" name="T11"/>
              <a:gd fmla="*/ 244 w 353" name="T12"/>
              <a:gd fmla="*/ 433 h 491" name="T13"/>
              <a:gd fmla="*/ 32 w 353" name="T14"/>
              <a:gd fmla="*/ 491 h 491" name="T15"/>
              <a:gd fmla="*/ 43 w 353" name="T16"/>
              <a:gd fmla="*/ 448 h 491" name="T17"/>
              <a:gd fmla="*/ 25 w 353" name="T18"/>
              <a:gd fmla="*/ 388 h 491" name="T19"/>
              <a:gd fmla="*/ 38 w 353" name="T20"/>
              <a:gd fmla="*/ 218 h 491" name="T21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b="b" l="0" r="r" t="0"/>
            <a:pathLst>
              <a:path h="491" w="353">
                <a:moveTo>
                  <a:pt x="38" y="218"/>
                </a:moveTo>
                <a:cubicBezTo>
                  <a:pt x="53" y="195"/>
                  <a:pt x="73" y="175"/>
                  <a:pt x="94" y="159"/>
                </a:cubicBezTo>
                <a:cubicBezTo>
                  <a:pt x="116" y="143"/>
                  <a:pt x="141" y="132"/>
                  <a:pt x="164" y="117"/>
                </a:cubicBezTo>
                <a:cubicBezTo>
                  <a:pt x="187" y="103"/>
                  <a:pt x="208" y="85"/>
                  <a:pt x="226" y="65"/>
                </a:cubicBezTo>
                <a:cubicBezTo>
                  <a:pt x="245" y="44"/>
                  <a:pt x="263" y="22"/>
                  <a:pt x="281" y="0"/>
                </a:cubicBezTo>
                <a:cubicBezTo>
                  <a:pt x="262" y="36"/>
                  <a:pt x="264" y="81"/>
                  <a:pt x="267" y="120"/>
                </a:cubicBezTo>
                <a:cubicBezTo>
                  <a:pt x="274" y="220"/>
                  <a:pt x="353" y="368"/>
                  <a:pt x="244" y="433"/>
                </a:cubicBezTo>
                <a:cubicBezTo>
                  <a:pt x="181" y="470"/>
                  <a:pt x="32" y="491"/>
                  <a:pt x="32" y="491"/>
                </a:cubicBezTo>
                <a:cubicBezTo>
                  <a:pt x="41" y="488"/>
                  <a:pt x="43" y="454"/>
                  <a:pt x="43" y="448"/>
                </a:cubicBezTo>
                <a:cubicBezTo>
                  <a:pt x="44" y="424"/>
                  <a:pt x="34" y="409"/>
                  <a:pt x="25" y="388"/>
                </a:cubicBezTo>
                <a:cubicBezTo>
                  <a:pt x="0" y="330"/>
                  <a:pt x="4" y="272"/>
                  <a:pt x="38" y="218"/>
                </a:cubicBezTo>
                <a:close/>
              </a:path>
            </a:pathLst>
          </a:custGeom>
          <a:gradFill>
            <a:gsLst>
              <a:gs pos="30000">
                <a:schemeClr val="accent2">
                  <a:lumMod val="75000"/>
                </a:schemeClr>
              </a:gs>
              <a:gs pos="100000">
                <a:schemeClr val="accent2">
                  <a:lumMod val="60000"/>
                  <a:lumOff val="40000"/>
                </a:schemeClr>
              </a:gs>
            </a:gsLst>
            <a:lin ang="2700000" scaled="1"/>
          </a:gradFill>
          <a:ln>
            <a:noFill/>
          </a:ln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30" name="leaf"/>
          <p:cNvSpPr/>
          <p:nvPr/>
        </p:nvSpPr>
        <p:spPr bwMode="auto">
          <a:xfrm rot="18239356">
            <a:off x="4151489" y="3416496"/>
            <a:ext cx="253751" cy="352280"/>
          </a:xfrm>
          <a:custGeom>
            <a:gdLst>
              <a:gd fmla="*/ 38 w 353" name="T0"/>
              <a:gd fmla="*/ 218 h 491" name="T1"/>
              <a:gd fmla="*/ 94 w 353" name="T2"/>
              <a:gd fmla="*/ 159 h 491" name="T3"/>
              <a:gd fmla="*/ 164 w 353" name="T4"/>
              <a:gd fmla="*/ 117 h 491" name="T5"/>
              <a:gd fmla="*/ 226 w 353" name="T6"/>
              <a:gd fmla="*/ 65 h 491" name="T7"/>
              <a:gd fmla="*/ 281 w 353" name="T8"/>
              <a:gd fmla="*/ 0 h 491" name="T9"/>
              <a:gd fmla="*/ 267 w 353" name="T10"/>
              <a:gd fmla="*/ 120 h 491" name="T11"/>
              <a:gd fmla="*/ 244 w 353" name="T12"/>
              <a:gd fmla="*/ 433 h 491" name="T13"/>
              <a:gd fmla="*/ 32 w 353" name="T14"/>
              <a:gd fmla="*/ 491 h 491" name="T15"/>
              <a:gd fmla="*/ 43 w 353" name="T16"/>
              <a:gd fmla="*/ 448 h 491" name="T17"/>
              <a:gd fmla="*/ 25 w 353" name="T18"/>
              <a:gd fmla="*/ 388 h 491" name="T19"/>
              <a:gd fmla="*/ 38 w 353" name="T20"/>
              <a:gd fmla="*/ 218 h 491" name="T21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b="b" l="0" r="r" t="0"/>
            <a:pathLst>
              <a:path h="491" w="353">
                <a:moveTo>
                  <a:pt x="38" y="218"/>
                </a:moveTo>
                <a:cubicBezTo>
                  <a:pt x="53" y="195"/>
                  <a:pt x="73" y="175"/>
                  <a:pt x="94" y="159"/>
                </a:cubicBezTo>
                <a:cubicBezTo>
                  <a:pt x="116" y="143"/>
                  <a:pt x="141" y="132"/>
                  <a:pt x="164" y="117"/>
                </a:cubicBezTo>
                <a:cubicBezTo>
                  <a:pt x="187" y="103"/>
                  <a:pt x="208" y="85"/>
                  <a:pt x="226" y="65"/>
                </a:cubicBezTo>
                <a:cubicBezTo>
                  <a:pt x="245" y="44"/>
                  <a:pt x="263" y="22"/>
                  <a:pt x="281" y="0"/>
                </a:cubicBezTo>
                <a:cubicBezTo>
                  <a:pt x="262" y="36"/>
                  <a:pt x="264" y="81"/>
                  <a:pt x="267" y="120"/>
                </a:cubicBezTo>
                <a:cubicBezTo>
                  <a:pt x="274" y="220"/>
                  <a:pt x="353" y="368"/>
                  <a:pt x="244" y="433"/>
                </a:cubicBezTo>
                <a:cubicBezTo>
                  <a:pt x="181" y="470"/>
                  <a:pt x="32" y="491"/>
                  <a:pt x="32" y="491"/>
                </a:cubicBezTo>
                <a:cubicBezTo>
                  <a:pt x="41" y="488"/>
                  <a:pt x="43" y="454"/>
                  <a:pt x="43" y="448"/>
                </a:cubicBezTo>
                <a:cubicBezTo>
                  <a:pt x="44" y="424"/>
                  <a:pt x="34" y="409"/>
                  <a:pt x="25" y="388"/>
                </a:cubicBezTo>
                <a:cubicBezTo>
                  <a:pt x="0" y="330"/>
                  <a:pt x="4" y="272"/>
                  <a:pt x="38" y="218"/>
                </a:cubicBezTo>
                <a:close/>
              </a:path>
            </a:pathLst>
          </a:custGeom>
          <a:gradFill>
            <a:gsLst>
              <a:gs pos="30000">
                <a:schemeClr val="accent2">
                  <a:lumMod val="75000"/>
                </a:schemeClr>
              </a:gs>
              <a:gs pos="100000">
                <a:schemeClr val="accent2">
                  <a:lumMod val="60000"/>
                  <a:lumOff val="40000"/>
                </a:schemeClr>
              </a:gs>
            </a:gsLst>
            <a:lin ang="2700000" scaled="1"/>
          </a:gradFill>
          <a:ln>
            <a:noFill/>
          </a:ln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31" name="leaf"/>
          <p:cNvSpPr/>
          <p:nvPr/>
        </p:nvSpPr>
        <p:spPr bwMode="auto">
          <a:xfrm rot="10800000">
            <a:off x="4193078" y="3664107"/>
            <a:ext cx="253751" cy="352280"/>
          </a:xfrm>
          <a:custGeom>
            <a:gdLst>
              <a:gd fmla="*/ 38 w 353" name="T0"/>
              <a:gd fmla="*/ 218 h 491" name="T1"/>
              <a:gd fmla="*/ 94 w 353" name="T2"/>
              <a:gd fmla="*/ 159 h 491" name="T3"/>
              <a:gd fmla="*/ 164 w 353" name="T4"/>
              <a:gd fmla="*/ 117 h 491" name="T5"/>
              <a:gd fmla="*/ 226 w 353" name="T6"/>
              <a:gd fmla="*/ 65 h 491" name="T7"/>
              <a:gd fmla="*/ 281 w 353" name="T8"/>
              <a:gd fmla="*/ 0 h 491" name="T9"/>
              <a:gd fmla="*/ 267 w 353" name="T10"/>
              <a:gd fmla="*/ 120 h 491" name="T11"/>
              <a:gd fmla="*/ 244 w 353" name="T12"/>
              <a:gd fmla="*/ 433 h 491" name="T13"/>
              <a:gd fmla="*/ 32 w 353" name="T14"/>
              <a:gd fmla="*/ 491 h 491" name="T15"/>
              <a:gd fmla="*/ 43 w 353" name="T16"/>
              <a:gd fmla="*/ 448 h 491" name="T17"/>
              <a:gd fmla="*/ 25 w 353" name="T18"/>
              <a:gd fmla="*/ 388 h 491" name="T19"/>
              <a:gd fmla="*/ 38 w 353" name="T20"/>
              <a:gd fmla="*/ 218 h 491" name="T21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b="b" l="0" r="r" t="0"/>
            <a:pathLst>
              <a:path h="491" w="353">
                <a:moveTo>
                  <a:pt x="38" y="218"/>
                </a:moveTo>
                <a:cubicBezTo>
                  <a:pt x="53" y="195"/>
                  <a:pt x="73" y="175"/>
                  <a:pt x="94" y="159"/>
                </a:cubicBezTo>
                <a:cubicBezTo>
                  <a:pt x="116" y="143"/>
                  <a:pt x="141" y="132"/>
                  <a:pt x="164" y="117"/>
                </a:cubicBezTo>
                <a:cubicBezTo>
                  <a:pt x="187" y="103"/>
                  <a:pt x="208" y="85"/>
                  <a:pt x="226" y="65"/>
                </a:cubicBezTo>
                <a:cubicBezTo>
                  <a:pt x="245" y="44"/>
                  <a:pt x="263" y="22"/>
                  <a:pt x="281" y="0"/>
                </a:cubicBezTo>
                <a:cubicBezTo>
                  <a:pt x="262" y="36"/>
                  <a:pt x="264" y="81"/>
                  <a:pt x="267" y="120"/>
                </a:cubicBezTo>
                <a:cubicBezTo>
                  <a:pt x="274" y="220"/>
                  <a:pt x="353" y="368"/>
                  <a:pt x="244" y="433"/>
                </a:cubicBezTo>
                <a:cubicBezTo>
                  <a:pt x="181" y="470"/>
                  <a:pt x="32" y="491"/>
                  <a:pt x="32" y="491"/>
                </a:cubicBezTo>
                <a:cubicBezTo>
                  <a:pt x="41" y="488"/>
                  <a:pt x="43" y="454"/>
                  <a:pt x="43" y="448"/>
                </a:cubicBezTo>
                <a:cubicBezTo>
                  <a:pt x="44" y="424"/>
                  <a:pt x="34" y="409"/>
                  <a:pt x="25" y="388"/>
                </a:cubicBezTo>
                <a:cubicBezTo>
                  <a:pt x="0" y="330"/>
                  <a:pt x="4" y="272"/>
                  <a:pt x="38" y="218"/>
                </a:cubicBezTo>
                <a:close/>
              </a:path>
            </a:pathLst>
          </a:custGeom>
          <a:gradFill>
            <a:gsLst>
              <a:gs pos="91000">
                <a:schemeClr val="accent2">
                  <a:lumMod val="50000"/>
                </a:schemeClr>
              </a:gs>
              <a:gs pos="0">
                <a:schemeClr val="accent2"/>
              </a:gs>
            </a:gsLst>
            <a:lin ang="2700000" scaled="1"/>
          </a:gradFill>
          <a:ln>
            <a:noFill/>
          </a:ln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32" name="leaf"/>
          <p:cNvSpPr/>
          <p:nvPr/>
        </p:nvSpPr>
        <p:spPr bwMode="auto">
          <a:xfrm rot="18956652">
            <a:off x="6278008" y="686485"/>
            <a:ext cx="253751" cy="352280"/>
          </a:xfrm>
          <a:custGeom>
            <a:gdLst>
              <a:gd fmla="*/ 38 w 353" name="T0"/>
              <a:gd fmla="*/ 218 h 491" name="T1"/>
              <a:gd fmla="*/ 94 w 353" name="T2"/>
              <a:gd fmla="*/ 159 h 491" name="T3"/>
              <a:gd fmla="*/ 164 w 353" name="T4"/>
              <a:gd fmla="*/ 117 h 491" name="T5"/>
              <a:gd fmla="*/ 226 w 353" name="T6"/>
              <a:gd fmla="*/ 65 h 491" name="T7"/>
              <a:gd fmla="*/ 281 w 353" name="T8"/>
              <a:gd fmla="*/ 0 h 491" name="T9"/>
              <a:gd fmla="*/ 267 w 353" name="T10"/>
              <a:gd fmla="*/ 120 h 491" name="T11"/>
              <a:gd fmla="*/ 244 w 353" name="T12"/>
              <a:gd fmla="*/ 433 h 491" name="T13"/>
              <a:gd fmla="*/ 32 w 353" name="T14"/>
              <a:gd fmla="*/ 491 h 491" name="T15"/>
              <a:gd fmla="*/ 43 w 353" name="T16"/>
              <a:gd fmla="*/ 448 h 491" name="T17"/>
              <a:gd fmla="*/ 25 w 353" name="T18"/>
              <a:gd fmla="*/ 388 h 491" name="T19"/>
              <a:gd fmla="*/ 38 w 353" name="T20"/>
              <a:gd fmla="*/ 218 h 491" name="T21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b="b" l="0" r="r" t="0"/>
            <a:pathLst>
              <a:path h="491" w="353">
                <a:moveTo>
                  <a:pt x="38" y="218"/>
                </a:moveTo>
                <a:cubicBezTo>
                  <a:pt x="53" y="195"/>
                  <a:pt x="73" y="175"/>
                  <a:pt x="94" y="159"/>
                </a:cubicBezTo>
                <a:cubicBezTo>
                  <a:pt x="116" y="143"/>
                  <a:pt x="141" y="132"/>
                  <a:pt x="164" y="117"/>
                </a:cubicBezTo>
                <a:cubicBezTo>
                  <a:pt x="187" y="103"/>
                  <a:pt x="208" y="85"/>
                  <a:pt x="226" y="65"/>
                </a:cubicBezTo>
                <a:cubicBezTo>
                  <a:pt x="245" y="44"/>
                  <a:pt x="263" y="22"/>
                  <a:pt x="281" y="0"/>
                </a:cubicBezTo>
                <a:cubicBezTo>
                  <a:pt x="262" y="36"/>
                  <a:pt x="264" y="81"/>
                  <a:pt x="267" y="120"/>
                </a:cubicBezTo>
                <a:cubicBezTo>
                  <a:pt x="274" y="220"/>
                  <a:pt x="353" y="368"/>
                  <a:pt x="244" y="433"/>
                </a:cubicBezTo>
                <a:cubicBezTo>
                  <a:pt x="181" y="470"/>
                  <a:pt x="32" y="491"/>
                  <a:pt x="32" y="491"/>
                </a:cubicBezTo>
                <a:cubicBezTo>
                  <a:pt x="41" y="488"/>
                  <a:pt x="43" y="454"/>
                  <a:pt x="43" y="448"/>
                </a:cubicBezTo>
                <a:cubicBezTo>
                  <a:pt x="44" y="424"/>
                  <a:pt x="34" y="409"/>
                  <a:pt x="25" y="388"/>
                </a:cubicBezTo>
                <a:cubicBezTo>
                  <a:pt x="0" y="330"/>
                  <a:pt x="4" y="272"/>
                  <a:pt x="38" y="218"/>
                </a:cubicBezTo>
                <a:close/>
              </a:path>
            </a:pathLst>
          </a:custGeom>
          <a:gradFill>
            <a:gsLst>
              <a:gs pos="30000">
                <a:schemeClr val="accent2">
                  <a:lumMod val="75000"/>
                </a:schemeClr>
              </a:gs>
              <a:gs pos="100000">
                <a:schemeClr val="accent2">
                  <a:lumMod val="60000"/>
                  <a:lumOff val="40000"/>
                </a:schemeClr>
              </a:gs>
            </a:gsLst>
            <a:lin ang="2700000" scaled="1"/>
          </a:gradFill>
          <a:ln>
            <a:noFill/>
          </a:ln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8" name="subtitle goes here"/>
          <p:cNvSpPr txBox="1"/>
          <p:nvPr/>
        </p:nvSpPr>
        <p:spPr>
          <a:xfrm>
            <a:off x="6269321" y="5645350"/>
            <a:ext cx="3291800" cy="45720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lang="en-US" sz="2400">
                <a:solidFill>
                  <a:schemeClr val="accent2">
                    <a:lumMod val="40000"/>
                    <a:lumOff val="60000"/>
                  </a:schemeClr>
                </a:solidFill>
              </a:rPr>
              <a:t>Your subtitle goes here</a:t>
            </a:r>
          </a:p>
        </p:txBody>
      </p:sp>
      <p:sp>
        <p:nvSpPr>
          <p:cNvPr id="4" name="session"/>
          <p:cNvSpPr txBox="1"/>
          <p:nvPr/>
        </p:nvSpPr>
        <p:spPr>
          <a:xfrm>
            <a:off x="5602423" y="4723841"/>
            <a:ext cx="2680017" cy="975360"/>
          </a:xfrm>
          <a:prstGeom prst="rect">
            <a:avLst/>
          </a:prstGeom>
          <a:noFill/>
          <a:effectLst/>
        </p:spPr>
        <p:txBody>
          <a:bodyPr rtlCol="0" wrap="none">
            <a:spAutoFit/>
          </a:bodyPr>
          <a:lstStyle/>
          <a:p>
            <a:r>
              <a:rPr lang="en-US" sz="5800">
                <a:ln w="73025">
                  <a:noFill/>
                </a:ln>
                <a:solidFill>
                  <a:schemeClr val="accent6"/>
                </a:solidFill>
              </a:rPr>
              <a:t>session</a:t>
            </a:r>
          </a:p>
        </p:txBody>
      </p:sp>
      <p:sp>
        <p:nvSpPr>
          <p:cNvPr id="255" name="in"/>
          <p:cNvSpPr txBox="1"/>
          <p:nvPr/>
        </p:nvSpPr>
        <p:spPr>
          <a:xfrm>
            <a:off x="4830154" y="4723841"/>
            <a:ext cx="755968" cy="975360"/>
          </a:xfrm>
          <a:prstGeom prst="rect">
            <a:avLst/>
          </a:prstGeom>
          <a:noFill/>
          <a:effectLst/>
        </p:spPr>
        <p:txBody>
          <a:bodyPr rtlCol="0" wrap="none">
            <a:spAutoFit/>
          </a:bodyPr>
          <a:lstStyle/>
          <a:p>
            <a:r>
              <a:rPr lang="en-US" sz="5800">
                <a:ln w="44450">
                  <a:noFill/>
                </a:ln>
                <a:solidFill>
                  <a:schemeClr val="accent5">
                    <a:lumMod val="50000"/>
                  </a:schemeClr>
                </a:solidFill>
              </a:rPr>
              <a:t>in</a:t>
            </a:r>
          </a:p>
        </p:txBody>
      </p:sp>
      <p:sp>
        <p:nvSpPr>
          <p:cNvPr id="253" name="school's"/>
          <p:cNvSpPr txBox="1"/>
          <p:nvPr/>
        </p:nvSpPr>
        <p:spPr>
          <a:xfrm>
            <a:off x="4396756" y="3935828"/>
            <a:ext cx="4004687" cy="1310640"/>
          </a:xfrm>
          <a:prstGeom prst="rect">
            <a:avLst/>
          </a:prstGeom>
          <a:noFill/>
          <a:effectLst/>
        </p:spPr>
        <p:txBody>
          <a:bodyPr rtlCol="0" wrap="none">
            <a:spAutoFit/>
          </a:bodyPr>
          <a:lstStyle/>
          <a:p>
            <a:r>
              <a:rPr lang="en-US" sz="8000">
                <a:ln w="44450">
                  <a:noFill/>
                </a:ln>
                <a:solidFill>
                  <a:schemeClr val="accent1">
                    <a:lumMod val="50000"/>
                  </a:schemeClr>
                </a:solidFill>
              </a:rPr>
              <a:t>School’s</a:t>
            </a:r>
          </a:p>
        </p:txBody>
      </p:sp>
    </p:spTree>
    <p:extLst>
      <p:ext uri="{BB962C8B-B14F-4D97-AF65-F5344CB8AC3E}">
        <p14:creationId val="2852211883"/>
      </p:ext>
    </p:extLst>
  </p:cSld>
  <p:clrMapOvr>
    <a:masterClrMapping/>
  </p:clrMapOvr>
  <p:transition/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5" nodeType="afterEffect" presetClass="entr" presetID="22" presetSubtype="4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750" id="7"/>
                                        <p:tgtEl>
                                          <p:spTgt spid="2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8" nodeType="withEffect" presetClass="entr" presetID="22" presetSubtype="4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dur="1" fill="hold" id="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750" id="10"/>
                                        <p:tgtEl>
                                          <p:spTgt spid="7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11" nodeType="withEffect" presetClass="entr" presetID="22" presetSubtype="4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dur="1" fill="hold" id="1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750" id="13"/>
                                        <p:tgtEl>
                                          <p:spTgt spid="7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14" nodeType="withEffect" presetClass="entr" presetID="22" presetSubtype="4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dur="1" fill="hold" id="1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750" id="16"/>
                                        <p:tgtEl>
                                          <p:spTgt spid="7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17" nodeType="withEffect" presetClass="entr" presetID="22" presetSubtype="4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dur="1" fill="hold" id="1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750" id="19"/>
                                        <p:tgtEl>
                                          <p:spTgt spid="7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20" nodeType="withEffect" presetClass="entr" presetID="22" presetSubtype="4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dur="1" fill="hold" id="2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750" id="22"/>
                                        <p:tgtEl>
                                          <p:spTgt spid="7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23" nodeType="withEffect" presetClass="entr" presetID="22" presetSubtype="4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dur="1" fill="hold" id="2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750" id="25"/>
                                        <p:tgtEl>
                                          <p:spTgt spid="7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26" nodeType="withEffect" presetClass="entr" presetID="22" presetSubtype="4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dur="1" fill="hold" id="2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750" id="28"/>
                                        <p:tgtEl>
                                          <p:spTgt spid="7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29" nodeType="withEffect" presetClass="entr" presetID="22" presetSubtype="4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dur="1" fill="hold" id="3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750" id="31"/>
                                        <p:tgtEl>
                                          <p:spTgt spid="7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32" nodeType="withEffect" presetClass="entr" presetID="22" presetSubtype="4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dur="1" fill="hold" id="3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750" id="34"/>
                                        <p:tgtEl>
                                          <p:spTgt spid="7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35" nodeType="withEffect" presetClass="entr" presetID="22" presetSubtype="4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dur="1" fill="hold" id="3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750" id="37"/>
                                        <p:tgtEl>
                                          <p:spTgt spid="7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38" nodeType="withEffect" presetClass="entr" presetID="22" presetSubtype="4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dur="1" fill="hold" id="3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750" id="40"/>
                                        <p:tgtEl>
                                          <p:spTgt spid="7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41" nodeType="withEffect" presetClass="entr" presetID="22" presetSubtype="4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dur="1" fill="hold" id="4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750" id="43"/>
                                        <p:tgtEl>
                                          <p:spTgt spid="7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44" nodeType="withEffect" presetClass="entr" presetID="22" presetSubtype="4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dur="1" fill="hold" id="4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750" id="46"/>
                                        <p:tgtEl>
                                          <p:spTgt spid="7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47" nodeType="withEffect" presetClass="entr" presetID="22" presetSubtype="4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dur="1" fill="hold" id="4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750" id="49"/>
                                        <p:tgtEl>
                                          <p:spTgt spid="7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50" nodeType="withEffect" presetClass="entr" presetID="22" presetSubtype="4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dur="1" fill="hold" id="5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750" id="52"/>
                                        <p:tgtEl>
                                          <p:spTgt spid="7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53" nodeType="withEffect" presetClass="entr" presetID="22" presetSubtype="4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dur="1" fill="hold" id="5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750" id="55"/>
                                        <p:tgtEl>
                                          <p:spTgt spid="7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56" nodeType="withEffect" presetClass="entr" presetID="22" presetSubtype="4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dur="1" fill="hold" id="5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750" id="58"/>
                                        <p:tgtEl>
                                          <p:spTgt spid="7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59" nodeType="withEffect" presetClass="entr" presetID="22" presetSubtype="4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dur="1" fill="hold" id="6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750" id="61"/>
                                        <p:tgtEl>
                                          <p:spTgt spid="7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62" nodeType="withEffect" presetClass="entr" presetID="22" presetSubtype="4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dur="1" fill="hold" id="6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750" id="64"/>
                                        <p:tgtEl>
                                          <p:spTgt spid="7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65" nodeType="withEffect" presetClass="entr" presetID="22" presetSubtype="4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dur="1" fill="hold" id="6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750" id="67"/>
                                        <p:tgtEl>
                                          <p:spTgt spid="7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68" nodeType="withEffect" presetClass="entr" presetID="22" presetSubtype="4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dur="1" fill="hold" id="6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750" id="70"/>
                                        <p:tgtEl>
                                          <p:spTgt spid="7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71" nodeType="withEffect" presetClass="entr" presetID="22" presetSubtype="4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dur="1" fill="hold" id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750" id="73"/>
                                        <p:tgtEl>
                                          <p:spTgt spid="6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74" nodeType="withEffect" presetClass="entr" presetID="22" presetSubtype="4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dur="1" fill="hold" id="7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750" id="76"/>
                                        <p:tgtEl>
                                          <p:spTgt spid="6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77" nodeType="withEffect" presetClass="entr" presetID="22" presetSubtype="4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dur="1" fill="hold" id="7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750" id="79"/>
                                        <p:tgtEl>
                                          <p:spTgt spid="6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80" nodeType="withEffect" presetClass="entr" presetID="22" presetSubtype="4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dur="1" fill="hold" id="8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750" id="82"/>
                                        <p:tgtEl>
                                          <p:spTgt spid="6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83" nodeType="withEffect" presetClass="entr" presetID="22" presetSubtype="4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dur="1" fill="hold" id="8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750" id="85"/>
                                        <p:tgtEl>
                                          <p:spTgt spid="6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86" nodeType="afterGroup">
                            <p:stCondLst>
                              <p:cond delay="1750"/>
                            </p:stCondLst>
                            <p:childTnLst>
                              <p:par>
                                <p:cTn fill="hold" id="87" nodeType="afterEffect" presetClass="entr" presetID="53" presetSubtype="0">
                                  <p:stCondLst>
                                    <p:cond delay="1750"/>
                                  </p:stCondLst>
                                  <p:childTnLst>
                                    <p:set>
                                      <p:cBhvr>
                                        <p:cTn dur="1" fill="hold" id="8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89"/>
                                        <p:tgtEl>
                                          <p:spTgt spid="2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90"/>
                                        <p:tgtEl>
                                          <p:spTgt spid="2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91"/>
                                        <p:tgtEl>
                                          <p:spTgt spid="2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id="92" nodeType="withEffect" presetClass="entr" presetID="53" presetSubtype="0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dur="1" fill="hold" id="9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94"/>
                                        <p:tgtEl>
                                          <p:spTgt spid="2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95"/>
                                        <p:tgtEl>
                                          <p:spTgt spid="2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96"/>
                                        <p:tgtEl>
                                          <p:spTgt spid="2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id="97" nodeType="withEffect" presetClass="entr" presetID="53" presetSubtype="0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dur="1" fill="hold" id="9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99"/>
                                        <p:tgtEl>
                                          <p:spTgt spid="30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100"/>
                                        <p:tgtEl>
                                          <p:spTgt spid="30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101"/>
                                        <p:tgtEl>
                                          <p:spTgt spid="3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id="102" nodeType="withEffect" presetClass="entr" presetID="53" presetSubtype="0">
                                  <p:stCondLst>
                                    <p:cond delay="1750"/>
                                  </p:stCondLst>
                                  <p:childTnLst>
                                    <p:set>
                                      <p:cBhvr>
                                        <p:cTn dur="1" fill="hold" id="10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104"/>
                                        <p:tgtEl>
                                          <p:spTgt spid="4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105"/>
                                        <p:tgtEl>
                                          <p:spTgt spid="4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106"/>
                                        <p:tgtEl>
                                          <p:spTgt spid="4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id="107" nodeType="withEffect" presetClass="entr" presetID="53" presetSubtype="0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dur="1" fill="hold" id="10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109"/>
                                        <p:tgtEl>
                                          <p:spTgt spid="4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110"/>
                                        <p:tgtEl>
                                          <p:spTgt spid="4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111"/>
                                        <p:tgtEl>
                                          <p:spTgt spid="4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id="112" nodeType="withEffect" presetClass="entr" presetID="53" presetSubtype="0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dur="1" fill="hold" id="11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114"/>
                                        <p:tgtEl>
                                          <p:spTgt spid="5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115"/>
                                        <p:tgtEl>
                                          <p:spTgt spid="5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116"/>
                                        <p:tgtEl>
                                          <p:spTgt spid="5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id="117" nodeType="withEffect" presetClass="entr" presetID="53" presetSubtype="0">
                                  <p:stCondLst>
                                    <p:cond delay="2250"/>
                                  </p:stCondLst>
                                  <p:childTnLst>
                                    <p:set>
                                      <p:cBhvr>
                                        <p:cTn dur="1" fill="hold" id="11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119"/>
                                        <p:tgtEl>
                                          <p:spTgt spid="5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120"/>
                                        <p:tgtEl>
                                          <p:spTgt spid="5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121"/>
                                        <p:tgtEl>
                                          <p:spTgt spid="5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id="122" nodeType="withEffect" presetClass="entr" presetID="53" presetSubtype="0">
                                  <p:stCondLst>
                                    <p:cond delay="1750"/>
                                  </p:stCondLst>
                                  <p:childTnLst>
                                    <p:set>
                                      <p:cBhvr>
                                        <p:cTn dur="1" fill="hold" id="12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124"/>
                                        <p:tgtEl>
                                          <p:spTgt spid="6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125"/>
                                        <p:tgtEl>
                                          <p:spTgt spid="6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126"/>
                                        <p:tgtEl>
                                          <p:spTgt spid="6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id="127" nodeType="withEffect" presetClass="entr" presetID="53" presetSubtype="0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dur="1" fill="hold" id="12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129"/>
                                        <p:tgtEl>
                                          <p:spTgt spid="6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130"/>
                                        <p:tgtEl>
                                          <p:spTgt spid="6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131"/>
                                        <p:tgtEl>
                                          <p:spTgt spid="6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id="132" nodeType="withEffect" presetClass="entr" presetID="53" presetSubtype="0">
                                  <p:stCondLst>
                                    <p:cond delay="2250"/>
                                  </p:stCondLst>
                                  <p:childTnLst>
                                    <p:set>
                                      <p:cBhvr>
                                        <p:cTn dur="1" fill="hold" id="13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134"/>
                                        <p:tgtEl>
                                          <p:spTgt spid="6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135"/>
                                        <p:tgtEl>
                                          <p:spTgt spid="6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136"/>
                                        <p:tgtEl>
                                          <p:spTgt spid="6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id="137" nodeType="withEffect" presetClass="entr" presetID="53" presetSubtype="0">
                                  <p:stCondLst>
                                    <p:cond delay="2250"/>
                                  </p:stCondLst>
                                  <p:childTnLst>
                                    <p:set>
                                      <p:cBhvr>
                                        <p:cTn dur="1" fill="hold" id="13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139"/>
                                        <p:tgtEl>
                                          <p:spTgt spid="6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140"/>
                                        <p:tgtEl>
                                          <p:spTgt spid="6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141"/>
                                        <p:tgtEl>
                                          <p:spTgt spid="6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id="142" nodeType="withEffect" presetClass="entr" presetID="53" presetSubtype="0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dur="1" fill="hold" id="14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144"/>
                                        <p:tgtEl>
                                          <p:spTgt spid="6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145"/>
                                        <p:tgtEl>
                                          <p:spTgt spid="6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146"/>
                                        <p:tgtEl>
                                          <p:spTgt spid="6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id="147" nodeType="withEffect" presetClass="entr" presetID="53" presetSubtype="0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dur="1" fill="hold" id="14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149"/>
                                        <p:tgtEl>
                                          <p:spTgt spid="6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150"/>
                                        <p:tgtEl>
                                          <p:spTgt spid="6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151"/>
                                        <p:tgtEl>
                                          <p:spTgt spid="6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id="152" nodeType="withEffect" presetClass="entr" presetID="53" presetSubtype="0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dur="1" fill="hold" id="15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154"/>
                                        <p:tgtEl>
                                          <p:spTgt spid="6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155"/>
                                        <p:tgtEl>
                                          <p:spTgt spid="6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156"/>
                                        <p:tgtEl>
                                          <p:spTgt spid="6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id="157" nodeType="withEffect" presetClass="entr" presetID="53" presetSubtype="0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dur="1" fill="hold" id="15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159"/>
                                        <p:tgtEl>
                                          <p:spTgt spid="6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160"/>
                                        <p:tgtEl>
                                          <p:spTgt spid="68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161"/>
                                        <p:tgtEl>
                                          <p:spTgt spid="6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id="162" nodeType="withEffect" presetClass="entr" presetID="53" presetSubtype="0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dur="1" fill="hold" id="16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164"/>
                                        <p:tgtEl>
                                          <p:spTgt spid="68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165"/>
                                        <p:tgtEl>
                                          <p:spTgt spid="68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166"/>
                                        <p:tgtEl>
                                          <p:spTgt spid="6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id="167" nodeType="withEffect" presetClass="entr" presetID="53" presetSubtype="0">
                                  <p:stCondLst>
                                    <p:cond delay="1750"/>
                                  </p:stCondLst>
                                  <p:childTnLst>
                                    <p:set>
                                      <p:cBhvr>
                                        <p:cTn dur="1" fill="hold" id="16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169"/>
                                        <p:tgtEl>
                                          <p:spTgt spid="70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170"/>
                                        <p:tgtEl>
                                          <p:spTgt spid="70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171"/>
                                        <p:tgtEl>
                                          <p:spTgt spid="7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id="172" nodeType="withEffect" presetClass="entr" presetID="53" presetSubtype="0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dur="1" fill="hold" id="17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174"/>
                                        <p:tgtEl>
                                          <p:spTgt spid="7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175"/>
                                        <p:tgtEl>
                                          <p:spTgt spid="7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176"/>
                                        <p:tgtEl>
                                          <p:spTgt spid="7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77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fill="hold" grpId="0" id="178" nodeType="afterEffect" presetClass="entr" presetID="10" presetSubtype="0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dur="1" fill="hold" id="17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180"/>
                                        <p:tgtEl>
                                          <p:spTgt spid="2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181" nodeType="withEffect" presetClass="entr" presetID="10" presetSubtype="0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dur="1" fill="hold" id="18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183"/>
                                        <p:tgtEl>
                                          <p:spTgt spid="2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184" nodeType="withEffect" presetClass="entr" presetID="10" presetSubtype="0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dur="1" fill="hold" id="18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186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87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fill="hold" grpId="0" id="188" nodeType="afterEffect" presetClass="entr" presetID="10" presetSubtype="0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dur="1" fill="hold" id="18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19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695"/>
      <p:bldP grpId="0" spid="696"/>
      <p:bldP grpId="0" spid="697"/>
      <p:bldP grpId="0" spid="698"/>
      <p:bldP grpId="0" spid="699"/>
      <p:bldP grpId="0" spid="700"/>
      <p:bldP grpId="0" spid="701"/>
      <p:bldP grpId="0" spid="702"/>
      <p:bldP grpId="0" spid="703"/>
      <p:bldP grpId="0" spid="704"/>
      <p:bldP grpId="0" spid="711"/>
      <p:bldP grpId="0" spid="712"/>
      <p:bldP grpId="0" spid="713"/>
      <p:bldP grpId="0" spid="714"/>
      <p:bldP grpId="0" spid="721"/>
      <p:bldP grpId="0" spid="722"/>
      <p:bldP grpId="0" spid="723"/>
      <p:bldP grpId="0" spid="724"/>
      <p:bldP grpId="0" spid="725"/>
      <p:bldP grpId="0" spid="726"/>
      <p:bldP grpId="0" spid="727"/>
      <p:bldP grpId="0" spid="728"/>
      <p:bldP grpId="0" spid="729"/>
      <p:bldP grpId="0" spid="730"/>
      <p:bldP grpId="0" spid="731"/>
      <p:bldP grpId="0" spid="732"/>
      <p:bldP grpId="0" spid="28"/>
      <p:bldP grpId="0" spid="4"/>
      <p:bldP grpId="0" spid="255"/>
      <p:bldP grpId="0" spid="253"/>
    </p:bldLst>
  </p:timing>
</p:sld>
</file>

<file path=ppt/slides/slide10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90" name="calendar"/>
          <p:cNvGrpSpPr/>
          <p:nvPr/>
        </p:nvGrpSpPr>
        <p:grpSpPr>
          <a:xfrm>
            <a:off x="1844516" y="331940"/>
            <a:ext cx="2673857" cy="2088816"/>
            <a:chOff x="2857501" y="4991100"/>
            <a:chExt cx="1958975" cy="1530350"/>
          </a:xfrm>
        </p:grpSpPr>
        <p:sp>
          <p:nvSpPr>
            <p:cNvPr id="91" name="Freeform 116"/>
            <p:cNvSpPr/>
            <p:nvPr/>
          </p:nvSpPr>
          <p:spPr bwMode="auto">
            <a:xfrm>
              <a:off x="2889251" y="5022850"/>
              <a:ext cx="1895475" cy="1466850"/>
            </a:xfrm>
            <a:custGeom>
              <a:gdLst>
                <a:gd fmla="*/ 31 w 597" name="T0"/>
                <a:gd fmla="*/ 462 h 462" name="T1"/>
                <a:gd fmla="*/ 0 w 597" name="T2"/>
                <a:gd fmla="*/ 430 h 462" name="T3"/>
                <a:gd fmla="*/ 0 w 597" name="T4"/>
                <a:gd fmla="*/ 31 h 462" name="T5"/>
                <a:gd fmla="*/ 31 w 597" name="T6"/>
                <a:gd fmla="*/ 0 h 462" name="T7"/>
                <a:gd fmla="*/ 566 w 597" name="T8"/>
                <a:gd fmla="*/ 0 h 462" name="T9"/>
                <a:gd fmla="*/ 597 w 597" name="T10"/>
                <a:gd fmla="*/ 31 h 462" name="T11"/>
                <a:gd fmla="*/ 597 w 597" name="T12"/>
                <a:gd fmla="*/ 430 h 462" name="T13"/>
                <a:gd fmla="*/ 566 w 597" name="T14"/>
                <a:gd fmla="*/ 462 h 462" name="T15"/>
                <a:gd fmla="*/ 31 w 597" name="T16"/>
                <a:gd fmla="*/ 462 h 462" name="T1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b="b" l="0" r="r" t="0"/>
              <a:pathLst>
                <a:path h="462" w="597">
                  <a:moveTo>
                    <a:pt x="31" y="462"/>
                  </a:moveTo>
                  <a:cubicBezTo>
                    <a:pt x="14" y="462"/>
                    <a:pt x="0" y="448"/>
                    <a:pt x="0" y="430"/>
                  </a:cubicBezTo>
                  <a:cubicBezTo>
                    <a:pt x="0" y="31"/>
                    <a:pt x="0" y="31"/>
                    <a:pt x="0" y="31"/>
                  </a:cubicBezTo>
                  <a:cubicBezTo>
                    <a:pt x="0" y="14"/>
                    <a:pt x="14" y="0"/>
                    <a:pt x="31" y="0"/>
                  </a:cubicBezTo>
                  <a:cubicBezTo>
                    <a:pt x="566" y="0"/>
                    <a:pt x="566" y="0"/>
                    <a:pt x="566" y="0"/>
                  </a:cubicBezTo>
                  <a:cubicBezTo>
                    <a:pt x="583" y="0"/>
                    <a:pt x="597" y="14"/>
                    <a:pt x="597" y="31"/>
                  </a:cubicBezTo>
                  <a:cubicBezTo>
                    <a:pt x="597" y="430"/>
                    <a:pt x="597" y="430"/>
                    <a:pt x="597" y="430"/>
                  </a:cubicBezTo>
                  <a:cubicBezTo>
                    <a:pt x="597" y="448"/>
                    <a:pt x="583" y="462"/>
                    <a:pt x="566" y="462"/>
                  </a:cubicBezTo>
                  <a:lnTo>
                    <a:pt x="31" y="462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bg1"/>
                </a:gs>
                <a:gs pos="84000">
                  <a:schemeClr val="bg2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2" name="Freeform 117"/>
            <p:cNvSpPr>
              <a:spLocks noEditPoints="1"/>
            </p:cNvSpPr>
            <p:nvPr/>
          </p:nvSpPr>
          <p:spPr bwMode="auto">
            <a:xfrm>
              <a:off x="2857501" y="4991100"/>
              <a:ext cx="1958975" cy="1530350"/>
            </a:xfrm>
            <a:custGeom>
              <a:gdLst>
                <a:gd fmla="*/ 576 w 617" name="T0"/>
                <a:gd fmla="*/ 482 h 482" name="T1"/>
                <a:gd fmla="*/ 41 w 617" name="T2"/>
                <a:gd fmla="*/ 482 h 482" name="T3"/>
                <a:gd fmla="*/ 0 w 617" name="T4"/>
                <a:gd fmla="*/ 440 h 482" name="T5"/>
                <a:gd fmla="*/ 0 w 617" name="T6"/>
                <a:gd fmla="*/ 41 h 482" name="T7"/>
                <a:gd fmla="*/ 41 w 617" name="T8"/>
                <a:gd fmla="*/ 0 h 482" name="T9"/>
                <a:gd fmla="*/ 576 w 617" name="T10"/>
                <a:gd fmla="*/ 0 h 482" name="T11"/>
                <a:gd fmla="*/ 617 w 617" name="T12"/>
                <a:gd fmla="*/ 41 h 482" name="T13"/>
                <a:gd fmla="*/ 617 w 617" name="T14"/>
                <a:gd fmla="*/ 440 h 482" name="T15"/>
                <a:gd fmla="*/ 576 w 617" name="T16"/>
                <a:gd fmla="*/ 482 h 482" name="T17"/>
                <a:gd fmla="*/ 41 w 617" name="T18"/>
                <a:gd fmla="*/ 20 h 482" name="T19"/>
                <a:gd fmla="*/ 20 w 617" name="T20"/>
                <a:gd fmla="*/ 41 h 482" name="T21"/>
                <a:gd fmla="*/ 20 w 617" name="T22"/>
                <a:gd fmla="*/ 440 h 482" name="T23"/>
                <a:gd fmla="*/ 41 w 617" name="T24"/>
                <a:gd fmla="*/ 462 h 482" name="T25"/>
                <a:gd fmla="*/ 576 w 617" name="T26"/>
                <a:gd fmla="*/ 462 h 482" name="T27"/>
                <a:gd fmla="*/ 597 w 617" name="T28"/>
                <a:gd fmla="*/ 440 h 482" name="T29"/>
                <a:gd fmla="*/ 597 w 617" name="T30"/>
                <a:gd fmla="*/ 41 h 482" name="T31"/>
                <a:gd fmla="*/ 576 w 617" name="T32"/>
                <a:gd fmla="*/ 20 h 482" name="T33"/>
                <a:gd fmla="*/ 41 w 617" name="T34"/>
                <a:gd fmla="*/ 20 h 482" name="T3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b="b" l="0" r="r" t="0"/>
              <a:pathLst>
                <a:path h="482" w="617">
                  <a:moveTo>
                    <a:pt x="576" y="482"/>
                  </a:moveTo>
                  <a:cubicBezTo>
                    <a:pt x="41" y="482"/>
                    <a:pt x="41" y="482"/>
                    <a:pt x="41" y="482"/>
                  </a:cubicBezTo>
                  <a:cubicBezTo>
                    <a:pt x="19" y="482"/>
                    <a:pt x="0" y="463"/>
                    <a:pt x="0" y="440"/>
                  </a:cubicBezTo>
                  <a:cubicBezTo>
                    <a:pt x="0" y="41"/>
                    <a:pt x="0" y="41"/>
                    <a:pt x="0" y="41"/>
                  </a:cubicBezTo>
                  <a:cubicBezTo>
                    <a:pt x="0" y="19"/>
                    <a:pt x="19" y="0"/>
                    <a:pt x="41" y="0"/>
                  </a:cubicBezTo>
                  <a:cubicBezTo>
                    <a:pt x="576" y="0"/>
                    <a:pt x="576" y="0"/>
                    <a:pt x="576" y="0"/>
                  </a:cubicBezTo>
                  <a:cubicBezTo>
                    <a:pt x="599" y="0"/>
                    <a:pt x="617" y="19"/>
                    <a:pt x="617" y="41"/>
                  </a:cubicBezTo>
                  <a:cubicBezTo>
                    <a:pt x="617" y="440"/>
                    <a:pt x="617" y="440"/>
                    <a:pt x="617" y="440"/>
                  </a:cubicBezTo>
                  <a:cubicBezTo>
                    <a:pt x="617" y="463"/>
                    <a:pt x="599" y="482"/>
                    <a:pt x="576" y="482"/>
                  </a:cubicBezTo>
                  <a:close/>
                  <a:moveTo>
                    <a:pt x="41" y="20"/>
                  </a:moveTo>
                  <a:cubicBezTo>
                    <a:pt x="30" y="20"/>
                    <a:pt x="20" y="30"/>
                    <a:pt x="20" y="41"/>
                  </a:cubicBezTo>
                  <a:cubicBezTo>
                    <a:pt x="20" y="440"/>
                    <a:pt x="20" y="440"/>
                    <a:pt x="20" y="440"/>
                  </a:cubicBezTo>
                  <a:cubicBezTo>
                    <a:pt x="20" y="452"/>
                    <a:pt x="30" y="462"/>
                    <a:pt x="41" y="462"/>
                  </a:cubicBezTo>
                  <a:cubicBezTo>
                    <a:pt x="576" y="462"/>
                    <a:pt x="576" y="462"/>
                    <a:pt x="576" y="462"/>
                  </a:cubicBezTo>
                  <a:cubicBezTo>
                    <a:pt x="588" y="462"/>
                    <a:pt x="597" y="452"/>
                    <a:pt x="597" y="440"/>
                  </a:cubicBezTo>
                  <a:cubicBezTo>
                    <a:pt x="597" y="41"/>
                    <a:pt x="597" y="41"/>
                    <a:pt x="597" y="41"/>
                  </a:cubicBezTo>
                  <a:cubicBezTo>
                    <a:pt x="597" y="30"/>
                    <a:pt x="588" y="20"/>
                    <a:pt x="576" y="20"/>
                  </a:cubicBezTo>
                  <a:lnTo>
                    <a:pt x="41" y="2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3" name="Freeform 118"/>
            <p:cNvSpPr>
              <a:spLocks noEditPoints="1"/>
            </p:cNvSpPr>
            <p:nvPr/>
          </p:nvSpPr>
          <p:spPr bwMode="auto">
            <a:xfrm>
              <a:off x="3067051" y="5286375"/>
              <a:ext cx="1555750" cy="1076325"/>
            </a:xfrm>
            <a:custGeom>
              <a:gdLst>
                <a:gd fmla="*/ 468 w 490" name="T0"/>
                <a:gd fmla="*/ 339 h 339" name="T1"/>
                <a:gd fmla="*/ 21 w 490" name="T2"/>
                <a:gd fmla="*/ 339 h 339" name="T3"/>
                <a:gd fmla="*/ 0 w 490" name="T4"/>
                <a:gd fmla="*/ 317 h 339" name="T5"/>
                <a:gd fmla="*/ 0 w 490" name="T6"/>
                <a:gd fmla="*/ 22 h 339" name="T7"/>
                <a:gd fmla="*/ 21 w 490" name="T8"/>
                <a:gd fmla="*/ 0 h 339" name="T9"/>
                <a:gd fmla="*/ 468 w 490" name="T10"/>
                <a:gd fmla="*/ 0 h 339" name="T11"/>
                <a:gd fmla="*/ 490 w 490" name="T12"/>
                <a:gd fmla="*/ 22 h 339" name="T13"/>
                <a:gd fmla="*/ 490 w 490" name="T14"/>
                <a:gd fmla="*/ 317 h 339" name="T15"/>
                <a:gd fmla="*/ 468 w 490" name="T16"/>
                <a:gd fmla="*/ 339 h 339" name="T17"/>
                <a:gd fmla="*/ 21 w 490" name="T18"/>
                <a:gd fmla="*/ 12 h 339" name="T19"/>
                <a:gd fmla="*/ 12 w 490" name="T20"/>
                <a:gd fmla="*/ 22 h 339" name="T21"/>
                <a:gd fmla="*/ 12 w 490" name="T22"/>
                <a:gd fmla="*/ 317 h 339" name="T23"/>
                <a:gd fmla="*/ 21 w 490" name="T24"/>
                <a:gd fmla="*/ 327 h 339" name="T25"/>
                <a:gd fmla="*/ 468 w 490" name="T26"/>
                <a:gd fmla="*/ 327 h 339" name="T27"/>
                <a:gd fmla="*/ 478 w 490" name="T28"/>
                <a:gd fmla="*/ 317 h 339" name="T29"/>
                <a:gd fmla="*/ 478 w 490" name="T30"/>
                <a:gd fmla="*/ 22 h 339" name="T31"/>
                <a:gd fmla="*/ 468 w 490" name="T32"/>
                <a:gd fmla="*/ 12 h 339" name="T33"/>
                <a:gd fmla="*/ 21 w 490" name="T34"/>
                <a:gd fmla="*/ 12 h 339" name="T3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b="b" l="0" r="r" t="0"/>
              <a:pathLst>
                <a:path h="339" w="490">
                  <a:moveTo>
                    <a:pt x="468" y="339"/>
                  </a:moveTo>
                  <a:cubicBezTo>
                    <a:pt x="21" y="339"/>
                    <a:pt x="21" y="339"/>
                    <a:pt x="21" y="339"/>
                  </a:cubicBezTo>
                  <a:cubicBezTo>
                    <a:pt x="9" y="339"/>
                    <a:pt x="0" y="329"/>
                    <a:pt x="0" y="317"/>
                  </a:cubicBezTo>
                  <a:cubicBezTo>
                    <a:pt x="0" y="22"/>
                    <a:pt x="0" y="22"/>
                    <a:pt x="0" y="22"/>
                  </a:cubicBezTo>
                  <a:cubicBezTo>
                    <a:pt x="0" y="10"/>
                    <a:pt x="9" y="0"/>
                    <a:pt x="21" y="0"/>
                  </a:cubicBezTo>
                  <a:cubicBezTo>
                    <a:pt x="468" y="0"/>
                    <a:pt x="468" y="0"/>
                    <a:pt x="468" y="0"/>
                  </a:cubicBezTo>
                  <a:cubicBezTo>
                    <a:pt x="480" y="0"/>
                    <a:pt x="490" y="10"/>
                    <a:pt x="490" y="22"/>
                  </a:cubicBezTo>
                  <a:cubicBezTo>
                    <a:pt x="490" y="317"/>
                    <a:pt x="490" y="317"/>
                    <a:pt x="490" y="317"/>
                  </a:cubicBezTo>
                  <a:cubicBezTo>
                    <a:pt x="490" y="329"/>
                    <a:pt x="480" y="339"/>
                    <a:pt x="468" y="339"/>
                  </a:cubicBezTo>
                  <a:close/>
                  <a:moveTo>
                    <a:pt x="21" y="12"/>
                  </a:moveTo>
                  <a:cubicBezTo>
                    <a:pt x="16" y="12"/>
                    <a:pt x="12" y="17"/>
                    <a:pt x="12" y="22"/>
                  </a:cubicBezTo>
                  <a:cubicBezTo>
                    <a:pt x="12" y="317"/>
                    <a:pt x="12" y="317"/>
                    <a:pt x="12" y="317"/>
                  </a:cubicBezTo>
                  <a:cubicBezTo>
                    <a:pt x="12" y="323"/>
                    <a:pt x="16" y="327"/>
                    <a:pt x="21" y="327"/>
                  </a:cubicBezTo>
                  <a:cubicBezTo>
                    <a:pt x="468" y="327"/>
                    <a:pt x="468" y="327"/>
                    <a:pt x="468" y="327"/>
                  </a:cubicBezTo>
                  <a:cubicBezTo>
                    <a:pt x="474" y="327"/>
                    <a:pt x="478" y="323"/>
                    <a:pt x="478" y="317"/>
                  </a:cubicBezTo>
                  <a:cubicBezTo>
                    <a:pt x="478" y="22"/>
                    <a:pt x="478" y="22"/>
                    <a:pt x="478" y="22"/>
                  </a:cubicBezTo>
                  <a:cubicBezTo>
                    <a:pt x="478" y="17"/>
                    <a:pt x="474" y="12"/>
                    <a:pt x="468" y="12"/>
                  </a:cubicBezTo>
                  <a:lnTo>
                    <a:pt x="21" y="12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4" name="Freeform 119"/>
            <p:cNvSpPr/>
            <p:nvPr/>
          </p:nvSpPr>
          <p:spPr bwMode="auto">
            <a:xfrm>
              <a:off x="3082926" y="5149850"/>
              <a:ext cx="117475" cy="104775"/>
            </a:xfrm>
            <a:custGeom>
              <a:gdLst>
                <a:gd fmla="*/ 0 w 74" name="T0"/>
                <a:gd fmla="*/ 0 h 66" name="T1"/>
                <a:gd fmla="*/ 28 w 74" name="T2"/>
                <a:gd fmla="*/ 0 h 66" name="T3"/>
                <a:gd fmla="*/ 38 w 74" name="T4"/>
                <a:gd fmla="*/ 40 h 66" name="T5"/>
                <a:gd fmla="*/ 48 w 74" name="T6"/>
                <a:gd fmla="*/ 0 h 66" name="T7"/>
                <a:gd fmla="*/ 74 w 74" name="T8"/>
                <a:gd fmla="*/ 0 h 66" name="T9"/>
                <a:gd fmla="*/ 74 w 74" name="T10"/>
                <a:gd fmla="*/ 66 h 66" name="T11"/>
                <a:gd fmla="*/ 58 w 74" name="T12"/>
                <a:gd fmla="*/ 66 h 66" name="T13"/>
                <a:gd fmla="*/ 58 w 74" name="T14"/>
                <a:gd fmla="*/ 16 h 66" name="T15"/>
                <a:gd fmla="*/ 44 w 74" name="T16"/>
                <a:gd fmla="*/ 66 h 66" name="T17"/>
                <a:gd fmla="*/ 30 w 74" name="T18"/>
                <a:gd fmla="*/ 66 h 66" name="T19"/>
                <a:gd fmla="*/ 16 w 74" name="T20"/>
                <a:gd fmla="*/ 16 h 66" name="T21"/>
                <a:gd fmla="*/ 16 w 74" name="T22"/>
                <a:gd fmla="*/ 66 h 66" name="T23"/>
                <a:gd fmla="*/ 0 w 74" name="T24"/>
                <a:gd fmla="*/ 66 h 66" name="T25"/>
                <a:gd fmla="*/ 0 w 74" name="T26"/>
                <a:gd fmla="*/ 0 h 66" name="T2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b="b" l="0" r="r" t="0"/>
              <a:pathLst>
                <a:path h="66" w="74">
                  <a:moveTo>
                    <a:pt x="0" y="0"/>
                  </a:moveTo>
                  <a:lnTo>
                    <a:pt x="28" y="0"/>
                  </a:lnTo>
                  <a:lnTo>
                    <a:pt x="38" y="40"/>
                  </a:lnTo>
                  <a:lnTo>
                    <a:pt x="48" y="0"/>
                  </a:lnTo>
                  <a:lnTo>
                    <a:pt x="74" y="0"/>
                  </a:lnTo>
                  <a:lnTo>
                    <a:pt x="74" y="66"/>
                  </a:lnTo>
                  <a:lnTo>
                    <a:pt x="58" y="66"/>
                  </a:lnTo>
                  <a:lnTo>
                    <a:pt x="58" y="16"/>
                  </a:lnTo>
                  <a:lnTo>
                    <a:pt x="44" y="66"/>
                  </a:lnTo>
                  <a:lnTo>
                    <a:pt x="30" y="66"/>
                  </a:lnTo>
                  <a:lnTo>
                    <a:pt x="16" y="16"/>
                  </a:lnTo>
                  <a:lnTo>
                    <a:pt x="16" y="66"/>
                  </a:lnTo>
                  <a:lnTo>
                    <a:pt x="0" y="6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5" name="Freeform 120"/>
            <p:cNvSpPr>
              <a:spLocks noEditPoints="1"/>
            </p:cNvSpPr>
            <p:nvPr/>
          </p:nvSpPr>
          <p:spPr bwMode="auto">
            <a:xfrm>
              <a:off x="3216276" y="5175250"/>
              <a:ext cx="88900" cy="79375"/>
            </a:xfrm>
            <a:custGeom>
              <a:gdLst>
                <a:gd fmla="*/ 0 w 28" name="T0"/>
                <a:gd fmla="*/ 13 h 25" name="T1"/>
                <a:gd fmla="*/ 4 w 28" name="T2"/>
                <a:gd fmla="*/ 4 h 25" name="T3"/>
                <a:gd fmla="*/ 14 w 28" name="T4"/>
                <a:gd fmla="*/ 0 h 25" name="T5"/>
                <a:gd fmla="*/ 25 w 28" name="T6"/>
                <a:gd fmla="*/ 4 h 25" name="T7"/>
                <a:gd fmla="*/ 28 w 28" name="T8"/>
                <a:gd fmla="*/ 13 h 25" name="T9"/>
                <a:gd fmla="*/ 24 w 28" name="T10"/>
                <a:gd fmla="*/ 22 h 25" name="T11"/>
                <a:gd fmla="*/ 14 w 28" name="T12"/>
                <a:gd fmla="*/ 25 h 25" name="T13"/>
                <a:gd fmla="*/ 4 w 28" name="T14"/>
                <a:gd fmla="*/ 22 h 25" name="T15"/>
                <a:gd fmla="*/ 0 w 28" name="T16"/>
                <a:gd fmla="*/ 13 h 25" name="T17"/>
                <a:gd fmla="*/ 9 w 28" name="T18"/>
                <a:gd fmla="*/ 13 h 25" name="T19"/>
                <a:gd fmla="*/ 11 w 28" name="T20"/>
                <a:gd fmla="*/ 18 h 25" name="T21"/>
                <a:gd fmla="*/ 14 w 28" name="T22"/>
                <a:gd fmla="*/ 19 h 25" name="T23"/>
                <a:gd fmla="*/ 17 w 28" name="T24"/>
                <a:gd fmla="*/ 18 h 25" name="T25"/>
                <a:gd fmla="*/ 18 w 28" name="T26"/>
                <a:gd fmla="*/ 13 h 25" name="T27"/>
                <a:gd fmla="*/ 17 w 28" name="T28"/>
                <a:gd fmla="*/ 8 h 25" name="T29"/>
                <a:gd fmla="*/ 14 w 28" name="T30"/>
                <a:gd fmla="*/ 7 h 25" name="T31"/>
                <a:gd fmla="*/ 11 w 28" name="T32"/>
                <a:gd fmla="*/ 8 h 25" name="T33"/>
                <a:gd fmla="*/ 9 w 28" name="T34"/>
                <a:gd fmla="*/ 13 h 25" name="T3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b="b" l="0" r="r" t="0"/>
              <a:pathLst>
                <a:path h="25" w="28">
                  <a:moveTo>
                    <a:pt x="0" y="13"/>
                  </a:moveTo>
                  <a:cubicBezTo>
                    <a:pt x="0" y="9"/>
                    <a:pt x="1" y="6"/>
                    <a:pt x="4" y="4"/>
                  </a:cubicBezTo>
                  <a:cubicBezTo>
                    <a:pt x="6" y="1"/>
                    <a:pt x="10" y="0"/>
                    <a:pt x="14" y="0"/>
                  </a:cubicBezTo>
                  <a:cubicBezTo>
                    <a:pt x="19" y="0"/>
                    <a:pt x="22" y="2"/>
                    <a:pt x="25" y="4"/>
                  </a:cubicBezTo>
                  <a:cubicBezTo>
                    <a:pt x="27" y="7"/>
                    <a:pt x="28" y="9"/>
                    <a:pt x="28" y="13"/>
                  </a:cubicBezTo>
                  <a:cubicBezTo>
                    <a:pt x="28" y="16"/>
                    <a:pt x="26" y="19"/>
                    <a:pt x="24" y="22"/>
                  </a:cubicBezTo>
                  <a:cubicBezTo>
                    <a:pt x="22" y="24"/>
                    <a:pt x="18" y="25"/>
                    <a:pt x="14" y="25"/>
                  </a:cubicBezTo>
                  <a:cubicBezTo>
                    <a:pt x="10" y="25"/>
                    <a:pt x="7" y="24"/>
                    <a:pt x="4" y="22"/>
                  </a:cubicBezTo>
                  <a:cubicBezTo>
                    <a:pt x="2" y="20"/>
                    <a:pt x="0" y="17"/>
                    <a:pt x="0" y="13"/>
                  </a:cubicBezTo>
                  <a:close/>
                  <a:moveTo>
                    <a:pt x="9" y="13"/>
                  </a:moveTo>
                  <a:cubicBezTo>
                    <a:pt x="9" y="15"/>
                    <a:pt x="10" y="17"/>
                    <a:pt x="11" y="18"/>
                  </a:cubicBezTo>
                  <a:cubicBezTo>
                    <a:pt x="11" y="19"/>
                    <a:pt x="13" y="19"/>
                    <a:pt x="14" y="19"/>
                  </a:cubicBezTo>
                  <a:cubicBezTo>
                    <a:pt x="15" y="19"/>
                    <a:pt x="16" y="19"/>
                    <a:pt x="17" y="18"/>
                  </a:cubicBezTo>
                  <a:cubicBezTo>
                    <a:pt x="18" y="17"/>
                    <a:pt x="18" y="15"/>
                    <a:pt x="18" y="13"/>
                  </a:cubicBezTo>
                  <a:cubicBezTo>
                    <a:pt x="18" y="11"/>
                    <a:pt x="18" y="9"/>
                    <a:pt x="17" y="8"/>
                  </a:cubicBezTo>
                  <a:cubicBezTo>
                    <a:pt x="16" y="7"/>
                    <a:pt x="15" y="7"/>
                    <a:pt x="14" y="7"/>
                  </a:cubicBezTo>
                  <a:cubicBezTo>
                    <a:pt x="13" y="7"/>
                    <a:pt x="11" y="7"/>
                    <a:pt x="11" y="8"/>
                  </a:cubicBezTo>
                  <a:cubicBezTo>
                    <a:pt x="10" y="9"/>
                    <a:pt x="9" y="11"/>
                    <a:pt x="9" y="13"/>
                  </a:cubicBez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6" name="Freeform 121"/>
            <p:cNvSpPr/>
            <p:nvPr/>
          </p:nvSpPr>
          <p:spPr bwMode="auto">
            <a:xfrm>
              <a:off x="3317876" y="5175250"/>
              <a:ext cx="79375" cy="79375"/>
            </a:xfrm>
            <a:custGeom>
              <a:gdLst>
                <a:gd fmla="*/ 0 w 25" name="T0"/>
                <a:gd fmla="*/ 1 h 25" name="T1"/>
                <a:gd fmla="*/ 9 w 25" name="T2"/>
                <a:gd fmla="*/ 1 h 25" name="T3"/>
                <a:gd fmla="*/ 9 w 25" name="T4"/>
                <a:gd fmla="*/ 5 h 25" name="T5"/>
                <a:gd fmla="*/ 12 w 25" name="T6"/>
                <a:gd fmla="*/ 1 h 25" name="T7"/>
                <a:gd fmla="*/ 17 w 25" name="T8"/>
                <a:gd fmla="*/ 0 h 25" name="T9"/>
                <a:gd fmla="*/ 23 w 25" name="T10"/>
                <a:gd fmla="*/ 3 h 25" name="T11"/>
                <a:gd fmla="*/ 25 w 25" name="T12"/>
                <a:gd fmla="*/ 10 h 25" name="T13"/>
                <a:gd fmla="*/ 25 w 25" name="T14"/>
                <a:gd fmla="*/ 25 h 25" name="T15"/>
                <a:gd fmla="*/ 16 w 25" name="T16"/>
                <a:gd fmla="*/ 25 h 25" name="T17"/>
                <a:gd fmla="*/ 16 w 25" name="T18"/>
                <a:gd fmla="*/ 12 h 25" name="T19"/>
                <a:gd fmla="*/ 15 w 25" name="T20"/>
                <a:gd fmla="*/ 8 h 25" name="T21"/>
                <a:gd fmla="*/ 13 w 25" name="T22"/>
                <a:gd fmla="*/ 7 h 25" name="T23"/>
                <a:gd fmla="*/ 10 w 25" name="T24"/>
                <a:gd fmla="*/ 9 h 25" name="T25"/>
                <a:gd fmla="*/ 9 w 25" name="T26"/>
                <a:gd fmla="*/ 13 h 25" name="T27"/>
                <a:gd fmla="*/ 9 w 25" name="T28"/>
                <a:gd fmla="*/ 25 h 25" name="T29"/>
                <a:gd fmla="*/ 0 w 25" name="T30"/>
                <a:gd fmla="*/ 25 h 25" name="T31"/>
                <a:gd fmla="*/ 0 w 25" name="T32"/>
                <a:gd fmla="*/ 1 h 25" name="T3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b="b" l="0" r="r" t="0"/>
              <a:pathLst>
                <a:path h="25" w="25">
                  <a:moveTo>
                    <a:pt x="0" y="1"/>
                  </a:moveTo>
                  <a:cubicBezTo>
                    <a:pt x="9" y="1"/>
                    <a:pt x="9" y="1"/>
                    <a:pt x="9" y="1"/>
                  </a:cubicBezTo>
                  <a:cubicBezTo>
                    <a:pt x="9" y="5"/>
                    <a:pt x="9" y="5"/>
                    <a:pt x="9" y="5"/>
                  </a:cubicBezTo>
                  <a:cubicBezTo>
                    <a:pt x="10" y="3"/>
                    <a:pt x="11" y="2"/>
                    <a:pt x="12" y="1"/>
                  </a:cubicBezTo>
                  <a:cubicBezTo>
                    <a:pt x="14" y="1"/>
                    <a:pt x="15" y="0"/>
                    <a:pt x="17" y="0"/>
                  </a:cubicBezTo>
                  <a:cubicBezTo>
                    <a:pt x="20" y="0"/>
                    <a:pt x="22" y="1"/>
                    <a:pt x="23" y="3"/>
                  </a:cubicBezTo>
                  <a:cubicBezTo>
                    <a:pt x="25" y="4"/>
                    <a:pt x="25" y="6"/>
                    <a:pt x="25" y="10"/>
                  </a:cubicBezTo>
                  <a:cubicBezTo>
                    <a:pt x="25" y="25"/>
                    <a:pt x="25" y="25"/>
                    <a:pt x="25" y="25"/>
                  </a:cubicBezTo>
                  <a:cubicBezTo>
                    <a:pt x="16" y="25"/>
                    <a:pt x="16" y="25"/>
                    <a:pt x="16" y="25"/>
                  </a:cubicBezTo>
                  <a:cubicBezTo>
                    <a:pt x="16" y="12"/>
                    <a:pt x="16" y="12"/>
                    <a:pt x="16" y="12"/>
                  </a:cubicBezTo>
                  <a:cubicBezTo>
                    <a:pt x="16" y="10"/>
                    <a:pt x="16" y="9"/>
                    <a:pt x="15" y="8"/>
                  </a:cubicBezTo>
                  <a:cubicBezTo>
                    <a:pt x="15" y="8"/>
                    <a:pt x="14" y="7"/>
                    <a:pt x="13" y="7"/>
                  </a:cubicBezTo>
                  <a:cubicBezTo>
                    <a:pt x="12" y="7"/>
                    <a:pt x="11" y="8"/>
                    <a:pt x="10" y="9"/>
                  </a:cubicBezTo>
                  <a:cubicBezTo>
                    <a:pt x="10" y="10"/>
                    <a:pt x="9" y="11"/>
                    <a:pt x="9" y="13"/>
                  </a:cubicBezTo>
                  <a:cubicBezTo>
                    <a:pt x="9" y="25"/>
                    <a:pt x="9" y="25"/>
                    <a:pt x="9" y="25"/>
                  </a:cubicBezTo>
                  <a:cubicBezTo>
                    <a:pt x="0" y="25"/>
                    <a:pt x="0" y="25"/>
                    <a:pt x="0" y="25"/>
                  </a:cubicBezTo>
                  <a:lnTo>
                    <a:pt x="0" y="1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7" name="Freeform 122"/>
            <p:cNvSpPr/>
            <p:nvPr/>
          </p:nvSpPr>
          <p:spPr bwMode="auto">
            <a:xfrm>
              <a:off x="3409951" y="5149850"/>
              <a:ext cx="57150" cy="104775"/>
            </a:xfrm>
            <a:custGeom>
              <a:gdLst>
                <a:gd fmla="*/ 13 w 18" name="T0"/>
                <a:gd fmla="*/ 0 h 33" name="T1"/>
                <a:gd fmla="*/ 13 w 18" name="T2"/>
                <a:gd fmla="*/ 9 h 33" name="T3"/>
                <a:gd fmla="*/ 18 w 18" name="T4"/>
                <a:gd fmla="*/ 9 h 33" name="T5"/>
                <a:gd fmla="*/ 18 w 18" name="T6"/>
                <a:gd fmla="*/ 16 h 33" name="T7"/>
                <a:gd fmla="*/ 13 w 18" name="T8"/>
                <a:gd fmla="*/ 16 h 33" name="T9"/>
                <a:gd fmla="*/ 13 w 18" name="T10"/>
                <a:gd fmla="*/ 24 h 33" name="T11"/>
                <a:gd fmla="*/ 13 w 18" name="T12"/>
                <a:gd fmla="*/ 26 h 33" name="T13"/>
                <a:gd fmla="*/ 15 w 18" name="T14"/>
                <a:gd fmla="*/ 27 h 33" name="T15"/>
                <a:gd fmla="*/ 18 w 18" name="T16"/>
                <a:gd fmla="*/ 26 h 33" name="T17"/>
                <a:gd fmla="*/ 18 w 18" name="T18"/>
                <a:gd fmla="*/ 33 h 33" name="T19"/>
                <a:gd fmla="*/ 12 w 18" name="T20"/>
                <a:gd fmla="*/ 33 h 33" name="T21"/>
                <a:gd fmla="*/ 7 w 18" name="T22"/>
                <a:gd fmla="*/ 32 h 33" name="T23"/>
                <a:gd fmla="*/ 5 w 18" name="T24"/>
                <a:gd fmla="*/ 30 h 33" name="T25"/>
                <a:gd fmla="*/ 4 w 18" name="T26"/>
                <a:gd fmla="*/ 24 h 33" name="T27"/>
                <a:gd fmla="*/ 4 w 18" name="T28"/>
                <a:gd fmla="*/ 16 h 33" name="T29"/>
                <a:gd fmla="*/ 0 w 18" name="T30"/>
                <a:gd fmla="*/ 16 h 33" name="T31"/>
                <a:gd fmla="*/ 0 w 18" name="T32"/>
                <a:gd fmla="*/ 9 h 33" name="T33"/>
                <a:gd fmla="*/ 4 w 18" name="T34"/>
                <a:gd fmla="*/ 9 h 33" name="T35"/>
                <a:gd fmla="*/ 4 w 18" name="T36"/>
                <a:gd fmla="*/ 4 h 33" name="T37"/>
                <a:gd fmla="*/ 13 w 18" name="T38"/>
                <a:gd fmla="*/ 0 h 33" name="T3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b="b" l="0" r="r" t="0"/>
              <a:pathLst>
                <a:path h="33" w="18">
                  <a:moveTo>
                    <a:pt x="13" y="0"/>
                  </a:moveTo>
                  <a:cubicBezTo>
                    <a:pt x="13" y="9"/>
                    <a:pt x="13" y="9"/>
                    <a:pt x="13" y="9"/>
                  </a:cubicBezTo>
                  <a:cubicBezTo>
                    <a:pt x="18" y="9"/>
                    <a:pt x="18" y="9"/>
                    <a:pt x="18" y="9"/>
                  </a:cubicBezTo>
                  <a:cubicBezTo>
                    <a:pt x="18" y="16"/>
                    <a:pt x="18" y="16"/>
                    <a:pt x="18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24"/>
                    <a:pt x="13" y="24"/>
                    <a:pt x="13" y="24"/>
                  </a:cubicBezTo>
                  <a:cubicBezTo>
                    <a:pt x="13" y="25"/>
                    <a:pt x="13" y="26"/>
                    <a:pt x="13" y="26"/>
                  </a:cubicBezTo>
                  <a:cubicBezTo>
                    <a:pt x="14" y="27"/>
                    <a:pt x="14" y="27"/>
                    <a:pt x="15" y="27"/>
                  </a:cubicBezTo>
                  <a:cubicBezTo>
                    <a:pt x="15" y="27"/>
                    <a:pt x="16" y="27"/>
                    <a:pt x="18" y="26"/>
                  </a:cubicBezTo>
                  <a:cubicBezTo>
                    <a:pt x="18" y="33"/>
                    <a:pt x="18" y="33"/>
                    <a:pt x="18" y="33"/>
                  </a:cubicBezTo>
                  <a:cubicBezTo>
                    <a:pt x="16" y="33"/>
                    <a:pt x="14" y="33"/>
                    <a:pt x="12" y="33"/>
                  </a:cubicBezTo>
                  <a:cubicBezTo>
                    <a:pt x="10" y="33"/>
                    <a:pt x="8" y="33"/>
                    <a:pt x="7" y="32"/>
                  </a:cubicBezTo>
                  <a:cubicBezTo>
                    <a:pt x="6" y="32"/>
                    <a:pt x="5" y="31"/>
                    <a:pt x="5" y="30"/>
                  </a:cubicBezTo>
                  <a:cubicBezTo>
                    <a:pt x="4" y="29"/>
                    <a:pt x="4" y="27"/>
                    <a:pt x="4" y="24"/>
                  </a:cubicBezTo>
                  <a:cubicBezTo>
                    <a:pt x="4" y="16"/>
                    <a:pt x="4" y="16"/>
                    <a:pt x="4" y="16"/>
                  </a:cubicBezTo>
                  <a:cubicBezTo>
                    <a:pt x="0" y="16"/>
                    <a:pt x="0" y="16"/>
                    <a:pt x="0" y="16"/>
                  </a:cubicBezTo>
                  <a:cubicBezTo>
                    <a:pt x="0" y="9"/>
                    <a:pt x="0" y="9"/>
                    <a:pt x="0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4"/>
                    <a:pt x="4" y="4"/>
                    <a:pt x="4" y="4"/>
                  </a:cubicBezTo>
                  <a:lnTo>
                    <a:pt x="13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8" name="Freeform 123"/>
            <p:cNvSpPr/>
            <p:nvPr/>
          </p:nvSpPr>
          <p:spPr bwMode="auto">
            <a:xfrm>
              <a:off x="3479801" y="5149850"/>
              <a:ext cx="82550" cy="104775"/>
            </a:xfrm>
            <a:custGeom>
              <a:gdLst>
                <a:gd fmla="*/ 0 w 26" name="T0"/>
                <a:gd fmla="*/ 0 h 33" name="T1"/>
                <a:gd fmla="*/ 10 w 26" name="T2"/>
                <a:gd fmla="*/ 0 h 33" name="T3"/>
                <a:gd fmla="*/ 10 w 26" name="T4"/>
                <a:gd fmla="*/ 12 h 33" name="T5"/>
                <a:gd fmla="*/ 13 w 26" name="T6"/>
                <a:gd fmla="*/ 9 h 33" name="T7"/>
                <a:gd fmla="*/ 18 w 26" name="T8"/>
                <a:gd fmla="*/ 8 h 33" name="T9"/>
                <a:gd fmla="*/ 24 w 26" name="T10"/>
                <a:gd fmla="*/ 11 h 33" name="T11"/>
                <a:gd fmla="*/ 26 w 26" name="T12"/>
                <a:gd fmla="*/ 18 h 33" name="T13"/>
                <a:gd fmla="*/ 26 w 26" name="T14"/>
                <a:gd fmla="*/ 33 h 33" name="T15"/>
                <a:gd fmla="*/ 16 w 26" name="T16"/>
                <a:gd fmla="*/ 33 h 33" name="T17"/>
                <a:gd fmla="*/ 16 w 26" name="T18"/>
                <a:gd fmla="*/ 20 h 33" name="T19"/>
                <a:gd fmla="*/ 16 w 26" name="T20"/>
                <a:gd fmla="*/ 16 h 33" name="T21"/>
                <a:gd fmla="*/ 13 w 26" name="T22"/>
                <a:gd fmla="*/ 15 h 33" name="T23"/>
                <a:gd fmla="*/ 11 w 26" name="T24"/>
                <a:gd fmla="*/ 17 h 33" name="T25"/>
                <a:gd fmla="*/ 10 w 26" name="T26"/>
                <a:gd fmla="*/ 21 h 33" name="T27"/>
                <a:gd fmla="*/ 10 w 26" name="T28"/>
                <a:gd fmla="*/ 33 h 33" name="T29"/>
                <a:gd fmla="*/ 0 w 26" name="T30"/>
                <a:gd fmla="*/ 33 h 33" name="T31"/>
                <a:gd fmla="*/ 0 w 26" name="T32"/>
                <a:gd fmla="*/ 0 h 33" name="T3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b="b" l="0" r="r" t="0"/>
              <a:pathLst>
                <a:path h="33" w="26">
                  <a:moveTo>
                    <a:pt x="0" y="0"/>
                  </a:moveTo>
                  <a:cubicBezTo>
                    <a:pt x="10" y="0"/>
                    <a:pt x="10" y="0"/>
                    <a:pt x="10" y="0"/>
                  </a:cubicBezTo>
                  <a:cubicBezTo>
                    <a:pt x="10" y="12"/>
                    <a:pt x="10" y="12"/>
                    <a:pt x="10" y="12"/>
                  </a:cubicBezTo>
                  <a:cubicBezTo>
                    <a:pt x="11" y="11"/>
                    <a:pt x="12" y="10"/>
                    <a:pt x="13" y="9"/>
                  </a:cubicBezTo>
                  <a:cubicBezTo>
                    <a:pt x="15" y="9"/>
                    <a:pt x="16" y="8"/>
                    <a:pt x="18" y="8"/>
                  </a:cubicBezTo>
                  <a:cubicBezTo>
                    <a:pt x="20" y="8"/>
                    <a:pt x="22" y="9"/>
                    <a:pt x="24" y="11"/>
                  </a:cubicBezTo>
                  <a:cubicBezTo>
                    <a:pt x="25" y="12"/>
                    <a:pt x="26" y="14"/>
                    <a:pt x="26" y="18"/>
                  </a:cubicBezTo>
                  <a:cubicBezTo>
                    <a:pt x="26" y="33"/>
                    <a:pt x="26" y="33"/>
                    <a:pt x="2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8"/>
                    <a:pt x="16" y="17"/>
                    <a:pt x="16" y="16"/>
                  </a:cubicBezTo>
                  <a:cubicBezTo>
                    <a:pt x="15" y="16"/>
                    <a:pt x="14" y="15"/>
                    <a:pt x="13" y="15"/>
                  </a:cubicBezTo>
                  <a:cubicBezTo>
                    <a:pt x="12" y="15"/>
                    <a:pt x="11" y="16"/>
                    <a:pt x="11" y="17"/>
                  </a:cubicBezTo>
                  <a:cubicBezTo>
                    <a:pt x="10" y="18"/>
                    <a:pt x="10" y="19"/>
                    <a:pt x="10" y="21"/>
                  </a:cubicBezTo>
                  <a:cubicBezTo>
                    <a:pt x="10" y="33"/>
                    <a:pt x="10" y="33"/>
                    <a:pt x="10" y="33"/>
                  </a:cubicBezTo>
                  <a:cubicBezTo>
                    <a:pt x="0" y="33"/>
                    <a:pt x="0" y="33"/>
                    <a:pt x="0" y="33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9" name="Rectangle 124"/>
            <p:cNvSpPr>
              <a:spLocks noChangeArrowheads="1"/>
            </p:cNvSpPr>
            <p:nvPr/>
          </p:nvSpPr>
          <p:spPr bwMode="auto">
            <a:xfrm>
              <a:off x="3292476" y="5305425"/>
              <a:ext cx="19050" cy="1038225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0" name="Rectangle 125"/>
            <p:cNvSpPr>
              <a:spLocks noChangeArrowheads="1"/>
            </p:cNvSpPr>
            <p:nvPr/>
          </p:nvSpPr>
          <p:spPr bwMode="auto">
            <a:xfrm>
              <a:off x="3508376" y="5305425"/>
              <a:ext cx="19050" cy="1038225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1" name="Rectangle 126"/>
            <p:cNvSpPr>
              <a:spLocks noChangeArrowheads="1"/>
            </p:cNvSpPr>
            <p:nvPr/>
          </p:nvSpPr>
          <p:spPr bwMode="auto">
            <a:xfrm>
              <a:off x="3727451" y="5305425"/>
              <a:ext cx="19050" cy="1038225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2" name="Rectangle 127"/>
            <p:cNvSpPr>
              <a:spLocks noChangeArrowheads="1"/>
            </p:cNvSpPr>
            <p:nvPr/>
          </p:nvSpPr>
          <p:spPr bwMode="auto">
            <a:xfrm>
              <a:off x="3943351" y="5305425"/>
              <a:ext cx="19050" cy="831850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3" name="Rectangle 128"/>
            <p:cNvSpPr>
              <a:spLocks noChangeArrowheads="1"/>
            </p:cNvSpPr>
            <p:nvPr/>
          </p:nvSpPr>
          <p:spPr bwMode="auto">
            <a:xfrm>
              <a:off x="4159251" y="5305425"/>
              <a:ext cx="19050" cy="831850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4" name="Rectangle 129"/>
            <p:cNvSpPr>
              <a:spLocks noChangeArrowheads="1"/>
            </p:cNvSpPr>
            <p:nvPr/>
          </p:nvSpPr>
          <p:spPr bwMode="auto">
            <a:xfrm>
              <a:off x="4378326" y="5305425"/>
              <a:ext cx="19050" cy="831850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5" name="Rectangle 130"/>
            <p:cNvSpPr>
              <a:spLocks noChangeArrowheads="1"/>
            </p:cNvSpPr>
            <p:nvPr/>
          </p:nvSpPr>
          <p:spPr bwMode="auto">
            <a:xfrm>
              <a:off x="3086101" y="5505450"/>
              <a:ext cx="1517650" cy="19050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6" name="Rectangle 131"/>
            <p:cNvSpPr>
              <a:spLocks noChangeArrowheads="1"/>
            </p:cNvSpPr>
            <p:nvPr/>
          </p:nvSpPr>
          <p:spPr bwMode="auto">
            <a:xfrm>
              <a:off x="3086101" y="6127750"/>
              <a:ext cx="1517650" cy="19050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7" name="Rectangle 132"/>
            <p:cNvSpPr>
              <a:spLocks noChangeArrowheads="1"/>
            </p:cNvSpPr>
            <p:nvPr/>
          </p:nvSpPr>
          <p:spPr bwMode="auto">
            <a:xfrm>
              <a:off x="3086101" y="5711825"/>
              <a:ext cx="1517650" cy="19050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8" name="Rectangle 133"/>
            <p:cNvSpPr>
              <a:spLocks noChangeArrowheads="1"/>
            </p:cNvSpPr>
            <p:nvPr/>
          </p:nvSpPr>
          <p:spPr bwMode="auto">
            <a:xfrm>
              <a:off x="3086101" y="5918200"/>
              <a:ext cx="1517650" cy="19050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76" name="green rectangle"/>
          <p:cNvSpPr/>
          <p:nvPr/>
        </p:nvSpPr>
        <p:spPr>
          <a:xfrm>
            <a:off x="0" y="6124370"/>
            <a:ext cx="12192000" cy="733630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lang="en-US"/>
          </a:p>
        </p:txBody>
      </p:sp>
      <p:sp>
        <p:nvSpPr>
          <p:cNvPr id="262" name="8-9"/>
          <p:cNvSpPr txBox="1"/>
          <p:nvPr/>
        </p:nvSpPr>
        <p:spPr>
          <a:xfrm>
            <a:off x="5360351" y="245403"/>
            <a:ext cx="5126705" cy="94488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b="1" lang="en-US" sz="1400">
                <a:solidFill>
                  <a:schemeClr val="tx1">
                    <a:lumMod val="75000"/>
                    <a:lumOff val="25000"/>
                  </a:schemeClr>
                </a:solidFill>
              </a:rPr>
              <a:t>8:00 to 9:00 a.m.		</a:t>
            </a:r>
          </a:p>
          <a:p>
            <a:r>
              <a:rPr b="1" lang="en-US" sz="1400">
                <a:solidFill>
                  <a:schemeClr val="tx1">
                    <a:lumMod val="75000"/>
                    <a:lumOff val="25000"/>
                  </a:schemeClr>
                </a:solidFill>
              </a:rPr>
              <a:t>Your text goes here</a:t>
            </a:r>
          </a:p>
          <a:p>
            <a:r>
              <a:rPr b="1" lang="en-US" sz="1400">
                <a:solidFill>
                  <a:schemeClr val="tx1">
                    <a:lumMod val="75000"/>
                    <a:lumOff val="25000"/>
                  </a:schemeClr>
                </a:solidFill>
              </a:rPr>
              <a:t>Your text goes here. Your text goes here. Your text goes here. </a:t>
            </a:r>
          </a:p>
        </p:txBody>
      </p:sp>
      <p:sp>
        <p:nvSpPr>
          <p:cNvPr id="268" name="9-10"/>
          <p:cNvSpPr txBox="1"/>
          <p:nvPr/>
        </p:nvSpPr>
        <p:spPr>
          <a:xfrm>
            <a:off x="5360351" y="1061543"/>
            <a:ext cx="5126705" cy="94488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b="1" lang="en-US" sz="1400">
                <a:solidFill>
                  <a:schemeClr val="tx1">
                    <a:lumMod val="75000"/>
                    <a:lumOff val="25000"/>
                  </a:schemeClr>
                </a:solidFill>
              </a:rPr>
              <a:t>9:00 to 10:00 a.m.		</a:t>
            </a:r>
          </a:p>
          <a:p>
            <a:r>
              <a:rPr b="1" lang="en-US" sz="1400">
                <a:solidFill>
                  <a:schemeClr val="tx1">
                    <a:lumMod val="75000"/>
                    <a:lumOff val="25000"/>
                  </a:schemeClr>
                </a:solidFill>
              </a:rPr>
              <a:t>Your text goes here</a:t>
            </a:r>
          </a:p>
          <a:p>
            <a:r>
              <a:rPr b="1" lang="en-US" sz="1400">
                <a:solidFill>
                  <a:schemeClr val="tx1">
                    <a:lumMod val="75000"/>
                    <a:lumOff val="25000"/>
                  </a:schemeClr>
                </a:solidFill>
              </a:rPr>
              <a:t>Your text goes here. Your text goes here. Your text goes here. </a:t>
            </a:r>
          </a:p>
        </p:txBody>
      </p:sp>
      <p:sp>
        <p:nvSpPr>
          <p:cNvPr id="269" name="10-11"/>
          <p:cNvSpPr txBox="1"/>
          <p:nvPr/>
        </p:nvSpPr>
        <p:spPr>
          <a:xfrm>
            <a:off x="5360351" y="1877683"/>
            <a:ext cx="5126705" cy="94488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b="1" lang="en-US" sz="1400">
                <a:solidFill>
                  <a:schemeClr val="tx1">
                    <a:lumMod val="75000"/>
                    <a:lumOff val="25000"/>
                  </a:schemeClr>
                </a:solidFill>
              </a:rPr>
              <a:t>10:00 to 11:00 a.m.		</a:t>
            </a:r>
          </a:p>
          <a:p>
            <a:r>
              <a:rPr b="1" lang="en-US" sz="1400">
                <a:solidFill>
                  <a:schemeClr val="tx1">
                    <a:lumMod val="75000"/>
                    <a:lumOff val="25000"/>
                  </a:schemeClr>
                </a:solidFill>
              </a:rPr>
              <a:t>Your text goes here</a:t>
            </a:r>
          </a:p>
          <a:p>
            <a:r>
              <a:rPr b="1" lang="en-US" sz="1400">
                <a:solidFill>
                  <a:schemeClr val="tx1">
                    <a:lumMod val="75000"/>
                    <a:lumOff val="25000"/>
                  </a:schemeClr>
                </a:solidFill>
              </a:rPr>
              <a:t>Your text goes here. Your text goes here. Your text goes here. </a:t>
            </a:r>
          </a:p>
        </p:txBody>
      </p:sp>
      <p:sp>
        <p:nvSpPr>
          <p:cNvPr id="270" name="11-12"/>
          <p:cNvSpPr txBox="1"/>
          <p:nvPr/>
        </p:nvSpPr>
        <p:spPr>
          <a:xfrm>
            <a:off x="5360351" y="2693823"/>
            <a:ext cx="5126705" cy="94488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b="1" lang="en-US" sz="1400">
                <a:solidFill>
                  <a:schemeClr val="tx1">
                    <a:lumMod val="75000"/>
                    <a:lumOff val="25000"/>
                  </a:schemeClr>
                </a:solidFill>
              </a:rPr>
              <a:t>11:00 a.m. to 12:00 p.m.		</a:t>
            </a:r>
          </a:p>
          <a:p>
            <a:r>
              <a:rPr b="1" lang="en-US" sz="1400">
                <a:solidFill>
                  <a:schemeClr val="tx1">
                    <a:lumMod val="75000"/>
                    <a:lumOff val="25000"/>
                  </a:schemeClr>
                </a:solidFill>
              </a:rPr>
              <a:t>Your text goes here</a:t>
            </a:r>
          </a:p>
          <a:p>
            <a:r>
              <a:rPr b="1" lang="en-US" sz="1400">
                <a:solidFill>
                  <a:schemeClr val="tx1">
                    <a:lumMod val="75000"/>
                    <a:lumOff val="25000"/>
                  </a:schemeClr>
                </a:solidFill>
              </a:rPr>
              <a:t>Your text goes here. Your text goes here. Your text goes here. </a:t>
            </a:r>
          </a:p>
        </p:txBody>
      </p:sp>
      <p:sp>
        <p:nvSpPr>
          <p:cNvPr id="271" name="12-1"/>
          <p:cNvSpPr txBox="1"/>
          <p:nvPr/>
        </p:nvSpPr>
        <p:spPr>
          <a:xfrm>
            <a:off x="5360351" y="3509962"/>
            <a:ext cx="5126705" cy="94488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b="1" lang="en-US" sz="1400">
                <a:solidFill>
                  <a:schemeClr val="tx1">
                    <a:lumMod val="75000"/>
                    <a:lumOff val="25000"/>
                  </a:schemeClr>
                </a:solidFill>
              </a:rPr>
              <a:t>12:00 to 1:00 p.m.		</a:t>
            </a:r>
          </a:p>
          <a:p>
            <a:r>
              <a:rPr b="1" lang="en-US" sz="1400">
                <a:solidFill>
                  <a:schemeClr val="tx1">
                    <a:lumMod val="75000"/>
                    <a:lumOff val="25000"/>
                  </a:schemeClr>
                </a:solidFill>
              </a:rPr>
              <a:t>Your text goes here</a:t>
            </a:r>
          </a:p>
          <a:p>
            <a:r>
              <a:rPr b="1" lang="en-US" sz="1400">
                <a:solidFill>
                  <a:schemeClr val="tx1">
                    <a:lumMod val="75000"/>
                    <a:lumOff val="25000"/>
                  </a:schemeClr>
                </a:solidFill>
              </a:rPr>
              <a:t>Your text goes here. Your text goes here. Your text goes here. </a:t>
            </a:r>
          </a:p>
        </p:txBody>
      </p:sp>
      <p:sp>
        <p:nvSpPr>
          <p:cNvPr id="272" name="1-2"/>
          <p:cNvSpPr txBox="1"/>
          <p:nvPr/>
        </p:nvSpPr>
        <p:spPr>
          <a:xfrm>
            <a:off x="5360351" y="4326102"/>
            <a:ext cx="5126705" cy="94488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b="1" lang="en-US" sz="1400">
                <a:solidFill>
                  <a:schemeClr val="tx1">
                    <a:lumMod val="75000"/>
                    <a:lumOff val="25000"/>
                  </a:schemeClr>
                </a:solidFill>
              </a:rPr>
              <a:t>1:00 to 2:00 p.m.		</a:t>
            </a:r>
          </a:p>
          <a:p>
            <a:r>
              <a:rPr b="1" lang="en-US" sz="1400">
                <a:solidFill>
                  <a:schemeClr val="tx1">
                    <a:lumMod val="75000"/>
                    <a:lumOff val="25000"/>
                  </a:schemeClr>
                </a:solidFill>
              </a:rPr>
              <a:t>Your text goes here</a:t>
            </a:r>
          </a:p>
          <a:p>
            <a:r>
              <a:rPr b="1" lang="en-US" sz="1400">
                <a:solidFill>
                  <a:schemeClr val="tx1">
                    <a:lumMod val="75000"/>
                    <a:lumOff val="25000"/>
                  </a:schemeClr>
                </a:solidFill>
              </a:rPr>
              <a:t>Your text goes here. Your text goes here. Your text goes here. </a:t>
            </a:r>
          </a:p>
        </p:txBody>
      </p:sp>
      <p:sp>
        <p:nvSpPr>
          <p:cNvPr id="273" name="2-3"/>
          <p:cNvSpPr txBox="1"/>
          <p:nvPr/>
        </p:nvSpPr>
        <p:spPr>
          <a:xfrm>
            <a:off x="5360351" y="5142245"/>
            <a:ext cx="5126705" cy="94488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b="1" lang="en-US" sz="1400">
                <a:solidFill>
                  <a:schemeClr val="tx1">
                    <a:lumMod val="75000"/>
                    <a:lumOff val="25000"/>
                  </a:schemeClr>
                </a:solidFill>
              </a:rPr>
              <a:t>2:00 to 3:00 p.m.		</a:t>
            </a:r>
          </a:p>
          <a:p>
            <a:r>
              <a:rPr b="1" lang="en-US" sz="1400">
                <a:solidFill>
                  <a:schemeClr val="tx1">
                    <a:lumMod val="75000"/>
                    <a:lumOff val="25000"/>
                  </a:schemeClr>
                </a:solidFill>
              </a:rPr>
              <a:t>Your text goes here</a:t>
            </a:r>
          </a:p>
          <a:p>
            <a:r>
              <a:rPr b="1" lang="en-US" sz="1400">
                <a:solidFill>
                  <a:schemeClr val="tx1">
                    <a:lumMod val="75000"/>
                    <a:lumOff val="25000"/>
                  </a:schemeClr>
                </a:solidFill>
              </a:rPr>
              <a:t>Your text goes here. Your text goes here. Your text goes here. </a:t>
            </a:r>
          </a:p>
        </p:txBody>
      </p:sp>
      <p:sp>
        <p:nvSpPr>
          <p:cNvPr id="77" name="classroom schedule"/>
          <p:cNvSpPr txBox="1"/>
          <p:nvPr/>
        </p:nvSpPr>
        <p:spPr>
          <a:xfrm>
            <a:off x="617365" y="6204018"/>
            <a:ext cx="8912117" cy="94488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b="1" lang="en-US" sz="2800">
                <a:solidFill>
                  <a:schemeClr val="bg1"/>
                </a:solidFill>
              </a:rPr>
              <a:t>Classroom schedule animated Your text goes here. Your text goes here. </a:t>
            </a:r>
          </a:p>
        </p:txBody>
      </p:sp>
      <p:sp>
        <p:nvSpPr>
          <p:cNvPr id="274" name="animaiton text"/>
          <p:cNvSpPr txBox="1"/>
          <p:nvPr/>
        </p:nvSpPr>
        <p:spPr>
          <a:xfrm>
            <a:off x="617365" y="5573266"/>
            <a:ext cx="2305035" cy="45720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lang="en-US" sz="1200">
                <a:solidFill>
                  <a:schemeClr val="accent1">
                    <a:lumMod val="60000"/>
                    <a:lumOff val="40000"/>
                  </a:schemeClr>
                </a:solidFill>
              </a:rPr>
              <a:t>The animation </a:t>
            </a:r>
          </a:p>
          <a:p>
            <a:r>
              <a:rPr lang="en-US" sz="1200">
                <a:solidFill>
                  <a:schemeClr val="accent1">
                    <a:lumMod val="60000"/>
                    <a:lumOff val="40000"/>
                  </a:schemeClr>
                </a:solidFill>
              </a:rPr>
              <a:t>automatically begins.</a:t>
            </a:r>
          </a:p>
        </p:txBody>
      </p:sp>
      <p:grpSp>
        <p:nvGrpSpPr>
          <p:cNvPr id="51" name="clock"/>
          <p:cNvGrpSpPr/>
          <p:nvPr/>
        </p:nvGrpSpPr>
        <p:grpSpPr>
          <a:xfrm>
            <a:off x="2813226" y="1104488"/>
            <a:ext cx="2232638" cy="2232638"/>
            <a:chOff x="2514848" y="263115"/>
            <a:chExt cx="818980" cy="818980"/>
          </a:xfrm>
        </p:grpSpPr>
        <p:sp>
          <p:nvSpPr>
            <p:cNvPr id="52" name="Oval 79"/>
            <p:cNvSpPr>
              <a:spLocks noChangeArrowheads="1"/>
            </p:cNvSpPr>
            <p:nvPr/>
          </p:nvSpPr>
          <p:spPr bwMode="auto">
            <a:xfrm>
              <a:off x="2531427" y="279694"/>
              <a:ext cx="785823" cy="785822"/>
            </a:xfrm>
            <a:prstGeom prst="ellipse">
              <a:avLst/>
            </a:prstGeom>
            <a:gradFill>
              <a:gsLst>
                <a:gs pos="100000">
                  <a:schemeClr val="accent1"/>
                </a:gs>
                <a:gs pos="0">
                  <a:schemeClr val="accent1">
                    <a:lumMod val="20000"/>
                    <a:lumOff val="80000"/>
                  </a:schemeClr>
                </a:gs>
              </a:gsLst>
              <a:path path="circle">
                <a:fillToRect b="50000" l="50000" r="50000" t="50000"/>
              </a:path>
            </a:gra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3" name="Freeform 80"/>
            <p:cNvSpPr>
              <a:spLocks noEditPoints="1"/>
            </p:cNvSpPr>
            <p:nvPr/>
          </p:nvSpPr>
          <p:spPr bwMode="auto">
            <a:xfrm>
              <a:off x="2514848" y="263115"/>
              <a:ext cx="818980" cy="818980"/>
            </a:xfrm>
            <a:custGeom>
              <a:gdLst>
                <a:gd fmla="*/ 247 w 494" name="T0"/>
                <a:gd fmla="*/ 494 h 494" name="T1"/>
                <a:gd fmla="*/ 0 w 494" name="T2"/>
                <a:gd fmla="*/ 247 h 494" name="T3"/>
                <a:gd fmla="*/ 247 w 494" name="T4"/>
                <a:gd fmla="*/ 0 h 494" name="T5"/>
                <a:gd fmla="*/ 494 w 494" name="T6"/>
                <a:gd fmla="*/ 247 h 494" name="T7"/>
                <a:gd fmla="*/ 247 w 494" name="T8"/>
                <a:gd fmla="*/ 494 h 494" name="T9"/>
                <a:gd fmla="*/ 247 w 494" name="T10"/>
                <a:gd fmla="*/ 20 h 494" name="T11"/>
                <a:gd fmla="*/ 20 w 494" name="T12"/>
                <a:gd fmla="*/ 247 h 494" name="T13"/>
                <a:gd fmla="*/ 247 w 494" name="T14"/>
                <a:gd fmla="*/ 474 h 494" name="T15"/>
                <a:gd fmla="*/ 474 w 494" name="T16"/>
                <a:gd fmla="*/ 247 h 494" name="T17"/>
                <a:gd fmla="*/ 247 w 494" name="T18"/>
                <a:gd fmla="*/ 20 h 494" name="T1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b="b" l="0" r="r" t="0"/>
              <a:pathLst>
                <a:path h="492" w="492">
                  <a:moveTo>
                    <a:pt x="247" y="494"/>
                  </a:moveTo>
                  <a:cubicBezTo>
                    <a:pt x="111" y="494"/>
                    <a:pt x="0" y="384"/>
                    <a:pt x="0" y="247"/>
                  </a:cubicBezTo>
                  <a:cubicBezTo>
                    <a:pt x="0" y="111"/>
                    <a:pt x="111" y="0"/>
                    <a:pt x="247" y="0"/>
                  </a:cubicBezTo>
                  <a:cubicBezTo>
                    <a:pt x="383" y="0"/>
                    <a:pt x="494" y="111"/>
                    <a:pt x="494" y="247"/>
                  </a:cubicBezTo>
                  <a:cubicBezTo>
                    <a:pt x="494" y="384"/>
                    <a:pt x="383" y="494"/>
                    <a:pt x="247" y="494"/>
                  </a:cubicBezTo>
                  <a:close/>
                  <a:moveTo>
                    <a:pt x="247" y="20"/>
                  </a:moveTo>
                  <a:cubicBezTo>
                    <a:pt x="122" y="20"/>
                    <a:pt x="20" y="122"/>
                    <a:pt x="20" y="247"/>
                  </a:cubicBezTo>
                  <a:cubicBezTo>
                    <a:pt x="20" y="373"/>
                    <a:pt x="122" y="474"/>
                    <a:pt x="247" y="474"/>
                  </a:cubicBezTo>
                  <a:cubicBezTo>
                    <a:pt x="372" y="474"/>
                    <a:pt x="474" y="373"/>
                    <a:pt x="474" y="247"/>
                  </a:cubicBezTo>
                  <a:cubicBezTo>
                    <a:pt x="474" y="122"/>
                    <a:pt x="372" y="20"/>
                    <a:pt x="247" y="20"/>
                  </a:cubicBez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4" name="Freeform 81"/>
            <p:cNvSpPr/>
            <p:nvPr/>
          </p:nvSpPr>
          <p:spPr bwMode="auto">
            <a:xfrm>
              <a:off x="2914391" y="278036"/>
              <a:ext cx="19894" cy="139260"/>
            </a:xfrm>
            <a:custGeom>
              <a:gdLst>
                <a:gd fmla="*/ 6 w 12" name="T0"/>
                <a:gd fmla="*/ 84 h 84" name="T1"/>
                <a:gd fmla="*/ 0 w 12" name="T2"/>
                <a:gd fmla="*/ 78 h 84" name="T3"/>
                <a:gd fmla="*/ 0 w 12" name="T4"/>
                <a:gd fmla="*/ 6 h 84" name="T5"/>
                <a:gd fmla="*/ 6 w 12" name="T6"/>
                <a:gd fmla="*/ 0 h 84" name="T7"/>
                <a:gd fmla="*/ 12 w 12" name="T8"/>
                <a:gd fmla="*/ 6 h 84" name="T9"/>
                <a:gd fmla="*/ 12 w 12" name="T10"/>
                <a:gd fmla="*/ 78 h 84" name="T11"/>
                <a:gd fmla="*/ 6 w 12" name="T12"/>
                <a:gd fmla="*/ 84 h 84" name="T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b="b" l="0" r="r" t="0"/>
              <a:pathLst>
                <a:path h="84" w="12">
                  <a:moveTo>
                    <a:pt x="6" y="84"/>
                  </a:moveTo>
                  <a:cubicBezTo>
                    <a:pt x="3" y="84"/>
                    <a:pt x="0" y="82"/>
                    <a:pt x="0" y="78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0" y="3"/>
                    <a:pt x="3" y="0"/>
                    <a:pt x="6" y="0"/>
                  </a:cubicBezTo>
                  <a:cubicBezTo>
                    <a:pt x="9" y="0"/>
                    <a:pt x="12" y="3"/>
                    <a:pt x="12" y="6"/>
                  </a:cubicBezTo>
                  <a:cubicBezTo>
                    <a:pt x="12" y="78"/>
                    <a:pt x="12" y="78"/>
                    <a:pt x="12" y="78"/>
                  </a:cubicBezTo>
                  <a:cubicBezTo>
                    <a:pt x="12" y="82"/>
                    <a:pt x="9" y="84"/>
                    <a:pt x="6" y="84"/>
                  </a:cubicBez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5" name="Freeform 82"/>
            <p:cNvSpPr/>
            <p:nvPr/>
          </p:nvSpPr>
          <p:spPr bwMode="auto">
            <a:xfrm>
              <a:off x="2914391" y="936204"/>
              <a:ext cx="19894" cy="139260"/>
            </a:xfrm>
            <a:custGeom>
              <a:gdLst>
                <a:gd fmla="*/ 6 w 12" name="T0"/>
                <a:gd fmla="*/ 84 h 84" name="T1"/>
                <a:gd fmla="*/ 0 w 12" name="T2"/>
                <a:gd fmla="*/ 78 h 84" name="T3"/>
                <a:gd fmla="*/ 0 w 12" name="T4"/>
                <a:gd fmla="*/ 6 h 84" name="T5"/>
                <a:gd fmla="*/ 6 w 12" name="T6"/>
                <a:gd fmla="*/ 0 h 84" name="T7"/>
                <a:gd fmla="*/ 12 w 12" name="T8"/>
                <a:gd fmla="*/ 6 h 84" name="T9"/>
                <a:gd fmla="*/ 12 w 12" name="T10"/>
                <a:gd fmla="*/ 78 h 84" name="T11"/>
                <a:gd fmla="*/ 6 w 12" name="T12"/>
                <a:gd fmla="*/ 84 h 84" name="T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b="b" l="0" r="r" t="0"/>
              <a:pathLst>
                <a:path h="84" w="12">
                  <a:moveTo>
                    <a:pt x="6" y="84"/>
                  </a:moveTo>
                  <a:cubicBezTo>
                    <a:pt x="3" y="84"/>
                    <a:pt x="0" y="82"/>
                    <a:pt x="0" y="78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0" y="3"/>
                    <a:pt x="3" y="0"/>
                    <a:pt x="6" y="0"/>
                  </a:cubicBezTo>
                  <a:cubicBezTo>
                    <a:pt x="9" y="0"/>
                    <a:pt x="12" y="3"/>
                    <a:pt x="12" y="6"/>
                  </a:cubicBezTo>
                  <a:cubicBezTo>
                    <a:pt x="12" y="78"/>
                    <a:pt x="12" y="78"/>
                    <a:pt x="12" y="78"/>
                  </a:cubicBezTo>
                  <a:cubicBezTo>
                    <a:pt x="12" y="82"/>
                    <a:pt x="9" y="84"/>
                    <a:pt x="6" y="84"/>
                  </a:cubicBez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" name="Freeform 83"/>
            <p:cNvSpPr/>
            <p:nvPr/>
          </p:nvSpPr>
          <p:spPr bwMode="auto">
            <a:xfrm>
              <a:off x="2524795" y="667631"/>
              <a:ext cx="139260" cy="19894"/>
            </a:xfrm>
            <a:custGeom>
              <a:gdLst>
                <a:gd fmla="*/ 78 w 84" name="T0"/>
                <a:gd fmla="*/ 12 h 12" name="T1"/>
                <a:gd fmla="*/ 6 w 84" name="T2"/>
                <a:gd fmla="*/ 12 h 12" name="T3"/>
                <a:gd fmla="*/ 0 w 84" name="T4"/>
                <a:gd fmla="*/ 6 h 12" name="T5"/>
                <a:gd fmla="*/ 6 w 84" name="T6"/>
                <a:gd fmla="*/ 0 h 12" name="T7"/>
                <a:gd fmla="*/ 78 w 84" name="T8"/>
                <a:gd fmla="*/ 0 h 12" name="T9"/>
                <a:gd fmla="*/ 84 w 84" name="T10"/>
                <a:gd fmla="*/ 6 h 12" name="T11"/>
                <a:gd fmla="*/ 78 w 84" name="T12"/>
                <a:gd fmla="*/ 12 h 12" name="T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b="b" l="0" r="r" t="0"/>
              <a:pathLst>
                <a:path h="12" w="84">
                  <a:moveTo>
                    <a:pt x="78" y="12"/>
                  </a:moveTo>
                  <a:cubicBezTo>
                    <a:pt x="6" y="12"/>
                    <a:pt x="6" y="12"/>
                    <a:pt x="6" y="12"/>
                  </a:cubicBezTo>
                  <a:cubicBezTo>
                    <a:pt x="3" y="12"/>
                    <a:pt x="0" y="9"/>
                    <a:pt x="0" y="6"/>
                  </a:cubicBezTo>
                  <a:cubicBezTo>
                    <a:pt x="0" y="3"/>
                    <a:pt x="3" y="0"/>
                    <a:pt x="6" y="0"/>
                  </a:cubicBezTo>
                  <a:cubicBezTo>
                    <a:pt x="78" y="0"/>
                    <a:pt x="78" y="0"/>
                    <a:pt x="78" y="0"/>
                  </a:cubicBezTo>
                  <a:cubicBezTo>
                    <a:pt x="82" y="0"/>
                    <a:pt x="84" y="3"/>
                    <a:pt x="84" y="6"/>
                  </a:cubicBezTo>
                  <a:cubicBezTo>
                    <a:pt x="84" y="9"/>
                    <a:pt x="82" y="12"/>
                    <a:pt x="78" y="12"/>
                  </a:cubicBez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7" name="Freeform 84"/>
            <p:cNvSpPr/>
            <p:nvPr/>
          </p:nvSpPr>
          <p:spPr bwMode="auto">
            <a:xfrm>
              <a:off x="3182964" y="667631"/>
              <a:ext cx="139260" cy="19894"/>
            </a:xfrm>
            <a:custGeom>
              <a:gdLst>
                <a:gd fmla="*/ 78 w 84" name="T0"/>
                <a:gd fmla="*/ 12 h 12" name="T1"/>
                <a:gd fmla="*/ 6 w 84" name="T2"/>
                <a:gd fmla="*/ 12 h 12" name="T3"/>
                <a:gd fmla="*/ 0 w 84" name="T4"/>
                <a:gd fmla="*/ 6 h 12" name="T5"/>
                <a:gd fmla="*/ 6 w 84" name="T6"/>
                <a:gd fmla="*/ 0 h 12" name="T7"/>
                <a:gd fmla="*/ 78 w 84" name="T8"/>
                <a:gd fmla="*/ 0 h 12" name="T9"/>
                <a:gd fmla="*/ 84 w 84" name="T10"/>
                <a:gd fmla="*/ 6 h 12" name="T11"/>
                <a:gd fmla="*/ 78 w 84" name="T12"/>
                <a:gd fmla="*/ 12 h 12" name="T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b="b" l="0" r="r" t="0"/>
              <a:pathLst>
                <a:path h="12" w="84">
                  <a:moveTo>
                    <a:pt x="78" y="12"/>
                  </a:moveTo>
                  <a:cubicBezTo>
                    <a:pt x="6" y="12"/>
                    <a:pt x="6" y="12"/>
                    <a:pt x="6" y="12"/>
                  </a:cubicBezTo>
                  <a:cubicBezTo>
                    <a:pt x="3" y="12"/>
                    <a:pt x="0" y="9"/>
                    <a:pt x="0" y="6"/>
                  </a:cubicBezTo>
                  <a:cubicBezTo>
                    <a:pt x="0" y="3"/>
                    <a:pt x="3" y="0"/>
                    <a:pt x="6" y="0"/>
                  </a:cubicBezTo>
                  <a:cubicBezTo>
                    <a:pt x="78" y="0"/>
                    <a:pt x="78" y="0"/>
                    <a:pt x="78" y="0"/>
                  </a:cubicBezTo>
                  <a:cubicBezTo>
                    <a:pt x="82" y="0"/>
                    <a:pt x="84" y="3"/>
                    <a:pt x="84" y="6"/>
                  </a:cubicBezTo>
                  <a:cubicBezTo>
                    <a:pt x="84" y="9"/>
                    <a:pt x="82" y="12"/>
                    <a:pt x="78" y="12"/>
                  </a:cubicBez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8" name="Freeform 85"/>
            <p:cNvSpPr/>
            <p:nvPr/>
          </p:nvSpPr>
          <p:spPr bwMode="auto">
            <a:xfrm>
              <a:off x="3056967" y="332745"/>
              <a:ext cx="69630" cy="106103"/>
            </a:xfrm>
            <a:custGeom>
              <a:gdLst>
                <a:gd fmla="*/ 5 w 42" name="T0"/>
                <a:gd fmla="*/ 64 h 64" name="T1"/>
                <a:gd fmla="*/ 3 w 42" name="T2"/>
                <a:gd fmla="*/ 64 h 64" name="T3"/>
                <a:gd fmla="*/ 2 w 42" name="T4"/>
                <a:gd fmla="*/ 58 h 64" name="T5"/>
                <a:gd fmla="*/ 34 w 42" name="T6"/>
                <a:gd fmla="*/ 3 h 64" name="T7"/>
                <a:gd fmla="*/ 39 w 42" name="T8"/>
                <a:gd fmla="*/ 1 h 64" name="T9"/>
                <a:gd fmla="*/ 41 w 42" name="T10"/>
                <a:gd fmla="*/ 7 h 64" name="T11"/>
                <a:gd fmla="*/ 8 w 42" name="T12"/>
                <a:gd fmla="*/ 62 h 64" name="T13"/>
                <a:gd fmla="*/ 5 w 42" name="T14"/>
                <a:gd fmla="*/ 64 h 64" name="T1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b="b" l="0" r="r" t="0"/>
              <a:pathLst>
                <a:path h="64" w="42">
                  <a:moveTo>
                    <a:pt x="5" y="64"/>
                  </a:moveTo>
                  <a:cubicBezTo>
                    <a:pt x="4" y="64"/>
                    <a:pt x="4" y="64"/>
                    <a:pt x="3" y="64"/>
                  </a:cubicBezTo>
                  <a:cubicBezTo>
                    <a:pt x="1" y="63"/>
                    <a:pt x="0" y="60"/>
                    <a:pt x="2" y="58"/>
                  </a:cubicBezTo>
                  <a:cubicBezTo>
                    <a:pt x="34" y="3"/>
                    <a:pt x="34" y="3"/>
                    <a:pt x="34" y="3"/>
                  </a:cubicBezTo>
                  <a:cubicBezTo>
                    <a:pt x="35" y="1"/>
                    <a:pt x="37" y="0"/>
                    <a:pt x="39" y="1"/>
                  </a:cubicBezTo>
                  <a:cubicBezTo>
                    <a:pt x="41" y="2"/>
                    <a:pt x="42" y="5"/>
                    <a:pt x="41" y="7"/>
                  </a:cubicBezTo>
                  <a:cubicBezTo>
                    <a:pt x="8" y="62"/>
                    <a:pt x="8" y="62"/>
                    <a:pt x="8" y="62"/>
                  </a:cubicBezTo>
                  <a:cubicBezTo>
                    <a:pt x="8" y="64"/>
                    <a:pt x="6" y="64"/>
                    <a:pt x="5" y="64"/>
                  </a:cubicBez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9" name="Freeform 86"/>
            <p:cNvSpPr/>
            <p:nvPr/>
          </p:nvSpPr>
          <p:spPr bwMode="auto">
            <a:xfrm>
              <a:off x="2722080" y="914652"/>
              <a:ext cx="67972" cy="106103"/>
            </a:xfrm>
            <a:custGeom>
              <a:gdLst>
                <a:gd fmla="*/ 5 w 41" name="T0"/>
                <a:gd fmla="*/ 64 h 64" name="T1"/>
                <a:gd fmla="*/ 3 w 41" name="T2"/>
                <a:gd fmla="*/ 64 h 64" name="T3"/>
                <a:gd fmla="*/ 1 w 41" name="T4"/>
                <a:gd fmla="*/ 58 h 64" name="T5"/>
                <a:gd fmla="*/ 33 w 41" name="T6"/>
                <a:gd fmla="*/ 2 h 64" name="T7"/>
                <a:gd fmla="*/ 39 w 41" name="T8"/>
                <a:gd fmla="*/ 1 h 64" name="T9"/>
                <a:gd fmla="*/ 40 w 41" name="T10"/>
                <a:gd fmla="*/ 6 h 64" name="T11"/>
                <a:gd fmla="*/ 8 w 41" name="T12"/>
                <a:gd fmla="*/ 62 h 64" name="T13"/>
                <a:gd fmla="*/ 5 w 41" name="T14"/>
                <a:gd fmla="*/ 64 h 64" name="T1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b="b" l="0" r="r" t="0"/>
              <a:pathLst>
                <a:path h="64" w="41">
                  <a:moveTo>
                    <a:pt x="5" y="64"/>
                  </a:moveTo>
                  <a:cubicBezTo>
                    <a:pt x="4" y="64"/>
                    <a:pt x="3" y="64"/>
                    <a:pt x="3" y="64"/>
                  </a:cubicBezTo>
                  <a:cubicBezTo>
                    <a:pt x="1" y="62"/>
                    <a:pt x="0" y="60"/>
                    <a:pt x="1" y="58"/>
                  </a:cubicBezTo>
                  <a:cubicBezTo>
                    <a:pt x="33" y="2"/>
                    <a:pt x="33" y="2"/>
                    <a:pt x="33" y="2"/>
                  </a:cubicBezTo>
                  <a:cubicBezTo>
                    <a:pt x="34" y="1"/>
                    <a:pt x="37" y="0"/>
                    <a:pt x="39" y="1"/>
                  </a:cubicBezTo>
                  <a:cubicBezTo>
                    <a:pt x="41" y="2"/>
                    <a:pt x="41" y="5"/>
                    <a:pt x="40" y="6"/>
                  </a:cubicBezTo>
                  <a:cubicBezTo>
                    <a:pt x="8" y="62"/>
                    <a:pt x="8" y="62"/>
                    <a:pt x="8" y="62"/>
                  </a:cubicBezTo>
                  <a:cubicBezTo>
                    <a:pt x="7" y="63"/>
                    <a:pt x="6" y="64"/>
                    <a:pt x="5" y="64"/>
                  </a:cubicBez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0" name="Freeform 87"/>
            <p:cNvSpPr/>
            <p:nvPr/>
          </p:nvSpPr>
          <p:spPr bwMode="auto">
            <a:xfrm>
              <a:off x="2579505" y="475320"/>
              <a:ext cx="107761" cy="67972"/>
            </a:xfrm>
            <a:custGeom>
              <a:gdLst>
                <a:gd fmla="*/ 60 w 65" name="T0"/>
                <a:gd fmla="*/ 41 h 41" name="T1"/>
                <a:gd fmla="*/ 58 w 65" name="T2"/>
                <a:gd fmla="*/ 40 h 41" name="T3"/>
                <a:gd fmla="*/ 3 w 65" name="T4"/>
                <a:gd fmla="*/ 8 h 41" name="T5"/>
                <a:gd fmla="*/ 1 w 65" name="T6"/>
                <a:gd fmla="*/ 3 h 41" name="T7"/>
                <a:gd fmla="*/ 7 w 65" name="T8"/>
                <a:gd fmla="*/ 1 h 41" name="T9"/>
                <a:gd fmla="*/ 62 w 65" name="T10"/>
                <a:gd fmla="*/ 33 h 41" name="T11"/>
                <a:gd fmla="*/ 64 w 65" name="T12"/>
                <a:gd fmla="*/ 39 h 41" name="T13"/>
                <a:gd fmla="*/ 60 w 65" name="T14"/>
                <a:gd fmla="*/ 41 h 41" name="T1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b="b" l="0" r="r" t="0"/>
              <a:pathLst>
                <a:path h="41" w="65">
                  <a:moveTo>
                    <a:pt x="60" y="41"/>
                  </a:moveTo>
                  <a:cubicBezTo>
                    <a:pt x="60" y="41"/>
                    <a:pt x="59" y="41"/>
                    <a:pt x="58" y="40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1" y="7"/>
                    <a:pt x="0" y="5"/>
                    <a:pt x="1" y="3"/>
                  </a:cubicBezTo>
                  <a:cubicBezTo>
                    <a:pt x="2" y="1"/>
                    <a:pt x="5" y="0"/>
                    <a:pt x="7" y="1"/>
                  </a:cubicBezTo>
                  <a:cubicBezTo>
                    <a:pt x="62" y="33"/>
                    <a:pt x="62" y="33"/>
                    <a:pt x="62" y="33"/>
                  </a:cubicBezTo>
                  <a:cubicBezTo>
                    <a:pt x="64" y="34"/>
                    <a:pt x="65" y="37"/>
                    <a:pt x="64" y="39"/>
                  </a:cubicBezTo>
                  <a:cubicBezTo>
                    <a:pt x="63" y="40"/>
                    <a:pt x="62" y="41"/>
                    <a:pt x="60" y="41"/>
                  </a:cubicBez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1" name="Freeform 88"/>
            <p:cNvSpPr/>
            <p:nvPr/>
          </p:nvSpPr>
          <p:spPr bwMode="auto">
            <a:xfrm>
              <a:off x="3161411" y="811865"/>
              <a:ext cx="107761" cy="66314"/>
            </a:xfrm>
            <a:custGeom>
              <a:gdLst>
                <a:gd fmla="*/ 60 w 65" name="T0"/>
                <a:gd fmla="*/ 40 h 40" name="T1"/>
                <a:gd fmla="*/ 58 w 65" name="T2"/>
                <a:gd fmla="*/ 40 h 40" name="T3"/>
                <a:gd fmla="*/ 2 w 65" name="T4"/>
                <a:gd fmla="*/ 8 h 40" name="T5"/>
                <a:gd fmla="*/ 1 w 65" name="T6"/>
                <a:gd fmla="*/ 2 h 40" name="T7"/>
                <a:gd fmla="*/ 6 w 65" name="T8"/>
                <a:gd fmla="*/ 1 h 40" name="T9"/>
                <a:gd fmla="*/ 62 w 65" name="T10"/>
                <a:gd fmla="*/ 33 h 40" name="T11"/>
                <a:gd fmla="*/ 63 w 65" name="T12"/>
                <a:gd fmla="*/ 38 h 40" name="T13"/>
                <a:gd fmla="*/ 60 w 65" name="T14"/>
                <a:gd fmla="*/ 40 h 40" name="T1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b="b" l="0" r="r" t="0"/>
              <a:pathLst>
                <a:path h="40" w="65">
                  <a:moveTo>
                    <a:pt x="60" y="40"/>
                  </a:moveTo>
                  <a:cubicBezTo>
                    <a:pt x="59" y="40"/>
                    <a:pt x="59" y="40"/>
                    <a:pt x="58" y="40"/>
                  </a:cubicBezTo>
                  <a:cubicBezTo>
                    <a:pt x="2" y="8"/>
                    <a:pt x="2" y="8"/>
                    <a:pt x="2" y="8"/>
                  </a:cubicBezTo>
                  <a:cubicBezTo>
                    <a:pt x="0" y="6"/>
                    <a:pt x="0" y="4"/>
                    <a:pt x="1" y="2"/>
                  </a:cubicBezTo>
                  <a:cubicBezTo>
                    <a:pt x="2" y="0"/>
                    <a:pt x="4" y="0"/>
                    <a:pt x="6" y="1"/>
                  </a:cubicBezTo>
                  <a:cubicBezTo>
                    <a:pt x="62" y="33"/>
                    <a:pt x="62" y="33"/>
                    <a:pt x="62" y="33"/>
                  </a:cubicBezTo>
                  <a:cubicBezTo>
                    <a:pt x="64" y="34"/>
                    <a:pt x="65" y="36"/>
                    <a:pt x="63" y="38"/>
                  </a:cubicBezTo>
                  <a:cubicBezTo>
                    <a:pt x="63" y="39"/>
                    <a:pt x="61" y="40"/>
                    <a:pt x="60" y="40"/>
                  </a:cubicBez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2" name="Freeform 89"/>
            <p:cNvSpPr/>
            <p:nvPr/>
          </p:nvSpPr>
          <p:spPr bwMode="auto">
            <a:xfrm>
              <a:off x="2722080" y="332745"/>
              <a:ext cx="67972" cy="106103"/>
            </a:xfrm>
            <a:custGeom>
              <a:gdLst>
                <a:gd fmla="*/ 37 w 41" name="T0"/>
                <a:gd fmla="*/ 64 h 64" name="T1"/>
                <a:gd fmla="*/ 33 w 41" name="T2"/>
                <a:gd fmla="*/ 62 h 64" name="T3"/>
                <a:gd fmla="*/ 1 w 41" name="T4"/>
                <a:gd fmla="*/ 7 h 64" name="T5"/>
                <a:gd fmla="*/ 3 w 41" name="T6"/>
                <a:gd fmla="*/ 1 h 64" name="T7"/>
                <a:gd fmla="*/ 8 w 41" name="T8"/>
                <a:gd fmla="*/ 3 h 64" name="T9"/>
                <a:gd fmla="*/ 40 w 41" name="T10"/>
                <a:gd fmla="*/ 58 h 64" name="T11"/>
                <a:gd fmla="*/ 39 w 41" name="T12"/>
                <a:gd fmla="*/ 64 h 64" name="T13"/>
                <a:gd fmla="*/ 37 w 41" name="T14"/>
                <a:gd fmla="*/ 64 h 64" name="T1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b="b" l="0" r="r" t="0"/>
              <a:pathLst>
                <a:path h="64" w="41">
                  <a:moveTo>
                    <a:pt x="37" y="64"/>
                  </a:moveTo>
                  <a:cubicBezTo>
                    <a:pt x="35" y="64"/>
                    <a:pt x="34" y="64"/>
                    <a:pt x="33" y="62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0" y="5"/>
                    <a:pt x="1" y="2"/>
                    <a:pt x="3" y="1"/>
                  </a:cubicBezTo>
                  <a:cubicBezTo>
                    <a:pt x="4" y="0"/>
                    <a:pt x="7" y="1"/>
                    <a:pt x="8" y="3"/>
                  </a:cubicBezTo>
                  <a:cubicBezTo>
                    <a:pt x="40" y="58"/>
                    <a:pt x="40" y="58"/>
                    <a:pt x="40" y="58"/>
                  </a:cubicBezTo>
                  <a:cubicBezTo>
                    <a:pt x="41" y="60"/>
                    <a:pt x="41" y="63"/>
                    <a:pt x="39" y="64"/>
                  </a:cubicBezTo>
                  <a:cubicBezTo>
                    <a:pt x="38" y="64"/>
                    <a:pt x="37" y="64"/>
                    <a:pt x="37" y="64"/>
                  </a:cubicBez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3" name="Freeform 90"/>
            <p:cNvSpPr/>
            <p:nvPr/>
          </p:nvSpPr>
          <p:spPr bwMode="auto">
            <a:xfrm>
              <a:off x="3056967" y="914652"/>
              <a:ext cx="69630" cy="106103"/>
            </a:xfrm>
            <a:custGeom>
              <a:gdLst>
                <a:gd fmla="*/ 37 w 42" name="T0"/>
                <a:gd fmla="*/ 64 h 64" name="T1"/>
                <a:gd fmla="*/ 34 w 42" name="T2"/>
                <a:gd fmla="*/ 62 h 64" name="T3"/>
                <a:gd fmla="*/ 2 w 42" name="T4"/>
                <a:gd fmla="*/ 6 h 64" name="T5"/>
                <a:gd fmla="*/ 3 w 42" name="T6"/>
                <a:gd fmla="*/ 1 h 64" name="T7"/>
                <a:gd fmla="*/ 8 w 42" name="T8"/>
                <a:gd fmla="*/ 2 h 64" name="T9"/>
                <a:gd fmla="*/ 41 w 42" name="T10"/>
                <a:gd fmla="*/ 58 h 64" name="T11"/>
                <a:gd fmla="*/ 39 w 42" name="T12"/>
                <a:gd fmla="*/ 64 h 64" name="T13"/>
                <a:gd fmla="*/ 37 w 42" name="T14"/>
                <a:gd fmla="*/ 64 h 64" name="T1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b="b" l="0" r="r" t="0"/>
              <a:pathLst>
                <a:path h="64" w="42">
                  <a:moveTo>
                    <a:pt x="37" y="64"/>
                  </a:moveTo>
                  <a:cubicBezTo>
                    <a:pt x="36" y="64"/>
                    <a:pt x="34" y="63"/>
                    <a:pt x="34" y="62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0" y="5"/>
                    <a:pt x="1" y="2"/>
                    <a:pt x="3" y="1"/>
                  </a:cubicBezTo>
                  <a:cubicBezTo>
                    <a:pt x="5" y="0"/>
                    <a:pt x="7" y="1"/>
                    <a:pt x="8" y="2"/>
                  </a:cubicBezTo>
                  <a:cubicBezTo>
                    <a:pt x="41" y="58"/>
                    <a:pt x="41" y="58"/>
                    <a:pt x="41" y="58"/>
                  </a:cubicBezTo>
                  <a:cubicBezTo>
                    <a:pt x="42" y="60"/>
                    <a:pt x="41" y="62"/>
                    <a:pt x="39" y="64"/>
                  </a:cubicBezTo>
                  <a:cubicBezTo>
                    <a:pt x="38" y="64"/>
                    <a:pt x="38" y="64"/>
                    <a:pt x="37" y="64"/>
                  </a:cubicBez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4" name="Freeform 91"/>
            <p:cNvSpPr/>
            <p:nvPr/>
          </p:nvSpPr>
          <p:spPr bwMode="auto">
            <a:xfrm>
              <a:off x="2579505" y="811865"/>
              <a:ext cx="107761" cy="66314"/>
            </a:xfrm>
            <a:custGeom>
              <a:gdLst>
                <a:gd fmla="*/ 5 w 65" name="T0"/>
                <a:gd fmla="*/ 40 h 40" name="T1"/>
                <a:gd fmla="*/ 1 w 65" name="T2"/>
                <a:gd fmla="*/ 38 h 40" name="T3"/>
                <a:gd fmla="*/ 3 w 65" name="T4"/>
                <a:gd fmla="*/ 33 h 40" name="T5"/>
                <a:gd fmla="*/ 58 w 65" name="T6"/>
                <a:gd fmla="*/ 1 h 40" name="T7"/>
                <a:gd fmla="*/ 64 w 65" name="T8"/>
                <a:gd fmla="*/ 2 h 40" name="T9"/>
                <a:gd fmla="*/ 62 w 65" name="T10"/>
                <a:gd fmla="*/ 8 h 40" name="T11"/>
                <a:gd fmla="*/ 7 w 65" name="T12"/>
                <a:gd fmla="*/ 40 h 40" name="T13"/>
                <a:gd fmla="*/ 5 w 65" name="T14"/>
                <a:gd fmla="*/ 40 h 40" name="T1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b="b" l="0" r="r" t="0"/>
              <a:pathLst>
                <a:path h="40" w="65">
                  <a:moveTo>
                    <a:pt x="5" y="40"/>
                  </a:moveTo>
                  <a:cubicBezTo>
                    <a:pt x="3" y="40"/>
                    <a:pt x="2" y="39"/>
                    <a:pt x="1" y="38"/>
                  </a:cubicBezTo>
                  <a:cubicBezTo>
                    <a:pt x="0" y="36"/>
                    <a:pt x="1" y="34"/>
                    <a:pt x="3" y="33"/>
                  </a:cubicBezTo>
                  <a:cubicBezTo>
                    <a:pt x="58" y="1"/>
                    <a:pt x="58" y="1"/>
                    <a:pt x="58" y="1"/>
                  </a:cubicBezTo>
                  <a:cubicBezTo>
                    <a:pt x="60" y="0"/>
                    <a:pt x="63" y="0"/>
                    <a:pt x="64" y="2"/>
                  </a:cubicBezTo>
                  <a:cubicBezTo>
                    <a:pt x="65" y="4"/>
                    <a:pt x="64" y="6"/>
                    <a:pt x="62" y="8"/>
                  </a:cubicBezTo>
                  <a:cubicBezTo>
                    <a:pt x="7" y="40"/>
                    <a:pt x="7" y="40"/>
                    <a:pt x="7" y="40"/>
                  </a:cubicBezTo>
                  <a:cubicBezTo>
                    <a:pt x="6" y="40"/>
                    <a:pt x="5" y="40"/>
                    <a:pt x="5" y="40"/>
                  </a:cubicBez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5" name="Freeform 92"/>
            <p:cNvSpPr/>
            <p:nvPr/>
          </p:nvSpPr>
          <p:spPr bwMode="auto">
            <a:xfrm>
              <a:off x="3161411" y="475320"/>
              <a:ext cx="107761" cy="67972"/>
            </a:xfrm>
            <a:custGeom>
              <a:gdLst>
                <a:gd fmla="*/ 4 w 65" name="T0"/>
                <a:gd fmla="*/ 41 h 41" name="T1"/>
                <a:gd fmla="*/ 1 w 65" name="T2"/>
                <a:gd fmla="*/ 39 h 41" name="T3"/>
                <a:gd fmla="*/ 2 w 65" name="T4"/>
                <a:gd fmla="*/ 33 h 41" name="T5"/>
                <a:gd fmla="*/ 58 w 65" name="T6"/>
                <a:gd fmla="*/ 1 h 41" name="T7"/>
                <a:gd fmla="*/ 63 w 65" name="T8"/>
                <a:gd fmla="*/ 3 h 41" name="T9"/>
                <a:gd fmla="*/ 62 w 65" name="T10"/>
                <a:gd fmla="*/ 8 h 41" name="T11"/>
                <a:gd fmla="*/ 6 w 65" name="T12"/>
                <a:gd fmla="*/ 40 h 41" name="T13"/>
                <a:gd fmla="*/ 4 w 65" name="T14"/>
                <a:gd fmla="*/ 41 h 41" name="T1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b="b" l="0" r="r" t="0"/>
              <a:pathLst>
                <a:path h="41" w="65">
                  <a:moveTo>
                    <a:pt x="4" y="41"/>
                  </a:moveTo>
                  <a:cubicBezTo>
                    <a:pt x="3" y="41"/>
                    <a:pt x="2" y="40"/>
                    <a:pt x="1" y="39"/>
                  </a:cubicBezTo>
                  <a:cubicBezTo>
                    <a:pt x="0" y="37"/>
                    <a:pt x="0" y="34"/>
                    <a:pt x="2" y="33"/>
                  </a:cubicBezTo>
                  <a:cubicBezTo>
                    <a:pt x="58" y="1"/>
                    <a:pt x="58" y="1"/>
                    <a:pt x="58" y="1"/>
                  </a:cubicBezTo>
                  <a:cubicBezTo>
                    <a:pt x="60" y="0"/>
                    <a:pt x="62" y="1"/>
                    <a:pt x="63" y="3"/>
                  </a:cubicBezTo>
                  <a:cubicBezTo>
                    <a:pt x="65" y="5"/>
                    <a:pt x="64" y="7"/>
                    <a:pt x="62" y="8"/>
                  </a:cubicBezTo>
                  <a:cubicBezTo>
                    <a:pt x="6" y="40"/>
                    <a:pt x="6" y="40"/>
                    <a:pt x="6" y="40"/>
                  </a:cubicBezTo>
                  <a:cubicBezTo>
                    <a:pt x="6" y="41"/>
                    <a:pt x="5" y="41"/>
                    <a:pt x="4" y="41"/>
                  </a:cubicBez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6" name="Freeform 93"/>
            <p:cNvSpPr/>
            <p:nvPr/>
          </p:nvSpPr>
          <p:spPr bwMode="auto">
            <a:xfrm>
              <a:off x="2907760" y="379165"/>
              <a:ext cx="33157" cy="314992"/>
            </a:xfrm>
            <a:custGeom>
              <a:gdLst>
                <a:gd fmla="*/ 10 w 20" name="T0"/>
                <a:gd fmla="*/ 190 h 190" name="T1"/>
                <a:gd fmla="*/ 0 w 20" name="T2"/>
                <a:gd fmla="*/ 180 h 190" name="T3"/>
                <a:gd fmla="*/ 0 w 20" name="T4"/>
                <a:gd fmla="*/ 10 h 190" name="T5"/>
                <a:gd fmla="*/ 10 w 20" name="T6"/>
                <a:gd fmla="*/ 0 h 190" name="T7"/>
                <a:gd fmla="*/ 20 w 20" name="T8"/>
                <a:gd fmla="*/ 10 h 190" name="T9"/>
                <a:gd fmla="*/ 20 w 20" name="T10"/>
                <a:gd fmla="*/ 180 h 190" name="T11"/>
                <a:gd fmla="*/ 10 w 20" name="T12"/>
                <a:gd fmla="*/ 190 h 190" name="T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b="b" l="0" r="r" t="0"/>
              <a:pathLst>
                <a:path h="190" w="20">
                  <a:moveTo>
                    <a:pt x="10" y="190"/>
                  </a:moveTo>
                  <a:cubicBezTo>
                    <a:pt x="4" y="190"/>
                    <a:pt x="0" y="185"/>
                    <a:pt x="0" y="180"/>
                  </a:cubicBezTo>
                  <a:cubicBezTo>
                    <a:pt x="0" y="10"/>
                    <a:pt x="0" y="10"/>
                    <a:pt x="0" y="10"/>
                  </a:cubicBezTo>
                  <a:cubicBezTo>
                    <a:pt x="0" y="4"/>
                    <a:pt x="4" y="0"/>
                    <a:pt x="10" y="0"/>
                  </a:cubicBezTo>
                  <a:cubicBezTo>
                    <a:pt x="15" y="0"/>
                    <a:pt x="20" y="4"/>
                    <a:pt x="20" y="10"/>
                  </a:cubicBezTo>
                  <a:cubicBezTo>
                    <a:pt x="20" y="180"/>
                    <a:pt x="20" y="180"/>
                    <a:pt x="20" y="180"/>
                  </a:cubicBezTo>
                  <a:cubicBezTo>
                    <a:pt x="20" y="185"/>
                    <a:pt x="15" y="190"/>
                    <a:pt x="10" y="190"/>
                  </a:cubicBez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7" name="Freeform 94"/>
            <p:cNvSpPr/>
            <p:nvPr/>
          </p:nvSpPr>
          <p:spPr bwMode="auto">
            <a:xfrm>
              <a:off x="2907760" y="661000"/>
              <a:ext cx="227126" cy="33157"/>
            </a:xfrm>
            <a:custGeom>
              <a:gdLst>
                <a:gd fmla="*/ 127 w 137" name="T0"/>
                <a:gd fmla="*/ 20 h 20" name="T1"/>
                <a:gd fmla="*/ 10 w 137" name="T2"/>
                <a:gd fmla="*/ 20 h 20" name="T3"/>
                <a:gd fmla="*/ 0 w 137" name="T4"/>
                <a:gd fmla="*/ 10 h 20" name="T5"/>
                <a:gd fmla="*/ 10 w 137" name="T6"/>
                <a:gd fmla="*/ 0 h 20" name="T7"/>
                <a:gd fmla="*/ 127 w 137" name="T8"/>
                <a:gd fmla="*/ 0 h 20" name="T9"/>
                <a:gd fmla="*/ 137 w 137" name="T10"/>
                <a:gd fmla="*/ 10 h 20" name="T11"/>
                <a:gd fmla="*/ 127 w 137" name="T12"/>
                <a:gd fmla="*/ 20 h 20" name="T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b="b" l="0" r="r" t="0"/>
              <a:pathLst>
                <a:path h="20" w="137">
                  <a:moveTo>
                    <a:pt x="127" y="20"/>
                  </a:moveTo>
                  <a:cubicBezTo>
                    <a:pt x="10" y="20"/>
                    <a:pt x="10" y="20"/>
                    <a:pt x="10" y="20"/>
                  </a:cubicBezTo>
                  <a:cubicBezTo>
                    <a:pt x="4" y="20"/>
                    <a:pt x="0" y="15"/>
                    <a:pt x="0" y="10"/>
                  </a:cubicBezTo>
                  <a:cubicBezTo>
                    <a:pt x="0" y="4"/>
                    <a:pt x="4" y="0"/>
                    <a:pt x="10" y="0"/>
                  </a:cubicBezTo>
                  <a:cubicBezTo>
                    <a:pt x="127" y="0"/>
                    <a:pt x="127" y="0"/>
                    <a:pt x="127" y="0"/>
                  </a:cubicBezTo>
                  <a:cubicBezTo>
                    <a:pt x="133" y="0"/>
                    <a:pt x="137" y="4"/>
                    <a:pt x="137" y="10"/>
                  </a:cubicBezTo>
                  <a:cubicBezTo>
                    <a:pt x="137" y="15"/>
                    <a:pt x="133" y="20"/>
                    <a:pt x="127" y="20"/>
                  </a:cubicBez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8" name="Oval 95"/>
            <p:cNvSpPr>
              <a:spLocks noChangeArrowheads="1"/>
            </p:cNvSpPr>
            <p:nvPr/>
          </p:nvSpPr>
          <p:spPr bwMode="auto">
            <a:xfrm>
              <a:off x="2889523" y="642764"/>
              <a:ext cx="69630" cy="69630"/>
            </a:xfrm>
            <a:prstGeom prst="ellipse">
              <a:avLst/>
            </a:prstGeom>
            <a:solidFill>
              <a:schemeClr val="accent1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</p:spTree>
    <p:extLst>
      <p:ext uri="{BB962C8B-B14F-4D97-AF65-F5344CB8AC3E}">
        <p14:creationId val="3163633545"/>
      </p:ext>
    </p:extLst>
  </p:cSld>
  <p:clrMapOvr>
    <a:masterClrMapping/>
  </p:clrMapOvr>
  <p:transition/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5" nodeType="after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7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8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id="9" nodeType="withEffect" presetClass="entr" presetID="3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1000" fill="hold" id="11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12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13"/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1000" id="14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5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fill="hold" grpId="0" id="16" nodeType="afterEffect" presetClass="entr" presetID="22" presetSubtype="8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dur="1" fill="hold" id="1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18"/>
                                        <p:tgtEl>
                                          <p:spTgt spid="2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9" nodeType="afterGroup">
                            <p:stCondLst>
                              <p:cond delay="2250"/>
                            </p:stCondLst>
                            <p:childTnLst>
                              <p:par>
                                <p:cTn fill="hold" grpId="0" id="20" nodeType="afterEffect" presetClass="entr" presetID="22" presetSubtype="8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dur="1" fill="hold" id="2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22"/>
                                        <p:tgtEl>
                                          <p:spTgt spid="2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3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fill="hold" grpId="0" id="24" nodeType="afterEffect" presetClass="entr" presetID="22" presetSubtype="8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dur="1" fill="hold" id="2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26"/>
                                        <p:tgtEl>
                                          <p:spTgt spid="2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7" nodeType="afterGroup">
                            <p:stCondLst>
                              <p:cond delay="4750"/>
                            </p:stCondLst>
                            <p:childTnLst>
                              <p:par>
                                <p:cTn fill="hold" grpId="0" id="28" nodeType="afterEffect" presetClass="entr" presetID="22" presetSubtype="8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dur="1" fill="hold" id="2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30"/>
                                        <p:tgtEl>
                                          <p:spTgt spid="2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31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fill="hold" grpId="0" id="32" nodeType="afterEffect" presetClass="entr" presetID="22" presetSubtype="8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dur="1" fill="hold" id="3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34"/>
                                        <p:tgtEl>
                                          <p:spTgt spid="2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35" nodeType="afterGroup">
                            <p:stCondLst>
                              <p:cond delay="7250"/>
                            </p:stCondLst>
                            <p:childTnLst>
                              <p:par>
                                <p:cTn fill="hold" grpId="0" id="36" nodeType="afterEffect" presetClass="entr" presetID="22" presetSubtype="8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dur="1" fill="hold" id="3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38"/>
                                        <p:tgtEl>
                                          <p:spTgt spid="2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39" nodeType="afterGroup">
                            <p:stCondLst>
                              <p:cond delay="8500"/>
                            </p:stCondLst>
                            <p:childTnLst>
                              <p:par>
                                <p:cTn fill="hold" grpId="0" id="40" nodeType="afterEffect" presetClass="entr" presetID="22" presetSubtype="8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dur="1" fill="hold" id="4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42"/>
                                        <p:tgtEl>
                                          <p:spTgt spid="2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262"/>
      <p:bldP grpId="0" spid="268"/>
      <p:bldP grpId="0" spid="269"/>
      <p:bldP grpId="0" spid="270"/>
      <p:bldP grpId="0" spid="271"/>
      <p:bldP grpId="0" spid="272"/>
      <p:bldP grpId="0" spid="273"/>
    </p:bldLst>
  </p:timing>
</p:sld>
</file>

<file path=ppt/slides/slide11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616" name="clock"/>
          <p:cNvGrpSpPr/>
          <p:nvPr/>
        </p:nvGrpSpPr>
        <p:grpSpPr>
          <a:xfrm>
            <a:off x="3612614" y="2570765"/>
            <a:ext cx="846068" cy="846068"/>
            <a:chOff x="2514848" y="263115"/>
            <a:chExt cx="818980" cy="818980"/>
          </a:xfrm>
        </p:grpSpPr>
        <p:sp>
          <p:nvSpPr>
            <p:cNvPr id="639" name="Oval 79"/>
            <p:cNvSpPr>
              <a:spLocks noChangeArrowheads="1"/>
            </p:cNvSpPr>
            <p:nvPr/>
          </p:nvSpPr>
          <p:spPr bwMode="auto">
            <a:xfrm>
              <a:off x="2531427" y="279694"/>
              <a:ext cx="785823" cy="785822"/>
            </a:xfrm>
            <a:prstGeom prst="ellipse">
              <a:avLst/>
            </a:prstGeom>
            <a:gradFill>
              <a:gsLst>
                <a:gs pos="100000">
                  <a:schemeClr val="accent1"/>
                </a:gs>
                <a:gs pos="0">
                  <a:schemeClr val="accent1">
                    <a:lumMod val="20000"/>
                    <a:lumOff val="80000"/>
                  </a:schemeClr>
                </a:gs>
              </a:gsLst>
              <a:path path="circle">
                <a:fillToRect b="50000" l="50000" r="50000" t="50000"/>
              </a:path>
            </a:gra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44" name="Freeform 80"/>
            <p:cNvSpPr>
              <a:spLocks noEditPoints="1"/>
            </p:cNvSpPr>
            <p:nvPr/>
          </p:nvSpPr>
          <p:spPr bwMode="auto">
            <a:xfrm>
              <a:off x="2514848" y="263115"/>
              <a:ext cx="818980" cy="818980"/>
            </a:xfrm>
            <a:custGeom>
              <a:gdLst>
                <a:gd fmla="*/ 247 w 494" name="T0"/>
                <a:gd fmla="*/ 494 h 494" name="T1"/>
                <a:gd fmla="*/ 0 w 494" name="T2"/>
                <a:gd fmla="*/ 247 h 494" name="T3"/>
                <a:gd fmla="*/ 247 w 494" name="T4"/>
                <a:gd fmla="*/ 0 h 494" name="T5"/>
                <a:gd fmla="*/ 494 w 494" name="T6"/>
                <a:gd fmla="*/ 247 h 494" name="T7"/>
                <a:gd fmla="*/ 247 w 494" name="T8"/>
                <a:gd fmla="*/ 494 h 494" name="T9"/>
                <a:gd fmla="*/ 247 w 494" name="T10"/>
                <a:gd fmla="*/ 20 h 494" name="T11"/>
                <a:gd fmla="*/ 20 w 494" name="T12"/>
                <a:gd fmla="*/ 247 h 494" name="T13"/>
                <a:gd fmla="*/ 247 w 494" name="T14"/>
                <a:gd fmla="*/ 474 h 494" name="T15"/>
                <a:gd fmla="*/ 474 w 494" name="T16"/>
                <a:gd fmla="*/ 247 h 494" name="T17"/>
                <a:gd fmla="*/ 247 w 494" name="T18"/>
                <a:gd fmla="*/ 20 h 494" name="T1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b="b" l="0" r="r" t="0"/>
              <a:pathLst>
                <a:path h="492" w="492">
                  <a:moveTo>
                    <a:pt x="247" y="494"/>
                  </a:moveTo>
                  <a:cubicBezTo>
                    <a:pt x="111" y="494"/>
                    <a:pt x="0" y="384"/>
                    <a:pt x="0" y="247"/>
                  </a:cubicBezTo>
                  <a:cubicBezTo>
                    <a:pt x="0" y="111"/>
                    <a:pt x="111" y="0"/>
                    <a:pt x="247" y="0"/>
                  </a:cubicBezTo>
                  <a:cubicBezTo>
                    <a:pt x="383" y="0"/>
                    <a:pt x="494" y="111"/>
                    <a:pt x="494" y="247"/>
                  </a:cubicBezTo>
                  <a:cubicBezTo>
                    <a:pt x="494" y="384"/>
                    <a:pt x="383" y="494"/>
                    <a:pt x="247" y="494"/>
                  </a:cubicBezTo>
                  <a:close/>
                  <a:moveTo>
                    <a:pt x="247" y="20"/>
                  </a:moveTo>
                  <a:cubicBezTo>
                    <a:pt x="122" y="20"/>
                    <a:pt x="20" y="122"/>
                    <a:pt x="20" y="247"/>
                  </a:cubicBezTo>
                  <a:cubicBezTo>
                    <a:pt x="20" y="373"/>
                    <a:pt x="122" y="474"/>
                    <a:pt x="247" y="474"/>
                  </a:cubicBezTo>
                  <a:cubicBezTo>
                    <a:pt x="372" y="474"/>
                    <a:pt x="474" y="373"/>
                    <a:pt x="474" y="247"/>
                  </a:cubicBezTo>
                  <a:cubicBezTo>
                    <a:pt x="474" y="122"/>
                    <a:pt x="372" y="20"/>
                    <a:pt x="247" y="20"/>
                  </a:cubicBez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48" name="Freeform 81"/>
            <p:cNvSpPr/>
            <p:nvPr/>
          </p:nvSpPr>
          <p:spPr bwMode="auto">
            <a:xfrm>
              <a:off x="2914391" y="278036"/>
              <a:ext cx="19894" cy="139260"/>
            </a:xfrm>
            <a:custGeom>
              <a:gdLst>
                <a:gd fmla="*/ 6 w 12" name="T0"/>
                <a:gd fmla="*/ 84 h 84" name="T1"/>
                <a:gd fmla="*/ 0 w 12" name="T2"/>
                <a:gd fmla="*/ 78 h 84" name="T3"/>
                <a:gd fmla="*/ 0 w 12" name="T4"/>
                <a:gd fmla="*/ 6 h 84" name="T5"/>
                <a:gd fmla="*/ 6 w 12" name="T6"/>
                <a:gd fmla="*/ 0 h 84" name="T7"/>
                <a:gd fmla="*/ 12 w 12" name="T8"/>
                <a:gd fmla="*/ 6 h 84" name="T9"/>
                <a:gd fmla="*/ 12 w 12" name="T10"/>
                <a:gd fmla="*/ 78 h 84" name="T11"/>
                <a:gd fmla="*/ 6 w 12" name="T12"/>
                <a:gd fmla="*/ 84 h 84" name="T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b="b" l="0" r="r" t="0"/>
              <a:pathLst>
                <a:path h="84" w="12">
                  <a:moveTo>
                    <a:pt x="6" y="84"/>
                  </a:moveTo>
                  <a:cubicBezTo>
                    <a:pt x="3" y="84"/>
                    <a:pt x="0" y="82"/>
                    <a:pt x="0" y="78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0" y="3"/>
                    <a:pt x="3" y="0"/>
                    <a:pt x="6" y="0"/>
                  </a:cubicBezTo>
                  <a:cubicBezTo>
                    <a:pt x="9" y="0"/>
                    <a:pt x="12" y="3"/>
                    <a:pt x="12" y="6"/>
                  </a:cubicBezTo>
                  <a:cubicBezTo>
                    <a:pt x="12" y="78"/>
                    <a:pt x="12" y="78"/>
                    <a:pt x="12" y="78"/>
                  </a:cubicBezTo>
                  <a:cubicBezTo>
                    <a:pt x="12" y="82"/>
                    <a:pt x="9" y="84"/>
                    <a:pt x="6" y="84"/>
                  </a:cubicBez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51" name="Freeform 82"/>
            <p:cNvSpPr/>
            <p:nvPr/>
          </p:nvSpPr>
          <p:spPr bwMode="auto">
            <a:xfrm>
              <a:off x="2914391" y="936204"/>
              <a:ext cx="19894" cy="139260"/>
            </a:xfrm>
            <a:custGeom>
              <a:gdLst>
                <a:gd fmla="*/ 6 w 12" name="T0"/>
                <a:gd fmla="*/ 84 h 84" name="T1"/>
                <a:gd fmla="*/ 0 w 12" name="T2"/>
                <a:gd fmla="*/ 78 h 84" name="T3"/>
                <a:gd fmla="*/ 0 w 12" name="T4"/>
                <a:gd fmla="*/ 6 h 84" name="T5"/>
                <a:gd fmla="*/ 6 w 12" name="T6"/>
                <a:gd fmla="*/ 0 h 84" name="T7"/>
                <a:gd fmla="*/ 12 w 12" name="T8"/>
                <a:gd fmla="*/ 6 h 84" name="T9"/>
                <a:gd fmla="*/ 12 w 12" name="T10"/>
                <a:gd fmla="*/ 78 h 84" name="T11"/>
                <a:gd fmla="*/ 6 w 12" name="T12"/>
                <a:gd fmla="*/ 84 h 84" name="T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b="b" l="0" r="r" t="0"/>
              <a:pathLst>
                <a:path h="84" w="12">
                  <a:moveTo>
                    <a:pt x="6" y="84"/>
                  </a:moveTo>
                  <a:cubicBezTo>
                    <a:pt x="3" y="84"/>
                    <a:pt x="0" y="82"/>
                    <a:pt x="0" y="78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0" y="3"/>
                    <a:pt x="3" y="0"/>
                    <a:pt x="6" y="0"/>
                  </a:cubicBezTo>
                  <a:cubicBezTo>
                    <a:pt x="9" y="0"/>
                    <a:pt x="12" y="3"/>
                    <a:pt x="12" y="6"/>
                  </a:cubicBezTo>
                  <a:cubicBezTo>
                    <a:pt x="12" y="78"/>
                    <a:pt x="12" y="78"/>
                    <a:pt x="12" y="78"/>
                  </a:cubicBezTo>
                  <a:cubicBezTo>
                    <a:pt x="12" y="82"/>
                    <a:pt x="9" y="84"/>
                    <a:pt x="6" y="84"/>
                  </a:cubicBez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63" name="Freeform 83"/>
            <p:cNvSpPr/>
            <p:nvPr/>
          </p:nvSpPr>
          <p:spPr bwMode="auto">
            <a:xfrm>
              <a:off x="2524795" y="667631"/>
              <a:ext cx="139260" cy="19894"/>
            </a:xfrm>
            <a:custGeom>
              <a:gdLst>
                <a:gd fmla="*/ 78 w 84" name="T0"/>
                <a:gd fmla="*/ 12 h 12" name="T1"/>
                <a:gd fmla="*/ 6 w 84" name="T2"/>
                <a:gd fmla="*/ 12 h 12" name="T3"/>
                <a:gd fmla="*/ 0 w 84" name="T4"/>
                <a:gd fmla="*/ 6 h 12" name="T5"/>
                <a:gd fmla="*/ 6 w 84" name="T6"/>
                <a:gd fmla="*/ 0 h 12" name="T7"/>
                <a:gd fmla="*/ 78 w 84" name="T8"/>
                <a:gd fmla="*/ 0 h 12" name="T9"/>
                <a:gd fmla="*/ 84 w 84" name="T10"/>
                <a:gd fmla="*/ 6 h 12" name="T11"/>
                <a:gd fmla="*/ 78 w 84" name="T12"/>
                <a:gd fmla="*/ 12 h 12" name="T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b="b" l="0" r="r" t="0"/>
              <a:pathLst>
                <a:path h="12" w="84">
                  <a:moveTo>
                    <a:pt x="78" y="12"/>
                  </a:moveTo>
                  <a:cubicBezTo>
                    <a:pt x="6" y="12"/>
                    <a:pt x="6" y="12"/>
                    <a:pt x="6" y="12"/>
                  </a:cubicBezTo>
                  <a:cubicBezTo>
                    <a:pt x="3" y="12"/>
                    <a:pt x="0" y="9"/>
                    <a:pt x="0" y="6"/>
                  </a:cubicBezTo>
                  <a:cubicBezTo>
                    <a:pt x="0" y="3"/>
                    <a:pt x="3" y="0"/>
                    <a:pt x="6" y="0"/>
                  </a:cubicBezTo>
                  <a:cubicBezTo>
                    <a:pt x="78" y="0"/>
                    <a:pt x="78" y="0"/>
                    <a:pt x="78" y="0"/>
                  </a:cubicBezTo>
                  <a:cubicBezTo>
                    <a:pt x="82" y="0"/>
                    <a:pt x="84" y="3"/>
                    <a:pt x="84" y="6"/>
                  </a:cubicBezTo>
                  <a:cubicBezTo>
                    <a:pt x="84" y="9"/>
                    <a:pt x="82" y="12"/>
                    <a:pt x="78" y="12"/>
                  </a:cubicBez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93" name="Freeform 84"/>
            <p:cNvSpPr/>
            <p:nvPr/>
          </p:nvSpPr>
          <p:spPr bwMode="auto">
            <a:xfrm>
              <a:off x="3182964" y="667631"/>
              <a:ext cx="139260" cy="19894"/>
            </a:xfrm>
            <a:custGeom>
              <a:gdLst>
                <a:gd fmla="*/ 78 w 84" name="T0"/>
                <a:gd fmla="*/ 12 h 12" name="T1"/>
                <a:gd fmla="*/ 6 w 84" name="T2"/>
                <a:gd fmla="*/ 12 h 12" name="T3"/>
                <a:gd fmla="*/ 0 w 84" name="T4"/>
                <a:gd fmla="*/ 6 h 12" name="T5"/>
                <a:gd fmla="*/ 6 w 84" name="T6"/>
                <a:gd fmla="*/ 0 h 12" name="T7"/>
                <a:gd fmla="*/ 78 w 84" name="T8"/>
                <a:gd fmla="*/ 0 h 12" name="T9"/>
                <a:gd fmla="*/ 84 w 84" name="T10"/>
                <a:gd fmla="*/ 6 h 12" name="T11"/>
                <a:gd fmla="*/ 78 w 84" name="T12"/>
                <a:gd fmla="*/ 12 h 12" name="T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b="b" l="0" r="r" t="0"/>
              <a:pathLst>
                <a:path h="12" w="84">
                  <a:moveTo>
                    <a:pt x="78" y="12"/>
                  </a:moveTo>
                  <a:cubicBezTo>
                    <a:pt x="6" y="12"/>
                    <a:pt x="6" y="12"/>
                    <a:pt x="6" y="12"/>
                  </a:cubicBezTo>
                  <a:cubicBezTo>
                    <a:pt x="3" y="12"/>
                    <a:pt x="0" y="9"/>
                    <a:pt x="0" y="6"/>
                  </a:cubicBezTo>
                  <a:cubicBezTo>
                    <a:pt x="0" y="3"/>
                    <a:pt x="3" y="0"/>
                    <a:pt x="6" y="0"/>
                  </a:cubicBezTo>
                  <a:cubicBezTo>
                    <a:pt x="78" y="0"/>
                    <a:pt x="78" y="0"/>
                    <a:pt x="78" y="0"/>
                  </a:cubicBezTo>
                  <a:cubicBezTo>
                    <a:pt x="82" y="0"/>
                    <a:pt x="84" y="3"/>
                    <a:pt x="84" y="6"/>
                  </a:cubicBezTo>
                  <a:cubicBezTo>
                    <a:pt x="84" y="9"/>
                    <a:pt x="82" y="12"/>
                    <a:pt x="78" y="12"/>
                  </a:cubicBez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94" name="Freeform 85"/>
            <p:cNvSpPr/>
            <p:nvPr/>
          </p:nvSpPr>
          <p:spPr bwMode="auto">
            <a:xfrm>
              <a:off x="3056967" y="332745"/>
              <a:ext cx="69630" cy="106103"/>
            </a:xfrm>
            <a:custGeom>
              <a:gdLst>
                <a:gd fmla="*/ 5 w 42" name="T0"/>
                <a:gd fmla="*/ 64 h 64" name="T1"/>
                <a:gd fmla="*/ 3 w 42" name="T2"/>
                <a:gd fmla="*/ 64 h 64" name="T3"/>
                <a:gd fmla="*/ 2 w 42" name="T4"/>
                <a:gd fmla="*/ 58 h 64" name="T5"/>
                <a:gd fmla="*/ 34 w 42" name="T6"/>
                <a:gd fmla="*/ 3 h 64" name="T7"/>
                <a:gd fmla="*/ 39 w 42" name="T8"/>
                <a:gd fmla="*/ 1 h 64" name="T9"/>
                <a:gd fmla="*/ 41 w 42" name="T10"/>
                <a:gd fmla="*/ 7 h 64" name="T11"/>
                <a:gd fmla="*/ 8 w 42" name="T12"/>
                <a:gd fmla="*/ 62 h 64" name="T13"/>
                <a:gd fmla="*/ 5 w 42" name="T14"/>
                <a:gd fmla="*/ 64 h 64" name="T1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b="b" l="0" r="r" t="0"/>
              <a:pathLst>
                <a:path h="64" w="42">
                  <a:moveTo>
                    <a:pt x="5" y="64"/>
                  </a:moveTo>
                  <a:cubicBezTo>
                    <a:pt x="4" y="64"/>
                    <a:pt x="4" y="64"/>
                    <a:pt x="3" y="64"/>
                  </a:cubicBezTo>
                  <a:cubicBezTo>
                    <a:pt x="1" y="63"/>
                    <a:pt x="0" y="60"/>
                    <a:pt x="2" y="58"/>
                  </a:cubicBezTo>
                  <a:cubicBezTo>
                    <a:pt x="34" y="3"/>
                    <a:pt x="34" y="3"/>
                    <a:pt x="34" y="3"/>
                  </a:cubicBezTo>
                  <a:cubicBezTo>
                    <a:pt x="35" y="1"/>
                    <a:pt x="37" y="0"/>
                    <a:pt x="39" y="1"/>
                  </a:cubicBezTo>
                  <a:cubicBezTo>
                    <a:pt x="41" y="2"/>
                    <a:pt x="42" y="5"/>
                    <a:pt x="41" y="7"/>
                  </a:cubicBezTo>
                  <a:cubicBezTo>
                    <a:pt x="8" y="62"/>
                    <a:pt x="8" y="62"/>
                    <a:pt x="8" y="62"/>
                  </a:cubicBezTo>
                  <a:cubicBezTo>
                    <a:pt x="8" y="64"/>
                    <a:pt x="6" y="64"/>
                    <a:pt x="5" y="64"/>
                  </a:cubicBez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95" name="Freeform 86"/>
            <p:cNvSpPr/>
            <p:nvPr/>
          </p:nvSpPr>
          <p:spPr bwMode="auto">
            <a:xfrm>
              <a:off x="2722080" y="914652"/>
              <a:ext cx="67972" cy="106103"/>
            </a:xfrm>
            <a:custGeom>
              <a:gdLst>
                <a:gd fmla="*/ 5 w 41" name="T0"/>
                <a:gd fmla="*/ 64 h 64" name="T1"/>
                <a:gd fmla="*/ 3 w 41" name="T2"/>
                <a:gd fmla="*/ 64 h 64" name="T3"/>
                <a:gd fmla="*/ 1 w 41" name="T4"/>
                <a:gd fmla="*/ 58 h 64" name="T5"/>
                <a:gd fmla="*/ 33 w 41" name="T6"/>
                <a:gd fmla="*/ 2 h 64" name="T7"/>
                <a:gd fmla="*/ 39 w 41" name="T8"/>
                <a:gd fmla="*/ 1 h 64" name="T9"/>
                <a:gd fmla="*/ 40 w 41" name="T10"/>
                <a:gd fmla="*/ 6 h 64" name="T11"/>
                <a:gd fmla="*/ 8 w 41" name="T12"/>
                <a:gd fmla="*/ 62 h 64" name="T13"/>
                <a:gd fmla="*/ 5 w 41" name="T14"/>
                <a:gd fmla="*/ 64 h 64" name="T1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b="b" l="0" r="r" t="0"/>
              <a:pathLst>
                <a:path h="64" w="41">
                  <a:moveTo>
                    <a:pt x="5" y="64"/>
                  </a:moveTo>
                  <a:cubicBezTo>
                    <a:pt x="4" y="64"/>
                    <a:pt x="3" y="64"/>
                    <a:pt x="3" y="64"/>
                  </a:cubicBezTo>
                  <a:cubicBezTo>
                    <a:pt x="1" y="62"/>
                    <a:pt x="0" y="60"/>
                    <a:pt x="1" y="58"/>
                  </a:cubicBezTo>
                  <a:cubicBezTo>
                    <a:pt x="33" y="2"/>
                    <a:pt x="33" y="2"/>
                    <a:pt x="33" y="2"/>
                  </a:cubicBezTo>
                  <a:cubicBezTo>
                    <a:pt x="34" y="1"/>
                    <a:pt x="37" y="0"/>
                    <a:pt x="39" y="1"/>
                  </a:cubicBezTo>
                  <a:cubicBezTo>
                    <a:pt x="41" y="2"/>
                    <a:pt x="41" y="5"/>
                    <a:pt x="40" y="6"/>
                  </a:cubicBezTo>
                  <a:cubicBezTo>
                    <a:pt x="8" y="62"/>
                    <a:pt x="8" y="62"/>
                    <a:pt x="8" y="62"/>
                  </a:cubicBezTo>
                  <a:cubicBezTo>
                    <a:pt x="7" y="63"/>
                    <a:pt x="6" y="64"/>
                    <a:pt x="5" y="64"/>
                  </a:cubicBez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96" name="Freeform 87"/>
            <p:cNvSpPr/>
            <p:nvPr/>
          </p:nvSpPr>
          <p:spPr bwMode="auto">
            <a:xfrm>
              <a:off x="2579505" y="475320"/>
              <a:ext cx="107761" cy="67972"/>
            </a:xfrm>
            <a:custGeom>
              <a:gdLst>
                <a:gd fmla="*/ 60 w 65" name="T0"/>
                <a:gd fmla="*/ 41 h 41" name="T1"/>
                <a:gd fmla="*/ 58 w 65" name="T2"/>
                <a:gd fmla="*/ 40 h 41" name="T3"/>
                <a:gd fmla="*/ 3 w 65" name="T4"/>
                <a:gd fmla="*/ 8 h 41" name="T5"/>
                <a:gd fmla="*/ 1 w 65" name="T6"/>
                <a:gd fmla="*/ 3 h 41" name="T7"/>
                <a:gd fmla="*/ 7 w 65" name="T8"/>
                <a:gd fmla="*/ 1 h 41" name="T9"/>
                <a:gd fmla="*/ 62 w 65" name="T10"/>
                <a:gd fmla="*/ 33 h 41" name="T11"/>
                <a:gd fmla="*/ 64 w 65" name="T12"/>
                <a:gd fmla="*/ 39 h 41" name="T13"/>
                <a:gd fmla="*/ 60 w 65" name="T14"/>
                <a:gd fmla="*/ 41 h 41" name="T1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b="b" l="0" r="r" t="0"/>
              <a:pathLst>
                <a:path h="41" w="65">
                  <a:moveTo>
                    <a:pt x="60" y="41"/>
                  </a:moveTo>
                  <a:cubicBezTo>
                    <a:pt x="60" y="41"/>
                    <a:pt x="59" y="41"/>
                    <a:pt x="58" y="40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1" y="7"/>
                    <a:pt x="0" y="5"/>
                    <a:pt x="1" y="3"/>
                  </a:cubicBezTo>
                  <a:cubicBezTo>
                    <a:pt x="2" y="1"/>
                    <a:pt x="5" y="0"/>
                    <a:pt x="7" y="1"/>
                  </a:cubicBezTo>
                  <a:cubicBezTo>
                    <a:pt x="62" y="33"/>
                    <a:pt x="62" y="33"/>
                    <a:pt x="62" y="33"/>
                  </a:cubicBezTo>
                  <a:cubicBezTo>
                    <a:pt x="64" y="34"/>
                    <a:pt x="65" y="37"/>
                    <a:pt x="64" y="39"/>
                  </a:cubicBezTo>
                  <a:cubicBezTo>
                    <a:pt x="63" y="40"/>
                    <a:pt x="62" y="41"/>
                    <a:pt x="60" y="41"/>
                  </a:cubicBez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97" name="Freeform 88"/>
            <p:cNvSpPr/>
            <p:nvPr/>
          </p:nvSpPr>
          <p:spPr bwMode="auto">
            <a:xfrm>
              <a:off x="3161411" y="811865"/>
              <a:ext cx="107761" cy="66314"/>
            </a:xfrm>
            <a:custGeom>
              <a:gdLst>
                <a:gd fmla="*/ 60 w 65" name="T0"/>
                <a:gd fmla="*/ 40 h 40" name="T1"/>
                <a:gd fmla="*/ 58 w 65" name="T2"/>
                <a:gd fmla="*/ 40 h 40" name="T3"/>
                <a:gd fmla="*/ 2 w 65" name="T4"/>
                <a:gd fmla="*/ 8 h 40" name="T5"/>
                <a:gd fmla="*/ 1 w 65" name="T6"/>
                <a:gd fmla="*/ 2 h 40" name="T7"/>
                <a:gd fmla="*/ 6 w 65" name="T8"/>
                <a:gd fmla="*/ 1 h 40" name="T9"/>
                <a:gd fmla="*/ 62 w 65" name="T10"/>
                <a:gd fmla="*/ 33 h 40" name="T11"/>
                <a:gd fmla="*/ 63 w 65" name="T12"/>
                <a:gd fmla="*/ 38 h 40" name="T13"/>
                <a:gd fmla="*/ 60 w 65" name="T14"/>
                <a:gd fmla="*/ 40 h 40" name="T1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b="b" l="0" r="r" t="0"/>
              <a:pathLst>
                <a:path h="40" w="65">
                  <a:moveTo>
                    <a:pt x="60" y="40"/>
                  </a:moveTo>
                  <a:cubicBezTo>
                    <a:pt x="59" y="40"/>
                    <a:pt x="59" y="40"/>
                    <a:pt x="58" y="40"/>
                  </a:cubicBezTo>
                  <a:cubicBezTo>
                    <a:pt x="2" y="8"/>
                    <a:pt x="2" y="8"/>
                    <a:pt x="2" y="8"/>
                  </a:cubicBezTo>
                  <a:cubicBezTo>
                    <a:pt x="0" y="6"/>
                    <a:pt x="0" y="4"/>
                    <a:pt x="1" y="2"/>
                  </a:cubicBezTo>
                  <a:cubicBezTo>
                    <a:pt x="2" y="0"/>
                    <a:pt x="4" y="0"/>
                    <a:pt x="6" y="1"/>
                  </a:cubicBezTo>
                  <a:cubicBezTo>
                    <a:pt x="62" y="33"/>
                    <a:pt x="62" y="33"/>
                    <a:pt x="62" y="33"/>
                  </a:cubicBezTo>
                  <a:cubicBezTo>
                    <a:pt x="64" y="34"/>
                    <a:pt x="65" y="36"/>
                    <a:pt x="63" y="38"/>
                  </a:cubicBezTo>
                  <a:cubicBezTo>
                    <a:pt x="63" y="39"/>
                    <a:pt x="61" y="40"/>
                    <a:pt x="60" y="40"/>
                  </a:cubicBez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98" name="Freeform 89"/>
            <p:cNvSpPr/>
            <p:nvPr/>
          </p:nvSpPr>
          <p:spPr bwMode="auto">
            <a:xfrm>
              <a:off x="2722080" y="332745"/>
              <a:ext cx="67972" cy="106103"/>
            </a:xfrm>
            <a:custGeom>
              <a:gdLst>
                <a:gd fmla="*/ 37 w 41" name="T0"/>
                <a:gd fmla="*/ 64 h 64" name="T1"/>
                <a:gd fmla="*/ 33 w 41" name="T2"/>
                <a:gd fmla="*/ 62 h 64" name="T3"/>
                <a:gd fmla="*/ 1 w 41" name="T4"/>
                <a:gd fmla="*/ 7 h 64" name="T5"/>
                <a:gd fmla="*/ 3 w 41" name="T6"/>
                <a:gd fmla="*/ 1 h 64" name="T7"/>
                <a:gd fmla="*/ 8 w 41" name="T8"/>
                <a:gd fmla="*/ 3 h 64" name="T9"/>
                <a:gd fmla="*/ 40 w 41" name="T10"/>
                <a:gd fmla="*/ 58 h 64" name="T11"/>
                <a:gd fmla="*/ 39 w 41" name="T12"/>
                <a:gd fmla="*/ 64 h 64" name="T13"/>
                <a:gd fmla="*/ 37 w 41" name="T14"/>
                <a:gd fmla="*/ 64 h 64" name="T1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b="b" l="0" r="r" t="0"/>
              <a:pathLst>
                <a:path h="64" w="41">
                  <a:moveTo>
                    <a:pt x="37" y="64"/>
                  </a:moveTo>
                  <a:cubicBezTo>
                    <a:pt x="35" y="64"/>
                    <a:pt x="34" y="64"/>
                    <a:pt x="33" y="62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0" y="5"/>
                    <a:pt x="1" y="2"/>
                    <a:pt x="3" y="1"/>
                  </a:cubicBezTo>
                  <a:cubicBezTo>
                    <a:pt x="4" y="0"/>
                    <a:pt x="7" y="1"/>
                    <a:pt x="8" y="3"/>
                  </a:cubicBezTo>
                  <a:cubicBezTo>
                    <a:pt x="40" y="58"/>
                    <a:pt x="40" y="58"/>
                    <a:pt x="40" y="58"/>
                  </a:cubicBezTo>
                  <a:cubicBezTo>
                    <a:pt x="41" y="60"/>
                    <a:pt x="41" y="63"/>
                    <a:pt x="39" y="64"/>
                  </a:cubicBezTo>
                  <a:cubicBezTo>
                    <a:pt x="38" y="64"/>
                    <a:pt x="37" y="64"/>
                    <a:pt x="37" y="64"/>
                  </a:cubicBez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99" name="Freeform 90"/>
            <p:cNvSpPr/>
            <p:nvPr/>
          </p:nvSpPr>
          <p:spPr bwMode="auto">
            <a:xfrm>
              <a:off x="3056967" y="914652"/>
              <a:ext cx="69630" cy="106103"/>
            </a:xfrm>
            <a:custGeom>
              <a:gdLst>
                <a:gd fmla="*/ 37 w 42" name="T0"/>
                <a:gd fmla="*/ 64 h 64" name="T1"/>
                <a:gd fmla="*/ 34 w 42" name="T2"/>
                <a:gd fmla="*/ 62 h 64" name="T3"/>
                <a:gd fmla="*/ 2 w 42" name="T4"/>
                <a:gd fmla="*/ 6 h 64" name="T5"/>
                <a:gd fmla="*/ 3 w 42" name="T6"/>
                <a:gd fmla="*/ 1 h 64" name="T7"/>
                <a:gd fmla="*/ 8 w 42" name="T8"/>
                <a:gd fmla="*/ 2 h 64" name="T9"/>
                <a:gd fmla="*/ 41 w 42" name="T10"/>
                <a:gd fmla="*/ 58 h 64" name="T11"/>
                <a:gd fmla="*/ 39 w 42" name="T12"/>
                <a:gd fmla="*/ 64 h 64" name="T13"/>
                <a:gd fmla="*/ 37 w 42" name="T14"/>
                <a:gd fmla="*/ 64 h 64" name="T1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b="b" l="0" r="r" t="0"/>
              <a:pathLst>
                <a:path h="64" w="42">
                  <a:moveTo>
                    <a:pt x="37" y="64"/>
                  </a:moveTo>
                  <a:cubicBezTo>
                    <a:pt x="36" y="64"/>
                    <a:pt x="34" y="63"/>
                    <a:pt x="34" y="62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0" y="5"/>
                    <a:pt x="1" y="2"/>
                    <a:pt x="3" y="1"/>
                  </a:cubicBezTo>
                  <a:cubicBezTo>
                    <a:pt x="5" y="0"/>
                    <a:pt x="7" y="1"/>
                    <a:pt x="8" y="2"/>
                  </a:cubicBezTo>
                  <a:cubicBezTo>
                    <a:pt x="41" y="58"/>
                    <a:pt x="41" y="58"/>
                    <a:pt x="41" y="58"/>
                  </a:cubicBezTo>
                  <a:cubicBezTo>
                    <a:pt x="42" y="60"/>
                    <a:pt x="41" y="62"/>
                    <a:pt x="39" y="64"/>
                  </a:cubicBezTo>
                  <a:cubicBezTo>
                    <a:pt x="38" y="64"/>
                    <a:pt x="38" y="64"/>
                    <a:pt x="37" y="64"/>
                  </a:cubicBez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00" name="Freeform 91"/>
            <p:cNvSpPr/>
            <p:nvPr/>
          </p:nvSpPr>
          <p:spPr bwMode="auto">
            <a:xfrm>
              <a:off x="2579505" y="811865"/>
              <a:ext cx="107761" cy="66314"/>
            </a:xfrm>
            <a:custGeom>
              <a:gdLst>
                <a:gd fmla="*/ 5 w 65" name="T0"/>
                <a:gd fmla="*/ 40 h 40" name="T1"/>
                <a:gd fmla="*/ 1 w 65" name="T2"/>
                <a:gd fmla="*/ 38 h 40" name="T3"/>
                <a:gd fmla="*/ 3 w 65" name="T4"/>
                <a:gd fmla="*/ 33 h 40" name="T5"/>
                <a:gd fmla="*/ 58 w 65" name="T6"/>
                <a:gd fmla="*/ 1 h 40" name="T7"/>
                <a:gd fmla="*/ 64 w 65" name="T8"/>
                <a:gd fmla="*/ 2 h 40" name="T9"/>
                <a:gd fmla="*/ 62 w 65" name="T10"/>
                <a:gd fmla="*/ 8 h 40" name="T11"/>
                <a:gd fmla="*/ 7 w 65" name="T12"/>
                <a:gd fmla="*/ 40 h 40" name="T13"/>
                <a:gd fmla="*/ 5 w 65" name="T14"/>
                <a:gd fmla="*/ 40 h 40" name="T1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b="b" l="0" r="r" t="0"/>
              <a:pathLst>
                <a:path h="40" w="65">
                  <a:moveTo>
                    <a:pt x="5" y="40"/>
                  </a:moveTo>
                  <a:cubicBezTo>
                    <a:pt x="3" y="40"/>
                    <a:pt x="2" y="39"/>
                    <a:pt x="1" y="38"/>
                  </a:cubicBezTo>
                  <a:cubicBezTo>
                    <a:pt x="0" y="36"/>
                    <a:pt x="1" y="34"/>
                    <a:pt x="3" y="33"/>
                  </a:cubicBezTo>
                  <a:cubicBezTo>
                    <a:pt x="58" y="1"/>
                    <a:pt x="58" y="1"/>
                    <a:pt x="58" y="1"/>
                  </a:cubicBezTo>
                  <a:cubicBezTo>
                    <a:pt x="60" y="0"/>
                    <a:pt x="63" y="0"/>
                    <a:pt x="64" y="2"/>
                  </a:cubicBezTo>
                  <a:cubicBezTo>
                    <a:pt x="65" y="4"/>
                    <a:pt x="64" y="6"/>
                    <a:pt x="62" y="8"/>
                  </a:cubicBezTo>
                  <a:cubicBezTo>
                    <a:pt x="7" y="40"/>
                    <a:pt x="7" y="40"/>
                    <a:pt x="7" y="40"/>
                  </a:cubicBezTo>
                  <a:cubicBezTo>
                    <a:pt x="6" y="40"/>
                    <a:pt x="5" y="40"/>
                    <a:pt x="5" y="40"/>
                  </a:cubicBez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01" name="Freeform 92"/>
            <p:cNvSpPr/>
            <p:nvPr/>
          </p:nvSpPr>
          <p:spPr bwMode="auto">
            <a:xfrm>
              <a:off x="3161411" y="475320"/>
              <a:ext cx="107761" cy="67972"/>
            </a:xfrm>
            <a:custGeom>
              <a:gdLst>
                <a:gd fmla="*/ 4 w 65" name="T0"/>
                <a:gd fmla="*/ 41 h 41" name="T1"/>
                <a:gd fmla="*/ 1 w 65" name="T2"/>
                <a:gd fmla="*/ 39 h 41" name="T3"/>
                <a:gd fmla="*/ 2 w 65" name="T4"/>
                <a:gd fmla="*/ 33 h 41" name="T5"/>
                <a:gd fmla="*/ 58 w 65" name="T6"/>
                <a:gd fmla="*/ 1 h 41" name="T7"/>
                <a:gd fmla="*/ 63 w 65" name="T8"/>
                <a:gd fmla="*/ 3 h 41" name="T9"/>
                <a:gd fmla="*/ 62 w 65" name="T10"/>
                <a:gd fmla="*/ 8 h 41" name="T11"/>
                <a:gd fmla="*/ 6 w 65" name="T12"/>
                <a:gd fmla="*/ 40 h 41" name="T13"/>
                <a:gd fmla="*/ 4 w 65" name="T14"/>
                <a:gd fmla="*/ 41 h 41" name="T1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b="b" l="0" r="r" t="0"/>
              <a:pathLst>
                <a:path h="41" w="65">
                  <a:moveTo>
                    <a:pt x="4" y="41"/>
                  </a:moveTo>
                  <a:cubicBezTo>
                    <a:pt x="3" y="41"/>
                    <a:pt x="2" y="40"/>
                    <a:pt x="1" y="39"/>
                  </a:cubicBezTo>
                  <a:cubicBezTo>
                    <a:pt x="0" y="37"/>
                    <a:pt x="0" y="34"/>
                    <a:pt x="2" y="33"/>
                  </a:cubicBezTo>
                  <a:cubicBezTo>
                    <a:pt x="58" y="1"/>
                    <a:pt x="58" y="1"/>
                    <a:pt x="58" y="1"/>
                  </a:cubicBezTo>
                  <a:cubicBezTo>
                    <a:pt x="60" y="0"/>
                    <a:pt x="62" y="1"/>
                    <a:pt x="63" y="3"/>
                  </a:cubicBezTo>
                  <a:cubicBezTo>
                    <a:pt x="65" y="5"/>
                    <a:pt x="64" y="7"/>
                    <a:pt x="62" y="8"/>
                  </a:cubicBezTo>
                  <a:cubicBezTo>
                    <a:pt x="6" y="40"/>
                    <a:pt x="6" y="40"/>
                    <a:pt x="6" y="40"/>
                  </a:cubicBezTo>
                  <a:cubicBezTo>
                    <a:pt x="6" y="41"/>
                    <a:pt x="5" y="41"/>
                    <a:pt x="4" y="41"/>
                  </a:cubicBez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02" name="Freeform 93"/>
            <p:cNvSpPr/>
            <p:nvPr/>
          </p:nvSpPr>
          <p:spPr bwMode="auto">
            <a:xfrm>
              <a:off x="2907760" y="379165"/>
              <a:ext cx="33157" cy="314992"/>
            </a:xfrm>
            <a:custGeom>
              <a:gdLst>
                <a:gd fmla="*/ 10 w 20" name="T0"/>
                <a:gd fmla="*/ 190 h 190" name="T1"/>
                <a:gd fmla="*/ 0 w 20" name="T2"/>
                <a:gd fmla="*/ 180 h 190" name="T3"/>
                <a:gd fmla="*/ 0 w 20" name="T4"/>
                <a:gd fmla="*/ 10 h 190" name="T5"/>
                <a:gd fmla="*/ 10 w 20" name="T6"/>
                <a:gd fmla="*/ 0 h 190" name="T7"/>
                <a:gd fmla="*/ 20 w 20" name="T8"/>
                <a:gd fmla="*/ 10 h 190" name="T9"/>
                <a:gd fmla="*/ 20 w 20" name="T10"/>
                <a:gd fmla="*/ 180 h 190" name="T11"/>
                <a:gd fmla="*/ 10 w 20" name="T12"/>
                <a:gd fmla="*/ 190 h 190" name="T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b="b" l="0" r="r" t="0"/>
              <a:pathLst>
                <a:path h="190" w="20">
                  <a:moveTo>
                    <a:pt x="10" y="190"/>
                  </a:moveTo>
                  <a:cubicBezTo>
                    <a:pt x="4" y="190"/>
                    <a:pt x="0" y="185"/>
                    <a:pt x="0" y="180"/>
                  </a:cubicBezTo>
                  <a:cubicBezTo>
                    <a:pt x="0" y="10"/>
                    <a:pt x="0" y="10"/>
                    <a:pt x="0" y="10"/>
                  </a:cubicBezTo>
                  <a:cubicBezTo>
                    <a:pt x="0" y="4"/>
                    <a:pt x="4" y="0"/>
                    <a:pt x="10" y="0"/>
                  </a:cubicBezTo>
                  <a:cubicBezTo>
                    <a:pt x="15" y="0"/>
                    <a:pt x="20" y="4"/>
                    <a:pt x="20" y="10"/>
                  </a:cubicBezTo>
                  <a:cubicBezTo>
                    <a:pt x="20" y="180"/>
                    <a:pt x="20" y="180"/>
                    <a:pt x="20" y="180"/>
                  </a:cubicBezTo>
                  <a:cubicBezTo>
                    <a:pt x="20" y="185"/>
                    <a:pt x="15" y="190"/>
                    <a:pt x="10" y="190"/>
                  </a:cubicBez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03" name="Freeform 94"/>
            <p:cNvSpPr/>
            <p:nvPr/>
          </p:nvSpPr>
          <p:spPr bwMode="auto">
            <a:xfrm>
              <a:off x="2907760" y="661000"/>
              <a:ext cx="227126" cy="33157"/>
            </a:xfrm>
            <a:custGeom>
              <a:gdLst>
                <a:gd fmla="*/ 127 w 137" name="T0"/>
                <a:gd fmla="*/ 20 h 20" name="T1"/>
                <a:gd fmla="*/ 10 w 137" name="T2"/>
                <a:gd fmla="*/ 20 h 20" name="T3"/>
                <a:gd fmla="*/ 0 w 137" name="T4"/>
                <a:gd fmla="*/ 10 h 20" name="T5"/>
                <a:gd fmla="*/ 10 w 137" name="T6"/>
                <a:gd fmla="*/ 0 h 20" name="T7"/>
                <a:gd fmla="*/ 127 w 137" name="T8"/>
                <a:gd fmla="*/ 0 h 20" name="T9"/>
                <a:gd fmla="*/ 137 w 137" name="T10"/>
                <a:gd fmla="*/ 10 h 20" name="T11"/>
                <a:gd fmla="*/ 127 w 137" name="T12"/>
                <a:gd fmla="*/ 20 h 20" name="T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b="b" l="0" r="r" t="0"/>
              <a:pathLst>
                <a:path h="20" w="137">
                  <a:moveTo>
                    <a:pt x="127" y="20"/>
                  </a:moveTo>
                  <a:cubicBezTo>
                    <a:pt x="10" y="20"/>
                    <a:pt x="10" y="20"/>
                    <a:pt x="10" y="20"/>
                  </a:cubicBezTo>
                  <a:cubicBezTo>
                    <a:pt x="4" y="20"/>
                    <a:pt x="0" y="15"/>
                    <a:pt x="0" y="10"/>
                  </a:cubicBezTo>
                  <a:cubicBezTo>
                    <a:pt x="0" y="4"/>
                    <a:pt x="4" y="0"/>
                    <a:pt x="10" y="0"/>
                  </a:cubicBezTo>
                  <a:cubicBezTo>
                    <a:pt x="127" y="0"/>
                    <a:pt x="127" y="0"/>
                    <a:pt x="127" y="0"/>
                  </a:cubicBezTo>
                  <a:cubicBezTo>
                    <a:pt x="133" y="0"/>
                    <a:pt x="137" y="4"/>
                    <a:pt x="137" y="10"/>
                  </a:cubicBezTo>
                  <a:cubicBezTo>
                    <a:pt x="137" y="15"/>
                    <a:pt x="133" y="20"/>
                    <a:pt x="127" y="20"/>
                  </a:cubicBez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04" name="Oval 95"/>
            <p:cNvSpPr>
              <a:spLocks noChangeArrowheads="1"/>
            </p:cNvSpPr>
            <p:nvPr/>
          </p:nvSpPr>
          <p:spPr bwMode="auto">
            <a:xfrm>
              <a:off x="2889523" y="642764"/>
              <a:ext cx="69630" cy="69630"/>
            </a:xfrm>
            <a:prstGeom prst="ellipse">
              <a:avLst/>
            </a:prstGeom>
            <a:solidFill>
              <a:schemeClr val="accent1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778" name="school"/>
          <p:cNvGrpSpPr/>
          <p:nvPr/>
        </p:nvGrpSpPr>
        <p:grpSpPr>
          <a:xfrm>
            <a:off x="4631317" y="4408833"/>
            <a:ext cx="2313965" cy="1153280"/>
            <a:chOff x="96838" y="123825"/>
            <a:chExt cx="4465638" cy="2225675"/>
          </a:xfrm>
        </p:grpSpPr>
        <p:sp>
          <p:nvSpPr>
            <p:cNvPr id="780" name="Freeform 529"/>
            <p:cNvSpPr/>
            <p:nvPr/>
          </p:nvSpPr>
          <p:spPr bwMode="auto">
            <a:xfrm>
              <a:off x="128588" y="155575"/>
              <a:ext cx="4402138" cy="2162175"/>
            </a:xfrm>
            <a:custGeom>
              <a:gdLst>
                <a:gd fmla="*/ 10 w 1387" name="T0"/>
                <a:gd fmla="*/ 681 h 681" name="T1"/>
                <a:gd fmla="*/ 0 w 1387" name="T2"/>
                <a:gd fmla="*/ 671 h 681" name="T3"/>
                <a:gd fmla="*/ 0 w 1387" name="T4"/>
                <a:gd fmla="*/ 148 h 681" name="T5"/>
                <a:gd fmla="*/ 10 w 1387" name="T6"/>
                <a:gd fmla="*/ 138 h 681" name="T7"/>
                <a:gd fmla="*/ 570 w 1387" name="T8"/>
                <a:gd fmla="*/ 138 h 681" name="T9"/>
                <a:gd fmla="*/ 570 w 1387" name="T10"/>
                <a:gd fmla="*/ 10 h 681" name="T11"/>
                <a:gd fmla="*/ 580 w 1387" name="T12"/>
                <a:gd fmla="*/ 0 h 681" name="T13"/>
                <a:gd fmla="*/ 1377 w 1387" name="T14"/>
                <a:gd fmla="*/ 0 h 681" name="T15"/>
                <a:gd fmla="*/ 1387 w 1387" name="T16"/>
                <a:gd fmla="*/ 10 h 681" name="T17"/>
                <a:gd fmla="*/ 1387 w 1387" name="T18"/>
                <a:gd fmla="*/ 671 h 681" name="T19"/>
                <a:gd fmla="*/ 1377 w 1387" name="T20"/>
                <a:gd fmla="*/ 681 h 681" name="T21"/>
                <a:gd fmla="*/ 10 w 1387" name="T22"/>
                <a:gd fmla="*/ 681 h 681" name="T2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b="b" l="0" r="r" t="0"/>
              <a:pathLst>
                <a:path h="681" w="1387">
                  <a:moveTo>
                    <a:pt x="10" y="681"/>
                  </a:moveTo>
                  <a:cubicBezTo>
                    <a:pt x="4" y="681"/>
                    <a:pt x="0" y="676"/>
                    <a:pt x="0" y="671"/>
                  </a:cubicBezTo>
                  <a:cubicBezTo>
                    <a:pt x="0" y="148"/>
                    <a:pt x="0" y="148"/>
                    <a:pt x="0" y="148"/>
                  </a:cubicBezTo>
                  <a:cubicBezTo>
                    <a:pt x="0" y="143"/>
                    <a:pt x="4" y="138"/>
                    <a:pt x="10" y="138"/>
                  </a:cubicBezTo>
                  <a:cubicBezTo>
                    <a:pt x="570" y="138"/>
                    <a:pt x="570" y="138"/>
                    <a:pt x="570" y="138"/>
                  </a:cubicBezTo>
                  <a:cubicBezTo>
                    <a:pt x="570" y="10"/>
                    <a:pt x="570" y="10"/>
                    <a:pt x="570" y="10"/>
                  </a:cubicBezTo>
                  <a:cubicBezTo>
                    <a:pt x="570" y="5"/>
                    <a:pt x="574" y="0"/>
                    <a:pt x="580" y="0"/>
                  </a:cubicBezTo>
                  <a:cubicBezTo>
                    <a:pt x="1377" y="0"/>
                    <a:pt x="1377" y="0"/>
                    <a:pt x="1377" y="0"/>
                  </a:cubicBezTo>
                  <a:cubicBezTo>
                    <a:pt x="1383" y="0"/>
                    <a:pt x="1387" y="5"/>
                    <a:pt x="1387" y="10"/>
                  </a:cubicBezTo>
                  <a:cubicBezTo>
                    <a:pt x="1387" y="671"/>
                    <a:pt x="1387" y="671"/>
                    <a:pt x="1387" y="671"/>
                  </a:cubicBezTo>
                  <a:cubicBezTo>
                    <a:pt x="1387" y="676"/>
                    <a:pt x="1383" y="681"/>
                    <a:pt x="1377" y="681"/>
                  </a:cubicBezTo>
                  <a:lnTo>
                    <a:pt x="10" y="68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81" name="Freeform 530"/>
            <p:cNvSpPr>
              <a:spLocks noEditPoints="1"/>
            </p:cNvSpPr>
            <p:nvPr/>
          </p:nvSpPr>
          <p:spPr bwMode="auto">
            <a:xfrm>
              <a:off x="96838" y="123825"/>
              <a:ext cx="4465638" cy="2225675"/>
            </a:xfrm>
            <a:custGeom>
              <a:gdLst>
                <a:gd fmla="*/ 1387 w 1407" name="T0"/>
                <a:gd fmla="*/ 20 h 701" name="T1"/>
                <a:gd fmla="*/ 1387 w 1407" name="T2"/>
                <a:gd fmla="*/ 681 h 701" name="T3"/>
                <a:gd fmla="*/ 1059 w 1407" name="T4"/>
                <a:gd fmla="*/ 681 h 701" name="T5"/>
                <a:gd fmla="*/ 590 w 1407" name="T6"/>
                <a:gd fmla="*/ 681 h 701" name="T7"/>
                <a:gd fmla="*/ 20 w 1407" name="T8"/>
                <a:gd fmla="*/ 681 h 701" name="T9"/>
                <a:gd fmla="*/ 20 w 1407" name="T10"/>
                <a:gd fmla="*/ 158 h 701" name="T11"/>
                <a:gd fmla="*/ 590 w 1407" name="T12"/>
                <a:gd fmla="*/ 158 h 701" name="T13"/>
                <a:gd fmla="*/ 590 w 1407" name="T14"/>
                <a:gd fmla="*/ 20 h 701" name="T15"/>
                <a:gd fmla="*/ 1387 w 1407" name="T16"/>
                <a:gd fmla="*/ 20 h 701" name="T17"/>
                <a:gd fmla="*/ 1387 w 1407" name="T18"/>
                <a:gd fmla="*/ 0 h 701" name="T19"/>
                <a:gd fmla="*/ 590 w 1407" name="T20"/>
                <a:gd fmla="*/ 0 h 701" name="T21"/>
                <a:gd fmla="*/ 570 w 1407" name="T22"/>
                <a:gd fmla="*/ 20 h 701" name="T23"/>
                <a:gd fmla="*/ 570 w 1407" name="T24"/>
                <a:gd fmla="*/ 138 h 701" name="T25"/>
                <a:gd fmla="*/ 20 w 1407" name="T26"/>
                <a:gd fmla="*/ 138 h 701" name="T27"/>
                <a:gd fmla="*/ 0 w 1407" name="T28"/>
                <a:gd fmla="*/ 158 h 701" name="T29"/>
                <a:gd fmla="*/ 0 w 1407" name="T30"/>
                <a:gd fmla="*/ 681 h 701" name="T31"/>
                <a:gd fmla="*/ 20 w 1407" name="T32"/>
                <a:gd fmla="*/ 701 h 701" name="T33"/>
                <a:gd fmla="*/ 590 w 1407" name="T34"/>
                <a:gd fmla="*/ 701 h 701" name="T35"/>
                <a:gd fmla="*/ 1059 w 1407" name="T36"/>
                <a:gd fmla="*/ 701 h 701" name="T37"/>
                <a:gd fmla="*/ 1387 w 1407" name="T38"/>
                <a:gd fmla="*/ 701 h 701" name="T39"/>
                <a:gd fmla="*/ 1407 w 1407" name="T40"/>
                <a:gd fmla="*/ 681 h 701" name="T41"/>
                <a:gd fmla="*/ 1407 w 1407" name="T42"/>
                <a:gd fmla="*/ 20 h 701" name="T43"/>
                <a:gd fmla="*/ 1387 w 1407" name="T44"/>
                <a:gd fmla="*/ 0 h 701" name="T4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b="b" l="0" r="r" t="0"/>
              <a:pathLst>
                <a:path h="701" w="1407">
                  <a:moveTo>
                    <a:pt x="1387" y="20"/>
                  </a:moveTo>
                  <a:cubicBezTo>
                    <a:pt x="1387" y="681"/>
                    <a:pt x="1387" y="681"/>
                    <a:pt x="1387" y="681"/>
                  </a:cubicBezTo>
                  <a:cubicBezTo>
                    <a:pt x="1059" y="681"/>
                    <a:pt x="1059" y="681"/>
                    <a:pt x="1059" y="681"/>
                  </a:cubicBezTo>
                  <a:cubicBezTo>
                    <a:pt x="590" y="681"/>
                    <a:pt x="590" y="681"/>
                    <a:pt x="590" y="681"/>
                  </a:cubicBezTo>
                  <a:cubicBezTo>
                    <a:pt x="20" y="681"/>
                    <a:pt x="20" y="681"/>
                    <a:pt x="20" y="681"/>
                  </a:cubicBezTo>
                  <a:cubicBezTo>
                    <a:pt x="20" y="158"/>
                    <a:pt x="20" y="158"/>
                    <a:pt x="20" y="158"/>
                  </a:cubicBezTo>
                  <a:cubicBezTo>
                    <a:pt x="590" y="158"/>
                    <a:pt x="590" y="158"/>
                    <a:pt x="590" y="158"/>
                  </a:cubicBezTo>
                  <a:cubicBezTo>
                    <a:pt x="590" y="20"/>
                    <a:pt x="590" y="20"/>
                    <a:pt x="590" y="20"/>
                  </a:cubicBezTo>
                  <a:cubicBezTo>
                    <a:pt x="1387" y="20"/>
                    <a:pt x="1387" y="20"/>
                    <a:pt x="1387" y="20"/>
                  </a:cubicBezTo>
                  <a:moveTo>
                    <a:pt x="1387" y="0"/>
                  </a:moveTo>
                  <a:cubicBezTo>
                    <a:pt x="590" y="0"/>
                    <a:pt x="590" y="0"/>
                    <a:pt x="590" y="0"/>
                  </a:cubicBezTo>
                  <a:cubicBezTo>
                    <a:pt x="579" y="0"/>
                    <a:pt x="570" y="9"/>
                    <a:pt x="570" y="20"/>
                  </a:cubicBezTo>
                  <a:cubicBezTo>
                    <a:pt x="570" y="138"/>
                    <a:pt x="570" y="138"/>
                    <a:pt x="570" y="138"/>
                  </a:cubicBezTo>
                  <a:cubicBezTo>
                    <a:pt x="20" y="138"/>
                    <a:pt x="20" y="138"/>
                    <a:pt x="20" y="138"/>
                  </a:cubicBezTo>
                  <a:cubicBezTo>
                    <a:pt x="9" y="138"/>
                    <a:pt x="0" y="147"/>
                    <a:pt x="0" y="158"/>
                  </a:cubicBezTo>
                  <a:cubicBezTo>
                    <a:pt x="0" y="681"/>
                    <a:pt x="0" y="681"/>
                    <a:pt x="0" y="681"/>
                  </a:cubicBezTo>
                  <a:cubicBezTo>
                    <a:pt x="0" y="692"/>
                    <a:pt x="9" y="701"/>
                    <a:pt x="20" y="701"/>
                  </a:cubicBezTo>
                  <a:cubicBezTo>
                    <a:pt x="590" y="701"/>
                    <a:pt x="590" y="701"/>
                    <a:pt x="590" y="701"/>
                  </a:cubicBezTo>
                  <a:cubicBezTo>
                    <a:pt x="1059" y="701"/>
                    <a:pt x="1059" y="701"/>
                    <a:pt x="1059" y="701"/>
                  </a:cubicBezTo>
                  <a:cubicBezTo>
                    <a:pt x="1387" y="701"/>
                    <a:pt x="1387" y="701"/>
                    <a:pt x="1387" y="701"/>
                  </a:cubicBezTo>
                  <a:cubicBezTo>
                    <a:pt x="1398" y="701"/>
                    <a:pt x="1407" y="692"/>
                    <a:pt x="1407" y="681"/>
                  </a:cubicBezTo>
                  <a:cubicBezTo>
                    <a:pt x="1407" y="20"/>
                    <a:pt x="1407" y="20"/>
                    <a:pt x="1407" y="20"/>
                  </a:cubicBezTo>
                  <a:cubicBezTo>
                    <a:pt x="1407" y="9"/>
                    <a:pt x="1398" y="0"/>
                    <a:pt x="1387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82" name="Freeform 531"/>
            <p:cNvSpPr/>
            <p:nvPr/>
          </p:nvSpPr>
          <p:spPr bwMode="auto">
            <a:xfrm>
              <a:off x="319088" y="860425"/>
              <a:ext cx="193675" cy="247650"/>
            </a:xfrm>
            <a:custGeom>
              <a:gdLst>
                <a:gd fmla="*/ 0 w 61" name="T0"/>
                <a:gd fmla="*/ 52 h 78" name="T1"/>
                <a:gd fmla="*/ 15 w 61" name="T2"/>
                <a:gd fmla="*/ 51 h 78" name="T3"/>
                <a:gd fmla="*/ 20 w 61" name="T4"/>
                <a:gd fmla="*/ 62 h 78" name="T5"/>
                <a:gd fmla="*/ 31 w 61" name="T6"/>
                <a:gd fmla="*/ 65 h 78" name="T7"/>
                <a:gd fmla="*/ 42 w 61" name="T8"/>
                <a:gd fmla="*/ 62 h 78" name="T9"/>
                <a:gd fmla="*/ 46 w 61" name="T10"/>
                <a:gd fmla="*/ 55 h 78" name="T11"/>
                <a:gd fmla="*/ 44 w 61" name="T12"/>
                <a:gd fmla="*/ 50 h 78" name="T13"/>
                <a:gd fmla="*/ 39 w 61" name="T14"/>
                <a:gd fmla="*/ 47 h 78" name="T15"/>
                <a:gd fmla="*/ 27 w 61" name="T16"/>
                <a:gd fmla="*/ 44 h 78" name="T17"/>
                <a:gd fmla="*/ 9 w 61" name="T18"/>
                <a:gd fmla="*/ 36 h 78" name="T19"/>
                <a:gd fmla="*/ 2 w 61" name="T20"/>
                <a:gd fmla="*/ 21 h 78" name="T21"/>
                <a:gd fmla="*/ 6 w 61" name="T22"/>
                <a:gd fmla="*/ 10 h 78" name="T23"/>
                <a:gd fmla="*/ 15 w 61" name="T24"/>
                <a:gd fmla="*/ 2 h 78" name="T25"/>
                <a:gd fmla="*/ 30 w 61" name="T26"/>
                <a:gd fmla="*/ 0 h 78" name="T27"/>
                <a:gd fmla="*/ 52 w 61" name="T28"/>
                <a:gd fmla="*/ 6 h 78" name="T29"/>
                <a:gd fmla="*/ 59 w 61" name="T30"/>
                <a:gd fmla="*/ 23 h 78" name="T31"/>
                <a:gd fmla="*/ 44 w 61" name="T32"/>
                <a:gd fmla="*/ 23 h 78" name="T33"/>
                <a:gd fmla="*/ 40 w 61" name="T34"/>
                <a:gd fmla="*/ 15 h 78" name="T35"/>
                <a:gd fmla="*/ 30 w 61" name="T36"/>
                <a:gd fmla="*/ 12 h 78" name="T37"/>
                <a:gd fmla="*/ 19 w 61" name="T38"/>
                <a:gd fmla="*/ 15 h 78" name="T39"/>
                <a:gd fmla="*/ 17 w 61" name="T40"/>
                <a:gd fmla="*/ 20 h 78" name="T41"/>
                <a:gd fmla="*/ 19 w 61" name="T42"/>
                <a:gd fmla="*/ 24 h 78" name="T43"/>
                <a:gd fmla="*/ 33 w 61" name="T44"/>
                <a:gd fmla="*/ 29 h 78" name="T45"/>
                <a:gd fmla="*/ 50 w 61" name="T46"/>
                <a:gd fmla="*/ 35 h 78" name="T47"/>
                <a:gd fmla="*/ 58 w 61" name="T48"/>
                <a:gd fmla="*/ 43 h 78" name="T49"/>
                <a:gd fmla="*/ 61 w 61" name="T50"/>
                <a:gd fmla="*/ 55 h 78" name="T51"/>
                <a:gd fmla="*/ 58 w 61" name="T52"/>
                <a:gd fmla="*/ 67 h 78" name="T53"/>
                <a:gd fmla="*/ 47 w 61" name="T54"/>
                <a:gd fmla="*/ 75 h 78" name="T55"/>
                <a:gd fmla="*/ 31 w 61" name="T56"/>
                <a:gd fmla="*/ 78 h 78" name="T57"/>
                <a:gd fmla="*/ 9 w 61" name="T58"/>
                <a:gd fmla="*/ 71 h 78" name="T59"/>
                <a:gd fmla="*/ 0 w 61" name="T60"/>
                <a:gd fmla="*/ 52 h 78" name="T6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b="b" l="0" r="r" t="0"/>
              <a:pathLst>
                <a:path h="78" w="61">
                  <a:moveTo>
                    <a:pt x="0" y="52"/>
                  </a:moveTo>
                  <a:cubicBezTo>
                    <a:pt x="15" y="51"/>
                    <a:pt x="15" y="51"/>
                    <a:pt x="15" y="51"/>
                  </a:cubicBezTo>
                  <a:cubicBezTo>
                    <a:pt x="15" y="56"/>
                    <a:pt x="17" y="59"/>
                    <a:pt x="20" y="62"/>
                  </a:cubicBezTo>
                  <a:cubicBezTo>
                    <a:pt x="23" y="64"/>
                    <a:pt x="26" y="65"/>
                    <a:pt x="31" y="65"/>
                  </a:cubicBezTo>
                  <a:cubicBezTo>
                    <a:pt x="36" y="65"/>
                    <a:pt x="40" y="64"/>
                    <a:pt x="42" y="62"/>
                  </a:cubicBezTo>
                  <a:cubicBezTo>
                    <a:pt x="45" y="60"/>
                    <a:pt x="46" y="58"/>
                    <a:pt x="46" y="55"/>
                  </a:cubicBezTo>
                  <a:cubicBezTo>
                    <a:pt x="46" y="53"/>
                    <a:pt x="46" y="51"/>
                    <a:pt x="44" y="50"/>
                  </a:cubicBezTo>
                  <a:cubicBezTo>
                    <a:pt x="43" y="49"/>
                    <a:pt x="42" y="48"/>
                    <a:pt x="39" y="47"/>
                  </a:cubicBezTo>
                  <a:cubicBezTo>
                    <a:pt x="37" y="46"/>
                    <a:pt x="33" y="45"/>
                    <a:pt x="27" y="44"/>
                  </a:cubicBezTo>
                  <a:cubicBezTo>
                    <a:pt x="18" y="41"/>
                    <a:pt x="13" y="39"/>
                    <a:pt x="9" y="36"/>
                  </a:cubicBezTo>
                  <a:cubicBezTo>
                    <a:pt x="5" y="32"/>
                    <a:pt x="2" y="27"/>
                    <a:pt x="2" y="21"/>
                  </a:cubicBezTo>
                  <a:cubicBezTo>
                    <a:pt x="2" y="17"/>
                    <a:pt x="3" y="13"/>
                    <a:pt x="6" y="10"/>
                  </a:cubicBezTo>
                  <a:cubicBezTo>
                    <a:pt x="8" y="7"/>
                    <a:pt x="11" y="4"/>
                    <a:pt x="15" y="2"/>
                  </a:cubicBezTo>
                  <a:cubicBezTo>
                    <a:pt x="19" y="0"/>
                    <a:pt x="24" y="0"/>
                    <a:pt x="30" y="0"/>
                  </a:cubicBezTo>
                  <a:cubicBezTo>
                    <a:pt x="40" y="0"/>
                    <a:pt x="47" y="2"/>
                    <a:pt x="52" y="6"/>
                  </a:cubicBezTo>
                  <a:cubicBezTo>
                    <a:pt x="56" y="10"/>
                    <a:pt x="59" y="16"/>
                    <a:pt x="59" y="23"/>
                  </a:cubicBezTo>
                  <a:cubicBezTo>
                    <a:pt x="44" y="23"/>
                    <a:pt x="44" y="23"/>
                    <a:pt x="44" y="23"/>
                  </a:cubicBezTo>
                  <a:cubicBezTo>
                    <a:pt x="43" y="19"/>
                    <a:pt x="42" y="17"/>
                    <a:pt x="40" y="15"/>
                  </a:cubicBezTo>
                  <a:cubicBezTo>
                    <a:pt x="37" y="13"/>
                    <a:pt x="34" y="12"/>
                    <a:pt x="30" y="12"/>
                  </a:cubicBezTo>
                  <a:cubicBezTo>
                    <a:pt x="25" y="12"/>
                    <a:pt x="22" y="13"/>
                    <a:pt x="19" y="15"/>
                  </a:cubicBezTo>
                  <a:cubicBezTo>
                    <a:pt x="18" y="16"/>
                    <a:pt x="17" y="18"/>
                    <a:pt x="17" y="20"/>
                  </a:cubicBezTo>
                  <a:cubicBezTo>
                    <a:pt x="17" y="22"/>
                    <a:pt x="18" y="23"/>
                    <a:pt x="19" y="24"/>
                  </a:cubicBezTo>
                  <a:cubicBezTo>
                    <a:pt x="21" y="26"/>
                    <a:pt x="26" y="28"/>
                    <a:pt x="33" y="29"/>
                  </a:cubicBezTo>
                  <a:cubicBezTo>
                    <a:pt x="41" y="31"/>
                    <a:pt x="46" y="33"/>
                    <a:pt x="50" y="35"/>
                  </a:cubicBezTo>
                  <a:cubicBezTo>
                    <a:pt x="54" y="37"/>
                    <a:pt x="56" y="39"/>
                    <a:pt x="58" y="43"/>
                  </a:cubicBezTo>
                  <a:cubicBezTo>
                    <a:pt x="60" y="46"/>
                    <a:pt x="61" y="50"/>
                    <a:pt x="61" y="55"/>
                  </a:cubicBezTo>
                  <a:cubicBezTo>
                    <a:pt x="61" y="59"/>
                    <a:pt x="60" y="63"/>
                    <a:pt x="58" y="67"/>
                  </a:cubicBezTo>
                  <a:cubicBezTo>
                    <a:pt x="55" y="71"/>
                    <a:pt x="52" y="74"/>
                    <a:pt x="47" y="75"/>
                  </a:cubicBezTo>
                  <a:cubicBezTo>
                    <a:pt x="43" y="77"/>
                    <a:pt x="38" y="78"/>
                    <a:pt x="31" y="78"/>
                  </a:cubicBezTo>
                  <a:cubicBezTo>
                    <a:pt x="21" y="78"/>
                    <a:pt x="14" y="76"/>
                    <a:pt x="9" y="71"/>
                  </a:cubicBezTo>
                  <a:cubicBezTo>
                    <a:pt x="4" y="67"/>
                    <a:pt x="1" y="61"/>
                    <a:pt x="0" y="52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83" name="Freeform 532"/>
            <p:cNvSpPr/>
            <p:nvPr/>
          </p:nvSpPr>
          <p:spPr bwMode="auto">
            <a:xfrm>
              <a:off x="554038" y="860425"/>
              <a:ext cx="209550" cy="247650"/>
            </a:xfrm>
            <a:custGeom>
              <a:gdLst>
                <a:gd fmla="*/ 51 w 66" name="T0"/>
                <a:gd fmla="*/ 49 h 78" name="T1"/>
                <a:gd fmla="*/ 66 w 66" name="T2"/>
                <a:gd fmla="*/ 54 h 78" name="T3"/>
                <a:gd fmla="*/ 54 w 66" name="T4"/>
                <a:gd fmla="*/ 72 h 78" name="T5"/>
                <a:gd fmla="*/ 34 w 66" name="T6"/>
                <a:gd fmla="*/ 78 h 78" name="T7"/>
                <a:gd fmla="*/ 9 w 66" name="T8"/>
                <a:gd fmla="*/ 68 h 78" name="T9"/>
                <a:gd fmla="*/ 0 w 66" name="T10"/>
                <a:gd fmla="*/ 39 h 78" name="T11"/>
                <a:gd fmla="*/ 9 w 66" name="T12"/>
                <a:gd fmla="*/ 10 h 78" name="T13"/>
                <a:gd fmla="*/ 35 w 66" name="T14"/>
                <a:gd fmla="*/ 0 h 78" name="T15"/>
                <a:gd fmla="*/ 58 w 66" name="T16"/>
                <a:gd fmla="*/ 8 h 78" name="T17"/>
                <a:gd fmla="*/ 66 w 66" name="T18"/>
                <a:gd fmla="*/ 22 h 78" name="T19"/>
                <a:gd fmla="*/ 50 w 66" name="T20"/>
                <a:gd fmla="*/ 25 h 78" name="T21"/>
                <a:gd fmla="*/ 45 w 66" name="T22"/>
                <a:gd fmla="*/ 16 h 78" name="T23"/>
                <a:gd fmla="*/ 34 w 66" name="T24"/>
                <a:gd fmla="*/ 13 h 78" name="T25"/>
                <a:gd fmla="*/ 21 w 66" name="T26"/>
                <a:gd fmla="*/ 19 h 78" name="T27"/>
                <a:gd fmla="*/ 16 w 66" name="T28"/>
                <a:gd fmla="*/ 38 h 78" name="T29"/>
                <a:gd fmla="*/ 21 w 66" name="T30"/>
                <a:gd fmla="*/ 59 h 78" name="T31"/>
                <a:gd fmla="*/ 34 w 66" name="T32"/>
                <a:gd fmla="*/ 65 h 78" name="T33"/>
                <a:gd fmla="*/ 45 w 66" name="T34"/>
                <a:gd fmla="*/ 61 h 78" name="T35"/>
                <a:gd fmla="*/ 51 w 66" name="T36"/>
                <a:gd fmla="*/ 49 h 78" name="T3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b="b" l="0" r="r" t="0"/>
              <a:pathLst>
                <a:path h="78" w="66">
                  <a:moveTo>
                    <a:pt x="51" y="49"/>
                  </a:moveTo>
                  <a:cubicBezTo>
                    <a:pt x="66" y="54"/>
                    <a:pt x="66" y="54"/>
                    <a:pt x="66" y="54"/>
                  </a:cubicBezTo>
                  <a:cubicBezTo>
                    <a:pt x="64" y="62"/>
                    <a:pt x="60" y="68"/>
                    <a:pt x="54" y="72"/>
                  </a:cubicBezTo>
                  <a:cubicBezTo>
                    <a:pt x="49" y="76"/>
                    <a:pt x="42" y="78"/>
                    <a:pt x="34" y="78"/>
                  </a:cubicBezTo>
                  <a:cubicBezTo>
                    <a:pt x="24" y="78"/>
                    <a:pt x="16" y="75"/>
                    <a:pt x="9" y="68"/>
                  </a:cubicBezTo>
                  <a:cubicBezTo>
                    <a:pt x="3" y="61"/>
                    <a:pt x="0" y="51"/>
                    <a:pt x="0" y="39"/>
                  </a:cubicBezTo>
                  <a:cubicBezTo>
                    <a:pt x="0" y="27"/>
                    <a:pt x="3" y="17"/>
                    <a:pt x="9" y="10"/>
                  </a:cubicBezTo>
                  <a:cubicBezTo>
                    <a:pt x="16" y="3"/>
                    <a:pt x="25" y="0"/>
                    <a:pt x="35" y="0"/>
                  </a:cubicBezTo>
                  <a:cubicBezTo>
                    <a:pt x="45" y="0"/>
                    <a:pt x="52" y="2"/>
                    <a:pt x="58" y="8"/>
                  </a:cubicBezTo>
                  <a:cubicBezTo>
                    <a:pt x="61" y="11"/>
                    <a:pt x="64" y="16"/>
                    <a:pt x="66" y="22"/>
                  </a:cubicBezTo>
                  <a:cubicBezTo>
                    <a:pt x="50" y="25"/>
                    <a:pt x="50" y="25"/>
                    <a:pt x="50" y="25"/>
                  </a:cubicBezTo>
                  <a:cubicBezTo>
                    <a:pt x="50" y="21"/>
                    <a:pt x="48" y="18"/>
                    <a:pt x="45" y="16"/>
                  </a:cubicBezTo>
                  <a:cubicBezTo>
                    <a:pt x="42" y="14"/>
                    <a:pt x="39" y="13"/>
                    <a:pt x="34" y="13"/>
                  </a:cubicBezTo>
                  <a:cubicBezTo>
                    <a:pt x="29" y="13"/>
                    <a:pt x="24" y="15"/>
                    <a:pt x="21" y="19"/>
                  </a:cubicBezTo>
                  <a:cubicBezTo>
                    <a:pt x="17" y="23"/>
                    <a:pt x="16" y="29"/>
                    <a:pt x="16" y="38"/>
                  </a:cubicBezTo>
                  <a:cubicBezTo>
                    <a:pt x="16" y="48"/>
                    <a:pt x="17" y="55"/>
                    <a:pt x="21" y="59"/>
                  </a:cubicBezTo>
                  <a:cubicBezTo>
                    <a:pt x="24" y="63"/>
                    <a:pt x="29" y="65"/>
                    <a:pt x="34" y="65"/>
                  </a:cubicBezTo>
                  <a:cubicBezTo>
                    <a:pt x="38" y="65"/>
                    <a:pt x="42" y="64"/>
                    <a:pt x="45" y="61"/>
                  </a:cubicBezTo>
                  <a:cubicBezTo>
                    <a:pt x="48" y="59"/>
                    <a:pt x="50" y="54"/>
                    <a:pt x="51" y="49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84" name="Freeform 533"/>
            <p:cNvSpPr/>
            <p:nvPr/>
          </p:nvSpPr>
          <p:spPr bwMode="auto">
            <a:xfrm>
              <a:off x="811213" y="863600"/>
              <a:ext cx="193675" cy="241300"/>
            </a:xfrm>
            <a:custGeom>
              <a:gdLst>
                <a:gd fmla="*/ 0 w 122" name="T0"/>
                <a:gd fmla="*/ 152 h 152" name="T1"/>
                <a:gd fmla="*/ 0 w 122" name="T2"/>
                <a:gd fmla="*/ 0 h 152" name="T3"/>
                <a:gd fmla="*/ 32 w 122" name="T4"/>
                <a:gd fmla="*/ 0 h 152" name="T5"/>
                <a:gd fmla="*/ 32 w 122" name="T6"/>
                <a:gd fmla="*/ 60 h 152" name="T7"/>
                <a:gd fmla="*/ 92 w 122" name="T8"/>
                <a:gd fmla="*/ 60 h 152" name="T9"/>
                <a:gd fmla="*/ 92 w 122" name="T10"/>
                <a:gd fmla="*/ 0 h 152" name="T11"/>
                <a:gd fmla="*/ 122 w 122" name="T12"/>
                <a:gd fmla="*/ 0 h 152" name="T13"/>
                <a:gd fmla="*/ 122 w 122" name="T14"/>
                <a:gd fmla="*/ 152 h 152" name="T15"/>
                <a:gd fmla="*/ 92 w 122" name="T16"/>
                <a:gd fmla="*/ 152 h 152" name="T17"/>
                <a:gd fmla="*/ 92 w 122" name="T18"/>
                <a:gd fmla="*/ 86 h 152" name="T19"/>
                <a:gd fmla="*/ 32 w 122" name="T20"/>
                <a:gd fmla="*/ 86 h 152" name="T21"/>
                <a:gd fmla="*/ 32 w 122" name="T22"/>
                <a:gd fmla="*/ 152 h 152" name="T23"/>
                <a:gd fmla="*/ 0 w 122" name="T24"/>
                <a:gd fmla="*/ 152 h 152" name="T2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b="b" l="0" r="r" t="0"/>
              <a:pathLst>
                <a:path h="152" w="122">
                  <a:moveTo>
                    <a:pt x="0" y="152"/>
                  </a:moveTo>
                  <a:lnTo>
                    <a:pt x="0" y="0"/>
                  </a:lnTo>
                  <a:lnTo>
                    <a:pt x="32" y="0"/>
                  </a:lnTo>
                  <a:lnTo>
                    <a:pt x="32" y="60"/>
                  </a:lnTo>
                  <a:lnTo>
                    <a:pt x="92" y="60"/>
                  </a:lnTo>
                  <a:lnTo>
                    <a:pt x="92" y="0"/>
                  </a:lnTo>
                  <a:lnTo>
                    <a:pt x="122" y="0"/>
                  </a:lnTo>
                  <a:lnTo>
                    <a:pt x="122" y="152"/>
                  </a:lnTo>
                  <a:lnTo>
                    <a:pt x="92" y="152"/>
                  </a:lnTo>
                  <a:lnTo>
                    <a:pt x="92" y="86"/>
                  </a:lnTo>
                  <a:lnTo>
                    <a:pt x="32" y="86"/>
                  </a:lnTo>
                  <a:lnTo>
                    <a:pt x="32" y="152"/>
                  </a:lnTo>
                  <a:lnTo>
                    <a:pt x="0" y="15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85" name="Freeform 534"/>
            <p:cNvSpPr>
              <a:spLocks noEditPoints="1"/>
            </p:cNvSpPr>
            <p:nvPr/>
          </p:nvSpPr>
          <p:spPr bwMode="auto">
            <a:xfrm>
              <a:off x="1052513" y="860425"/>
              <a:ext cx="231775" cy="247650"/>
            </a:xfrm>
            <a:custGeom>
              <a:gdLst>
                <a:gd fmla="*/ 0 w 73" name="T0"/>
                <a:gd fmla="*/ 39 h 78" name="T1"/>
                <a:gd fmla="*/ 3 w 73" name="T2"/>
                <a:gd fmla="*/ 20 h 78" name="T3"/>
                <a:gd fmla="*/ 10 w 73" name="T4"/>
                <a:gd fmla="*/ 9 h 78" name="T5"/>
                <a:gd fmla="*/ 20 w 73" name="T6"/>
                <a:gd fmla="*/ 3 h 78" name="T7"/>
                <a:gd fmla="*/ 36 w 73" name="T8"/>
                <a:gd fmla="*/ 0 h 78" name="T9"/>
                <a:gd fmla="*/ 63 w 73" name="T10"/>
                <a:gd fmla="*/ 10 h 78" name="T11"/>
                <a:gd fmla="*/ 73 w 73" name="T12"/>
                <a:gd fmla="*/ 39 h 78" name="T13"/>
                <a:gd fmla="*/ 63 w 73" name="T14"/>
                <a:gd fmla="*/ 68 h 78" name="T15"/>
                <a:gd fmla="*/ 37 w 73" name="T16"/>
                <a:gd fmla="*/ 78 h 78" name="T17"/>
                <a:gd fmla="*/ 10 w 73" name="T18"/>
                <a:gd fmla="*/ 68 h 78" name="T19"/>
                <a:gd fmla="*/ 0 w 73" name="T20"/>
                <a:gd fmla="*/ 39 h 78" name="T21"/>
                <a:gd fmla="*/ 16 w 73" name="T22"/>
                <a:gd fmla="*/ 39 h 78" name="T23"/>
                <a:gd fmla="*/ 22 w 73" name="T24"/>
                <a:gd fmla="*/ 58 h 78" name="T25"/>
                <a:gd fmla="*/ 37 w 73" name="T26"/>
                <a:gd fmla="*/ 65 h 78" name="T27"/>
                <a:gd fmla="*/ 52 w 73" name="T28"/>
                <a:gd fmla="*/ 58 h 78" name="T29"/>
                <a:gd fmla="*/ 58 w 73" name="T30"/>
                <a:gd fmla="*/ 39 h 78" name="T31"/>
                <a:gd fmla="*/ 52 w 73" name="T32"/>
                <a:gd fmla="*/ 19 h 78" name="T33"/>
                <a:gd fmla="*/ 37 w 73" name="T34"/>
                <a:gd fmla="*/ 13 h 78" name="T35"/>
                <a:gd fmla="*/ 21 w 73" name="T36"/>
                <a:gd fmla="*/ 19 h 78" name="T37"/>
                <a:gd fmla="*/ 16 w 73" name="T38"/>
                <a:gd fmla="*/ 39 h 78" name="T3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b="b" l="0" r="r" t="0"/>
              <a:pathLst>
                <a:path h="78" w="73">
                  <a:moveTo>
                    <a:pt x="0" y="39"/>
                  </a:moveTo>
                  <a:cubicBezTo>
                    <a:pt x="0" y="32"/>
                    <a:pt x="1" y="25"/>
                    <a:pt x="3" y="20"/>
                  </a:cubicBezTo>
                  <a:cubicBezTo>
                    <a:pt x="5" y="16"/>
                    <a:pt x="7" y="12"/>
                    <a:pt x="10" y="9"/>
                  </a:cubicBezTo>
                  <a:cubicBezTo>
                    <a:pt x="13" y="6"/>
                    <a:pt x="17" y="4"/>
                    <a:pt x="20" y="3"/>
                  </a:cubicBezTo>
                  <a:cubicBezTo>
                    <a:pt x="25" y="1"/>
                    <a:pt x="30" y="0"/>
                    <a:pt x="36" y="0"/>
                  </a:cubicBezTo>
                  <a:cubicBezTo>
                    <a:pt x="48" y="0"/>
                    <a:pt x="57" y="3"/>
                    <a:pt x="63" y="10"/>
                  </a:cubicBezTo>
                  <a:cubicBezTo>
                    <a:pt x="70" y="17"/>
                    <a:pt x="73" y="27"/>
                    <a:pt x="73" y="39"/>
                  </a:cubicBezTo>
                  <a:cubicBezTo>
                    <a:pt x="73" y="51"/>
                    <a:pt x="70" y="61"/>
                    <a:pt x="63" y="68"/>
                  </a:cubicBezTo>
                  <a:cubicBezTo>
                    <a:pt x="57" y="75"/>
                    <a:pt x="48" y="78"/>
                    <a:pt x="37" y="78"/>
                  </a:cubicBezTo>
                  <a:cubicBezTo>
                    <a:pt x="25" y="78"/>
                    <a:pt x="16" y="75"/>
                    <a:pt x="10" y="68"/>
                  </a:cubicBezTo>
                  <a:cubicBezTo>
                    <a:pt x="3" y="61"/>
                    <a:pt x="0" y="51"/>
                    <a:pt x="0" y="39"/>
                  </a:cubicBezTo>
                  <a:close/>
                  <a:moveTo>
                    <a:pt x="16" y="39"/>
                  </a:moveTo>
                  <a:cubicBezTo>
                    <a:pt x="16" y="47"/>
                    <a:pt x="18" y="54"/>
                    <a:pt x="22" y="58"/>
                  </a:cubicBezTo>
                  <a:cubicBezTo>
                    <a:pt x="25" y="63"/>
                    <a:pt x="31" y="65"/>
                    <a:pt x="37" y="65"/>
                  </a:cubicBezTo>
                  <a:cubicBezTo>
                    <a:pt x="43" y="65"/>
                    <a:pt x="48" y="63"/>
                    <a:pt x="52" y="58"/>
                  </a:cubicBezTo>
                  <a:cubicBezTo>
                    <a:pt x="56" y="54"/>
                    <a:pt x="58" y="47"/>
                    <a:pt x="58" y="39"/>
                  </a:cubicBezTo>
                  <a:cubicBezTo>
                    <a:pt x="58" y="30"/>
                    <a:pt x="56" y="23"/>
                    <a:pt x="52" y="19"/>
                  </a:cubicBezTo>
                  <a:cubicBezTo>
                    <a:pt x="48" y="15"/>
                    <a:pt x="43" y="13"/>
                    <a:pt x="37" y="13"/>
                  </a:cubicBezTo>
                  <a:cubicBezTo>
                    <a:pt x="30" y="13"/>
                    <a:pt x="25" y="15"/>
                    <a:pt x="21" y="19"/>
                  </a:cubicBezTo>
                  <a:cubicBezTo>
                    <a:pt x="17" y="23"/>
                    <a:pt x="16" y="30"/>
                    <a:pt x="16" y="39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86" name="Freeform 535"/>
            <p:cNvSpPr>
              <a:spLocks noEditPoints="1"/>
            </p:cNvSpPr>
            <p:nvPr/>
          </p:nvSpPr>
          <p:spPr bwMode="auto">
            <a:xfrm>
              <a:off x="1319213" y="860425"/>
              <a:ext cx="234950" cy="247650"/>
            </a:xfrm>
            <a:custGeom>
              <a:gdLst>
                <a:gd fmla="*/ 0 w 74" name="T0"/>
                <a:gd fmla="*/ 39 h 78" name="T1"/>
                <a:gd fmla="*/ 4 w 74" name="T2"/>
                <a:gd fmla="*/ 20 h 78" name="T3"/>
                <a:gd fmla="*/ 11 w 74" name="T4"/>
                <a:gd fmla="*/ 9 h 78" name="T5"/>
                <a:gd fmla="*/ 21 w 74" name="T6"/>
                <a:gd fmla="*/ 3 h 78" name="T7"/>
                <a:gd fmla="*/ 37 w 74" name="T8"/>
                <a:gd fmla="*/ 0 h 78" name="T9"/>
                <a:gd fmla="*/ 64 w 74" name="T10"/>
                <a:gd fmla="*/ 10 h 78" name="T11"/>
                <a:gd fmla="*/ 74 w 74" name="T12"/>
                <a:gd fmla="*/ 39 h 78" name="T13"/>
                <a:gd fmla="*/ 64 w 74" name="T14"/>
                <a:gd fmla="*/ 68 h 78" name="T15"/>
                <a:gd fmla="*/ 37 w 74" name="T16"/>
                <a:gd fmla="*/ 78 h 78" name="T17"/>
                <a:gd fmla="*/ 10 w 74" name="T18"/>
                <a:gd fmla="*/ 68 h 78" name="T19"/>
                <a:gd fmla="*/ 0 w 74" name="T20"/>
                <a:gd fmla="*/ 39 h 78" name="T21"/>
                <a:gd fmla="*/ 16 w 74" name="T22"/>
                <a:gd fmla="*/ 39 h 78" name="T23"/>
                <a:gd fmla="*/ 22 w 74" name="T24"/>
                <a:gd fmla="*/ 58 h 78" name="T25"/>
                <a:gd fmla="*/ 37 w 74" name="T26"/>
                <a:gd fmla="*/ 65 h 78" name="T27"/>
                <a:gd fmla="*/ 52 w 74" name="T28"/>
                <a:gd fmla="*/ 58 h 78" name="T29"/>
                <a:gd fmla="*/ 58 w 74" name="T30"/>
                <a:gd fmla="*/ 39 h 78" name="T31"/>
                <a:gd fmla="*/ 52 w 74" name="T32"/>
                <a:gd fmla="*/ 19 h 78" name="T33"/>
                <a:gd fmla="*/ 37 w 74" name="T34"/>
                <a:gd fmla="*/ 13 h 78" name="T35"/>
                <a:gd fmla="*/ 22 w 74" name="T36"/>
                <a:gd fmla="*/ 19 h 78" name="T37"/>
                <a:gd fmla="*/ 16 w 74" name="T38"/>
                <a:gd fmla="*/ 39 h 78" name="T3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b="b" l="0" r="r" t="0"/>
              <a:pathLst>
                <a:path h="78" w="74">
                  <a:moveTo>
                    <a:pt x="0" y="39"/>
                  </a:moveTo>
                  <a:cubicBezTo>
                    <a:pt x="0" y="32"/>
                    <a:pt x="2" y="25"/>
                    <a:pt x="4" y="20"/>
                  </a:cubicBezTo>
                  <a:cubicBezTo>
                    <a:pt x="6" y="16"/>
                    <a:pt x="8" y="12"/>
                    <a:pt x="11" y="9"/>
                  </a:cubicBezTo>
                  <a:cubicBezTo>
                    <a:pt x="14" y="6"/>
                    <a:pt x="17" y="4"/>
                    <a:pt x="21" y="3"/>
                  </a:cubicBezTo>
                  <a:cubicBezTo>
                    <a:pt x="25" y="1"/>
                    <a:pt x="31" y="0"/>
                    <a:pt x="37" y="0"/>
                  </a:cubicBezTo>
                  <a:cubicBezTo>
                    <a:pt x="48" y="0"/>
                    <a:pt x="57" y="3"/>
                    <a:pt x="64" y="10"/>
                  </a:cubicBezTo>
                  <a:cubicBezTo>
                    <a:pt x="71" y="17"/>
                    <a:pt x="74" y="27"/>
                    <a:pt x="74" y="39"/>
                  </a:cubicBezTo>
                  <a:cubicBezTo>
                    <a:pt x="74" y="51"/>
                    <a:pt x="71" y="61"/>
                    <a:pt x="64" y="68"/>
                  </a:cubicBezTo>
                  <a:cubicBezTo>
                    <a:pt x="57" y="75"/>
                    <a:pt x="48" y="78"/>
                    <a:pt x="37" y="78"/>
                  </a:cubicBezTo>
                  <a:cubicBezTo>
                    <a:pt x="26" y="78"/>
                    <a:pt x="17" y="75"/>
                    <a:pt x="10" y="68"/>
                  </a:cubicBezTo>
                  <a:cubicBezTo>
                    <a:pt x="4" y="61"/>
                    <a:pt x="0" y="51"/>
                    <a:pt x="0" y="39"/>
                  </a:cubicBezTo>
                  <a:close/>
                  <a:moveTo>
                    <a:pt x="16" y="39"/>
                  </a:moveTo>
                  <a:cubicBezTo>
                    <a:pt x="16" y="47"/>
                    <a:pt x="18" y="54"/>
                    <a:pt x="22" y="58"/>
                  </a:cubicBezTo>
                  <a:cubicBezTo>
                    <a:pt x="26" y="63"/>
                    <a:pt x="31" y="65"/>
                    <a:pt x="37" y="65"/>
                  </a:cubicBezTo>
                  <a:cubicBezTo>
                    <a:pt x="43" y="65"/>
                    <a:pt x="48" y="63"/>
                    <a:pt x="52" y="58"/>
                  </a:cubicBezTo>
                  <a:cubicBezTo>
                    <a:pt x="56" y="54"/>
                    <a:pt x="58" y="47"/>
                    <a:pt x="58" y="39"/>
                  </a:cubicBezTo>
                  <a:cubicBezTo>
                    <a:pt x="58" y="30"/>
                    <a:pt x="56" y="23"/>
                    <a:pt x="52" y="19"/>
                  </a:cubicBezTo>
                  <a:cubicBezTo>
                    <a:pt x="49" y="15"/>
                    <a:pt x="44" y="13"/>
                    <a:pt x="37" y="13"/>
                  </a:cubicBezTo>
                  <a:cubicBezTo>
                    <a:pt x="31" y="13"/>
                    <a:pt x="26" y="15"/>
                    <a:pt x="22" y="19"/>
                  </a:cubicBezTo>
                  <a:cubicBezTo>
                    <a:pt x="18" y="23"/>
                    <a:pt x="16" y="30"/>
                    <a:pt x="16" y="39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87" name="Freeform 536"/>
            <p:cNvSpPr/>
            <p:nvPr/>
          </p:nvSpPr>
          <p:spPr bwMode="auto">
            <a:xfrm>
              <a:off x="1601788" y="863600"/>
              <a:ext cx="168275" cy="241300"/>
            </a:xfrm>
            <a:custGeom>
              <a:gdLst>
                <a:gd fmla="*/ 0 w 106" name="T0"/>
                <a:gd fmla="*/ 152 h 152" name="T1"/>
                <a:gd fmla="*/ 0 w 106" name="T2"/>
                <a:gd fmla="*/ 0 h 152" name="T3"/>
                <a:gd fmla="*/ 30 w 106" name="T4"/>
                <a:gd fmla="*/ 0 h 152" name="T5"/>
                <a:gd fmla="*/ 30 w 106" name="T6"/>
                <a:gd fmla="*/ 126 h 152" name="T7"/>
                <a:gd fmla="*/ 106 w 106" name="T8"/>
                <a:gd fmla="*/ 126 h 152" name="T9"/>
                <a:gd fmla="*/ 106 w 106" name="T10"/>
                <a:gd fmla="*/ 152 h 152" name="T11"/>
                <a:gd fmla="*/ 0 w 106" name="T12"/>
                <a:gd fmla="*/ 152 h 152" name="T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b="b" l="0" r="r" t="0"/>
              <a:pathLst>
                <a:path h="152" w="105">
                  <a:moveTo>
                    <a:pt x="0" y="152"/>
                  </a:moveTo>
                  <a:lnTo>
                    <a:pt x="0" y="0"/>
                  </a:lnTo>
                  <a:lnTo>
                    <a:pt x="30" y="0"/>
                  </a:lnTo>
                  <a:lnTo>
                    <a:pt x="30" y="126"/>
                  </a:lnTo>
                  <a:lnTo>
                    <a:pt x="106" y="126"/>
                  </a:lnTo>
                  <a:lnTo>
                    <a:pt x="106" y="152"/>
                  </a:lnTo>
                  <a:lnTo>
                    <a:pt x="0" y="15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88" name="Freeform 537"/>
            <p:cNvSpPr/>
            <p:nvPr/>
          </p:nvSpPr>
          <p:spPr bwMode="auto">
            <a:xfrm>
              <a:off x="827088" y="1828800"/>
              <a:ext cx="431800" cy="476250"/>
            </a:xfrm>
            <a:custGeom>
              <a:gdLst>
                <a:gd fmla="*/ 128 w 136" name="T0"/>
                <a:gd fmla="*/ 0 h 150" name="T1"/>
                <a:gd fmla="*/ 8 w 136" name="T2"/>
                <a:gd fmla="*/ 0 h 150" name="T3"/>
                <a:gd fmla="*/ 0 w 136" name="T4"/>
                <a:gd fmla="*/ 8 h 150" name="T5"/>
                <a:gd fmla="*/ 0 w 136" name="T6"/>
                <a:gd fmla="*/ 142 h 150" name="T7"/>
                <a:gd fmla="*/ 8 w 136" name="T8"/>
                <a:gd fmla="*/ 150 h 150" name="T9"/>
                <a:gd fmla="*/ 128 w 136" name="T10"/>
                <a:gd fmla="*/ 150 h 150" name="T11"/>
                <a:gd fmla="*/ 136 w 136" name="T12"/>
                <a:gd fmla="*/ 142 h 150" name="T13"/>
                <a:gd fmla="*/ 136 w 136" name="T14"/>
                <a:gd fmla="*/ 8 h 150" name="T15"/>
                <a:gd fmla="*/ 128 w 136" name="T16"/>
                <a:gd fmla="*/ 0 h 150" name="T1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b="b" l="0" r="r" t="0"/>
              <a:pathLst>
                <a:path h="150" w="136">
                  <a:moveTo>
                    <a:pt x="128" y="0"/>
                  </a:moveTo>
                  <a:cubicBezTo>
                    <a:pt x="8" y="0"/>
                    <a:pt x="8" y="0"/>
                    <a:pt x="8" y="0"/>
                  </a:cubicBezTo>
                  <a:cubicBezTo>
                    <a:pt x="4" y="0"/>
                    <a:pt x="0" y="3"/>
                    <a:pt x="0" y="8"/>
                  </a:cubicBezTo>
                  <a:cubicBezTo>
                    <a:pt x="0" y="142"/>
                    <a:pt x="0" y="142"/>
                    <a:pt x="0" y="142"/>
                  </a:cubicBezTo>
                  <a:cubicBezTo>
                    <a:pt x="0" y="147"/>
                    <a:pt x="4" y="150"/>
                    <a:pt x="8" y="150"/>
                  </a:cubicBezTo>
                  <a:cubicBezTo>
                    <a:pt x="128" y="150"/>
                    <a:pt x="128" y="150"/>
                    <a:pt x="128" y="150"/>
                  </a:cubicBezTo>
                  <a:cubicBezTo>
                    <a:pt x="133" y="150"/>
                    <a:pt x="136" y="147"/>
                    <a:pt x="136" y="142"/>
                  </a:cubicBezTo>
                  <a:cubicBezTo>
                    <a:pt x="136" y="8"/>
                    <a:pt x="136" y="8"/>
                    <a:pt x="136" y="8"/>
                  </a:cubicBezTo>
                  <a:cubicBezTo>
                    <a:pt x="136" y="3"/>
                    <a:pt x="133" y="0"/>
                    <a:pt x="128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89" name="Freeform 538"/>
            <p:cNvSpPr/>
            <p:nvPr/>
          </p:nvSpPr>
          <p:spPr bwMode="auto">
            <a:xfrm>
              <a:off x="3305176" y="1835150"/>
              <a:ext cx="228600" cy="463550"/>
            </a:xfrm>
            <a:custGeom>
              <a:gdLst>
                <a:gd fmla="*/ 66 w 72" name="T0"/>
                <a:gd fmla="*/ 0 h 146" name="T1"/>
                <a:gd fmla="*/ 6 w 72" name="T2"/>
                <a:gd fmla="*/ 0 h 146" name="T3"/>
                <a:gd fmla="*/ 0 w 72" name="T4"/>
                <a:gd fmla="*/ 6 h 146" name="T5"/>
                <a:gd fmla="*/ 0 w 72" name="T6"/>
                <a:gd fmla="*/ 140 h 146" name="T7"/>
                <a:gd fmla="*/ 6 w 72" name="T8"/>
                <a:gd fmla="*/ 146 h 146" name="T9"/>
                <a:gd fmla="*/ 66 w 72" name="T10"/>
                <a:gd fmla="*/ 146 h 146" name="T11"/>
                <a:gd fmla="*/ 72 w 72" name="T12"/>
                <a:gd fmla="*/ 140 h 146" name="T13"/>
                <a:gd fmla="*/ 72 w 72" name="T14"/>
                <a:gd fmla="*/ 6 h 146" name="T15"/>
                <a:gd fmla="*/ 66 w 72" name="T16"/>
                <a:gd fmla="*/ 0 h 146" name="T1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b="b" l="0" r="r" t="0"/>
              <a:pathLst>
                <a:path h="146" w="72">
                  <a:moveTo>
                    <a:pt x="66" y="0"/>
                  </a:moveTo>
                  <a:cubicBezTo>
                    <a:pt x="6" y="0"/>
                    <a:pt x="6" y="0"/>
                    <a:pt x="6" y="0"/>
                  </a:cubicBezTo>
                  <a:cubicBezTo>
                    <a:pt x="3" y="0"/>
                    <a:pt x="0" y="2"/>
                    <a:pt x="0" y="6"/>
                  </a:cubicBezTo>
                  <a:cubicBezTo>
                    <a:pt x="0" y="140"/>
                    <a:pt x="0" y="140"/>
                    <a:pt x="0" y="140"/>
                  </a:cubicBezTo>
                  <a:cubicBezTo>
                    <a:pt x="0" y="143"/>
                    <a:pt x="3" y="146"/>
                    <a:pt x="6" y="146"/>
                  </a:cubicBezTo>
                  <a:cubicBezTo>
                    <a:pt x="66" y="146"/>
                    <a:pt x="66" y="146"/>
                    <a:pt x="66" y="146"/>
                  </a:cubicBezTo>
                  <a:cubicBezTo>
                    <a:pt x="69" y="146"/>
                    <a:pt x="72" y="143"/>
                    <a:pt x="72" y="140"/>
                  </a:cubicBezTo>
                  <a:cubicBezTo>
                    <a:pt x="72" y="6"/>
                    <a:pt x="72" y="6"/>
                    <a:pt x="72" y="6"/>
                  </a:cubicBezTo>
                  <a:cubicBezTo>
                    <a:pt x="72" y="2"/>
                    <a:pt x="69" y="0"/>
                    <a:pt x="66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90" name="Rectangle 730"/>
            <p:cNvSpPr>
              <a:spLocks noChangeArrowheads="1"/>
            </p:cNvSpPr>
            <p:nvPr/>
          </p:nvSpPr>
          <p:spPr bwMode="auto">
            <a:xfrm>
              <a:off x="439738" y="1333500"/>
              <a:ext cx="219075" cy="393700"/>
            </a:xfrm>
            <a:prstGeom prst="rect">
              <a:avLst/>
            </a:prstGeom>
            <a:gradFill>
              <a:gsLst>
                <a:gs pos="0">
                  <a:schemeClr val="bg1"/>
                </a:gs>
                <a:gs pos="91000">
                  <a:schemeClr val="bg2">
                    <a:lumMod val="90000"/>
                  </a:schemeClr>
                </a:gs>
              </a:gsLst>
              <a:lin ang="18000000" scaled="0"/>
            </a:gra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91" name="Freeform 731"/>
            <p:cNvSpPr>
              <a:spLocks noEditPoints="1"/>
            </p:cNvSpPr>
            <p:nvPr/>
          </p:nvSpPr>
          <p:spPr bwMode="auto">
            <a:xfrm>
              <a:off x="427038" y="1320800"/>
              <a:ext cx="247650" cy="419100"/>
            </a:xfrm>
            <a:custGeom>
              <a:gdLst>
                <a:gd fmla="*/ 68 w 78" name="T0"/>
                <a:gd fmla="*/ 10 h 132" name="T1"/>
                <a:gd fmla="*/ 68 w 78" name="T2"/>
                <a:gd fmla="*/ 122 h 132" name="T3"/>
                <a:gd fmla="*/ 10 w 78" name="T4"/>
                <a:gd fmla="*/ 122 h 132" name="T5"/>
                <a:gd fmla="*/ 10 w 78" name="T6"/>
                <a:gd fmla="*/ 10 h 132" name="T7"/>
                <a:gd fmla="*/ 68 w 78" name="T8"/>
                <a:gd fmla="*/ 10 h 132" name="T9"/>
                <a:gd fmla="*/ 68 w 78" name="T10"/>
                <a:gd fmla="*/ 0 h 132" name="T11"/>
                <a:gd fmla="*/ 10 w 78" name="T12"/>
                <a:gd fmla="*/ 0 h 132" name="T13"/>
                <a:gd fmla="*/ 0 w 78" name="T14"/>
                <a:gd fmla="*/ 10 h 132" name="T15"/>
                <a:gd fmla="*/ 0 w 78" name="T16"/>
                <a:gd fmla="*/ 122 h 132" name="T17"/>
                <a:gd fmla="*/ 10 w 78" name="T18"/>
                <a:gd fmla="*/ 132 h 132" name="T19"/>
                <a:gd fmla="*/ 68 w 78" name="T20"/>
                <a:gd fmla="*/ 132 h 132" name="T21"/>
                <a:gd fmla="*/ 78 w 78" name="T22"/>
                <a:gd fmla="*/ 122 h 132" name="T23"/>
                <a:gd fmla="*/ 78 w 78" name="T24"/>
                <a:gd fmla="*/ 10 h 132" name="T25"/>
                <a:gd fmla="*/ 68 w 78" name="T26"/>
                <a:gd fmla="*/ 0 h 132" name="T2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b="b" l="0" r="r" t="0"/>
              <a:pathLst>
                <a:path h="132" w="78">
                  <a:moveTo>
                    <a:pt x="68" y="10"/>
                  </a:moveTo>
                  <a:cubicBezTo>
                    <a:pt x="68" y="122"/>
                    <a:pt x="68" y="122"/>
                    <a:pt x="68" y="122"/>
                  </a:cubicBezTo>
                  <a:cubicBezTo>
                    <a:pt x="10" y="122"/>
                    <a:pt x="10" y="122"/>
                    <a:pt x="10" y="122"/>
                  </a:cubicBezTo>
                  <a:cubicBezTo>
                    <a:pt x="10" y="10"/>
                    <a:pt x="10" y="10"/>
                    <a:pt x="10" y="10"/>
                  </a:cubicBezTo>
                  <a:cubicBezTo>
                    <a:pt x="68" y="10"/>
                    <a:pt x="68" y="10"/>
                    <a:pt x="68" y="10"/>
                  </a:cubicBezTo>
                  <a:moveTo>
                    <a:pt x="68" y="0"/>
                  </a:moveTo>
                  <a:cubicBezTo>
                    <a:pt x="10" y="0"/>
                    <a:pt x="10" y="0"/>
                    <a:pt x="10" y="0"/>
                  </a:cubicBezTo>
                  <a:cubicBezTo>
                    <a:pt x="4" y="0"/>
                    <a:pt x="0" y="4"/>
                    <a:pt x="0" y="10"/>
                  </a:cubicBezTo>
                  <a:cubicBezTo>
                    <a:pt x="0" y="122"/>
                    <a:pt x="0" y="122"/>
                    <a:pt x="0" y="122"/>
                  </a:cubicBezTo>
                  <a:cubicBezTo>
                    <a:pt x="0" y="128"/>
                    <a:pt x="4" y="132"/>
                    <a:pt x="10" y="132"/>
                  </a:cubicBezTo>
                  <a:cubicBezTo>
                    <a:pt x="68" y="132"/>
                    <a:pt x="68" y="132"/>
                    <a:pt x="68" y="132"/>
                  </a:cubicBezTo>
                  <a:cubicBezTo>
                    <a:pt x="73" y="132"/>
                    <a:pt x="78" y="128"/>
                    <a:pt x="78" y="122"/>
                  </a:cubicBezTo>
                  <a:cubicBezTo>
                    <a:pt x="78" y="10"/>
                    <a:pt x="78" y="10"/>
                    <a:pt x="78" y="10"/>
                  </a:cubicBezTo>
                  <a:cubicBezTo>
                    <a:pt x="78" y="4"/>
                    <a:pt x="73" y="0"/>
                    <a:pt x="68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92" name="Rectangle 732"/>
            <p:cNvSpPr>
              <a:spLocks noChangeArrowheads="1"/>
            </p:cNvSpPr>
            <p:nvPr/>
          </p:nvSpPr>
          <p:spPr bwMode="auto">
            <a:xfrm>
              <a:off x="769938" y="1333500"/>
              <a:ext cx="219075" cy="393700"/>
            </a:xfrm>
            <a:prstGeom prst="rect">
              <a:avLst/>
            </a:prstGeom>
            <a:gradFill>
              <a:gsLst>
                <a:gs pos="0">
                  <a:schemeClr val="bg1"/>
                </a:gs>
                <a:gs pos="91000">
                  <a:schemeClr val="bg2">
                    <a:lumMod val="90000"/>
                  </a:schemeClr>
                </a:gs>
              </a:gsLst>
              <a:lin ang="18000000" scaled="0"/>
            </a:gra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93" name="Freeform 733"/>
            <p:cNvSpPr>
              <a:spLocks noEditPoints="1"/>
            </p:cNvSpPr>
            <p:nvPr/>
          </p:nvSpPr>
          <p:spPr bwMode="auto">
            <a:xfrm>
              <a:off x="754063" y="1320800"/>
              <a:ext cx="250825" cy="419100"/>
            </a:xfrm>
            <a:custGeom>
              <a:gdLst>
                <a:gd fmla="*/ 69 w 79" name="T0"/>
                <a:gd fmla="*/ 10 h 132" name="T1"/>
                <a:gd fmla="*/ 69 w 79" name="T2"/>
                <a:gd fmla="*/ 122 h 132" name="T3"/>
                <a:gd fmla="*/ 10 w 79" name="T4"/>
                <a:gd fmla="*/ 122 h 132" name="T5"/>
                <a:gd fmla="*/ 10 w 79" name="T6"/>
                <a:gd fmla="*/ 10 h 132" name="T7"/>
                <a:gd fmla="*/ 69 w 79" name="T8"/>
                <a:gd fmla="*/ 10 h 132" name="T9"/>
                <a:gd fmla="*/ 69 w 79" name="T10"/>
                <a:gd fmla="*/ 0 h 132" name="T11"/>
                <a:gd fmla="*/ 10 w 79" name="T12"/>
                <a:gd fmla="*/ 0 h 132" name="T13"/>
                <a:gd fmla="*/ 0 w 79" name="T14"/>
                <a:gd fmla="*/ 10 h 132" name="T15"/>
                <a:gd fmla="*/ 0 w 79" name="T16"/>
                <a:gd fmla="*/ 122 h 132" name="T17"/>
                <a:gd fmla="*/ 10 w 79" name="T18"/>
                <a:gd fmla="*/ 132 h 132" name="T19"/>
                <a:gd fmla="*/ 69 w 79" name="T20"/>
                <a:gd fmla="*/ 132 h 132" name="T21"/>
                <a:gd fmla="*/ 79 w 79" name="T22"/>
                <a:gd fmla="*/ 122 h 132" name="T23"/>
                <a:gd fmla="*/ 79 w 79" name="T24"/>
                <a:gd fmla="*/ 10 h 132" name="T25"/>
                <a:gd fmla="*/ 69 w 79" name="T26"/>
                <a:gd fmla="*/ 0 h 132" name="T2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b="b" l="0" r="r" t="0"/>
              <a:pathLst>
                <a:path h="132" w="79">
                  <a:moveTo>
                    <a:pt x="69" y="10"/>
                  </a:moveTo>
                  <a:cubicBezTo>
                    <a:pt x="69" y="122"/>
                    <a:pt x="69" y="122"/>
                    <a:pt x="69" y="122"/>
                  </a:cubicBezTo>
                  <a:cubicBezTo>
                    <a:pt x="10" y="122"/>
                    <a:pt x="10" y="122"/>
                    <a:pt x="10" y="122"/>
                  </a:cubicBezTo>
                  <a:cubicBezTo>
                    <a:pt x="10" y="10"/>
                    <a:pt x="10" y="10"/>
                    <a:pt x="10" y="10"/>
                  </a:cubicBezTo>
                  <a:cubicBezTo>
                    <a:pt x="69" y="10"/>
                    <a:pt x="69" y="10"/>
                    <a:pt x="69" y="10"/>
                  </a:cubicBezTo>
                  <a:moveTo>
                    <a:pt x="69" y="0"/>
                  </a:moveTo>
                  <a:cubicBezTo>
                    <a:pt x="10" y="0"/>
                    <a:pt x="10" y="0"/>
                    <a:pt x="10" y="0"/>
                  </a:cubicBezTo>
                  <a:cubicBezTo>
                    <a:pt x="5" y="0"/>
                    <a:pt x="0" y="4"/>
                    <a:pt x="0" y="10"/>
                  </a:cubicBezTo>
                  <a:cubicBezTo>
                    <a:pt x="0" y="122"/>
                    <a:pt x="0" y="122"/>
                    <a:pt x="0" y="122"/>
                  </a:cubicBezTo>
                  <a:cubicBezTo>
                    <a:pt x="0" y="128"/>
                    <a:pt x="5" y="132"/>
                    <a:pt x="10" y="132"/>
                  </a:cubicBezTo>
                  <a:cubicBezTo>
                    <a:pt x="69" y="132"/>
                    <a:pt x="69" y="132"/>
                    <a:pt x="69" y="132"/>
                  </a:cubicBezTo>
                  <a:cubicBezTo>
                    <a:pt x="74" y="132"/>
                    <a:pt x="79" y="128"/>
                    <a:pt x="79" y="122"/>
                  </a:cubicBezTo>
                  <a:cubicBezTo>
                    <a:pt x="79" y="10"/>
                    <a:pt x="79" y="10"/>
                    <a:pt x="79" y="10"/>
                  </a:cubicBezTo>
                  <a:cubicBezTo>
                    <a:pt x="79" y="4"/>
                    <a:pt x="74" y="0"/>
                    <a:pt x="69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94" name="Rectangle 734"/>
            <p:cNvSpPr>
              <a:spLocks noChangeArrowheads="1"/>
            </p:cNvSpPr>
            <p:nvPr/>
          </p:nvSpPr>
          <p:spPr bwMode="auto">
            <a:xfrm>
              <a:off x="1100138" y="1333500"/>
              <a:ext cx="219075" cy="393700"/>
            </a:xfrm>
            <a:prstGeom prst="rect">
              <a:avLst/>
            </a:prstGeom>
            <a:gradFill>
              <a:gsLst>
                <a:gs pos="0">
                  <a:schemeClr val="bg1"/>
                </a:gs>
                <a:gs pos="91000">
                  <a:schemeClr val="bg2">
                    <a:lumMod val="90000"/>
                  </a:schemeClr>
                </a:gs>
              </a:gsLst>
              <a:lin ang="18000000" scaled="0"/>
            </a:gra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95" name="Freeform 735"/>
            <p:cNvSpPr>
              <a:spLocks noEditPoints="1"/>
            </p:cNvSpPr>
            <p:nvPr/>
          </p:nvSpPr>
          <p:spPr bwMode="auto">
            <a:xfrm>
              <a:off x="1084263" y="1320800"/>
              <a:ext cx="247650" cy="419100"/>
            </a:xfrm>
            <a:custGeom>
              <a:gdLst>
                <a:gd fmla="*/ 68 w 78" name="T0"/>
                <a:gd fmla="*/ 10 h 132" name="T1"/>
                <a:gd fmla="*/ 68 w 78" name="T2"/>
                <a:gd fmla="*/ 122 h 132" name="T3"/>
                <a:gd fmla="*/ 10 w 78" name="T4"/>
                <a:gd fmla="*/ 122 h 132" name="T5"/>
                <a:gd fmla="*/ 10 w 78" name="T6"/>
                <a:gd fmla="*/ 10 h 132" name="T7"/>
                <a:gd fmla="*/ 68 w 78" name="T8"/>
                <a:gd fmla="*/ 10 h 132" name="T9"/>
                <a:gd fmla="*/ 68 w 78" name="T10"/>
                <a:gd fmla="*/ 0 h 132" name="T11"/>
                <a:gd fmla="*/ 10 w 78" name="T12"/>
                <a:gd fmla="*/ 0 h 132" name="T13"/>
                <a:gd fmla="*/ 0 w 78" name="T14"/>
                <a:gd fmla="*/ 10 h 132" name="T15"/>
                <a:gd fmla="*/ 0 w 78" name="T16"/>
                <a:gd fmla="*/ 122 h 132" name="T17"/>
                <a:gd fmla="*/ 10 w 78" name="T18"/>
                <a:gd fmla="*/ 132 h 132" name="T19"/>
                <a:gd fmla="*/ 68 w 78" name="T20"/>
                <a:gd fmla="*/ 132 h 132" name="T21"/>
                <a:gd fmla="*/ 78 w 78" name="T22"/>
                <a:gd fmla="*/ 122 h 132" name="T23"/>
                <a:gd fmla="*/ 78 w 78" name="T24"/>
                <a:gd fmla="*/ 10 h 132" name="T25"/>
                <a:gd fmla="*/ 68 w 78" name="T26"/>
                <a:gd fmla="*/ 0 h 132" name="T2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b="b" l="0" r="r" t="0"/>
              <a:pathLst>
                <a:path h="132" w="78">
                  <a:moveTo>
                    <a:pt x="68" y="10"/>
                  </a:moveTo>
                  <a:cubicBezTo>
                    <a:pt x="68" y="122"/>
                    <a:pt x="68" y="122"/>
                    <a:pt x="68" y="122"/>
                  </a:cubicBezTo>
                  <a:cubicBezTo>
                    <a:pt x="10" y="122"/>
                    <a:pt x="10" y="122"/>
                    <a:pt x="10" y="122"/>
                  </a:cubicBezTo>
                  <a:cubicBezTo>
                    <a:pt x="10" y="10"/>
                    <a:pt x="10" y="10"/>
                    <a:pt x="10" y="10"/>
                  </a:cubicBezTo>
                  <a:cubicBezTo>
                    <a:pt x="68" y="10"/>
                    <a:pt x="68" y="10"/>
                    <a:pt x="68" y="10"/>
                  </a:cubicBezTo>
                  <a:moveTo>
                    <a:pt x="68" y="0"/>
                  </a:moveTo>
                  <a:cubicBezTo>
                    <a:pt x="10" y="0"/>
                    <a:pt x="10" y="0"/>
                    <a:pt x="10" y="0"/>
                  </a:cubicBezTo>
                  <a:cubicBezTo>
                    <a:pt x="5" y="0"/>
                    <a:pt x="0" y="4"/>
                    <a:pt x="0" y="10"/>
                  </a:cubicBezTo>
                  <a:cubicBezTo>
                    <a:pt x="0" y="122"/>
                    <a:pt x="0" y="122"/>
                    <a:pt x="0" y="122"/>
                  </a:cubicBezTo>
                  <a:cubicBezTo>
                    <a:pt x="0" y="128"/>
                    <a:pt x="5" y="132"/>
                    <a:pt x="10" y="132"/>
                  </a:cubicBezTo>
                  <a:cubicBezTo>
                    <a:pt x="68" y="132"/>
                    <a:pt x="68" y="132"/>
                    <a:pt x="68" y="132"/>
                  </a:cubicBezTo>
                  <a:cubicBezTo>
                    <a:pt x="74" y="132"/>
                    <a:pt x="78" y="128"/>
                    <a:pt x="78" y="122"/>
                  </a:cubicBezTo>
                  <a:cubicBezTo>
                    <a:pt x="78" y="10"/>
                    <a:pt x="78" y="10"/>
                    <a:pt x="78" y="10"/>
                  </a:cubicBezTo>
                  <a:cubicBezTo>
                    <a:pt x="78" y="4"/>
                    <a:pt x="74" y="0"/>
                    <a:pt x="68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96" name="Rectangle 736"/>
            <p:cNvSpPr>
              <a:spLocks noChangeArrowheads="1"/>
            </p:cNvSpPr>
            <p:nvPr/>
          </p:nvSpPr>
          <p:spPr bwMode="auto">
            <a:xfrm>
              <a:off x="1427163" y="1333500"/>
              <a:ext cx="219075" cy="393700"/>
            </a:xfrm>
            <a:prstGeom prst="rect">
              <a:avLst/>
            </a:prstGeom>
            <a:gradFill>
              <a:gsLst>
                <a:gs pos="0">
                  <a:schemeClr val="bg1"/>
                </a:gs>
                <a:gs pos="91000">
                  <a:schemeClr val="bg2">
                    <a:lumMod val="90000"/>
                  </a:schemeClr>
                </a:gs>
              </a:gsLst>
              <a:lin ang="18000000" scaled="0"/>
            </a:gra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97" name="Freeform 737"/>
            <p:cNvSpPr>
              <a:spLocks noEditPoints="1"/>
            </p:cNvSpPr>
            <p:nvPr/>
          </p:nvSpPr>
          <p:spPr bwMode="auto">
            <a:xfrm>
              <a:off x="1414463" y="1320800"/>
              <a:ext cx="247650" cy="419100"/>
            </a:xfrm>
            <a:custGeom>
              <a:gdLst>
                <a:gd fmla="*/ 68 w 78" name="T0"/>
                <a:gd fmla="*/ 10 h 132" name="T1"/>
                <a:gd fmla="*/ 68 w 78" name="T2"/>
                <a:gd fmla="*/ 122 h 132" name="T3"/>
                <a:gd fmla="*/ 10 w 78" name="T4"/>
                <a:gd fmla="*/ 122 h 132" name="T5"/>
                <a:gd fmla="*/ 10 w 78" name="T6"/>
                <a:gd fmla="*/ 10 h 132" name="T7"/>
                <a:gd fmla="*/ 68 w 78" name="T8"/>
                <a:gd fmla="*/ 10 h 132" name="T9"/>
                <a:gd fmla="*/ 68 w 78" name="T10"/>
                <a:gd fmla="*/ 0 h 132" name="T11"/>
                <a:gd fmla="*/ 10 w 78" name="T12"/>
                <a:gd fmla="*/ 0 h 132" name="T13"/>
                <a:gd fmla="*/ 0 w 78" name="T14"/>
                <a:gd fmla="*/ 10 h 132" name="T15"/>
                <a:gd fmla="*/ 0 w 78" name="T16"/>
                <a:gd fmla="*/ 122 h 132" name="T17"/>
                <a:gd fmla="*/ 10 w 78" name="T18"/>
                <a:gd fmla="*/ 132 h 132" name="T19"/>
                <a:gd fmla="*/ 68 w 78" name="T20"/>
                <a:gd fmla="*/ 132 h 132" name="T21"/>
                <a:gd fmla="*/ 78 w 78" name="T22"/>
                <a:gd fmla="*/ 122 h 132" name="T23"/>
                <a:gd fmla="*/ 78 w 78" name="T24"/>
                <a:gd fmla="*/ 10 h 132" name="T25"/>
                <a:gd fmla="*/ 68 w 78" name="T26"/>
                <a:gd fmla="*/ 0 h 132" name="T2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b="b" l="0" r="r" t="0"/>
              <a:pathLst>
                <a:path h="132" w="78">
                  <a:moveTo>
                    <a:pt x="68" y="10"/>
                  </a:moveTo>
                  <a:cubicBezTo>
                    <a:pt x="68" y="122"/>
                    <a:pt x="68" y="122"/>
                    <a:pt x="68" y="122"/>
                  </a:cubicBezTo>
                  <a:cubicBezTo>
                    <a:pt x="10" y="122"/>
                    <a:pt x="10" y="122"/>
                    <a:pt x="10" y="122"/>
                  </a:cubicBezTo>
                  <a:cubicBezTo>
                    <a:pt x="10" y="10"/>
                    <a:pt x="10" y="10"/>
                    <a:pt x="10" y="10"/>
                  </a:cubicBezTo>
                  <a:cubicBezTo>
                    <a:pt x="68" y="10"/>
                    <a:pt x="68" y="10"/>
                    <a:pt x="68" y="10"/>
                  </a:cubicBezTo>
                  <a:moveTo>
                    <a:pt x="68" y="0"/>
                  </a:moveTo>
                  <a:cubicBezTo>
                    <a:pt x="10" y="0"/>
                    <a:pt x="10" y="0"/>
                    <a:pt x="10" y="0"/>
                  </a:cubicBezTo>
                  <a:cubicBezTo>
                    <a:pt x="4" y="0"/>
                    <a:pt x="0" y="4"/>
                    <a:pt x="0" y="10"/>
                  </a:cubicBezTo>
                  <a:cubicBezTo>
                    <a:pt x="0" y="122"/>
                    <a:pt x="0" y="122"/>
                    <a:pt x="0" y="122"/>
                  </a:cubicBezTo>
                  <a:cubicBezTo>
                    <a:pt x="0" y="128"/>
                    <a:pt x="4" y="132"/>
                    <a:pt x="10" y="132"/>
                  </a:cubicBezTo>
                  <a:cubicBezTo>
                    <a:pt x="68" y="132"/>
                    <a:pt x="68" y="132"/>
                    <a:pt x="68" y="132"/>
                  </a:cubicBezTo>
                  <a:cubicBezTo>
                    <a:pt x="74" y="132"/>
                    <a:pt x="78" y="128"/>
                    <a:pt x="78" y="122"/>
                  </a:cubicBezTo>
                  <a:cubicBezTo>
                    <a:pt x="78" y="10"/>
                    <a:pt x="78" y="10"/>
                    <a:pt x="78" y="10"/>
                  </a:cubicBezTo>
                  <a:cubicBezTo>
                    <a:pt x="78" y="4"/>
                    <a:pt x="74" y="0"/>
                    <a:pt x="68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98" name="Rectangle 738"/>
            <p:cNvSpPr>
              <a:spLocks noChangeArrowheads="1"/>
            </p:cNvSpPr>
            <p:nvPr/>
          </p:nvSpPr>
          <p:spPr bwMode="auto">
            <a:xfrm>
              <a:off x="2141538" y="390525"/>
              <a:ext cx="217488" cy="393700"/>
            </a:xfrm>
            <a:prstGeom prst="rect">
              <a:avLst/>
            </a:prstGeom>
            <a:gradFill>
              <a:gsLst>
                <a:gs pos="0">
                  <a:schemeClr val="bg1"/>
                </a:gs>
                <a:gs pos="91000">
                  <a:schemeClr val="bg2">
                    <a:lumMod val="90000"/>
                  </a:schemeClr>
                </a:gs>
              </a:gsLst>
              <a:lin ang="18000000" scaled="0"/>
            </a:gra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99" name="Freeform 739"/>
            <p:cNvSpPr>
              <a:spLocks noEditPoints="1"/>
            </p:cNvSpPr>
            <p:nvPr/>
          </p:nvSpPr>
          <p:spPr bwMode="auto">
            <a:xfrm>
              <a:off x="2125663" y="377825"/>
              <a:ext cx="246063" cy="419100"/>
            </a:xfrm>
            <a:custGeom>
              <a:gdLst>
                <a:gd fmla="*/ 68 w 78" name="T0"/>
                <a:gd fmla="*/ 10 h 132" name="T1"/>
                <a:gd fmla="*/ 68 w 78" name="T2"/>
                <a:gd fmla="*/ 122 h 132" name="T3"/>
                <a:gd fmla="*/ 10 w 78" name="T4"/>
                <a:gd fmla="*/ 122 h 132" name="T5"/>
                <a:gd fmla="*/ 10 w 78" name="T6"/>
                <a:gd fmla="*/ 10 h 132" name="T7"/>
                <a:gd fmla="*/ 68 w 78" name="T8"/>
                <a:gd fmla="*/ 10 h 132" name="T9"/>
                <a:gd fmla="*/ 68 w 78" name="T10"/>
                <a:gd fmla="*/ 0 h 132" name="T11"/>
                <a:gd fmla="*/ 10 w 78" name="T12"/>
                <a:gd fmla="*/ 0 h 132" name="T13"/>
                <a:gd fmla="*/ 0 w 78" name="T14"/>
                <a:gd fmla="*/ 10 h 132" name="T15"/>
                <a:gd fmla="*/ 0 w 78" name="T16"/>
                <a:gd fmla="*/ 122 h 132" name="T17"/>
                <a:gd fmla="*/ 10 w 78" name="T18"/>
                <a:gd fmla="*/ 132 h 132" name="T19"/>
                <a:gd fmla="*/ 68 w 78" name="T20"/>
                <a:gd fmla="*/ 132 h 132" name="T21"/>
                <a:gd fmla="*/ 78 w 78" name="T22"/>
                <a:gd fmla="*/ 122 h 132" name="T23"/>
                <a:gd fmla="*/ 78 w 78" name="T24"/>
                <a:gd fmla="*/ 10 h 132" name="T25"/>
                <a:gd fmla="*/ 68 w 78" name="T26"/>
                <a:gd fmla="*/ 0 h 132" name="T2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b="b" l="0" r="r" t="0"/>
              <a:pathLst>
                <a:path h="132" w="78">
                  <a:moveTo>
                    <a:pt x="68" y="10"/>
                  </a:moveTo>
                  <a:cubicBezTo>
                    <a:pt x="68" y="122"/>
                    <a:pt x="68" y="122"/>
                    <a:pt x="68" y="122"/>
                  </a:cubicBezTo>
                  <a:cubicBezTo>
                    <a:pt x="10" y="122"/>
                    <a:pt x="10" y="122"/>
                    <a:pt x="10" y="122"/>
                  </a:cubicBezTo>
                  <a:cubicBezTo>
                    <a:pt x="10" y="10"/>
                    <a:pt x="10" y="10"/>
                    <a:pt x="10" y="10"/>
                  </a:cubicBezTo>
                  <a:cubicBezTo>
                    <a:pt x="68" y="10"/>
                    <a:pt x="68" y="10"/>
                    <a:pt x="68" y="10"/>
                  </a:cubicBezTo>
                  <a:moveTo>
                    <a:pt x="68" y="0"/>
                  </a:moveTo>
                  <a:cubicBezTo>
                    <a:pt x="10" y="0"/>
                    <a:pt x="10" y="0"/>
                    <a:pt x="10" y="0"/>
                  </a:cubicBezTo>
                  <a:cubicBezTo>
                    <a:pt x="4" y="0"/>
                    <a:pt x="0" y="4"/>
                    <a:pt x="0" y="10"/>
                  </a:cubicBezTo>
                  <a:cubicBezTo>
                    <a:pt x="0" y="122"/>
                    <a:pt x="0" y="122"/>
                    <a:pt x="0" y="122"/>
                  </a:cubicBezTo>
                  <a:cubicBezTo>
                    <a:pt x="0" y="128"/>
                    <a:pt x="4" y="132"/>
                    <a:pt x="10" y="132"/>
                  </a:cubicBezTo>
                  <a:cubicBezTo>
                    <a:pt x="68" y="132"/>
                    <a:pt x="68" y="132"/>
                    <a:pt x="68" y="132"/>
                  </a:cubicBezTo>
                  <a:cubicBezTo>
                    <a:pt x="74" y="132"/>
                    <a:pt x="78" y="128"/>
                    <a:pt x="78" y="122"/>
                  </a:cubicBezTo>
                  <a:cubicBezTo>
                    <a:pt x="78" y="10"/>
                    <a:pt x="78" y="10"/>
                    <a:pt x="78" y="10"/>
                  </a:cubicBezTo>
                  <a:cubicBezTo>
                    <a:pt x="78" y="4"/>
                    <a:pt x="74" y="0"/>
                    <a:pt x="68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0" name="Rectangle 740"/>
            <p:cNvSpPr>
              <a:spLocks noChangeArrowheads="1"/>
            </p:cNvSpPr>
            <p:nvPr/>
          </p:nvSpPr>
          <p:spPr bwMode="auto">
            <a:xfrm>
              <a:off x="2466976" y="390525"/>
              <a:ext cx="215900" cy="393700"/>
            </a:xfrm>
            <a:prstGeom prst="rect">
              <a:avLst/>
            </a:prstGeom>
            <a:gradFill>
              <a:gsLst>
                <a:gs pos="0">
                  <a:schemeClr val="bg1"/>
                </a:gs>
                <a:gs pos="91000">
                  <a:schemeClr val="bg2">
                    <a:lumMod val="90000"/>
                  </a:schemeClr>
                </a:gs>
              </a:gsLst>
              <a:lin ang="18000000" scaled="0"/>
            </a:gra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1" name="Freeform 741"/>
            <p:cNvSpPr>
              <a:spLocks noEditPoints="1"/>
            </p:cNvSpPr>
            <p:nvPr/>
          </p:nvSpPr>
          <p:spPr bwMode="auto">
            <a:xfrm>
              <a:off x="2451101" y="377825"/>
              <a:ext cx="247650" cy="419100"/>
            </a:xfrm>
            <a:custGeom>
              <a:gdLst>
                <a:gd fmla="*/ 68 w 78" name="T0"/>
                <a:gd fmla="*/ 10 h 132" name="T1"/>
                <a:gd fmla="*/ 68 w 78" name="T2"/>
                <a:gd fmla="*/ 122 h 132" name="T3"/>
                <a:gd fmla="*/ 10 w 78" name="T4"/>
                <a:gd fmla="*/ 122 h 132" name="T5"/>
                <a:gd fmla="*/ 10 w 78" name="T6"/>
                <a:gd fmla="*/ 10 h 132" name="T7"/>
                <a:gd fmla="*/ 68 w 78" name="T8"/>
                <a:gd fmla="*/ 10 h 132" name="T9"/>
                <a:gd fmla="*/ 68 w 78" name="T10"/>
                <a:gd fmla="*/ 0 h 132" name="T11"/>
                <a:gd fmla="*/ 10 w 78" name="T12"/>
                <a:gd fmla="*/ 0 h 132" name="T13"/>
                <a:gd fmla="*/ 0 w 78" name="T14"/>
                <a:gd fmla="*/ 10 h 132" name="T15"/>
                <a:gd fmla="*/ 0 w 78" name="T16"/>
                <a:gd fmla="*/ 122 h 132" name="T17"/>
                <a:gd fmla="*/ 10 w 78" name="T18"/>
                <a:gd fmla="*/ 132 h 132" name="T19"/>
                <a:gd fmla="*/ 68 w 78" name="T20"/>
                <a:gd fmla="*/ 132 h 132" name="T21"/>
                <a:gd fmla="*/ 78 w 78" name="T22"/>
                <a:gd fmla="*/ 122 h 132" name="T23"/>
                <a:gd fmla="*/ 78 w 78" name="T24"/>
                <a:gd fmla="*/ 10 h 132" name="T25"/>
                <a:gd fmla="*/ 68 w 78" name="T26"/>
                <a:gd fmla="*/ 0 h 132" name="T2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b="b" l="0" r="r" t="0"/>
              <a:pathLst>
                <a:path h="132" w="78">
                  <a:moveTo>
                    <a:pt x="68" y="10"/>
                  </a:moveTo>
                  <a:cubicBezTo>
                    <a:pt x="68" y="122"/>
                    <a:pt x="68" y="122"/>
                    <a:pt x="68" y="122"/>
                  </a:cubicBezTo>
                  <a:cubicBezTo>
                    <a:pt x="10" y="122"/>
                    <a:pt x="10" y="122"/>
                    <a:pt x="10" y="122"/>
                  </a:cubicBezTo>
                  <a:cubicBezTo>
                    <a:pt x="10" y="10"/>
                    <a:pt x="10" y="10"/>
                    <a:pt x="10" y="10"/>
                  </a:cubicBezTo>
                  <a:cubicBezTo>
                    <a:pt x="68" y="10"/>
                    <a:pt x="68" y="10"/>
                    <a:pt x="68" y="10"/>
                  </a:cubicBezTo>
                  <a:moveTo>
                    <a:pt x="68" y="0"/>
                  </a:moveTo>
                  <a:cubicBezTo>
                    <a:pt x="10" y="0"/>
                    <a:pt x="10" y="0"/>
                    <a:pt x="10" y="0"/>
                  </a:cubicBezTo>
                  <a:cubicBezTo>
                    <a:pt x="4" y="0"/>
                    <a:pt x="0" y="4"/>
                    <a:pt x="0" y="10"/>
                  </a:cubicBezTo>
                  <a:cubicBezTo>
                    <a:pt x="0" y="122"/>
                    <a:pt x="0" y="122"/>
                    <a:pt x="0" y="122"/>
                  </a:cubicBezTo>
                  <a:cubicBezTo>
                    <a:pt x="0" y="128"/>
                    <a:pt x="4" y="132"/>
                    <a:pt x="10" y="132"/>
                  </a:cubicBezTo>
                  <a:cubicBezTo>
                    <a:pt x="68" y="132"/>
                    <a:pt x="68" y="132"/>
                    <a:pt x="68" y="132"/>
                  </a:cubicBezTo>
                  <a:cubicBezTo>
                    <a:pt x="74" y="132"/>
                    <a:pt x="78" y="128"/>
                    <a:pt x="78" y="122"/>
                  </a:cubicBezTo>
                  <a:cubicBezTo>
                    <a:pt x="78" y="10"/>
                    <a:pt x="78" y="10"/>
                    <a:pt x="78" y="10"/>
                  </a:cubicBezTo>
                  <a:cubicBezTo>
                    <a:pt x="78" y="4"/>
                    <a:pt x="74" y="0"/>
                    <a:pt x="68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2" name="Rectangle 742"/>
            <p:cNvSpPr>
              <a:spLocks noChangeArrowheads="1"/>
            </p:cNvSpPr>
            <p:nvPr/>
          </p:nvSpPr>
          <p:spPr bwMode="auto">
            <a:xfrm>
              <a:off x="2790826" y="390525"/>
              <a:ext cx="219075" cy="393700"/>
            </a:xfrm>
            <a:prstGeom prst="rect">
              <a:avLst/>
            </a:prstGeom>
            <a:gradFill>
              <a:gsLst>
                <a:gs pos="0">
                  <a:schemeClr val="bg1"/>
                </a:gs>
                <a:gs pos="91000">
                  <a:schemeClr val="bg2">
                    <a:lumMod val="90000"/>
                  </a:schemeClr>
                </a:gs>
              </a:gsLst>
              <a:lin ang="18000000" scaled="0"/>
            </a:gra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3" name="Freeform 743"/>
            <p:cNvSpPr>
              <a:spLocks noEditPoints="1"/>
            </p:cNvSpPr>
            <p:nvPr/>
          </p:nvSpPr>
          <p:spPr bwMode="auto">
            <a:xfrm>
              <a:off x="2778126" y="377825"/>
              <a:ext cx="247650" cy="419100"/>
            </a:xfrm>
            <a:custGeom>
              <a:gdLst>
                <a:gd fmla="*/ 68 w 78" name="T0"/>
                <a:gd fmla="*/ 10 h 132" name="T1"/>
                <a:gd fmla="*/ 68 w 78" name="T2"/>
                <a:gd fmla="*/ 122 h 132" name="T3"/>
                <a:gd fmla="*/ 10 w 78" name="T4"/>
                <a:gd fmla="*/ 122 h 132" name="T5"/>
                <a:gd fmla="*/ 10 w 78" name="T6"/>
                <a:gd fmla="*/ 10 h 132" name="T7"/>
                <a:gd fmla="*/ 68 w 78" name="T8"/>
                <a:gd fmla="*/ 10 h 132" name="T9"/>
                <a:gd fmla="*/ 68 w 78" name="T10"/>
                <a:gd fmla="*/ 0 h 132" name="T11"/>
                <a:gd fmla="*/ 10 w 78" name="T12"/>
                <a:gd fmla="*/ 0 h 132" name="T13"/>
                <a:gd fmla="*/ 0 w 78" name="T14"/>
                <a:gd fmla="*/ 10 h 132" name="T15"/>
                <a:gd fmla="*/ 0 w 78" name="T16"/>
                <a:gd fmla="*/ 122 h 132" name="T17"/>
                <a:gd fmla="*/ 10 w 78" name="T18"/>
                <a:gd fmla="*/ 132 h 132" name="T19"/>
                <a:gd fmla="*/ 68 w 78" name="T20"/>
                <a:gd fmla="*/ 132 h 132" name="T21"/>
                <a:gd fmla="*/ 78 w 78" name="T22"/>
                <a:gd fmla="*/ 122 h 132" name="T23"/>
                <a:gd fmla="*/ 78 w 78" name="T24"/>
                <a:gd fmla="*/ 10 h 132" name="T25"/>
                <a:gd fmla="*/ 68 w 78" name="T26"/>
                <a:gd fmla="*/ 0 h 132" name="T2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b="b" l="0" r="r" t="0"/>
              <a:pathLst>
                <a:path h="132" w="78">
                  <a:moveTo>
                    <a:pt x="68" y="10"/>
                  </a:moveTo>
                  <a:cubicBezTo>
                    <a:pt x="68" y="122"/>
                    <a:pt x="68" y="122"/>
                    <a:pt x="68" y="122"/>
                  </a:cubicBezTo>
                  <a:cubicBezTo>
                    <a:pt x="10" y="122"/>
                    <a:pt x="10" y="122"/>
                    <a:pt x="10" y="122"/>
                  </a:cubicBezTo>
                  <a:cubicBezTo>
                    <a:pt x="10" y="10"/>
                    <a:pt x="10" y="10"/>
                    <a:pt x="10" y="10"/>
                  </a:cubicBezTo>
                  <a:cubicBezTo>
                    <a:pt x="68" y="10"/>
                    <a:pt x="68" y="10"/>
                    <a:pt x="68" y="10"/>
                  </a:cubicBezTo>
                  <a:moveTo>
                    <a:pt x="68" y="0"/>
                  </a:moveTo>
                  <a:cubicBezTo>
                    <a:pt x="10" y="0"/>
                    <a:pt x="10" y="0"/>
                    <a:pt x="10" y="0"/>
                  </a:cubicBezTo>
                  <a:cubicBezTo>
                    <a:pt x="4" y="0"/>
                    <a:pt x="0" y="4"/>
                    <a:pt x="0" y="10"/>
                  </a:cubicBezTo>
                  <a:cubicBezTo>
                    <a:pt x="0" y="122"/>
                    <a:pt x="0" y="122"/>
                    <a:pt x="0" y="122"/>
                  </a:cubicBezTo>
                  <a:cubicBezTo>
                    <a:pt x="0" y="128"/>
                    <a:pt x="4" y="132"/>
                    <a:pt x="10" y="132"/>
                  </a:cubicBezTo>
                  <a:cubicBezTo>
                    <a:pt x="68" y="132"/>
                    <a:pt x="68" y="132"/>
                    <a:pt x="68" y="132"/>
                  </a:cubicBezTo>
                  <a:cubicBezTo>
                    <a:pt x="74" y="132"/>
                    <a:pt x="78" y="128"/>
                    <a:pt x="78" y="122"/>
                  </a:cubicBezTo>
                  <a:cubicBezTo>
                    <a:pt x="78" y="10"/>
                    <a:pt x="78" y="10"/>
                    <a:pt x="78" y="10"/>
                  </a:cubicBezTo>
                  <a:cubicBezTo>
                    <a:pt x="78" y="4"/>
                    <a:pt x="74" y="0"/>
                    <a:pt x="68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4" name="Rectangle 744"/>
            <p:cNvSpPr>
              <a:spLocks noChangeArrowheads="1"/>
            </p:cNvSpPr>
            <p:nvPr/>
          </p:nvSpPr>
          <p:spPr bwMode="auto">
            <a:xfrm>
              <a:off x="3117851" y="390525"/>
              <a:ext cx="219075" cy="393700"/>
            </a:xfrm>
            <a:prstGeom prst="rect">
              <a:avLst/>
            </a:prstGeom>
            <a:gradFill>
              <a:gsLst>
                <a:gs pos="0">
                  <a:schemeClr val="bg1"/>
                </a:gs>
                <a:gs pos="91000">
                  <a:schemeClr val="bg2">
                    <a:lumMod val="90000"/>
                  </a:schemeClr>
                </a:gs>
              </a:gsLst>
              <a:lin ang="18000000" scaled="0"/>
            </a:gra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5" name="Freeform 745"/>
            <p:cNvSpPr>
              <a:spLocks noEditPoints="1"/>
            </p:cNvSpPr>
            <p:nvPr/>
          </p:nvSpPr>
          <p:spPr bwMode="auto">
            <a:xfrm>
              <a:off x="3105151" y="377825"/>
              <a:ext cx="247650" cy="419100"/>
            </a:xfrm>
            <a:custGeom>
              <a:gdLst>
                <a:gd fmla="*/ 68 w 78" name="T0"/>
                <a:gd fmla="*/ 10 h 132" name="T1"/>
                <a:gd fmla="*/ 68 w 78" name="T2"/>
                <a:gd fmla="*/ 122 h 132" name="T3"/>
                <a:gd fmla="*/ 10 w 78" name="T4"/>
                <a:gd fmla="*/ 122 h 132" name="T5"/>
                <a:gd fmla="*/ 10 w 78" name="T6"/>
                <a:gd fmla="*/ 10 h 132" name="T7"/>
                <a:gd fmla="*/ 68 w 78" name="T8"/>
                <a:gd fmla="*/ 10 h 132" name="T9"/>
                <a:gd fmla="*/ 68 w 78" name="T10"/>
                <a:gd fmla="*/ 0 h 132" name="T11"/>
                <a:gd fmla="*/ 10 w 78" name="T12"/>
                <a:gd fmla="*/ 0 h 132" name="T13"/>
                <a:gd fmla="*/ 0 w 78" name="T14"/>
                <a:gd fmla="*/ 10 h 132" name="T15"/>
                <a:gd fmla="*/ 0 w 78" name="T16"/>
                <a:gd fmla="*/ 122 h 132" name="T17"/>
                <a:gd fmla="*/ 10 w 78" name="T18"/>
                <a:gd fmla="*/ 132 h 132" name="T19"/>
                <a:gd fmla="*/ 68 w 78" name="T20"/>
                <a:gd fmla="*/ 132 h 132" name="T21"/>
                <a:gd fmla="*/ 78 w 78" name="T22"/>
                <a:gd fmla="*/ 122 h 132" name="T23"/>
                <a:gd fmla="*/ 78 w 78" name="T24"/>
                <a:gd fmla="*/ 10 h 132" name="T25"/>
                <a:gd fmla="*/ 68 w 78" name="T26"/>
                <a:gd fmla="*/ 0 h 132" name="T2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b="b" l="0" r="r" t="0"/>
              <a:pathLst>
                <a:path h="132" w="78">
                  <a:moveTo>
                    <a:pt x="68" y="10"/>
                  </a:moveTo>
                  <a:cubicBezTo>
                    <a:pt x="68" y="122"/>
                    <a:pt x="68" y="122"/>
                    <a:pt x="68" y="122"/>
                  </a:cubicBezTo>
                  <a:cubicBezTo>
                    <a:pt x="10" y="122"/>
                    <a:pt x="10" y="122"/>
                    <a:pt x="10" y="122"/>
                  </a:cubicBezTo>
                  <a:cubicBezTo>
                    <a:pt x="10" y="10"/>
                    <a:pt x="10" y="10"/>
                    <a:pt x="10" y="10"/>
                  </a:cubicBezTo>
                  <a:cubicBezTo>
                    <a:pt x="68" y="10"/>
                    <a:pt x="68" y="10"/>
                    <a:pt x="68" y="10"/>
                  </a:cubicBezTo>
                  <a:moveTo>
                    <a:pt x="68" y="0"/>
                  </a:moveTo>
                  <a:cubicBezTo>
                    <a:pt x="10" y="0"/>
                    <a:pt x="10" y="0"/>
                    <a:pt x="10" y="0"/>
                  </a:cubicBezTo>
                  <a:cubicBezTo>
                    <a:pt x="4" y="0"/>
                    <a:pt x="0" y="4"/>
                    <a:pt x="0" y="10"/>
                  </a:cubicBezTo>
                  <a:cubicBezTo>
                    <a:pt x="0" y="122"/>
                    <a:pt x="0" y="122"/>
                    <a:pt x="0" y="122"/>
                  </a:cubicBezTo>
                  <a:cubicBezTo>
                    <a:pt x="0" y="128"/>
                    <a:pt x="4" y="132"/>
                    <a:pt x="10" y="132"/>
                  </a:cubicBezTo>
                  <a:cubicBezTo>
                    <a:pt x="68" y="132"/>
                    <a:pt x="68" y="132"/>
                    <a:pt x="68" y="132"/>
                  </a:cubicBezTo>
                  <a:cubicBezTo>
                    <a:pt x="73" y="132"/>
                    <a:pt x="78" y="128"/>
                    <a:pt x="78" y="122"/>
                  </a:cubicBezTo>
                  <a:cubicBezTo>
                    <a:pt x="78" y="10"/>
                    <a:pt x="78" y="10"/>
                    <a:pt x="78" y="10"/>
                  </a:cubicBezTo>
                  <a:cubicBezTo>
                    <a:pt x="78" y="4"/>
                    <a:pt x="73" y="0"/>
                    <a:pt x="68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6" name="Rectangle 746"/>
            <p:cNvSpPr>
              <a:spLocks noChangeArrowheads="1"/>
            </p:cNvSpPr>
            <p:nvPr/>
          </p:nvSpPr>
          <p:spPr bwMode="auto">
            <a:xfrm>
              <a:off x="3444876" y="390525"/>
              <a:ext cx="219075" cy="393700"/>
            </a:xfrm>
            <a:prstGeom prst="rect">
              <a:avLst/>
            </a:prstGeom>
            <a:gradFill>
              <a:gsLst>
                <a:gs pos="0">
                  <a:schemeClr val="bg1"/>
                </a:gs>
                <a:gs pos="91000">
                  <a:schemeClr val="bg2">
                    <a:lumMod val="90000"/>
                  </a:schemeClr>
                </a:gs>
              </a:gsLst>
              <a:lin ang="18000000" scaled="0"/>
            </a:gra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7" name="Freeform 747"/>
            <p:cNvSpPr>
              <a:spLocks noEditPoints="1"/>
            </p:cNvSpPr>
            <p:nvPr/>
          </p:nvSpPr>
          <p:spPr bwMode="auto">
            <a:xfrm>
              <a:off x="3432176" y="377825"/>
              <a:ext cx="247650" cy="419100"/>
            </a:xfrm>
            <a:custGeom>
              <a:gdLst>
                <a:gd fmla="*/ 68 w 78" name="T0"/>
                <a:gd fmla="*/ 10 h 132" name="T1"/>
                <a:gd fmla="*/ 68 w 78" name="T2"/>
                <a:gd fmla="*/ 122 h 132" name="T3"/>
                <a:gd fmla="*/ 9 w 78" name="T4"/>
                <a:gd fmla="*/ 122 h 132" name="T5"/>
                <a:gd fmla="*/ 9 w 78" name="T6"/>
                <a:gd fmla="*/ 10 h 132" name="T7"/>
                <a:gd fmla="*/ 68 w 78" name="T8"/>
                <a:gd fmla="*/ 10 h 132" name="T9"/>
                <a:gd fmla="*/ 68 w 78" name="T10"/>
                <a:gd fmla="*/ 0 h 132" name="T11"/>
                <a:gd fmla="*/ 9 w 78" name="T12"/>
                <a:gd fmla="*/ 0 h 132" name="T13"/>
                <a:gd fmla="*/ 0 w 78" name="T14"/>
                <a:gd fmla="*/ 10 h 132" name="T15"/>
                <a:gd fmla="*/ 0 w 78" name="T16"/>
                <a:gd fmla="*/ 122 h 132" name="T17"/>
                <a:gd fmla="*/ 9 w 78" name="T18"/>
                <a:gd fmla="*/ 132 h 132" name="T19"/>
                <a:gd fmla="*/ 68 w 78" name="T20"/>
                <a:gd fmla="*/ 132 h 132" name="T21"/>
                <a:gd fmla="*/ 78 w 78" name="T22"/>
                <a:gd fmla="*/ 122 h 132" name="T23"/>
                <a:gd fmla="*/ 78 w 78" name="T24"/>
                <a:gd fmla="*/ 10 h 132" name="T25"/>
                <a:gd fmla="*/ 68 w 78" name="T26"/>
                <a:gd fmla="*/ 0 h 132" name="T2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b="b" l="0" r="r" t="0"/>
              <a:pathLst>
                <a:path h="132" w="78">
                  <a:moveTo>
                    <a:pt x="68" y="10"/>
                  </a:moveTo>
                  <a:cubicBezTo>
                    <a:pt x="68" y="122"/>
                    <a:pt x="68" y="122"/>
                    <a:pt x="68" y="122"/>
                  </a:cubicBezTo>
                  <a:cubicBezTo>
                    <a:pt x="9" y="122"/>
                    <a:pt x="9" y="122"/>
                    <a:pt x="9" y="122"/>
                  </a:cubicBezTo>
                  <a:cubicBezTo>
                    <a:pt x="9" y="10"/>
                    <a:pt x="9" y="10"/>
                    <a:pt x="9" y="10"/>
                  </a:cubicBezTo>
                  <a:cubicBezTo>
                    <a:pt x="68" y="10"/>
                    <a:pt x="68" y="10"/>
                    <a:pt x="68" y="10"/>
                  </a:cubicBezTo>
                  <a:moveTo>
                    <a:pt x="68" y="0"/>
                  </a:moveTo>
                  <a:cubicBezTo>
                    <a:pt x="9" y="0"/>
                    <a:pt x="9" y="0"/>
                    <a:pt x="9" y="0"/>
                  </a:cubicBezTo>
                  <a:cubicBezTo>
                    <a:pt x="4" y="0"/>
                    <a:pt x="0" y="4"/>
                    <a:pt x="0" y="10"/>
                  </a:cubicBezTo>
                  <a:cubicBezTo>
                    <a:pt x="0" y="122"/>
                    <a:pt x="0" y="122"/>
                    <a:pt x="0" y="122"/>
                  </a:cubicBezTo>
                  <a:cubicBezTo>
                    <a:pt x="0" y="128"/>
                    <a:pt x="4" y="132"/>
                    <a:pt x="9" y="132"/>
                  </a:cubicBezTo>
                  <a:cubicBezTo>
                    <a:pt x="68" y="132"/>
                    <a:pt x="68" y="132"/>
                    <a:pt x="68" y="132"/>
                  </a:cubicBezTo>
                  <a:cubicBezTo>
                    <a:pt x="73" y="132"/>
                    <a:pt x="78" y="128"/>
                    <a:pt x="78" y="122"/>
                  </a:cubicBezTo>
                  <a:cubicBezTo>
                    <a:pt x="78" y="10"/>
                    <a:pt x="78" y="10"/>
                    <a:pt x="78" y="10"/>
                  </a:cubicBezTo>
                  <a:cubicBezTo>
                    <a:pt x="78" y="4"/>
                    <a:pt x="73" y="0"/>
                    <a:pt x="68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8" name="Rectangle 748"/>
            <p:cNvSpPr>
              <a:spLocks noChangeArrowheads="1"/>
            </p:cNvSpPr>
            <p:nvPr/>
          </p:nvSpPr>
          <p:spPr bwMode="auto">
            <a:xfrm>
              <a:off x="3771901" y="390525"/>
              <a:ext cx="219075" cy="393700"/>
            </a:xfrm>
            <a:prstGeom prst="rect">
              <a:avLst/>
            </a:prstGeom>
            <a:gradFill>
              <a:gsLst>
                <a:gs pos="0">
                  <a:schemeClr val="bg1"/>
                </a:gs>
                <a:gs pos="91000">
                  <a:schemeClr val="bg2">
                    <a:lumMod val="90000"/>
                  </a:schemeClr>
                </a:gs>
              </a:gsLst>
              <a:lin ang="18000000" scaled="0"/>
            </a:gra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9" name="Freeform 749"/>
            <p:cNvSpPr>
              <a:spLocks noEditPoints="1"/>
            </p:cNvSpPr>
            <p:nvPr/>
          </p:nvSpPr>
          <p:spPr bwMode="auto">
            <a:xfrm>
              <a:off x="3756026" y="377825"/>
              <a:ext cx="250825" cy="419100"/>
            </a:xfrm>
            <a:custGeom>
              <a:gdLst>
                <a:gd fmla="*/ 69 w 79" name="T0"/>
                <a:gd fmla="*/ 10 h 132" name="T1"/>
                <a:gd fmla="*/ 69 w 79" name="T2"/>
                <a:gd fmla="*/ 122 h 132" name="T3"/>
                <a:gd fmla="*/ 10 w 79" name="T4"/>
                <a:gd fmla="*/ 122 h 132" name="T5"/>
                <a:gd fmla="*/ 10 w 79" name="T6"/>
                <a:gd fmla="*/ 10 h 132" name="T7"/>
                <a:gd fmla="*/ 69 w 79" name="T8"/>
                <a:gd fmla="*/ 10 h 132" name="T9"/>
                <a:gd fmla="*/ 69 w 79" name="T10"/>
                <a:gd fmla="*/ 0 h 132" name="T11"/>
                <a:gd fmla="*/ 10 w 79" name="T12"/>
                <a:gd fmla="*/ 0 h 132" name="T13"/>
                <a:gd fmla="*/ 0 w 79" name="T14"/>
                <a:gd fmla="*/ 10 h 132" name="T15"/>
                <a:gd fmla="*/ 0 w 79" name="T16"/>
                <a:gd fmla="*/ 122 h 132" name="T17"/>
                <a:gd fmla="*/ 10 w 79" name="T18"/>
                <a:gd fmla="*/ 132 h 132" name="T19"/>
                <a:gd fmla="*/ 69 w 79" name="T20"/>
                <a:gd fmla="*/ 132 h 132" name="T21"/>
                <a:gd fmla="*/ 79 w 79" name="T22"/>
                <a:gd fmla="*/ 122 h 132" name="T23"/>
                <a:gd fmla="*/ 79 w 79" name="T24"/>
                <a:gd fmla="*/ 10 h 132" name="T25"/>
                <a:gd fmla="*/ 69 w 79" name="T26"/>
                <a:gd fmla="*/ 0 h 132" name="T2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b="b" l="0" r="r" t="0"/>
              <a:pathLst>
                <a:path h="132" w="79">
                  <a:moveTo>
                    <a:pt x="69" y="10"/>
                  </a:moveTo>
                  <a:cubicBezTo>
                    <a:pt x="69" y="122"/>
                    <a:pt x="69" y="122"/>
                    <a:pt x="69" y="122"/>
                  </a:cubicBezTo>
                  <a:cubicBezTo>
                    <a:pt x="10" y="122"/>
                    <a:pt x="10" y="122"/>
                    <a:pt x="10" y="122"/>
                  </a:cubicBezTo>
                  <a:cubicBezTo>
                    <a:pt x="10" y="10"/>
                    <a:pt x="10" y="10"/>
                    <a:pt x="10" y="10"/>
                  </a:cubicBezTo>
                  <a:cubicBezTo>
                    <a:pt x="69" y="10"/>
                    <a:pt x="69" y="10"/>
                    <a:pt x="69" y="10"/>
                  </a:cubicBezTo>
                  <a:moveTo>
                    <a:pt x="69" y="0"/>
                  </a:moveTo>
                  <a:cubicBezTo>
                    <a:pt x="10" y="0"/>
                    <a:pt x="10" y="0"/>
                    <a:pt x="10" y="0"/>
                  </a:cubicBezTo>
                  <a:cubicBezTo>
                    <a:pt x="5" y="0"/>
                    <a:pt x="0" y="4"/>
                    <a:pt x="0" y="10"/>
                  </a:cubicBezTo>
                  <a:cubicBezTo>
                    <a:pt x="0" y="122"/>
                    <a:pt x="0" y="122"/>
                    <a:pt x="0" y="122"/>
                  </a:cubicBezTo>
                  <a:cubicBezTo>
                    <a:pt x="0" y="128"/>
                    <a:pt x="5" y="132"/>
                    <a:pt x="10" y="132"/>
                  </a:cubicBezTo>
                  <a:cubicBezTo>
                    <a:pt x="69" y="132"/>
                    <a:pt x="69" y="132"/>
                    <a:pt x="69" y="132"/>
                  </a:cubicBezTo>
                  <a:cubicBezTo>
                    <a:pt x="74" y="132"/>
                    <a:pt x="79" y="128"/>
                    <a:pt x="79" y="122"/>
                  </a:cubicBezTo>
                  <a:cubicBezTo>
                    <a:pt x="79" y="10"/>
                    <a:pt x="79" y="10"/>
                    <a:pt x="79" y="10"/>
                  </a:cubicBezTo>
                  <a:cubicBezTo>
                    <a:pt x="79" y="4"/>
                    <a:pt x="74" y="0"/>
                    <a:pt x="69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10" name="Rectangle 750"/>
            <p:cNvSpPr>
              <a:spLocks noChangeArrowheads="1"/>
            </p:cNvSpPr>
            <p:nvPr/>
          </p:nvSpPr>
          <p:spPr bwMode="auto">
            <a:xfrm>
              <a:off x="4098926" y="390525"/>
              <a:ext cx="219075" cy="393700"/>
            </a:xfrm>
            <a:prstGeom prst="rect">
              <a:avLst/>
            </a:prstGeom>
            <a:gradFill>
              <a:gsLst>
                <a:gs pos="0">
                  <a:schemeClr val="bg1"/>
                </a:gs>
                <a:gs pos="91000">
                  <a:schemeClr val="bg2">
                    <a:lumMod val="90000"/>
                  </a:schemeClr>
                </a:gs>
              </a:gsLst>
              <a:lin ang="18000000" scaled="0"/>
            </a:gra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11" name="Freeform 751"/>
            <p:cNvSpPr>
              <a:spLocks noEditPoints="1"/>
            </p:cNvSpPr>
            <p:nvPr/>
          </p:nvSpPr>
          <p:spPr bwMode="auto">
            <a:xfrm>
              <a:off x="4083051" y="377825"/>
              <a:ext cx="250825" cy="419100"/>
            </a:xfrm>
            <a:custGeom>
              <a:gdLst>
                <a:gd fmla="*/ 69 w 79" name="T0"/>
                <a:gd fmla="*/ 10 h 132" name="T1"/>
                <a:gd fmla="*/ 69 w 79" name="T2"/>
                <a:gd fmla="*/ 122 h 132" name="T3"/>
                <a:gd fmla="*/ 10 w 79" name="T4"/>
                <a:gd fmla="*/ 122 h 132" name="T5"/>
                <a:gd fmla="*/ 10 w 79" name="T6"/>
                <a:gd fmla="*/ 10 h 132" name="T7"/>
                <a:gd fmla="*/ 69 w 79" name="T8"/>
                <a:gd fmla="*/ 10 h 132" name="T9"/>
                <a:gd fmla="*/ 69 w 79" name="T10"/>
                <a:gd fmla="*/ 0 h 132" name="T11"/>
                <a:gd fmla="*/ 10 w 79" name="T12"/>
                <a:gd fmla="*/ 0 h 132" name="T13"/>
                <a:gd fmla="*/ 0 w 79" name="T14"/>
                <a:gd fmla="*/ 10 h 132" name="T15"/>
                <a:gd fmla="*/ 0 w 79" name="T16"/>
                <a:gd fmla="*/ 122 h 132" name="T17"/>
                <a:gd fmla="*/ 10 w 79" name="T18"/>
                <a:gd fmla="*/ 132 h 132" name="T19"/>
                <a:gd fmla="*/ 69 w 79" name="T20"/>
                <a:gd fmla="*/ 132 h 132" name="T21"/>
                <a:gd fmla="*/ 79 w 79" name="T22"/>
                <a:gd fmla="*/ 122 h 132" name="T23"/>
                <a:gd fmla="*/ 79 w 79" name="T24"/>
                <a:gd fmla="*/ 10 h 132" name="T25"/>
                <a:gd fmla="*/ 69 w 79" name="T26"/>
                <a:gd fmla="*/ 0 h 132" name="T2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b="b" l="0" r="r" t="0"/>
              <a:pathLst>
                <a:path h="132" w="79">
                  <a:moveTo>
                    <a:pt x="69" y="10"/>
                  </a:moveTo>
                  <a:cubicBezTo>
                    <a:pt x="69" y="122"/>
                    <a:pt x="69" y="122"/>
                    <a:pt x="69" y="122"/>
                  </a:cubicBezTo>
                  <a:cubicBezTo>
                    <a:pt x="10" y="122"/>
                    <a:pt x="10" y="122"/>
                    <a:pt x="10" y="122"/>
                  </a:cubicBezTo>
                  <a:cubicBezTo>
                    <a:pt x="10" y="10"/>
                    <a:pt x="10" y="10"/>
                    <a:pt x="10" y="10"/>
                  </a:cubicBezTo>
                  <a:cubicBezTo>
                    <a:pt x="69" y="10"/>
                    <a:pt x="69" y="10"/>
                    <a:pt x="69" y="10"/>
                  </a:cubicBezTo>
                  <a:moveTo>
                    <a:pt x="69" y="0"/>
                  </a:moveTo>
                  <a:cubicBezTo>
                    <a:pt x="10" y="0"/>
                    <a:pt x="10" y="0"/>
                    <a:pt x="10" y="0"/>
                  </a:cubicBezTo>
                  <a:cubicBezTo>
                    <a:pt x="5" y="0"/>
                    <a:pt x="0" y="4"/>
                    <a:pt x="0" y="10"/>
                  </a:cubicBezTo>
                  <a:cubicBezTo>
                    <a:pt x="0" y="122"/>
                    <a:pt x="0" y="122"/>
                    <a:pt x="0" y="122"/>
                  </a:cubicBezTo>
                  <a:cubicBezTo>
                    <a:pt x="0" y="128"/>
                    <a:pt x="5" y="132"/>
                    <a:pt x="10" y="132"/>
                  </a:cubicBezTo>
                  <a:cubicBezTo>
                    <a:pt x="69" y="132"/>
                    <a:pt x="69" y="132"/>
                    <a:pt x="69" y="132"/>
                  </a:cubicBezTo>
                  <a:cubicBezTo>
                    <a:pt x="74" y="132"/>
                    <a:pt x="79" y="128"/>
                    <a:pt x="79" y="122"/>
                  </a:cubicBezTo>
                  <a:cubicBezTo>
                    <a:pt x="79" y="10"/>
                    <a:pt x="79" y="10"/>
                    <a:pt x="79" y="10"/>
                  </a:cubicBezTo>
                  <a:cubicBezTo>
                    <a:pt x="79" y="4"/>
                    <a:pt x="74" y="0"/>
                    <a:pt x="69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12" name="Rectangle 752"/>
            <p:cNvSpPr>
              <a:spLocks noChangeArrowheads="1"/>
            </p:cNvSpPr>
            <p:nvPr/>
          </p:nvSpPr>
          <p:spPr bwMode="auto">
            <a:xfrm>
              <a:off x="2141538" y="863600"/>
              <a:ext cx="217488" cy="390525"/>
            </a:xfrm>
            <a:prstGeom prst="rect">
              <a:avLst/>
            </a:prstGeom>
            <a:gradFill>
              <a:gsLst>
                <a:gs pos="0">
                  <a:schemeClr val="bg1"/>
                </a:gs>
                <a:gs pos="91000">
                  <a:schemeClr val="bg2">
                    <a:lumMod val="90000"/>
                  </a:schemeClr>
                </a:gs>
              </a:gsLst>
              <a:lin ang="18000000" scaled="0"/>
            </a:gra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13" name="Freeform 753"/>
            <p:cNvSpPr>
              <a:spLocks noEditPoints="1"/>
            </p:cNvSpPr>
            <p:nvPr/>
          </p:nvSpPr>
          <p:spPr bwMode="auto">
            <a:xfrm>
              <a:off x="2125663" y="847725"/>
              <a:ext cx="246063" cy="422275"/>
            </a:xfrm>
            <a:custGeom>
              <a:gdLst>
                <a:gd fmla="*/ 68 w 78" name="T0"/>
                <a:gd fmla="*/ 10 h 133" name="T1"/>
                <a:gd fmla="*/ 68 w 78" name="T2"/>
                <a:gd fmla="*/ 123 h 133" name="T3"/>
                <a:gd fmla="*/ 10 w 78" name="T4"/>
                <a:gd fmla="*/ 123 h 133" name="T5"/>
                <a:gd fmla="*/ 10 w 78" name="T6"/>
                <a:gd fmla="*/ 10 h 133" name="T7"/>
                <a:gd fmla="*/ 68 w 78" name="T8"/>
                <a:gd fmla="*/ 10 h 133" name="T9"/>
                <a:gd fmla="*/ 68 w 78" name="T10"/>
                <a:gd fmla="*/ 0 h 133" name="T11"/>
                <a:gd fmla="*/ 10 w 78" name="T12"/>
                <a:gd fmla="*/ 0 h 133" name="T13"/>
                <a:gd fmla="*/ 0 w 78" name="T14"/>
                <a:gd fmla="*/ 10 h 133" name="T15"/>
                <a:gd fmla="*/ 0 w 78" name="T16"/>
                <a:gd fmla="*/ 123 h 133" name="T17"/>
                <a:gd fmla="*/ 10 w 78" name="T18"/>
                <a:gd fmla="*/ 133 h 133" name="T19"/>
                <a:gd fmla="*/ 68 w 78" name="T20"/>
                <a:gd fmla="*/ 133 h 133" name="T21"/>
                <a:gd fmla="*/ 78 w 78" name="T22"/>
                <a:gd fmla="*/ 123 h 133" name="T23"/>
                <a:gd fmla="*/ 78 w 78" name="T24"/>
                <a:gd fmla="*/ 10 h 133" name="T25"/>
                <a:gd fmla="*/ 68 w 78" name="T26"/>
                <a:gd fmla="*/ 0 h 133" name="T2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b="b" l="0" r="r" t="0"/>
              <a:pathLst>
                <a:path h="133" w="78">
                  <a:moveTo>
                    <a:pt x="68" y="10"/>
                  </a:moveTo>
                  <a:cubicBezTo>
                    <a:pt x="68" y="123"/>
                    <a:pt x="68" y="123"/>
                    <a:pt x="68" y="123"/>
                  </a:cubicBezTo>
                  <a:cubicBezTo>
                    <a:pt x="10" y="123"/>
                    <a:pt x="10" y="123"/>
                    <a:pt x="10" y="123"/>
                  </a:cubicBezTo>
                  <a:cubicBezTo>
                    <a:pt x="10" y="10"/>
                    <a:pt x="10" y="10"/>
                    <a:pt x="10" y="10"/>
                  </a:cubicBezTo>
                  <a:cubicBezTo>
                    <a:pt x="68" y="10"/>
                    <a:pt x="68" y="10"/>
                    <a:pt x="68" y="10"/>
                  </a:cubicBezTo>
                  <a:moveTo>
                    <a:pt x="68" y="0"/>
                  </a:moveTo>
                  <a:cubicBezTo>
                    <a:pt x="10" y="0"/>
                    <a:pt x="10" y="0"/>
                    <a:pt x="10" y="0"/>
                  </a:cubicBezTo>
                  <a:cubicBezTo>
                    <a:pt x="4" y="0"/>
                    <a:pt x="0" y="5"/>
                    <a:pt x="0" y="10"/>
                  </a:cubicBezTo>
                  <a:cubicBezTo>
                    <a:pt x="0" y="123"/>
                    <a:pt x="0" y="123"/>
                    <a:pt x="0" y="123"/>
                  </a:cubicBezTo>
                  <a:cubicBezTo>
                    <a:pt x="0" y="128"/>
                    <a:pt x="4" y="133"/>
                    <a:pt x="10" y="133"/>
                  </a:cubicBezTo>
                  <a:cubicBezTo>
                    <a:pt x="68" y="133"/>
                    <a:pt x="68" y="133"/>
                    <a:pt x="68" y="133"/>
                  </a:cubicBezTo>
                  <a:cubicBezTo>
                    <a:pt x="74" y="133"/>
                    <a:pt x="78" y="128"/>
                    <a:pt x="78" y="123"/>
                  </a:cubicBezTo>
                  <a:cubicBezTo>
                    <a:pt x="78" y="10"/>
                    <a:pt x="78" y="10"/>
                    <a:pt x="78" y="10"/>
                  </a:cubicBezTo>
                  <a:cubicBezTo>
                    <a:pt x="78" y="5"/>
                    <a:pt x="74" y="0"/>
                    <a:pt x="68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14" name="Rectangle 754"/>
            <p:cNvSpPr>
              <a:spLocks noChangeArrowheads="1"/>
            </p:cNvSpPr>
            <p:nvPr/>
          </p:nvSpPr>
          <p:spPr bwMode="auto">
            <a:xfrm>
              <a:off x="2466976" y="863600"/>
              <a:ext cx="215900" cy="390525"/>
            </a:xfrm>
            <a:prstGeom prst="rect">
              <a:avLst/>
            </a:prstGeom>
            <a:gradFill>
              <a:gsLst>
                <a:gs pos="0">
                  <a:schemeClr val="bg1"/>
                </a:gs>
                <a:gs pos="91000">
                  <a:schemeClr val="bg2">
                    <a:lumMod val="90000"/>
                  </a:schemeClr>
                </a:gs>
              </a:gsLst>
              <a:lin ang="18000000" scaled="0"/>
            </a:gra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15" name="Freeform 755"/>
            <p:cNvSpPr>
              <a:spLocks noEditPoints="1"/>
            </p:cNvSpPr>
            <p:nvPr/>
          </p:nvSpPr>
          <p:spPr bwMode="auto">
            <a:xfrm>
              <a:off x="2451101" y="847725"/>
              <a:ext cx="247650" cy="422275"/>
            </a:xfrm>
            <a:custGeom>
              <a:gdLst>
                <a:gd fmla="*/ 68 w 78" name="T0"/>
                <a:gd fmla="*/ 10 h 133" name="T1"/>
                <a:gd fmla="*/ 68 w 78" name="T2"/>
                <a:gd fmla="*/ 123 h 133" name="T3"/>
                <a:gd fmla="*/ 10 w 78" name="T4"/>
                <a:gd fmla="*/ 123 h 133" name="T5"/>
                <a:gd fmla="*/ 10 w 78" name="T6"/>
                <a:gd fmla="*/ 10 h 133" name="T7"/>
                <a:gd fmla="*/ 68 w 78" name="T8"/>
                <a:gd fmla="*/ 10 h 133" name="T9"/>
                <a:gd fmla="*/ 68 w 78" name="T10"/>
                <a:gd fmla="*/ 0 h 133" name="T11"/>
                <a:gd fmla="*/ 10 w 78" name="T12"/>
                <a:gd fmla="*/ 0 h 133" name="T13"/>
                <a:gd fmla="*/ 0 w 78" name="T14"/>
                <a:gd fmla="*/ 10 h 133" name="T15"/>
                <a:gd fmla="*/ 0 w 78" name="T16"/>
                <a:gd fmla="*/ 123 h 133" name="T17"/>
                <a:gd fmla="*/ 10 w 78" name="T18"/>
                <a:gd fmla="*/ 133 h 133" name="T19"/>
                <a:gd fmla="*/ 68 w 78" name="T20"/>
                <a:gd fmla="*/ 133 h 133" name="T21"/>
                <a:gd fmla="*/ 78 w 78" name="T22"/>
                <a:gd fmla="*/ 123 h 133" name="T23"/>
                <a:gd fmla="*/ 78 w 78" name="T24"/>
                <a:gd fmla="*/ 10 h 133" name="T25"/>
                <a:gd fmla="*/ 68 w 78" name="T26"/>
                <a:gd fmla="*/ 0 h 133" name="T2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b="b" l="0" r="r" t="0"/>
              <a:pathLst>
                <a:path h="133" w="78">
                  <a:moveTo>
                    <a:pt x="68" y="10"/>
                  </a:moveTo>
                  <a:cubicBezTo>
                    <a:pt x="68" y="123"/>
                    <a:pt x="68" y="123"/>
                    <a:pt x="68" y="123"/>
                  </a:cubicBezTo>
                  <a:cubicBezTo>
                    <a:pt x="10" y="123"/>
                    <a:pt x="10" y="123"/>
                    <a:pt x="10" y="123"/>
                  </a:cubicBezTo>
                  <a:cubicBezTo>
                    <a:pt x="10" y="10"/>
                    <a:pt x="10" y="10"/>
                    <a:pt x="10" y="10"/>
                  </a:cubicBezTo>
                  <a:cubicBezTo>
                    <a:pt x="68" y="10"/>
                    <a:pt x="68" y="10"/>
                    <a:pt x="68" y="10"/>
                  </a:cubicBezTo>
                  <a:moveTo>
                    <a:pt x="68" y="0"/>
                  </a:moveTo>
                  <a:cubicBezTo>
                    <a:pt x="10" y="0"/>
                    <a:pt x="10" y="0"/>
                    <a:pt x="10" y="0"/>
                  </a:cubicBezTo>
                  <a:cubicBezTo>
                    <a:pt x="4" y="0"/>
                    <a:pt x="0" y="5"/>
                    <a:pt x="0" y="10"/>
                  </a:cubicBezTo>
                  <a:cubicBezTo>
                    <a:pt x="0" y="123"/>
                    <a:pt x="0" y="123"/>
                    <a:pt x="0" y="123"/>
                  </a:cubicBezTo>
                  <a:cubicBezTo>
                    <a:pt x="0" y="128"/>
                    <a:pt x="4" y="133"/>
                    <a:pt x="10" y="133"/>
                  </a:cubicBezTo>
                  <a:cubicBezTo>
                    <a:pt x="68" y="133"/>
                    <a:pt x="68" y="133"/>
                    <a:pt x="68" y="133"/>
                  </a:cubicBezTo>
                  <a:cubicBezTo>
                    <a:pt x="74" y="133"/>
                    <a:pt x="78" y="128"/>
                    <a:pt x="78" y="123"/>
                  </a:cubicBezTo>
                  <a:cubicBezTo>
                    <a:pt x="78" y="10"/>
                    <a:pt x="78" y="10"/>
                    <a:pt x="78" y="10"/>
                  </a:cubicBezTo>
                  <a:cubicBezTo>
                    <a:pt x="78" y="5"/>
                    <a:pt x="74" y="0"/>
                    <a:pt x="68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16" name="Rectangle 756"/>
            <p:cNvSpPr>
              <a:spLocks noChangeArrowheads="1"/>
            </p:cNvSpPr>
            <p:nvPr/>
          </p:nvSpPr>
          <p:spPr bwMode="auto">
            <a:xfrm>
              <a:off x="2790826" y="863600"/>
              <a:ext cx="219075" cy="390525"/>
            </a:xfrm>
            <a:prstGeom prst="rect">
              <a:avLst/>
            </a:prstGeom>
            <a:gradFill>
              <a:gsLst>
                <a:gs pos="0">
                  <a:schemeClr val="bg1"/>
                </a:gs>
                <a:gs pos="91000">
                  <a:schemeClr val="bg2">
                    <a:lumMod val="90000"/>
                  </a:schemeClr>
                </a:gs>
              </a:gsLst>
              <a:lin ang="18000000" scaled="0"/>
            </a:gra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17" name="Freeform 757"/>
            <p:cNvSpPr>
              <a:spLocks noEditPoints="1"/>
            </p:cNvSpPr>
            <p:nvPr/>
          </p:nvSpPr>
          <p:spPr bwMode="auto">
            <a:xfrm>
              <a:off x="2778126" y="847725"/>
              <a:ext cx="247650" cy="422275"/>
            </a:xfrm>
            <a:custGeom>
              <a:gdLst>
                <a:gd fmla="*/ 68 w 78" name="T0"/>
                <a:gd fmla="*/ 10 h 133" name="T1"/>
                <a:gd fmla="*/ 68 w 78" name="T2"/>
                <a:gd fmla="*/ 123 h 133" name="T3"/>
                <a:gd fmla="*/ 10 w 78" name="T4"/>
                <a:gd fmla="*/ 123 h 133" name="T5"/>
                <a:gd fmla="*/ 10 w 78" name="T6"/>
                <a:gd fmla="*/ 10 h 133" name="T7"/>
                <a:gd fmla="*/ 68 w 78" name="T8"/>
                <a:gd fmla="*/ 10 h 133" name="T9"/>
                <a:gd fmla="*/ 68 w 78" name="T10"/>
                <a:gd fmla="*/ 0 h 133" name="T11"/>
                <a:gd fmla="*/ 10 w 78" name="T12"/>
                <a:gd fmla="*/ 0 h 133" name="T13"/>
                <a:gd fmla="*/ 0 w 78" name="T14"/>
                <a:gd fmla="*/ 10 h 133" name="T15"/>
                <a:gd fmla="*/ 0 w 78" name="T16"/>
                <a:gd fmla="*/ 123 h 133" name="T17"/>
                <a:gd fmla="*/ 10 w 78" name="T18"/>
                <a:gd fmla="*/ 133 h 133" name="T19"/>
                <a:gd fmla="*/ 68 w 78" name="T20"/>
                <a:gd fmla="*/ 133 h 133" name="T21"/>
                <a:gd fmla="*/ 78 w 78" name="T22"/>
                <a:gd fmla="*/ 123 h 133" name="T23"/>
                <a:gd fmla="*/ 78 w 78" name="T24"/>
                <a:gd fmla="*/ 10 h 133" name="T25"/>
                <a:gd fmla="*/ 68 w 78" name="T26"/>
                <a:gd fmla="*/ 0 h 133" name="T2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b="b" l="0" r="r" t="0"/>
              <a:pathLst>
                <a:path h="133" w="78">
                  <a:moveTo>
                    <a:pt x="68" y="10"/>
                  </a:moveTo>
                  <a:cubicBezTo>
                    <a:pt x="68" y="123"/>
                    <a:pt x="68" y="123"/>
                    <a:pt x="68" y="123"/>
                  </a:cubicBezTo>
                  <a:cubicBezTo>
                    <a:pt x="10" y="123"/>
                    <a:pt x="10" y="123"/>
                    <a:pt x="10" y="123"/>
                  </a:cubicBezTo>
                  <a:cubicBezTo>
                    <a:pt x="10" y="10"/>
                    <a:pt x="10" y="10"/>
                    <a:pt x="10" y="10"/>
                  </a:cubicBezTo>
                  <a:cubicBezTo>
                    <a:pt x="68" y="10"/>
                    <a:pt x="68" y="10"/>
                    <a:pt x="68" y="10"/>
                  </a:cubicBezTo>
                  <a:moveTo>
                    <a:pt x="68" y="0"/>
                  </a:moveTo>
                  <a:cubicBezTo>
                    <a:pt x="10" y="0"/>
                    <a:pt x="10" y="0"/>
                    <a:pt x="10" y="0"/>
                  </a:cubicBezTo>
                  <a:cubicBezTo>
                    <a:pt x="4" y="0"/>
                    <a:pt x="0" y="5"/>
                    <a:pt x="0" y="10"/>
                  </a:cubicBezTo>
                  <a:cubicBezTo>
                    <a:pt x="0" y="123"/>
                    <a:pt x="0" y="123"/>
                    <a:pt x="0" y="123"/>
                  </a:cubicBezTo>
                  <a:cubicBezTo>
                    <a:pt x="0" y="128"/>
                    <a:pt x="4" y="133"/>
                    <a:pt x="10" y="133"/>
                  </a:cubicBezTo>
                  <a:cubicBezTo>
                    <a:pt x="68" y="133"/>
                    <a:pt x="68" y="133"/>
                    <a:pt x="68" y="133"/>
                  </a:cubicBezTo>
                  <a:cubicBezTo>
                    <a:pt x="74" y="133"/>
                    <a:pt x="78" y="128"/>
                    <a:pt x="78" y="123"/>
                  </a:cubicBezTo>
                  <a:cubicBezTo>
                    <a:pt x="78" y="10"/>
                    <a:pt x="78" y="10"/>
                    <a:pt x="78" y="10"/>
                  </a:cubicBezTo>
                  <a:cubicBezTo>
                    <a:pt x="78" y="5"/>
                    <a:pt x="74" y="0"/>
                    <a:pt x="68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18" name="Rectangle 758"/>
            <p:cNvSpPr>
              <a:spLocks noChangeArrowheads="1"/>
            </p:cNvSpPr>
            <p:nvPr/>
          </p:nvSpPr>
          <p:spPr bwMode="auto">
            <a:xfrm>
              <a:off x="3117851" y="863600"/>
              <a:ext cx="219075" cy="390525"/>
            </a:xfrm>
            <a:prstGeom prst="rect">
              <a:avLst/>
            </a:prstGeom>
            <a:gradFill>
              <a:gsLst>
                <a:gs pos="0">
                  <a:schemeClr val="bg1"/>
                </a:gs>
                <a:gs pos="91000">
                  <a:schemeClr val="bg2">
                    <a:lumMod val="90000"/>
                  </a:schemeClr>
                </a:gs>
              </a:gsLst>
              <a:lin ang="18000000" scaled="0"/>
            </a:gra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19" name="Freeform 759"/>
            <p:cNvSpPr>
              <a:spLocks noEditPoints="1"/>
            </p:cNvSpPr>
            <p:nvPr/>
          </p:nvSpPr>
          <p:spPr bwMode="auto">
            <a:xfrm>
              <a:off x="3105151" y="847725"/>
              <a:ext cx="247650" cy="422275"/>
            </a:xfrm>
            <a:custGeom>
              <a:gdLst>
                <a:gd fmla="*/ 68 w 78" name="T0"/>
                <a:gd fmla="*/ 10 h 133" name="T1"/>
                <a:gd fmla="*/ 68 w 78" name="T2"/>
                <a:gd fmla="*/ 123 h 133" name="T3"/>
                <a:gd fmla="*/ 10 w 78" name="T4"/>
                <a:gd fmla="*/ 123 h 133" name="T5"/>
                <a:gd fmla="*/ 10 w 78" name="T6"/>
                <a:gd fmla="*/ 10 h 133" name="T7"/>
                <a:gd fmla="*/ 68 w 78" name="T8"/>
                <a:gd fmla="*/ 10 h 133" name="T9"/>
                <a:gd fmla="*/ 68 w 78" name="T10"/>
                <a:gd fmla="*/ 0 h 133" name="T11"/>
                <a:gd fmla="*/ 10 w 78" name="T12"/>
                <a:gd fmla="*/ 0 h 133" name="T13"/>
                <a:gd fmla="*/ 0 w 78" name="T14"/>
                <a:gd fmla="*/ 10 h 133" name="T15"/>
                <a:gd fmla="*/ 0 w 78" name="T16"/>
                <a:gd fmla="*/ 123 h 133" name="T17"/>
                <a:gd fmla="*/ 10 w 78" name="T18"/>
                <a:gd fmla="*/ 133 h 133" name="T19"/>
                <a:gd fmla="*/ 68 w 78" name="T20"/>
                <a:gd fmla="*/ 133 h 133" name="T21"/>
                <a:gd fmla="*/ 78 w 78" name="T22"/>
                <a:gd fmla="*/ 123 h 133" name="T23"/>
                <a:gd fmla="*/ 78 w 78" name="T24"/>
                <a:gd fmla="*/ 10 h 133" name="T25"/>
                <a:gd fmla="*/ 68 w 78" name="T26"/>
                <a:gd fmla="*/ 0 h 133" name="T2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b="b" l="0" r="r" t="0"/>
              <a:pathLst>
                <a:path h="133" w="78">
                  <a:moveTo>
                    <a:pt x="68" y="10"/>
                  </a:moveTo>
                  <a:cubicBezTo>
                    <a:pt x="68" y="123"/>
                    <a:pt x="68" y="123"/>
                    <a:pt x="68" y="123"/>
                  </a:cubicBezTo>
                  <a:cubicBezTo>
                    <a:pt x="10" y="123"/>
                    <a:pt x="10" y="123"/>
                    <a:pt x="10" y="123"/>
                  </a:cubicBezTo>
                  <a:cubicBezTo>
                    <a:pt x="10" y="10"/>
                    <a:pt x="10" y="10"/>
                    <a:pt x="10" y="10"/>
                  </a:cubicBezTo>
                  <a:cubicBezTo>
                    <a:pt x="68" y="10"/>
                    <a:pt x="68" y="10"/>
                    <a:pt x="68" y="10"/>
                  </a:cubicBezTo>
                  <a:moveTo>
                    <a:pt x="68" y="0"/>
                  </a:moveTo>
                  <a:cubicBezTo>
                    <a:pt x="10" y="0"/>
                    <a:pt x="10" y="0"/>
                    <a:pt x="10" y="0"/>
                  </a:cubicBezTo>
                  <a:cubicBezTo>
                    <a:pt x="4" y="0"/>
                    <a:pt x="0" y="5"/>
                    <a:pt x="0" y="10"/>
                  </a:cubicBezTo>
                  <a:cubicBezTo>
                    <a:pt x="0" y="123"/>
                    <a:pt x="0" y="123"/>
                    <a:pt x="0" y="123"/>
                  </a:cubicBezTo>
                  <a:cubicBezTo>
                    <a:pt x="0" y="128"/>
                    <a:pt x="4" y="133"/>
                    <a:pt x="10" y="133"/>
                  </a:cubicBezTo>
                  <a:cubicBezTo>
                    <a:pt x="68" y="133"/>
                    <a:pt x="68" y="133"/>
                    <a:pt x="68" y="133"/>
                  </a:cubicBezTo>
                  <a:cubicBezTo>
                    <a:pt x="73" y="133"/>
                    <a:pt x="78" y="128"/>
                    <a:pt x="78" y="123"/>
                  </a:cubicBezTo>
                  <a:cubicBezTo>
                    <a:pt x="78" y="10"/>
                    <a:pt x="78" y="10"/>
                    <a:pt x="78" y="10"/>
                  </a:cubicBezTo>
                  <a:cubicBezTo>
                    <a:pt x="78" y="5"/>
                    <a:pt x="73" y="0"/>
                    <a:pt x="68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20" name="Rectangle 760"/>
            <p:cNvSpPr>
              <a:spLocks noChangeArrowheads="1"/>
            </p:cNvSpPr>
            <p:nvPr/>
          </p:nvSpPr>
          <p:spPr bwMode="auto">
            <a:xfrm>
              <a:off x="3444876" y="863600"/>
              <a:ext cx="219075" cy="390525"/>
            </a:xfrm>
            <a:prstGeom prst="rect">
              <a:avLst/>
            </a:prstGeom>
            <a:gradFill>
              <a:gsLst>
                <a:gs pos="0">
                  <a:schemeClr val="bg1"/>
                </a:gs>
                <a:gs pos="91000">
                  <a:schemeClr val="bg2">
                    <a:lumMod val="90000"/>
                  </a:schemeClr>
                </a:gs>
              </a:gsLst>
              <a:lin ang="18000000" scaled="0"/>
            </a:gra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21" name="Freeform 761"/>
            <p:cNvSpPr>
              <a:spLocks noEditPoints="1"/>
            </p:cNvSpPr>
            <p:nvPr/>
          </p:nvSpPr>
          <p:spPr bwMode="auto">
            <a:xfrm>
              <a:off x="3432176" y="847725"/>
              <a:ext cx="247650" cy="422275"/>
            </a:xfrm>
            <a:custGeom>
              <a:gdLst>
                <a:gd fmla="*/ 68 w 78" name="T0"/>
                <a:gd fmla="*/ 10 h 133" name="T1"/>
                <a:gd fmla="*/ 68 w 78" name="T2"/>
                <a:gd fmla="*/ 123 h 133" name="T3"/>
                <a:gd fmla="*/ 9 w 78" name="T4"/>
                <a:gd fmla="*/ 123 h 133" name="T5"/>
                <a:gd fmla="*/ 9 w 78" name="T6"/>
                <a:gd fmla="*/ 10 h 133" name="T7"/>
                <a:gd fmla="*/ 68 w 78" name="T8"/>
                <a:gd fmla="*/ 10 h 133" name="T9"/>
                <a:gd fmla="*/ 68 w 78" name="T10"/>
                <a:gd fmla="*/ 0 h 133" name="T11"/>
                <a:gd fmla="*/ 9 w 78" name="T12"/>
                <a:gd fmla="*/ 0 h 133" name="T13"/>
                <a:gd fmla="*/ 0 w 78" name="T14"/>
                <a:gd fmla="*/ 10 h 133" name="T15"/>
                <a:gd fmla="*/ 0 w 78" name="T16"/>
                <a:gd fmla="*/ 123 h 133" name="T17"/>
                <a:gd fmla="*/ 9 w 78" name="T18"/>
                <a:gd fmla="*/ 133 h 133" name="T19"/>
                <a:gd fmla="*/ 68 w 78" name="T20"/>
                <a:gd fmla="*/ 133 h 133" name="T21"/>
                <a:gd fmla="*/ 78 w 78" name="T22"/>
                <a:gd fmla="*/ 123 h 133" name="T23"/>
                <a:gd fmla="*/ 78 w 78" name="T24"/>
                <a:gd fmla="*/ 10 h 133" name="T25"/>
                <a:gd fmla="*/ 68 w 78" name="T26"/>
                <a:gd fmla="*/ 0 h 133" name="T2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b="b" l="0" r="r" t="0"/>
              <a:pathLst>
                <a:path h="133" w="78">
                  <a:moveTo>
                    <a:pt x="68" y="10"/>
                  </a:moveTo>
                  <a:cubicBezTo>
                    <a:pt x="68" y="123"/>
                    <a:pt x="68" y="123"/>
                    <a:pt x="68" y="123"/>
                  </a:cubicBezTo>
                  <a:cubicBezTo>
                    <a:pt x="9" y="123"/>
                    <a:pt x="9" y="123"/>
                    <a:pt x="9" y="123"/>
                  </a:cubicBezTo>
                  <a:cubicBezTo>
                    <a:pt x="9" y="10"/>
                    <a:pt x="9" y="10"/>
                    <a:pt x="9" y="10"/>
                  </a:cubicBezTo>
                  <a:cubicBezTo>
                    <a:pt x="68" y="10"/>
                    <a:pt x="68" y="10"/>
                    <a:pt x="68" y="10"/>
                  </a:cubicBezTo>
                  <a:moveTo>
                    <a:pt x="68" y="0"/>
                  </a:moveTo>
                  <a:cubicBezTo>
                    <a:pt x="9" y="0"/>
                    <a:pt x="9" y="0"/>
                    <a:pt x="9" y="0"/>
                  </a:cubicBezTo>
                  <a:cubicBezTo>
                    <a:pt x="4" y="0"/>
                    <a:pt x="0" y="5"/>
                    <a:pt x="0" y="10"/>
                  </a:cubicBezTo>
                  <a:cubicBezTo>
                    <a:pt x="0" y="123"/>
                    <a:pt x="0" y="123"/>
                    <a:pt x="0" y="123"/>
                  </a:cubicBezTo>
                  <a:cubicBezTo>
                    <a:pt x="0" y="128"/>
                    <a:pt x="4" y="133"/>
                    <a:pt x="9" y="133"/>
                  </a:cubicBezTo>
                  <a:cubicBezTo>
                    <a:pt x="68" y="133"/>
                    <a:pt x="68" y="133"/>
                    <a:pt x="68" y="133"/>
                  </a:cubicBezTo>
                  <a:cubicBezTo>
                    <a:pt x="73" y="133"/>
                    <a:pt x="78" y="128"/>
                    <a:pt x="78" y="123"/>
                  </a:cubicBezTo>
                  <a:cubicBezTo>
                    <a:pt x="78" y="10"/>
                    <a:pt x="78" y="10"/>
                    <a:pt x="78" y="10"/>
                  </a:cubicBezTo>
                  <a:cubicBezTo>
                    <a:pt x="78" y="5"/>
                    <a:pt x="73" y="0"/>
                    <a:pt x="68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22" name="Rectangle 762"/>
            <p:cNvSpPr>
              <a:spLocks noChangeArrowheads="1"/>
            </p:cNvSpPr>
            <p:nvPr/>
          </p:nvSpPr>
          <p:spPr bwMode="auto">
            <a:xfrm>
              <a:off x="3771901" y="863600"/>
              <a:ext cx="219075" cy="390525"/>
            </a:xfrm>
            <a:prstGeom prst="rect">
              <a:avLst/>
            </a:prstGeom>
            <a:gradFill>
              <a:gsLst>
                <a:gs pos="0">
                  <a:schemeClr val="bg1"/>
                </a:gs>
                <a:gs pos="91000">
                  <a:schemeClr val="bg2">
                    <a:lumMod val="90000"/>
                  </a:schemeClr>
                </a:gs>
              </a:gsLst>
              <a:lin ang="18000000" scaled="0"/>
            </a:gra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23" name="Freeform 763"/>
            <p:cNvSpPr>
              <a:spLocks noEditPoints="1"/>
            </p:cNvSpPr>
            <p:nvPr/>
          </p:nvSpPr>
          <p:spPr bwMode="auto">
            <a:xfrm>
              <a:off x="3756026" y="847725"/>
              <a:ext cx="250825" cy="422275"/>
            </a:xfrm>
            <a:custGeom>
              <a:gdLst>
                <a:gd fmla="*/ 69 w 79" name="T0"/>
                <a:gd fmla="*/ 10 h 133" name="T1"/>
                <a:gd fmla="*/ 69 w 79" name="T2"/>
                <a:gd fmla="*/ 123 h 133" name="T3"/>
                <a:gd fmla="*/ 10 w 79" name="T4"/>
                <a:gd fmla="*/ 123 h 133" name="T5"/>
                <a:gd fmla="*/ 10 w 79" name="T6"/>
                <a:gd fmla="*/ 10 h 133" name="T7"/>
                <a:gd fmla="*/ 69 w 79" name="T8"/>
                <a:gd fmla="*/ 10 h 133" name="T9"/>
                <a:gd fmla="*/ 69 w 79" name="T10"/>
                <a:gd fmla="*/ 0 h 133" name="T11"/>
                <a:gd fmla="*/ 10 w 79" name="T12"/>
                <a:gd fmla="*/ 0 h 133" name="T13"/>
                <a:gd fmla="*/ 0 w 79" name="T14"/>
                <a:gd fmla="*/ 10 h 133" name="T15"/>
                <a:gd fmla="*/ 0 w 79" name="T16"/>
                <a:gd fmla="*/ 123 h 133" name="T17"/>
                <a:gd fmla="*/ 10 w 79" name="T18"/>
                <a:gd fmla="*/ 133 h 133" name="T19"/>
                <a:gd fmla="*/ 69 w 79" name="T20"/>
                <a:gd fmla="*/ 133 h 133" name="T21"/>
                <a:gd fmla="*/ 79 w 79" name="T22"/>
                <a:gd fmla="*/ 123 h 133" name="T23"/>
                <a:gd fmla="*/ 79 w 79" name="T24"/>
                <a:gd fmla="*/ 10 h 133" name="T25"/>
                <a:gd fmla="*/ 69 w 79" name="T26"/>
                <a:gd fmla="*/ 0 h 133" name="T2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b="b" l="0" r="r" t="0"/>
              <a:pathLst>
                <a:path h="133" w="79">
                  <a:moveTo>
                    <a:pt x="69" y="10"/>
                  </a:moveTo>
                  <a:cubicBezTo>
                    <a:pt x="69" y="123"/>
                    <a:pt x="69" y="123"/>
                    <a:pt x="69" y="123"/>
                  </a:cubicBezTo>
                  <a:cubicBezTo>
                    <a:pt x="10" y="123"/>
                    <a:pt x="10" y="123"/>
                    <a:pt x="10" y="123"/>
                  </a:cubicBezTo>
                  <a:cubicBezTo>
                    <a:pt x="10" y="10"/>
                    <a:pt x="10" y="10"/>
                    <a:pt x="10" y="10"/>
                  </a:cubicBezTo>
                  <a:cubicBezTo>
                    <a:pt x="69" y="10"/>
                    <a:pt x="69" y="10"/>
                    <a:pt x="69" y="10"/>
                  </a:cubicBezTo>
                  <a:moveTo>
                    <a:pt x="69" y="0"/>
                  </a:moveTo>
                  <a:cubicBezTo>
                    <a:pt x="10" y="0"/>
                    <a:pt x="10" y="0"/>
                    <a:pt x="10" y="0"/>
                  </a:cubicBezTo>
                  <a:cubicBezTo>
                    <a:pt x="5" y="0"/>
                    <a:pt x="0" y="5"/>
                    <a:pt x="0" y="10"/>
                  </a:cubicBezTo>
                  <a:cubicBezTo>
                    <a:pt x="0" y="123"/>
                    <a:pt x="0" y="123"/>
                    <a:pt x="0" y="123"/>
                  </a:cubicBezTo>
                  <a:cubicBezTo>
                    <a:pt x="0" y="128"/>
                    <a:pt x="5" y="133"/>
                    <a:pt x="10" y="133"/>
                  </a:cubicBezTo>
                  <a:cubicBezTo>
                    <a:pt x="69" y="133"/>
                    <a:pt x="69" y="133"/>
                    <a:pt x="69" y="133"/>
                  </a:cubicBezTo>
                  <a:cubicBezTo>
                    <a:pt x="74" y="133"/>
                    <a:pt x="79" y="128"/>
                    <a:pt x="79" y="123"/>
                  </a:cubicBezTo>
                  <a:cubicBezTo>
                    <a:pt x="79" y="10"/>
                    <a:pt x="79" y="10"/>
                    <a:pt x="79" y="10"/>
                  </a:cubicBezTo>
                  <a:cubicBezTo>
                    <a:pt x="79" y="5"/>
                    <a:pt x="74" y="0"/>
                    <a:pt x="69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24" name="Rectangle 764"/>
            <p:cNvSpPr>
              <a:spLocks noChangeArrowheads="1"/>
            </p:cNvSpPr>
            <p:nvPr/>
          </p:nvSpPr>
          <p:spPr bwMode="auto">
            <a:xfrm>
              <a:off x="4098926" y="863600"/>
              <a:ext cx="219075" cy="390525"/>
            </a:xfrm>
            <a:prstGeom prst="rect">
              <a:avLst/>
            </a:prstGeom>
            <a:gradFill>
              <a:gsLst>
                <a:gs pos="0">
                  <a:schemeClr val="bg1"/>
                </a:gs>
                <a:gs pos="91000">
                  <a:schemeClr val="bg2">
                    <a:lumMod val="90000"/>
                  </a:schemeClr>
                </a:gs>
              </a:gsLst>
              <a:lin ang="18000000" scaled="0"/>
            </a:gra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25" name="Freeform 765"/>
            <p:cNvSpPr>
              <a:spLocks noEditPoints="1"/>
            </p:cNvSpPr>
            <p:nvPr/>
          </p:nvSpPr>
          <p:spPr bwMode="auto">
            <a:xfrm>
              <a:off x="4083051" y="847725"/>
              <a:ext cx="250825" cy="422275"/>
            </a:xfrm>
            <a:custGeom>
              <a:gdLst>
                <a:gd fmla="*/ 69 w 79" name="T0"/>
                <a:gd fmla="*/ 10 h 133" name="T1"/>
                <a:gd fmla="*/ 69 w 79" name="T2"/>
                <a:gd fmla="*/ 123 h 133" name="T3"/>
                <a:gd fmla="*/ 10 w 79" name="T4"/>
                <a:gd fmla="*/ 123 h 133" name="T5"/>
                <a:gd fmla="*/ 10 w 79" name="T6"/>
                <a:gd fmla="*/ 10 h 133" name="T7"/>
                <a:gd fmla="*/ 69 w 79" name="T8"/>
                <a:gd fmla="*/ 10 h 133" name="T9"/>
                <a:gd fmla="*/ 69 w 79" name="T10"/>
                <a:gd fmla="*/ 0 h 133" name="T11"/>
                <a:gd fmla="*/ 10 w 79" name="T12"/>
                <a:gd fmla="*/ 0 h 133" name="T13"/>
                <a:gd fmla="*/ 0 w 79" name="T14"/>
                <a:gd fmla="*/ 10 h 133" name="T15"/>
                <a:gd fmla="*/ 0 w 79" name="T16"/>
                <a:gd fmla="*/ 123 h 133" name="T17"/>
                <a:gd fmla="*/ 10 w 79" name="T18"/>
                <a:gd fmla="*/ 133 h 133" name="T19"/>
                <a:gd fmla="*/ 69 w 79" name="T20"/>
                <a:gd fmla="*/ 133 h 133" name="T21"/>
                <a:gd fmla="*/ 79 w 79" name="T22"/>
                <a:gd fmla="*/ 123 h 133" name="T23"/>
                <a:gd fmla="*/ 79 w 79" name="T24"/>
                <a:gd fmla="*/ 10 h 133" name="T25"/>
                <a:gd fmla="*/ 69 w 79" name="T26"/>
                <a:gd fmla="*/ 0 h 133" name="T2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b="b" l="0" r="r" t="0"/>
              <a:pathLst>
                <a:path h="133" w="79">
                  <a:moveTo>
                    <a:pt x="69" y="10"/>
                  </a:moveTo>
                  <a:cubicBezTo>
                    <a:pt x="69" y="123"/>
                    <a:pt x="69" y="123"/>
                    <a:pt x="69" y="123"/>
                  </a:cubicBezTo>
                  <a:cubicBezTo>
                    <a:pt x="10" y="123"/>
                    <a:pt x="10" y="123"/>
                    <a:pt x="10" y="123"/>
                  </a:cubicBezTo>
                  <a:cubicBezTo>
                    <a:pt x="10" y="10"/>
                    <a:pt x="10" y="10"/>
                    <a:pt x="10" y="10"/>
                  </a:cubicBezTo>
                  <a:cubicBezTo>
                    <a:pt x="69" y="10"/>
                    <a:pt x="69" y="10"/>
                    <a:pt x="69" y="10"/>
                  </a:cubicBezTo>
                  <a:moveTo>
                    <a:pt x="69" y="0"/>
                  </a:moveTo>
                  <a:cubicBezTo>
                    <a:pt x="10" y="0"/>
                    <a:pt x="10" y="0"/>
                    <a:pt x="10" y="0"/>
                  </a:cubicBezTo>
                  <a:cubicBezTo>
                    <a:pt x="5" y="0"/>
                    <a:pt x="0" y="5"/>
                    <a:pt x="0" y="10"/>
                  </a:cubicBezTo>
                  <a:cubicBezTo>
                    <a:pt x="0" y="123"/>
                    <a:pt x="0" y="123"/>
                    <a:pt x="0" y="123"/>
                  </a:cubicBezTo>
                  <a:cubicBezTo>
                    <a:pt x="0" y="128"/>
                    <a:pt x="5" y="133"/>
                    <a:pt x="10" y="133"/>
                  </a:cubicBezTo>
                  <a:cubicBezTo>
                    <a:pt x="69" y="133"/>
                    <a:pt x="69" y="133"/>
                    <a:pt x="69" y="133"/>
                  </a:cubicBezTo>
                  <a:cubicBezTo>
                    <a:pt x="74" y="133"/>
                    <a:pt x="79" y="128"/>
                    <a:pt x="79" y="123"/>
                  </a:cubicBezTo>
                  <a:cubicBezTo>
                    <a:pt x="79" y="10"/>
                    <a:pt x="79" y="10"/>
                    <a:pt x="79" y="10"/>
                  </a:cubicBezTo>
                  <a:cubicBezTo>
                    <a:pt x="79" y="5"/>
                    <a:pt x="74" y="0"/>
                    <a:pt x="69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26" name="Rectangle 766"/>
            <p:cNvSpPr>
              <a:spLocks noChangeArrowheads="1"/>
            </p:cNvSpPr>
            <p:nvPr/>
          </p:nvSpPr>
          <p:spPr bwMode="auto">
            <a:xfrm>
              <a:off x="2141538" y="1333500"/>
              <a:ext cx="217488" cy="393700"/>
            </a:xfrm>
            <a:prstGeom prst="rect">
              <a:avLst/>
            </a:prstGeom>
            <a:gradFill>
              <a:gsLst>
                <a:gs pos="0">
                  <a:schemeClr val="bg1"/>
                </a:gs>
                <a:gs pos="91000">
                  <a:schemeClr val="bg2">
                    <a:lumMod val="90000"/>
                  </a:schemeClr>
                </a:gs>
              </a:gsLst>
              <a:lin ang="18000000" scaled="0"/>
            </a:gra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27" name="Freeform 767"/>
            <p:cNvSpPr>
              <a:spLocks noEditPoints="1"/>
            </p:cNvSpPr>
            <p:nvPr/>
          </p:nvSpPr>
          <p:spPr bwMode="auto">
            <a:xfrm>
              <a:off x="2125663" y="1320800"/>
              <a:ext cx="246063" cy="419100"/>
            </a:xfrm>
            <a:custGeom>
              <a:gdLst>
                <a:gd fmla="*/ 68 w 78" name="T0"/>
                <a:gd fmla="*/ 10 h 132" name="T1"/>
                <a:gd fmla="*/ 68 w 78" name="T2"/>
                <a:gd fmla="*/ 122 h 132" name="T3"/>
                <a:gd fmla="*/ 10 w 78" name="T4"/>
                <a:gd fmla="*/ 122 h 132" name="T5"/>
                <a:gd fmla="*/ 10 w 78" name="T6"/>
                <a:gd fmla="*/ 10 h 132" name="T7"/>
                <a:gd fmla="*/ 68 w 78" name="T8"/>
                <a:gd fmla="*/ 10 h 132" name="T9"/>
                <a:gd fmla="*/ 68 w 78" name="T10"/>
                <a:gd fmla="*/ 0 h 132" name="T11"/>
                <a:gd fmla="*/ 10 w 78" name="T12"/>
                <a:gd fmla="*/ 0 h 132" name="T13"/>
                <a:gd fmla="*/ 0 w 78" name="T14"/>
                <a:gd fmla="*/ 10 h 132" name="T15"/>
                <a:gd fmla="*/ 0 w 78" name="T16"/>
                <a:gd fmla="*/ 122 h 132" name="T17"/>
                <a:gd fmla="*/ 10 w 78" name="T18"/>
                <a:gd fmla="*/ 132 h 132" name="T19"/>
                <a:gd fmla="*/ 68 w 78" name="T20"/>
                <a:gd fmla="*/ 132 h 132" name="T21"/>
                <a:gd fmla="*/ 78 w 78" name="T22"/>
                <a:gd fmla="*/ 122 h 132" name="T23"/>
                <a:gd fmla="*/ 78 w 78" name="T24"/>
                <a:gd fmla="*/ 10 h 132" name="T25"/>
                <a:gd fmla="*/ 68 w 78" name="T26"/>
                <a:gd fmla="*/ 0 h 132" name="T2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b="b" l="0" r="r" t="0"/>
              <a:pathLst>
                <a:path h="132" w="78">
                  <a:moveTo>
                    <a:pt x="68" y="10"/>
                  </a:moveTo>
                  <a:cubicBezTo>
                    <a:pt x="68" y="122"/>
                    <a:pt x="68" y="122"/>
                    <a:pt x="68" y="122"/>
                  </a:cubicBezTo>
                  <a:cubicBezTo>
                    <a:pt x="10" y="122"/>
                    <a:pt x="10" y="122"/>
                    <a:pt x="10" y="122"/>
                  </a:cubicBezTo>
                  <a:cubicBezTo>
                    <a:pt x="10" y="10"/>
                    <a:pt x="10" y="10"/>
                    <a:pt x="10" y="10"/>
                  </a:cubicBezTo>
                  <a:cubicBezTo>
                    <a:pt x="68" y="10"/>
                    <a:pt x="68" y="10"/>
                    <a:pt x="68" y="10"/>
                  </a:cubicBezTo>
                  <a:moveTo>
                    <a:pt x="68" y="0"/>
                  </a:moveTo>
                  <a:cubicBezTo>
                    <a:pt x="10" y="0"/>
                    <a:pt x="10" y="0"/>
                    <a:pt x="10" y="0"/>
                  </a:cubicBezTo>
                  <a:cubicBezTo>
                    <a:pt x="4" y="0"/>
                    <a:pt x="0" y="4"/>
                    <a:pt x="0" y="10"/>
                  </a:cubicBezTo>
                  <a:cubicBezTo>
                    <a:pt x="0" y="122"/>
                    <a:pt x="0" y="122"/>
                    <a:pt x="0" y="122"/>
                  </a:cubicBezTo>
                  <a:cubicBezTo>
                    <a:pt x="0" y="128"/>
                    <a:pt x="4" y="132"/>
                    <a:pt x="10" y="132"/>
                  </a:cubicBezTo>
                  <a:cubicBezTo>
                    <a:pt x="68" y="132"/>
                    <a:pt x="68" y="132"/>
                    <a:pt x="68" y="132"/>
                  </a:cubicBezTo>
                  <a:cubicBezTo>
                    <a:pt x="74" y="132"/>
                    <a:pt x="78" y="128"/>
                    <a:pt x="78" y="122"/>
                  </a:cubicBezTo>
                  <a:cubicBezTo>
                    <a:pt x="78" y="10"/>
                    <a:pt x="78" y="10"/>
                    <a:pt x="78" y="10"/>
                  </a:cubicBezTo>
                  <a:cubicBezTo>
                    <a:pt x="78" y="4"/>
                    <a:pt x="74" y="0"/>
                    <a:pt x="68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28" name="Rectangle 768"/>
            <p:cNvSpPr>
              <a:spLocks noChangeArrowheads="1"/>
            </p:cNvSpPr>
            <p:nvPr/>
          </p:nvSpPr>
          <p:spPr bwMode="auto">
            <a:xfrm>
              <a:off x="2466976" y="1333500"/>
              <a:ext cx="215900" cy="393700"/>
            </a:xfrm>
            <a:prstGeom prst="rect">
              <a:avLst/>
            </a:prstGeom>
            <a:gradFill>
              <a:gsLst>
                <a:gs pos="0">
                  <a:schemeClr val="bg1"/>
                </a:gs>
                <a:gs pos="91000">
                  <a:schemeClr val="bg2">
                    <a:lumMod val="90000"/>
                  </a:schemeClr>
                </a:gs>
              </a:gsLst>
              <a:lin ang="18000000" scaled="0"/>
            </a:gra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29" name="Freeform 769"/>
            <p:cNvSpPr>
              <a:spLocks noEditPoints="1"/>
            </p:cNvSpPr>
            <p:nvPr/>
          </p:nvSpPr>
          <p:spPr bwMode="auto">
            <a:xfrm>
              <a:off x="2451101" y="1320800"/>
              <a:ext cx="247650" cy="419100"/>
            </a:xfrm>
            <a:custGeom>
              <a:gdLst>
                <a:gd fmla="*/ 68 w 78" name="T0"/>
                <a:gd fmla="*/ 10 h 132" name="T1"/>
                <a:gd fmla="*/ 68 w 78" name="T2"/>
                <a:gd fmla="*/ 122 h 132" name="T3"/>
                <a:gd fmla="*/ 10 w 78" name="T4"/>
                <a:gd fmla="*/ 122 h 132" name="T5"/>
                <a:gd fmla="*/ 10 w 78" name="T6"/>
                <a:gd fmla="*/ 10 h 132" name="T7"/>
                <a:gd fmla="*/ 68 w 78" name="T8"/>
                <a:gd fmla="*/ 10 h 132" name="T9"/>
                <a:gd fmla="*/ 68 w 78" name="T10"/>
                <a:gd fmla="*/ 0 h 132" name="T11"/>
                <a:gd fmla="*/ 10 w 78" name="T12"/>
                <a:gd fmla="*/ 0 h 132" name="T13"/>
                <a:gd fmla="*/ 0 w 78" name="T14"/>
                <a:gd fmla="*/ 10 h 132" name="T15"/>
                <a:gd fmla="*/ 0 w 78" name="T16"/>
                <a:gd fmla="*/ 122 h 132" name="T17"/>
                <a:gd fmla="*/ 10 w 78" name="T18"/>
                <a:gd fmla="*/ 132 h 132" name="T19"/>
                <a:gd fmla="*/ 68 w 78" name="T20"/>
                <a:gd fmla="*/ 132 h 132" name="T21"/>
                <a:gd fmla="*/ 78 w 78" name="T22"/>
                <a:gd fmla="*/ 122 h 132" name="T23"/>
                <a:gd fmla="*/ 78 w 78" name="T24"/>
                <a:gd fmla="*/ 10 h 132" name="T25"/>
                <a:gd fmla="*/ 68 w 78" name="T26"/>
                <a:gd fmla="*/ 0 h 132" name="T2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b="b" l="0" r="r" t="0"/>
              <a:pathLst>
                <a:path h="132" w="78">
                  <a:moveTo>
                    <a:pt x="68" y="10"/>
                  </a:moveTo>
                  <a:cubicBezTo>
                    <a:pt x="68" y="122"/>
                    <a:pt x="68" y="122"/>
                    <a:pt x="68" y="122"/>
                  </a:cubicBezTo>
                  <a:cubicBezTo>
                    <a:pt x="10" y="122"/>
                    <a:pt x="10" y="122"/>
                    <a:pt x="10" y="122"/>
                  </a:cubicBezTo>
                  <a:cubicBezTo>
                    <a:pt x="10" y="10"/>
                    <a:pt x="10" y="10"/>
                    <a:pt x="10" y="10"/>
                  </a:cubicBezTo>
                  <a:cubicBezTo>
                    <a:pt x="68" y="10"/>
                    <a:pt x="68" y="10"/>
                    <a:pt x="68" y="10"/>
                  </a:cubicBezTo>
                  <a:moveTo>
                    <a:pt x="68" y="0"/>
                  </a:moveTo>
                  <a:cubicBezTo>
                    <a:pt x="10" y="0"/>
                    <a:pt x="10" y="0"/>
                    <a:pt x="10" y="0"/>
                  </a:cubicBezTo>
                  <a:cubicBezTo>
                    <a:pt x="4" y="0"/>
                    <a:pt x="0" y="4"/>
                    <a:pt x="0" y="10"/>
                  </a:cubicBezTo>
                  <a:cubicBezTo>
                    <a:pt x="0" y="122"/>
                    <a:pt x="0" y="122"/>
                    <a:pt x="0" y="122"/>
                  </a:cubicBezTo>
                  <a:cubicBezTo>
                    <a:pt x="0" y="128"/>
                    <a:pt x="4" y="132"/>
                    <a:pt x="10" y="132"/>
                  </a:cubicBezTo>
                  <a:cubicBezTo>
                    <a:pt x="68" y="132"/>
                    <a:pt x="68" y="132"/>
                    <a:pt x="68" y="132"/>
                  </a:cubicBezTo>
                  <a:cubicBezTo>
                    <a:pt x="74" y="132"/>
                    <a:pt x="78" y="128"/>
                    <a:pt x="78" y="122"/>
                  </a:cubicBezTo>
                  <a:cubicBezTo>
                    <a:pt x="78" y="10"/>
                    <a:pt x="78" y="10"/>
                    <a:pt x="78" y="10"/>
                  </a:cubicBezTo>
                  <a:cubicBezTo>
                    <a:pt x="78" y="4"/>
                    <a:pt x="74" y="0"/>
                    <a:pt x="68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30" name="Rectangle 770"/>
            <p:cNvSpPr>
              <a:spLocks noChangeArrowheads="1"/>
            </p:cNvSpPr>
            <p:nvPr/>
          </p:nvSpPr>
          <p:spPr bwMode="auto">
            <a:xfrm>
              <a:off x="2790826" y="1333500"/>
              <a:ext cx="219075" cy="393700"/>
            </a:xfrm>
            <a:prstGeom prst="rect">
              <a:avLst/>
            </a:prstGeom>
            <a:gradFill>
              <a:gsLst>
                <a:gs pos="0">
                  <a:schemeClr val="bg1"/>
                </a:gs>
                <a:gs pos="91000">
                  <a:schemeClr val="bg2">
                    <a:lumMod val="90000"/>
                  </a:schemeClr>
                </a:gs>
              </a:gsLst>
              <a:lin ang="18000000" scaled="0"/>
            </a:gra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31" name="Freeform 771"/>
            <p:cNvSpPr>
              <a:spLocks noEditPoints="1"/>
            </p:cNvSpPr>
            <p:nvPr/>
          </p:nvSpPr>
          <p:spPr bwMode="auto">
            <a:xfrm>
              <a:off x="2778126" y="1320800"/>
              <a:ext cx="247650" cy="419100"/>
            </a:xfrm>
            <a:custGeom>
              <a:gdLst>
                <a:gd fmla="*/ 68 w 78" name="T0"/>
                <a:gd fmla="*/ 10 h 132" name="T1"/>
                <a:gd fmla="*/ 68 w 78" name="T2"/>
                <a:gd fmla="*/ 122 h 132" name="T3"/>
                <a:gd fmla="*/ 10 w 78" name="T4"/>
                <a:gd fmla="*/ 122 h 132" name="T5"/>
                <a:gd fmla="*/ 10 w 78" name="T6"/>
                <a:gd fmla="*/ 10 h 132" name="T7"/>
                <a:gd fmla="*/ 68 w 78" name="T8"/>
                <a:gd fmla="*/ 10 h 132" name="T9"/>
                <a:gd fmla="*/ 68 w 78" name="T10"/>
                <a:gd fmla="*/ 0 h 132" name="T11"/>
                <a:gd fmla="*/ 10 w 78" name="T12"/>
                <a:gd fmla="*/ 0 h 132" name="T13"/>
                <a:gd fmla="*/ 0 w 78" name="T14"/>
                <a:gd fmla="*/ 10 h 132" name="T15"/>
                <a:gd fmla="*/ 0 w 78" name="T16"/>
                <a:gd fmla="*/ 122 h 132" name="T17"/>
                <a:gd fmla="*/ 10 w 78" name="T18"/>
                <a:gd fmla="*/ 132 h 132" name="T19"/>
                <a:gd fmla="*/ 68 w 78" name="T20"/>
                <a:gd fmla="*/ 132 h 132" name="T21"/>
                <a:gd fmla="*/ 78 w 78" name="T22"/>
                <a:gd fmla="*/ 122 h 132" name="T23"/>
                <a:gd fmla="*/ 78 w 78" name="T24"/>
                <a:gd fmla="*/ 10 h 132" name="T25"/>
                <a:gd fmla="*/ 68 w 78" name="T26"/>
                <a:gd fmla="*/ 0 h 132" name="T2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b="b" l="0" r="r" t="0"/>
              <a:pathLst>
                <a:path h="132" w="78">
                  <a:moveTo>
                    <a:pt x="68" y="10"/>
                  </a:moveTo>
                  <a:cubicBezTo>
                    <a:pt x="68" y="122"/>
                    <a:pt x="68" y="122"/>
                    <a:pt x="68" y="122"/>
                  </a:cubicBezTo>
                  <a:cubicBezTo>
                    <a:pt x="10" y="122"/>
                    <a:pt x="10" y="122"/>
                    <a:pt x="10" y="122"/>
                  </a:cubicBezTo>
                  <a:cubicBezTo>
                    <a:pt x="10" y="10"/>
                    <a:pt x="10" y="10"/>
                    <a:pt x="10" y="10"/>
                  </a:cubicBezTo>
                  <a:cubicBezTo>
                    <a:pt x="68" y="10"/>
                    <a:pt x="68" y="10"/>
                    <a:pt x="68" y="10"/>
                  </a:cubicBezTo>
                  <a:moveTo>
                    <a:pt x="68" y="0"/>
                  </a:moveTo>
                  <a:cubicBezTo>
                    <a:pt x="10" y="0"/>
                    <a:pt x="10" y="0"/>
                    <a:pt x="10" y="0"/>
                  </a:cubicBezTo>
                  <a:cubicBezTo>
                    <a:pt x="4" y="0"/>
                    <a:pt x="0" y="4"/>
                    <a:pt x="0" y="10"/>
                  </a:cubicBezTo>
                  <a:cubicBezTo>
                    <a:pt x="0" y="122"/>
                    <a:pt x="0" y="122"/>
                    <a:pt x="0" y="122"/>
                  </a:cubicBezTo>
                  <a:cubicBezTo>
                    <a:pt x="0" y="128"/>
                    <a:pt x="4" y="132"/>
                    <a:pt x="10" y="132"/>
                  </a:cubicBezTo>
                  <a:cubicBezTo>
                    <a:pt x="68" y="132"/>
                    <a:pt x="68" y="132"/>
                    <a:pt x="68" y="132"/>
                  </a:cubicBezTo>
                  <a:cubicBezTo>
                    <a:pt x="74" y="132"/>
                    <a:pt x="78" y="128"/>
                    <a:pt x="78" y="122"/>
                  </a:cubicBezTo>
                  <a:cubicBezTo>
                    <a:pt x="78" y="10"/>
                    <a:pt x="78" y="10"/>
                    <a:pt x="78" y="10"/>
                  </a:cubicBezTo>
                  <a:cubicBezTo>
                    <a:pt x="78" y="4"/>
                    <a:pt x="74" y="0"/>
                    <a:pt x="68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32" name="Rectangle 772"/>
            <p:cNvSpPr>
              <a:spLocks noChangeArrowheads="1"/>
            </p:cNvSpPr>
            <p:nvPr/>
          </p:nvSpPr>
          <p:spPr bwMode="auto">
            <a:xfrm>
              <a:off x="3117851" y="1333500"/>
              <a:ext cx="219075" cy="393700"/>
            </a:xfrm>
            <a:prstGeom prst="rect">
              <a:avLst/>
            </a:prstGeom>
            <a:gradFill>
              <a:gsLst>
                <a:gs pos="0">
                  <a:schemeClr val="bg1"/>
                </a:gs>
                <a:gs pos="91000">
                  <a:schemeClr val="bg2">
                    <a:lumMod val="90000"/>
                  </a:schemeClr>
                </a:gs>
              </a:gsLst>
              <a:lin ang="18000000" scaled="0"/>
            </a:gra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33" name="Freeform 773"/>
            <p:cNvSpPr>
              <a:spLocks noEditPoints="1"/>
            </p:cNvSpPr>
            <p:nvPr/>
          </p:nvSpPr>
          <p:spPr bwMode="auto">
            <a:xfrm>
              <a:off x="3105151" y="1320800"/>
              <a:ext cx="247650" cy="419100"/>
            </a:xfrm>
            <a:custGeom>
              <a:gdLst>
                <a:gd fmla="*/ 68 w 78" name="T0"/>
                <a:gd fmla="*/ 10 h 132" name="T1"/>
                <a:gd fmla="*/ 68 w 78" name="T2"/>
                <a:gd fmla="*/ 122 h 132" name="T3"/>
                <a:gd fmla="*/ 10 w 78" name="T4"/>
                <a:gd fmla="*/ 122 h 132" name="T5"/>
                <a:gd fmla="*/ 10 w 78" name="T6"/>
                <a:gd fmla="*/ 10 h 132" name="T7"/>
                <a:gd fmla="*/ 68 w 78" name="T8"/>
                <a:gd fmla="*/ 10 h 132" name="T9"/>
                <a:gd fmla="*/ 68 w 78" name="T10"/>
                <a:gd fmla="*/ 0 h 132" name="T11"/>
                <a:gd fmla="*/ 10 w 78" name="T12"/>
                <a:gd fmla="*/ 0 h 132" name="T13"/>
                <a:gd fmla="*/ 0 w 78" name="T14"/>
                <a:gd fmla="*/ 10 h 132" name="T15"/>
                <a:gd fmla="*/ 0 w 78" name="T16"/>
                <a:gd fmla="*/ 122 h 132" name="T17"/>
                <a:gd fmla="*/ 10 w 78" name="T18"/>
                <a:gd fmla="*/ 132 h 132" name="T19"/>
                <a:gd fmla="*/ 68 w 78" name="T20"/>
                <a:gd fmla="*/ 132 h 132" name="T21"/>
                <a:gd fmla="*/ 78 w 78" name="T22"/>
                <a:gd fmla="*/ 122 h 132" name="T23"/>
                <a:gd fmla="*/ 78 w 78" name="T24"/>
                <a:gd fmla="*/ 10 h 132" name="T25"/>
                <a:gd fmla="*/ 68 w 78" name="T26"/>
                <a:gd fmla="*/ 0 h 132" name="T2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b="b" l="0" r="r" t="0"/>
              <a:pathLst>
                <a:path h="132" w="78">
                  <a:moveTo>
                    <a:pt x="68" y="10"/>
                  </a:moveTo>
                  <a:cubicBezTo>
                    <a:pt x="68" y="122"/>
                    <a:pt x="68" y="122"/>
                    <a:pt x="68" y="122"/>
                  </a:cubicBezTo>
                  <a:cubicBezTo>
                    <a:pt x="10" y="122"/>
                    <a:pt x="10" y="122"/>
                    <a:pt x="10" y="122"/>
                  </a:cubicBezTo>
                  <a:cubicBezTo>
                    <a:pt x="10" y="10"/>
                    <a:pt x="10" y="10"/>
                    <a:pt x="10" y="10"/>
                  </a:cubicBezTo>
                  <a:cubicBezTo>
                    <a:pt x="68" y="10"/>
                    <a:pt x="68" y="10"/>
                    <a:pt x="68" y="10"/>
                  </a:cubicBezTo>
                  <a:moveTo>
                    <a:pt x="68" y="0"/>
                  </a:moveTo>
                  <a:cubicBezTo>
                    <a:pt x="10" y="0"/>
                    <a:pt x="10" y="0"/>
                    <a:pt x="10" y="0"/>
                  </a:cubicBezTo>
                  <a:cubicBezTo>
                    <a:pt x="4" y="0"/>
                    <a:pt x="0" y="4"/>
                    <a:pt x="0" y="10"/>
                  </a:cubicBezTo>
                  <a:cubicBezTo>
                    <a:pt x="0" y="122"/>
                    <a:pt x="0" y="122"/>
                    <a:pt x="0" y="122"/>
                  </a:cubicBezTo>
                  <a:cubicBezTo>
                    <a:pt x="0" y="128"/>
                    <a:pt x="4" y="132"/>
                    <a:pt x="10" y="132"/>
                  </a:cubicBezTo>
                  <a:cubicBezTo>
                    <a:pt x="68" y="132"/>
                    <a:pt x="68" y="132"/>
                    <a:pt x="68" y="132"/>
                  </a:cubicBezTo>
                  <a:cubicBezTo>
                    <a:pt x="73" y="132"/>
                    <a:pt x="78" y="128"/>
                    <a:pt x="78" y="122"/>
                  </a:cubicBezTo>
                  <a:cubicBezTo>
                    <a:pt x="78" y="10"/>
                    <a:pt x="78" y="10"/>
                    <a:pt x="78" y="10"/>
                  </a:cubicBezTo>
                  <a:cubicBezTo>
                    <a:pt x="78" y="4"/>
                    <a:pt x="73" y="0"/>
                    <a:pt x="68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34" name="Rectangle 774"/>
            <p:cNvSpPr>
              <a:spLocks noChangeArrowheads="1"/>
            </p:cNvSpPr>
            <p:nvPr/>
          </p:nvSpPr>
          <p:spPr bwMode="auto">
            <a:xfrm>
              <a:off x="3444876" y="1333500"/>
              <a:ext cx="219075" cy="393700"/>
            </a:xfrm>
            <a:prstGeom prst="rect">
              <a:avLst/>
            </a:prstGeom>
            <a:gradFill>
              <a:gsLst>
                <a:gs pos="0">
                  <a:schemeClr val="bg1"/>
                </a:gs>
                <a:gs pos="91000">
                  <a:schemeClr val="bg2">
                    <a:lumMod val="90000"/>
                  </a:schemeClr>
                </a:gs>
              </a:gsLst>
              <a:lin ang="18000000" scaled="0"/>
            </a:gra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35" name="Freeform 775"/>
            <p:cNvSpPr>
              <a:spLocks noEditPoints="1"/>
            </p:cNvSpPr>
            <p:nvPr/>
          </p:nvSpPr>
          <p:spPr bwMode="auto">
            <a:xfrm>
              <a:off x="3432176" y="1320800"/>
              <a:ext cx="247650" cy="419100"/>
            </a:xfrm>
            <a:custGeom>
              <a:gdLst>
                <a:gd fmla="*/ 68 w 78" name="T0"/>
                <a:gd fmla="*/ 10 h 132" name="T1"/>
                <a:gd fmla="*/ 68 w 78" name="T2"/>
                <a:gd fmla="*/ 122 h 132" name="T3"/>
                <a:gd fmla="*/ 9 w 78" name="T4"/>
                <a:gd fmla="*/ 122 h 132" name="T5"/>
                <a:gd fmla="*/ 9 w 78" name="T6"/>
                <a:gd fmla="*/ 10 h 132" name="T7"/>
                <a:gd fmla="*/ 68 w 78" name="T8"/>
                <a:gd fmla="*/ 10 h 132" name="T9"/>
                <a:gd fmla="*/ 68 w 78" name="T10"/>
                <a:gd fmla="*/ 0 h 132" name="T11"/>
                <a:gd fmla="*/ 9 w 78" name="T12"/>
                <a:gd fmla="*/ 0 h 132" name="T13"/>
                <a:gd fmla="*/ 0 w 78" name="T14"/>
                <a:gd fmla="*/ 10 h 132" name="T15"/>
                <a:gd fmla="*/ 0 w 78" name="T16"/>
                <a:gd fmla="*/ 122 h 132" name="T17"/>
                <a:gd fmla="*/ 9 w 78" name="T18"/>
                <a:gd fmla="*/ 132 h 132" name="T19"/>
                <a:gd fmla="*/ 68 w 78" name="T20"/>
                <a:gd fmla="*/ 132 h 132" name="T21"/>
                <a:gd fmla="*/ 78 w 78" name="T22"/>
                <a:gd fmla="*/ 122 h 132" name="T23"/>
                <a:gd fmla="*/ 78 w 78" name="T24"/>
                <a:gd fmla="*/ 10 h 132" name="T25"/>
                <a:gd fmla="*/ 68 w 78" name="T26"/>
                <a:gd fmla="*/ 0 h 132" name="T2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b="b" l="0" r="r" t="0"/>
              <a:pathLst>
                <a:path h="132" w="78">
                  <a:moveTo>
                    <a:pt x="68" y="10"/>
                  </a:moveTo>
                  <a:cubicBezTo>
                    <a:pt x="68" y="122"/>
                    <a:pt x="68" y="122"/>
                    <a:pt x="68" y="122"/>
                  </a:cubicBezTo>
                  <a:cubicBezTo>
                    <a:pt x="9" y="122"/>
                    <a:pt x="9" y="122"/>
                    <a:pt x="9" y="122"/>
                  </a:cubicBezTo>
                  <a:cubicBezTo>
                    <a:pt x="9" y="10"/>
                    <a:pt x="9" y="10"/>
                    <a:pt x="9" y="10"/>
                  </a:cubicBezTo>
                  <a:cubicBezTo>
                    <a:pt x="68" y="10"/>
                    <a:pt x="68" y="10"/>
                    <a:pt x="68" y="10"/>
                  </a:cubicBezTo>
                  <a:moveTo>
                    <a:pt x="68" y="0"/>
                  </a:moveTo>
                  <a:cubicBezTo>
                    <a:pt x="9" y="0"/>
                    <a:pt x="9" y="0"/>
                    <a:pt x="9" y="0"/>
                  </a:cubicBezTo>
                  <a:cubicBezTo>
                    <a:pt x="4" y="0"/>
                    <a:pt x="0" y="4"/>
                    <a:pt x="0" y="10"/>
                  </a:cubicBezTo>
                  <a:cubicBezTo>
                    <a:pt x="0" y="122"/>
                    <a:pt x="0" y="122"/>
                    <a:pt x="0" y="122"/>
                  </a:cubicBezTo>
                  <a:cubicBezTo>
                    <a:pt x="0" y="128"/>
                    <a:pt x="4" y="132"/>
                    <a:pt x="9" y="132"/>
                  </a:cubicBezTo>
                  <a:cubicBezTo>
                    <a:pt x="68" y="132"/>
                    <a:pt x="68" y="132"/>
                    <a:pt x="68" y="132"/>
                  </a:cubicBezTo>
                  <a:cubicBezTo>
                    <a:pt x="73" y="132"/>
                    <a:pt x="78" y="128"/>
                    <a:pt x="78" y="122"/>
                  </a:cubicBezTo>
                  <a:cubicBezTo>
                    <a:pt x="78" y="10"/>
                    <a:pt x="78" y="10"/>
                    <a:pt x="78" y="10"/>
                  </a:cubicBezTo>
                  <a:cubicBezTo>
                    <a:pt x="78" y="4"/>
                    <a:pt x="73" y="0"/>
                    <a:pt x="68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36" name="Rectangle 776"/>
            <p:cNvSpPr>
              <a:spLocks noChangeArrowheads="1"/>
            </p:cNvSpPr>
            <p:nvPr/>
          </p:nvSpPr>
          <p:spPr bwMode="auto">
            <a:xfrm>
              <a:off x="3771901" y="1333500"/>
              <a:ext cx="219075" cy="393700"/>
            </a:xfrm>
            <a:prstGeom prst="rect">
              <a:avLst/>
            </a:prstGeom>
            <a:gradFill>
              <a:gsLst>
                <a:gs pos="0">
                  <a:schemeClr val="bg1"/>
                </a:gs>
                <a:gs pos="91000">
                  <a:schemeClr val="bg2">
                    <a:lumMod val="90000"/>
                  </a:schemeClr>
                </a:gs>
              </a:gsLst>
              <a:lin ang="18000000" scaled="0"/>
            </a:gra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37" name="Freeform 777"/>
            <p:cNvSpPr>
              <a:spLocks noEditPoints="1"/>
            </p:cNvSpPr>
            <p:nvPr/>
          </p:nvSpPr>
          <p:spPr bwMode="auto">
            <a:xfrm>
              <a:off x="3756026" y="1320800"/>
              <a:ext cx="250825" cy="419100"/>
            </a:xfrm>
            <a:custGeom>
              <a:gdLst>
                <a:gd fmla="*/ 69 w 79" name="T0"/>
                <a:gd fmla="*/ 10 h 132" name="T1"/>
                <a:gd fmla="*/ 69 w 79" name="T2"/>
                <a:gd fmla="*/ 122 h 132" name="T3"/>
                <a:gd fmla="*/ 10 w 79" name="T4"/>
                <a:gd fmla="*/ 122 h 132" name="T5"/>
                <a:gd fmla="*/ 10 w 79" name="T6"/>
                <a:gd fmla="*/ 10 h 132" name="T7"/>
                <a:gd fmla="*/ 69 w 79" name="T8"/>
                <a:gd fmla="*/ 10 h 132" name="T9"/>
                <a:gd fmla="*/ 69 w 79" name="T10"/>
                <a:gd fmla="*/ 0 h 132" name="T11"/>
                <a:gd fmla="*/ 10 w 79" name="T12"/>
                <a:gd fmla="*/ 0 h 132" name="T13"/>
                <a:gd fmla="*/ 0 w 79" name="T14"/>
                <a:gd fmla="*/ 10 h 132" name="T15"/>
                <a:gd fmla="*/ 0 w 79" name="T16"/>
                <a:gd fmla="*/ 122 h 132" name="T17"/>
                <a:gd fmla="*/ 10 w 79" name="T18"/>
                <a:gd fmla="*/ 132 h 132" name="T19"/>
                <a:gd fmla="*/ 69 w 79" name="T20"/>
                <a:gd fmla="*/ 132 h 132" name="T21"/>
                <a:gd fmla="*/ 79 w 79" name="T22"/>
                <a:gd fmla="*/ 122 h 132" name="T23"/>
                <a:gd fmla="*/ 79 w 79" name="T24"/>
                <a:gd fmla="*/ 10 h 132" name="T25"/>
                <a:gd fmla="*/ 69 w 79" name="T26"/>
                <a:gd fmla="*/ 0 h 132" name="T2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b="b" l="0" r="r" t="0"/>
              <a:pathLst>
                <a:path h="132" w="79">
                  <a:moveTo>
                    <a:pt x="69" y="10"/>
                  </a:moveTo>
                  <a:cubicBezTo>
                    <a:pt x="69" y="122"/>
                    <a:pt x="69" y="122"/>
                    <a:pt x="69" y="122"/>
                  </a:cubicBezTo>
                  <a:cubicBezTo>
                    <a:pt x="10" y="122"/>
                    <a:pt x="10" y="122"/>
                    <a:pt x="10" y="122"/>
                  </a:cubicBezTo>
                  <a:cubicBezTo>
                    <a:pt x="10" y="10"/>
                    <a:pt x="10" y="10"/>
                    <a:pt x="10" y="10"/>
                  </a:cubicBezTo>
                  <a:cubicBezTo>
                    <a:pt x="69" y="10"/>
                    <a:pt x="69" y="10"/>
                    <a:pt x="69" y="10"/>
                  </a:cubicBezTo>
                  <a:moveTo>
                    <a:pt x="69" y="0"/>
                  </a:moveTo>
                  <a:cubicBezTo>
                    <a:pt x="10" y="0"/>
                    <a:pt x="10" y="0"/>
                    <a:pt x="10" y="0"/>
                  </a:cubicBezTo>
                  <a:cubicBezTo>
                    <a:pt x="5" y="0"/>
                    <a:pt x="0" y="4"/>
                    <a:pt x="0" y="10"/>
                  </a:cubicBezTo>
                  <a:cubicBezTo>
                    <a:pt x="0" y="122"/>
                    <a:pt x="0" y="122"/>
                    <a:pt x="0" y="122"/>
                  </a:cubicBezTo>
                  <a:cubicBezTo>
                    <a:pt x="0" y="128"/>
                    <a:pt x="5" y="132"/>
                    <a:pt x="10" y="132"/>
                  </a:cubicBezTo>
                  <a:cubicBezTo>
                    <a:pt x="69" y="132"/>
                    <a:pt x="69" y="132"/>
                    <a:pt x="69" y="132"/>
                  </a:cubicBezTo>
                  <a:cubicBezTo>
                    <a:pt x="74" y="132"/>
                    <a:pt x="79" y="128"/>
                    <a:pt x="79" y="122"/>
                  </a:cubicBezTo>
                  <a:cubicBezTo>
                    <a:pt x="79" y="10"/>
                    <a:pt x="79" y="10"/>
                    <a:pt x="79" y="10"/>
                  </a:cubicBezTo>
                  <a:cubicBezTo>
                    <a:pt x="79" y="4"/>
                    <a:pt x="74" y="0"/>
                    <a:pt x="69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38" name="Rectangle 778"/>
            <p:cNvSpPr>
              <a:spLocks noChangeArrowheads="1"/>
            </p:cNvSpPr>
            <p:nvPr/>
          </p:nvSpPr>
          <p:spPr bwMode="auto">
            <a:xfrm>
              <a:off x="4098926" y="1333500"/>
              <a:ext cx="219075" cy="393700"/>
            </a:xfrm>
            <a:prstGeom prst="rect">
              <a:avLst/>
            </a:prstGeom>
            <a:gradFill>
              <a:gsLst>
                <a:gs pos="0">
                  <a:schemeClr val="bg1"/>
                </a:gs>
                <a:gs pos="91000">
                  <a:schemeClr val="bg2">
                    <a:lumMod val="90000"/>
                  </a:schemeClr>
                </a:gs>
              </a:gsLst>
              <a:lin ang="18000000" scaled="0"/>
            </a:gra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39" name="Freeform 779"/>
            <p:cNvSpPr>
              <a:spLocks noEditPoints="1"/>
            </p:cNvSpPr>
            <p:nvPr/>
          </p:nvSpPr>
          <p:spPr bwMode="auto">
            <a:xfrm>
              <a:off x="4083051" y="1320800"/>
              <a:ext cx="250825" cy="419100"/>
            </a:xfrm>
            <a:custGeom>
              <a:gdLst>
                <a:gd fmla="*/ 69 w 79" name="T0"/>
                <a:gd fmla="*/ 10 h 132" name="T1"/>
                <a:gd fmla="*/ 69 w 79" name="T2"/>
                <a:gd fmla="*/ 122 h 132" name="T3"/>
                <a:gd fmla="*/ 10 w 79" name="T4"/>
                <a:gd fmla="*/ 122 h 132" name="T5"/>
                <a:gd fmla="*/ 10 w 79" name="T6"/>
                <a:gd fmla="*/ 10 h 132" name="T7"/>
                <a:gd fmla="*/ 69 w 79" name="T8"/>
                <a:gd fmla="*/ 10 h 132" name="T9"/>
                <a:gd fmla="*/ 69 w 79" name="T10"/>
                <a:gd fmla="*/ 0 h 132" name="T11"/>
                <a:gd fmla="*/ 10 w 79" name="T12"/>
                <a:gd fmla="*/ 0 h 132" name="T13"/>
                <a:gd fmla="*/ 0 w 79" name="T14"/>
                <a:gd fmla="*/ 10 h 132" name="T15"/>
                <a:gd fmla="*/ 0 w 79" name="T16"/>
                <a:gd fmla="*/ 122 h 132" name="T17"/>
                <a:gd fmla="*/ 10 w 79" name="T18"/>
                <a:gd fmla="*/ 132 h 132" name="T19"/>
                <a:gd fmla="*/ 69 w 79" name="T20"/>
                <a:gd fmla="*/ 132 h 132" name="T21"/>
                <a:gd fmla="*/ 79 w 79" name="T22"/>
                <a:gd fmla="*/ 122 h 132" name="T23"/>
                <a:gd fmla="*/ 79 w 79" name="T24"/>
                <a:gd fmla="*/ 10 h 132" name="T25"/>
                <a:gd fmla="*/ 69 w 79" name="T26"/>
                <a:gd fmla="*/ 0 h 132" name="T2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b="b" l="0" r="r" t="0"/>
              <a:pathLst>
                <a:path h="132" w="79">
                  <a:moveTo>
                    <a:pt x="69" y="10"/>
                  </a:moveTo>
                  <a:cubicBezTo>
                    <a:pt x="69" y="122"/>
                    <a:pt x="69" y="122"/>
                    <a:pt x="69" y="122"/>
                  </a:cubicBezTo>
                  <a:cubicBezTo>
                    <a:pt x="10" y="122"/>
                    <a:pt x="10" y="122"/>
                    <a:pt x="10" y="122"/>
                  </a:cubicBezTo>
                  <a:cubicBezTo>
                    <a:pt x="10" y="10"/>
                    <a:pt x="10" y="10"/>
                    <a:pt x="10" y="10"/>
                  </a:cubicBezTo>
                  <a:cubicBezTo>
                    <a:pt x="69" y="10"/>
                    <a:pt x="69" y="10"/>
                    <a:pt x="69" y="10"/>
                  </a:cubicBezTo>
                  <a:moveTo>
                    <a:pt x="69" y="0"/>
                  </a:moveTo>
                  <a:cubicBezTo>
                    <a:pt x="10" y="0"/>
                    <a:pt x="10" y="0"/>
                    <a:pt x="10" y="0"/>
                  </a:cubicBezTo>
                  <a:cubicBezTo>
                    <a:pt x="5" y="0"/>
                    <a:pt x="0" y="4"/>
                    <a:pt x="0" y="10"/>
                  </a:cubicBezTo>
                  <a:cubicBezTo>
                    <a:pt x="0" y="122"/>
                    <a:pt x="0" y="122"/>
                    <a:pt x="0" y="122"/>
                  </a:cubicBezTo>
                  <a:cubicBezTo>
                    <a:pt x="0" y="128"/>
                    <a:pt x="5" y="132"/>
                    <a:pt x="10" y="132"/>
                  </a:cubicBezTo>
                  <a:cubicBezTo>
                    <a:pt x="69" y="132"/>
                    <a:pt x="69" y="132"/>
                    <a:pt x="69" y="132"/>
                  </a:cubicBezTo>
                  <a:cubicBezTo>
                    <a:pt x="74" y="132"/>
                    <a:pt x="79" y="128"/>
                    <a:pt x="79" y="122"/>
                  </a:cubicBezTo>
                  <a:cubicBezTo>
                    <a:pt x="79" y="10"/>
                    <a:pt x="79" y="10"/>
                    <a:pt x="79" y="10"/>
                  </a:cubicBezTo>
                  <a:cubicBezTo>
                    <a:pt x="79" y="4"/>
                    <a:pt x="74" y="0"/>
                    <a:pt x="69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711" name="tablet"/>
          <p:cNvGrpSpPr/>
          <p:nvPr/>
        </p:nvGrpSpPr>
        <p:grpSpPr>
          <a:xfrm>
            <a:off x="4455156" y="3155475"/>
            <a:ext cx="692732" cy="911951"/>
            <a:chOff x="5892801" y="184150"/>
            <a:chExt cx="1379538" cy="1816100"/>
          </a:xfrm>
          <a:solidFill>
            <a:schemeClr val="bg1"/>
          </a:solidFill>
        </p:grpSpPr>
        <p:sp>
          <p:nvSpPr>
            <p:cNvPr id="712" name="Freeform 83"/>
            <p:cNvSpPr/>
            <p:nvPr/>
          </p:nvSpPr>
          <p:spPr bwMode="auto">
            <a:xfrm>
              <a:off x="5936137" y="218819"/>
              <a:ext cx="1316039" cy="1752601"/>
            </a:xfrm>
            <a:custGeom>
              <a:gdLst>
                <a:gd fmla="*/ 32 w 415" name="T0"/>
                <a:gd fmla="*/ 552 h 552" name="T1"/>
                <a:gd fmla="*/ 0 w 415" name="T2"/>
                <a:gd fmla="*/ 520 h 552" name="T3"/>
                <a:gd fmla="*/ 0 w 415" name="T4"/>
                <a:gd fmla="*/ 32 h 552" name="T5"/>
                <a:gd fmla="*/ 32 w 415" name="T6"/>
                <a:gd fmla="*/ 0 h 552" name="T7"/>
                <a:gd fmla="*/ 384 w 415" name="T8"/>
                <a:gd fmla="*/ 0 h 552" name="T9"/>
                <a:gd fmla="*/ 415 w 415" name="T10"/>
                <a:gd fmla="*/ 32 h 552" name="T11"/>
                <a:gd fmla="*/ 415 w 415" name="T12"/>
                <a:gd fmla="*/ 520 h 552" name="T13"/>
                <a:gd fmla="*/ 384 w 415" name="T14"/>
                <a:gd fmla="*/ 552 h 552" name="T15"/>
                <a:gd fmla="*/ 32 w 415" name="T16"/>
                <a:gd fmla="*/ 552 h 552" name="T1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b="b" l="0" r="r" t="0"/>
              <a:pathLst>
                <a:path h="552" w="415">
                  <a:moveTo>
                    <a:pt x="32" y="552"/>
                  </a:moveTo>
                  <a:cubicBezTo>
                    <a:pt x="14" y="552"/>
                    <a:pt x="0" y="537"/>
                    <a:pt x="0" y="520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14"/>
                    <a:pt x="14" y="0"/>
                    <a:pt x="32" y="0"/>
                  </a:cubicBezTo>
                  <a:cubicBezTo>
                    <a:pt x="384" y="0"/>
                    <a:pt x="384" y="0"/>
                    <a:pt x="384" y="0"/>
                  </a:cubicBezTo>
                  <a:cubicBezTo>
                    <a:pt x="401" y="0"/>
                    <a:pt x="415" y="14"/>
                    <a:pt x="415" y="32"/>
                  </a:cubicBezTo>
                  <a:cubicBezTo>
                    <a:pt x="415" y="520"/>
                    <a:pt x="415" y="520"/>
                    <a:pt x="415" y="520"/>
                  </a:cubicBezTo>
                  <a:cubicBezTo>
                    <a:pt x="415" y="537"/>
                    <a:pt x="401" y="552"/>
                    <a:pt x="384" y="552"/>
                  </a:cubicBezTo>
                  <a:lnTo>
                    <a:pt x="32" y="552"/>
                  </a:lnTo>
                  <a:close/>
                </a:path>
              </a:pathLst>
            </a:custGeom>
            <a:gradFill>
              <a:gsLst>
                <a:gs pos="100000">
                  <a:schemeClr val="tx2">
                    <a:lumMod val="60000"/>
                    <a:lumOff val="40000"/>
                  </a:schemeClr>
                </a:gs>
                <a:gs pos="0">
                  <a:schemeClr val="tx2">
                    <a:lumMod val="50000"/>
                  </a:schemeClr>
                </a:gs>
              </a:gsLst>
              <a:lin ang="16200000" scaled="1"/>
            </a:gra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13" name="Freeform 84"/>
            <p:cNvSpPr>
              <a:spLocks noEditPoints="1"/>
            </p:cNvSpPr>
            <p:nvPr/>
          </p:nvSpPr>
          <p:spPr bwMode="auto">
            <a:xfrm>
              <a:off x="5892801" y="184150"/>
              <a:ext cx="1379538" cy="1816100"/>
            </a:xfrm>
            <a:custGeom>
              <a:gdLst>
                <a:gd fmla="*/ 394 w 435" name="T0"/>
                <a:gd fmla="*/ 20 h 572" name="T1"/>
                <a:gd fmla="*/ 415 w 435" name="T2"/>
                <a:gd fmla="*/ 42 h 572" name="T3"/>
                <a:gd fmla="*/ 415 w 435" name="T4"/>
                <a:gd fmla="*/ 530 h 572" name="T5"/>
                <a:gd fmla="*/ 394 w 435" name="T6"/>
                <a:gd fmla="*/ 552 h 572" name="T7"/>
                <a:gd fmla="*/ 42 w 435" name="T8"/>
                <a:gd fmla="*/ 552 h 572" name="T9"/>
                <a:gd fmla="*/ 20 w 435" name="T10"/>
                <a:gd fmla="*/ 530 h 572" name="T11"/>
                <a:gd fmla="*/ 20 w 435" name="T12"/>
                <a:gd fmla="*/ 42 h 572" name="T13"/>
                <a:gd fmla="*/ 42 w 435" name="T14"/>
                <a:gd fmla="*/ 20 h 572" name="T15"/>
                <a:gd fmla="*/ 394 w 435" name="T16"/>
                <a:gd fmla="*/ 20 h 572" name="T17"/>
                <a:gd fmla="*/ 394 w 435" name="T18"/>
                <a:gd fmla="*/ 0 h 572" name="T19"/>
                <a:gd fmla="*/ 42 w 435" name="T20"/>
                <a:gd fmla="*/ 0 h 572" name="T21"/>
                <a:gd fmla="*/ 0 w 435" name="T22"/>
                <a:gd fmla="*/ 42 h 572" name="T23"/>
                <a:gd fmla="*/ 0 w 435" name="T24"/>
                <a:gd fmla="*/ 530 h 572" name="T25"/>
                <a:gd fmla="*/ 42 w 435" name="T26"/>
                <a:gd fmla="*/ 572 h 572" name="T27"/>
                <a:gd fmla="*/ 394 w 435" name="T28"/>
                <a:gd fmla="*/ 572 h 572" name="T29"/>
                <a:gd fmla="*/ 435 w 435" name="T30"/>
                <a:gd fmla="*/ 530 h 572" name="T31"/>
                <a:gd fmla="*/ 435 w 435" name="T32"/>
                <a:gd fmla="*/ 42 h 572" name="T33"/>
                <a:gd fmla="*/ 394 w 435" name="T34"/>
                <a:gd fmla="*/ 0 h 572" name="T3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b="b" l="0" r="r" t="0"/>
              <a:pathLst>
                <a:path h="572" w="435">
                  <a:moveTo>
                    <a:pt x="394" y="20"/>
                  </a:moveTo>
                  <a:cubicBezTo>
                    <a:pt x="406" y="20"/>
                    <a:pt x="415" y="30"/>
                    <a:pt x="415" y="42"/>
                  </a:cubicBezTo>
                  <a:cubicBezTo>
                    <a:pt x="415" y="530"/>
                    <a:pt x="415" y="530"/>
                    <a:pt x="415" y="530"/>
                  </a:cubicBezTo>
                  <a:cubicBezTo>
                    <a:pt x="415" y="542"/>
                    <a:pt x="406" y="552"/>
                    <a:pt x="394" y="552"/>
                  </a:cubicBezTo>
                  <a:cubicBezTo>
                    <a:pt x="42" y="552"/>
                    <a:pt x="42" y="552"/>
                    <a:pt x="42" y="552"/>
                  </a:cubicBezTo>
                  <a:cubicBezTo>
                    <a:pt x="30" y="552"/>
                    <a:pt x="20" y="542"/>
                    <a:pt x="20" y="530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30"/>
                    <a:pt x="30" y="20"/>
                    <a:pt x="42" y="20"/>
                  </a:cubicBezTo>
                  <a:cubicBezTo>
                    <a:pt x="394" y="20"/>
                    <a:pt x="394" y="20"/>
                    <a:pt x="394" y="20"/>
                  </a:cubicBezTo>
                  <a:moveTo>
                    <a:pt x="394" y="0"/>
                  </a:moveTo>
                  <a:cubicBezTo>
                    <a:pt x="42" y="0"/>
                    <a:pt x="42" y="0"/>
                    <a:pt x="42" y="0"/>
                  </a:cubicBezTo>
                  <a:cubicBezTo>
                    <a:pt x="19" y="0"/>
                    <a:pt x="0" y="19"/>
                    <a:pt x="0" y="42"/>
                  </a:cubicBezTo>
                  <a:cubicBezTo>
                    <a:pt x="0" y="530"/>
                    <a:pt x="0" y="530"/>
                    <a:pt x="0" y="530"/>
                  </a:cubicBezTo>
                  <a:cubicBezTo>
                    <a:pt x="0" y="553"/>
                    <a:pt x="19" y="572"/>
                    <a:pt x="42" y="572"/>
                  </a:cubicBezTo>
                  <a:cubicBezTo>
                    <a:pt x="394" y="572"/>
                    <a:pt x="394" y="572"/>
                    <a:pt x="394" y="572"/>
                  </a:cubicBezTo>
                  <a:cubicBezTo>
                    <a:pt x="417" y="572"/>
                    <a:pt x="435" y="553"/>
                    <a:pt x="435" y="530"/>
                  </a:cubicBezTo>
                  <a:cubicBezTo>
                    <a:pt x="435" y="42"/>
                    <a:pt x="435" y="42"/>
                    <a:pt x="435" y="42"/>
                  </a:cubicBezTo>
                  <a:cubicBezTo>
                    <a:pt x="435" y="19"/>
                    <a:pt x="417" y="0"/>
                    <a:pt x="394" y="0"/>
                  </a:cubicBezTo>
                  <a:close/>
                </a:path>
              </a:pathLst>
            </a:custGeom>
            <a:solidFill>
              <a:schemeClr val="tx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14" name="Rectangle 85"/>
            <p:cNvSpPr>
              <a:spLocks noChangeArrowheads="1"/>
            </p:cNvSpPr>
            <p:nvPr/>
          </p:nvSpPr>
          <p:spPr bwMode="auto">
            <a:xfrm>
              <a:off x="6089651" y="400050"/>
              <a:ext cx="985838" cy="1308100"/>
            </a:xfrm>
            <a:prstGeom prst="rect">
              <a:avLst/>
            </a:prstGeom>
            <a:gradFill>
              <a:gsLst>
                <a:gs pos="0">
                  <a:schemeClr val="bg1"/>
                </a:gs>
                <a:gs pos="91000">
                  <a:schemeClr val="bg2">
                    <a:lumMod val="90000"/>
                  </a:schemeClr>
                </a:gs>
              </a:gsLst>
              <a:lin ang="18000000" scaled="0"/>
            </a:gra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15" name="Freeform 86"/>
            <p:cNvSpPr>
              <a:spLocks noEditPoints="1"/>
            </p:cNvSpPr>
            <p:nvPr/>
          </p:nvSpPr>
          <p:spPr bwMode="auto">
            <a:xfrm>
              <a:off x="6070601" y="381000"/>
              <a:ext cx="1023938" cy="1346200"/>
            </a:xfrm>
            <a:custGeom>
              <a:gdLst>
                <a:gd fmla="*/ 317 w 323" name="T0"/>
                <a:gd fmla="*/ 424 h 424" name="T1"/>
                <a:gd fmla="*/ 6 w 323" name="T2"/>
                <a:gd fmla="*/ 424 h 424" name="T3"/>
                <a:gd fmla="*/ 0 w 323" name="T4"/>
                <a:gd fmla="*/ 418 h 424" name="T5"/>
                <a:gd fmla="*/ 0 w 323" name="T6"/>
                <a:gd fmla="*/ 6 h 424" name="T7"/>
                <a:gd fmla="*/ 6 w 323" name="T8"/>
                <a:gd fmla="*/ 0 h 424" name="T9"/>
                <a:gd fmla="*/ 317 w 323" name="T10"/>
                <a:gd fmla="*/ 0 h 424" name="T11"/>
                <a:gd fmla="*/ 323 w 323" name="T12"/>
                <a:gd fmla="*/ 6 h 424" name="T13"/>
                <a:gd fmla="*/ 323 w 323" name="T14"/>
                <a:gd fmla="*/ 418 h 424" name="T15"/>
                <a:gd fmla="*/ 317 w 323" name="T16"/>
                <a:gd fmla="*/ 424 h 424" name="T17"/>
                <a:gd fmla="*/ 12 w 323" name="T18"/>
                <a:gd fmla="*/ 412 h 424" name="T19"/>
                <a:gd fmla="*/ 311 w 323" name="T20"/>
                <a:gd fmla="*/ 412 h 424" name="T21"/>
                <a:gd fmla="*/ 311 w 323" name="T22"/>
                <a:gd fmla="*/ 12 h 424" name="T23"/>
                <a:gd fmla="*/ 12 w 323" name="T24"/>
                <a:gd fmla="*/ 12 h 424" name="T25"/>
                <a:gd fmla="*/ 12 w 323" name="T26"/>
                <a:gd fmla="*/ 412 h 424" name="T2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b="b" l="0" r="r" t="0"/>
              <a:pathLst>
                <a:path h="422" w="323">
                  <a:moveTo>
                    <a:pt x="317" y="424"/>
                  </a:moveTo>
                  <a:cubicBezTo>
                    <a:pt x="6" y="424"/>
                    <a:pt x="6" y="424"/>
                    <a:pt x="6" y="424"/>
                  </a:cubicBezTo>
                  <a:cubicBezTo>
                    <a:pt x="3" y="424"/>
                    <a:pt x="0" y="421"/>
                    <a:pt x="0" y="418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0" y="3"/>
                    <a:pt x="3" y="0"/>
                    <a:pt x="6" y="0"/>
                  </a:cubicBezTo>
                  <a:cubicBezTo>
                    <a:pt x="317" y="0"/>
                    <a:pt x="317" y="0"/>
                    <a:pt x="317" y="0"/>
                  </a:cubicBezTo>
                  <a:cubicBezTo>
                    <a:pt x="320" y="0"/>
                    <a:pt x="323" y="3"/>
                    <a:pt x="323" y="6"/>
                  </a:cubicBezTo>
                  <a:cubicBezTo>
                    <a:pt x="323" y="418"/>
                    <a:pt x="323" y="418"/>
                    <a:pt x="323" y="418"/>
                  </a:cubicBezTo>
                  <a:cubicBezTo>
                    <a:pt x="323" y="421"/>
                    <a:pt x="320" y="424"/>
                    <a:pt x="317" y="424"/>
                  </a:cubicBezTo>
                  <a:close/>
                  <a:moveTo>
                    <a:pt x="12" y="412"/>
                  </a:moveTo>
                  <a:cubicBezTo>
                    <a:pt x="311" y="412"/>
                    <a:pt x="311" y="412"/>
                    <a:pt x="311" y="412"/>
                  </a:cubicBezTo>
                  <a:cubicBezTo>
                    <a:pt x="311" y="12"/>
                    <a:pt x="311" y="12"/>
                    <a:pt x="311" y="12"/>
                  </a:cubicBezTo>
                  <a:cubicBezTo>
                    <a:pt x="12" y="12"/>
                    <a:pt x="12" y="12"/>
                    <a:pt x="12" y="12"/>
                  </a:cubicBezTo>
                  <a:lnTo>
                    <a:pt x="12" y="412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16" name="Oval 87"/>
            <p:cNvSpPr>
              <a:spLocks noChangeArrowheads="1"/>
            </p:cNvSpPr>
            <p:nvPr/>
          </p:nvSpPr>
          <p:spPr bwMode="auto">
            <a:xfrm>
              <a:off x="6512387" y="1717869"/>
              <a:ext cx="192236" cy="192236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2462" name="graduation hat"/>
          <p:cNvGrpSpPr/>
          <p:nvPr/>
        </p:nvGrpSpPr>
        <p:grpSpPr>
          <a:xfrm>
            <a:off x="7766294" y="1857982"/>
            <a:ext cx="1061856" cy="593512"/>
            <a:chOff x="477838" y="2508250"/>
            <a:chExt cx="2033588" cy="1136650"/>
          </a:xfrm>
        </p:grpSpPr>
        <p:sp>
          <p:nvSpPr>
            <p:cNvPr id="2176" name="Freeform 61"/>
            <p:cNvSpPr/>
            <p:nvPr/>
          </p:nvSpPr>
          <p:spPr bwMode="auto">
            <a:xfrm>
              <a:off x="1004888" y="2914650"/>
              <a:ext cx="1196975" cy="701675"/>
            </a:xfrm>
            <a:custGeom>
              <a:gdLst>
                <a:gd fmla="*/ 368 w 377" name="T0"/>
                <a:gd fmla="*/ 141 h 221" name="T1"/>
                <a:gd fmla="*/ 339 w 377" name="T2"/>
                <a:gd fmla="*/ 28 h 221" name="T3"/>
                <a:gd fmla="*/ 207 w 377" name="T4"/>
                <a:gd fmla="*/ 7 h 221" name="T5"/>
                <a:gd fmla="*/ 162 w 377" name="T6"/>
                <a:gd fmla="*/ 9 h 221" name="T7"/>
                <a:gd fmla="*/ 36 w 377" name="T8"/>
                <a:gd fmla="*/ 33 h 221" name="T9"/>
                <a:gd fmla="*/ 5 w 377" name="T10"/>
                <a:gd fmla="*/ 117 h 221" name="T11"/>
                <a:gd fmla="*/ 58 w 377" name="T12"/>
                <a:gd fmla="*/ 171 h 221" name="T13"/>
                <a:gd fmla="*/ 118 w 377" name="T14"/>
                <a:gd fmla="*/ 200 h 221" name="T15"/>
                <a:gd fmla="*/ 190 w 377" name="T16"/>
                <a:gd fmla="*/ 218 h 221" name="T17"/>
                <a:gd fmla="*/ 213 w 377" name="T18"/>
                <a:gd fmla="*/ 220 h 221" name="T19"/>
                <a:gd fmla="*/ 315 w 377" name="T20"/>
                <a:gd fmla="*/ 191 h 221" name="T21"/>
                <a:gd fmla="*/ 368 w 377" name="T22"/>
                <a:gd fmla="*/ 142 h 221" name="T23"/>
                <a:gd fmla="*/ 368 w 377" name="T24"/>
                <a:gd fmla="*/ 141 h 221" name="T2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b="b" l="0" r="r" t="0"/>
              <a:pathLst>
                <a:path h="221" w="377">
                  <a:moveTo>
                    <a:pt x="368" y="141"/>
                  </a:moveTo>
                  <a:cubicBezTo>
                    <a:pt x="369" y="102"/>
                    <a:pt x="377" y="53"/>
                    <a:pt x="339" y="28"/>
                  </a:cubicBezTo>
                  <a:cubicBezTo>
                    <a:pt x="297" y="0"/>
                    <a:pt x="255" y="4"/>
                    <a:pt x="207" y="7"/>
                  </a:cubicBezTo>
                  <a:cubicBezTo>
                    <a:pt x="192" y="8"/>
                    <a:pt x="177" y="8"/>
                    <a:pt x="162" y="9"/>
                  </a:cubicBezTo>
                  <a:cubicBezTo>
                    <a:pt x="123" y="11"/>
                    <a:pt x="69" y="8"/>
                    <a:pt x="36" y="33"/>
                  </a:cubicBezTo>
                  <a:cubicBezTo>
                    <a:pt x="15" y="50"/>
                    <a:pt x="0" y="92"/>
                    <a:pt x="5" y="117"/>
                  </a:cubicBezTo>
                  <a:cubicBezTo>
                    <a:pt x="10" y="141"/>
                    <a:pt x="39" y="159"/>
                    <a:pt x="58" y="171"/>
                  </a:cubicBezTo>
                  <a:cubicBezTo>
                    <a:pt x="77" y="183"/>
                    <a:pt x="97" y="192"/>
                    <a:pt x="118" y="200"/>
                  </a:cubicBezTo>
                  <a:cubicBezTo>
                    <a:pt x="144" y="209"/>
                    <a:pt x="168" y="215"/>
                    <a:pt x="190" y="218"/>
                  </a:cubicBezTo>
                  <a:cubicBezTo>
                    <a:pt x="196" y="220"/>
                    <a:pt x="204" y="221"/>
                    <a:pt x="213" y="220"/>
                  </a:cubicBezTo>
                  <a:cubicBezTo>
                    <a:pt x="248" y="221"/>
                    <a:pt x="285" y="207"/>
                    <a:pt x="315" y="191"/>
                  </a:cubicBezTo>
                  <a:cubicBezTo>
                    <a:pt x="332" y="182"/>
                    <a:pt x="366" y="164"/>
                    <a:pt x="368" y="142"/>
                  </a:cubicBezTo>
                  <a:cubicBezTo>
                    <a:pt x="368" y="141"/>
                    <a:pt x="368" y="141"/>
                    <a:pt x="368" y="141"/>
                  </a:cubicBezTo>
                  <a:close/>
                </a:path>
              </a:pathLst>
            </a:custGeom>
            <a:gradFill>
              <a:gsLst>
                <a:gs pos="0">
                  <a:schemeClr val="bg2">
                    <a:lumMod val="50000"/>
                  </a:schemeClr>
                </a:gs>
                <a:gs pos="90000">
                  <a:schemeClr val="tx1">
                    <a:lumMod val="75000"/>
                    <a:lumOff val="25000"/>
                  </a:schemeClr>
                </a:gs>
              </a:gsLst>
              <a:lin ang="3000000" scaled="0"/>
            </a:gra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77" name="Freeform 62"/>
            <p:cNvSpPr>
              <a:spLocks noEditPoints="1"/>
            </p:cNvSpPr>
            <p:nvPr/>
          </p:nvSpPr>
          <p:spPr bwMode="auto">
            <a:xfrm>
              <a:off x="973138" y="2898775"/>
              <a:ext cx="1247775" cy="746125"/>
            </a:xfrm>
            <a:custGeom>
              <a:gdLst>
                <a:gd fmla="*/ 219 w 393" name="T0"/>
                <a:gd fmla="*/ 235 h 235" name="T1"/>
                <a:gd fmla="*/ 198 w 393" name="T2"/>
                <a:gd fmla="*/ 233 h 235" name="T3"/>
                <a:gd fmla="*/ 125 w 393" name="T4"/>
                <a:gd fmla="*/ 214 h 235" name="T5"/>
                <a:gd fmla="*/ 63 w 393" name="T6"/>
                <a:gd fmla="*/ 184 h 235" name="T7"/>
                <a:gd fmla="*/ 59 w 393" name="T8"/>
                <a:gd fmla="*/ 182 h 235" name="T9"/>
                <a:gd fmla="*/ 5 w 393" name="T10"/>
                <a:gd fmla="*/ 124 h 235" name="T11"/>
                <a:gd fmla="*/ 40 w 393" name="T12"/>
                <a:gd fmla="*/ 31 h 235" name="T13"/>
                <a:gd fmla="*/ 150 w 393" name="T14"/>
                <a:gd fmla="*/ 5 h 235" name="T15"/>
                <a:gd fmla="*/ 171 w 393" name="T16"/>
                <a:gd fmla="*/ 4 h 235" name="T17"/>
                <a:gd fmla="*/ 194 w 393" name="T18"/>
                <a:gd fmla="*/ 3 h 235" name="T19"/>
                <a:gd fmla="*/ 217 w 393" name="T20"/>
                <a:gd fmla="*/ 2 h 235" name="T21"/>
                <a:gd fmla="*/ 222 w 393" name="T22"/>
                <a:gd fmla="*/ 2 h 235" name="T23"/>
                <a:gd fmla="*/ 263 w 393" name="T24"/>
                <a:gd fmla="*/ 0 h 235" name="T25"/>
                <a:gd fmla="*/ 354 w 393" name="T26"/>
                <a:gd fmla="*/ 24 h 235" name="T27"/>
                <a:gd fmla="*/ 388 w 393" name="T28"/>
                <a:gd fmla="*/ 131 h 235" name="T29"/>
                <a:gd fmla="*/ 388 w 393" name="T30"/>
                <a:gd fmla="*/ 146 h 235" name="T31"/>
                <a:gd fmla="*/ 388 w 393" name="T32"/>
                <a:gd fmla="*/ 148 h 235" name="T33"/>
                <a:gd fmla="*/ 330 w 393" name="T34"/>
                <a:gd fmla="*/ 205 h 235" name="T35"/>
                <a:gd fmla="*/ 227 w 393" name="T36"/>
                <a:gd fmla="*/ 235 h 235" name="T37"/>
                <a:gd fmla="*/ 223 w 393" name="T38"/>
                <a:gd fmla="*/ 235 h 235" name="T39"/>
                <a:gd fmla="*/ 219 w 393" name="T40"/>
                <a:gd fmla="*/ 235 h 235" name="T41"/>
                <a:gd fmla="*/ 263 w 393" name="T42"/>
                <a:gd fmla="*/ 20 h 235" name="T43"/>
                <a:gd fmla="*/ 223 w 393" name="T44"/>
                <a:gd fmla="*/ 22 h 235" name="T45"/>
                <a:gd fmla="*/ 218 w 393" name="T46"/>
                <a:gd fmla="*/ 22 h 235" name="T47"/>
                <a:gd fmla="*/ 194 w 393" name="T48"/>
                <a:gd fmla="*/ 23 h 235" name="T49"/>
                <a:gd fmla="*/ 172 w 393" name="T50"/>
                <a:gd fmla="*/ 24 h 235" name="T51"/>
                <a:gd fmla="*/ 151 w 393" name="T52"/>
                <a:gd fmla="*/ 25 h 235" name="T53"/>
                <a:gd fmla="*/ 52 w 393" name="T54"/>
                <a:gd fmla="*/ 46 h 235" name="T55"/>
                <a:gd fmla="*/ 25 w 393" name="T56"/>
                <a:gd fmla="*/ 121 h 235" name="T57"/>
                <a:gd fmla="*/ 70 w 393" name="T58"/>
                <a:gd fmla="*/ 166 h 235" name="T59"/>
                <a:gd fmla="*/ 73 w 393" name="T60"/>
                <a:gd fmla="*/ 168 h 235" name="T61"/>
                <a:gd fmla="*/ 132 w 393" name="T62"/>
                <a:gd fmla="*/ 195 h 235" name="T63"/>
                <a:gd fmla="*/ 201 w 393" name="T64"/>
                <a:gd fmla="*/ 213 h 235" name="T65"/>
                <a:gd fmla="*/ 203 w 393" name="T66"/>
                <a:gd fmla="*/ 214 h 235" name="T67"/>
                <a:gd fmla="*/ 223 w 393" name="T68"/>
                <a:gd fmla="*/ 215 h 235" name="T69"/>
                <a:gd fmla="*/ 223 w 393" name="T70"/>
                <a:gd fmla="*/ 215 h 235" name="T71"/>
                <a:gd fmla="*/ 223 w 393" name="T72"/>
                <a:gd fmla="*/ 215 h 235" name="T73"/>
                <a:gd fmla="*/ 227 w 393" name="T74"/>
                <a:gd fmla="*/ 215 h 235" name="T75"/>
                <a:gd fmla="*/ 227 w 393" name="T76"/>
                <a:gd fmla="*/ 215 h 235" name="T77"/>
                <a:gd fmla="*/ 320 w 393" name="T78"/>
                <a:gd fmla="*/ 187 h 235" name="T79"/>
                <a:gd fmla="*/ 368 w 393" name="T80"/>
                <a:gd fmla="*/ 146 h 235" name="T81"/>
                <a:gd fmla="*/ 368 w 393" name="T82"/>
                <a:gd fmla="*/ 130 h 235" name="T83"/>
                <a:gd fmla="*/ 343 w 393" name="T84"/>
                <a:gd fmla="*/ 41 h 235" name="T85"/>
                <a:gd fmla="*/ 263 w 393" name="T86"/>
                <a:gd fmla="*/ 20 h 235" name="T8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b="b" l="0" r="r" t="0"/>
              <a:pathLst>
                <a:path h="235" w="393">
                  <a:moveTo>
                    <a:pt x="219" y="235"/>
                  </a:moveTo>
                  <a:cubicBezTo>
                    <a:pt x="211" y="235"/>
                    <a:pt x="204" y="235"/>
                    <a:pt x="198" y="233"/>
                  </a:cubicBezTo>
                  <a:cubicBezTo>
                    <a:pt x="175" y="230"/>
                    <a:pt x="150" y="223"/>
                    <a:pt x="125" y="214"/>
                  </a:cubicBezTo>
                  <a:cubicBezTo>
                    <a:pt x="106" y="207"/>
                    <a:pt x="83" y="198"/>
                    <a:pt x="63" y="184"/>
                  </a:cubicBezTo>
                  <a:cubicBezTo>
                    <a:pt x="59" y="182"/>
                    <a:pt x="59" y="182"/>
                    <a:pt x="59" y="182"/>
                  </a:cubicBezTo>
                  <a:cubicBezTo>
                    <a:pt x="39" y="169"/>
                    <a:pt x="11" y="151"/>
                    <a:pt x="5" y="124"/>
                  </a:cubicBezTo>
                  <a:cubicBezTo>
                    <a:pt x="0" y="95"/>
                    <a:pt x="16" y="49"/>
                    <a:pt x="40" y="31"/>
                  </a:cubicBezTo>
                  <a:cubicBezTo>
                    <a:pt x="70" y="7"/>
                    <a:pt x="112" y="6"/>
                    <a:pt x="150" y="5"/>
                  </a:cubicBezTo>
                  <a:cubicBezTo>
                    <a:pt x="157" y="5"/>
                    <a:pt x="165" y="4"/>
                    <a:pt x="171" y="4"/>
                  </a:cubicBezTo>
                  <a:cubicBezTo>
                    <a:pt x="179" y="4"/>
                    <a:pt x="186" y="3"/>
                    <a:pt x="194" y="3"/>
                  </a:cubicBezTo>
                  <a:cubicBezTo>
                    <a:pt x="201" y="3"/>
                    <a:pt x="209" y="3"/>
                    <a:pt x="217" y="2"/>
                  </a:cubicBezTo>
                  <a:cubicBezTo>
                    <a:pt x="222" y="2"/>
                    <a:pt x="222" y="2"/>
                    <a:pt x="222" y="2"/>
                  </a:cubicBezTo>
                  <a:cubicBezTo>
                    <a:pt x="236" y="1"/>
                    <a:pt x="250" y="0"/>
                    <a:pt x="263" y="0"/>
                  </a:cubicBezTo>
                  <a:cubicBezTo>
                    <a:pt x="288" y="0"/>
                    <a:pt x="321" y="3"/>
                    <a:pt x="354" y="24"/>
                  </a:cubicBezTo>
                  <a:cubicBezTo>
                    <a:pt x="393" y="49"/>
                    <a:pt x="390" y="94"/>
                    <a:pt x="388" y="131"/>
                  </a:cubicBezTo>
                  <a:cubicBezTo>
                    <a:pt x="388" y="136"/>
                    <a:pt x="388" y="141"/>
                    <a:pt x="388" y="146"/>
                  </a:cubicBezTo>
                  <a:cubicBezTo>
                    <a:pt x="388" y="146"/>
                    <a:pt x="388" y="147"/>
                    <a:pt x="388" y="148"/>
                  </a:cubicBezTo>
                  <a:cubicBezTo>
                    <a:pt x="385" y="176"/>
                    <a:pt x="348" y="195"/>
                    <a:pt x="330" y="205"/>
                  </a:cubicBezTo>
                  <a:cubicBezTo>
                    <a:pt x="290" y="225"/>
                    <a:pt x="256" y="235"/>
                    <a:pt x="227" y="235"/>
                  </a:cubicBezTo>
                  <a:cubicBezTo>
                    <a:pt x="226" y="235"/>
                    <a:pt x="224" y="235"/>
                    <a:pt x="223" y="235"/>
                  </a:cubicBezTo>
                  <a:cubicBezTo>
                    <a:pt x="222" y="235"/>
                    <a:pt x="220" y="235"/>
                    <a:pt x="219" y="235"/>
                  </a:cubicBezTo>
                  <a:close/>
                  <a:moveTo>
                    <a:pt x="263" y="20"/>
                  </a:moveTo>
                  <a:cubicBezTo>
                    <a:pt x="250" y="20"/>
                    <a:pt x="237" y="21"/>
                    <a:pt x="223" y="22"/>
                  </a:cubicBezTo>
                  <a:cubicBezTo>
                    <a:pt x="218" y="22"/>
                    <a:pt x="218" y="22"/>
                    <a:pt x="218" y="22"/>
                  </a:cubicBezTo>
                  <a:cubicBezTo>
                    <a:pt x="210" y="23"/>
                    <a:pt x="202" y="23"/>
                    <a:pt x="194" y="23"/>
                  </a:cubicBezTo>
                  <a:cubicBezTo>
                    <a:pt x="187" y="23"/>
                    <a:pt x="180" y="24"/>
                    <a:pt x="172" y="24"/>
                  </a:cubicBezTo>
                  <a:cubicBezTo>
                    <a:pt x="165" y="24"/>
                    <a:pt x="158" y="25"/>
                    <a:pt x="151" y="25"/>
                  </a:cubicBezTo>
                  <a:cubicBezTo>
                    <a:pt x="116" y="26"/>
                    <a:pt x="77" y="27"/>
                    <a:pt x="52" y="46"/>
                  </a:cubicBezTo>
                  <a:cubicBezTo>
                    <a:pt x="35" y="60"/>
                    <a:pt x="21" y="98"/>
                    <a:pt x="25" y="121"/>
                  </a:cubicBezTo>
                  <a:cubicBezTo>
                    <a:pt x="29" y="139"/>
                    <a:pt x="54" y="155"/>
                    <a:pt x="70" y="166"/>
                  </a:cubicBezTo>
                  <a:cubicBezTo>
                    <a:pt x="73" y="168"/>
                    <a:pt x="73" y="168"/>
                    <a:pt x="73" y="168"/>
                  </a:cubicBezTo>
                  <a:cubicBezTo>
                    <a:pt x="92" y="180"/>
                    <a:pt x="114" y="188"/>
                    <a:pt x="132" y="195"/>
                  </a:cubicBezTo>
                  <a:cubicBezTo>
                    <a:pt x="156" y="204"/>
                    <a:pt x="180" y="210"/>
                    <a:pt x="201" y="213"/>
                  </a:cubicBezTo>
                  <a:cubicBezTo>
                    <a:pt x="203" y="214"/>
                    <a:pt x="203" y="214"/>
                    <a:pt x="203" y="214"/>
                  </a:cubicBezTo>
                  <a:cubicBezTo>
                    <a:pt x="208" y="215"/>
                    <a:pt x="215" y="216"/>
                    <a:pt x="223" y="215"/>
                  </a:cubicBezTo>
                  <a:cubicBezTo>
                    <a:pt x="223" y="215"/>
                    <a:pt x="223" y="215"/>
                    <a:pt x="223" y="215"/>
                  </a:cubicBezTo>
                  <a:cubicBezTo>
                    <a:pt x="223" y="215"/>
                    <a:pt x="223" y="215"/>
                    <a:pt x="223" y="215"/>
                  </a:cubicBezTo>
                  <a:cubicBezTo>
                    <a:pt x="224" y="215"/>
                    <a:pt x="226" y="215"/>
                    <a:pt x="227" y="215"/>
                  </a:cubicBezTo>
                  <a:cubicBezTo>
                    <a:pt x="227" y="215"/>
                    <a:pt x="227" y="215"/>
                    <a:pt x="227" y="215"/>
                  </a:cubicBezTo>
                  <a:cubicBezTo>
                    <a:pt x="253" y="215"/>
                    <a:pt x="284" y="206"/>
                    <a:pt x="320" y="187"/>
                  </a:cubicBezTo>
                  <a:cubicBezTo>
                    <a:pt x="334" y="180"/>
                    <a:pt x="366" y="163"/>
                    <a:pt x="368" y="146"/>
                  </a:cubicBezTo>
                  <a:cubicBezTo>
                    <a:pt x="368" y="140"/>
                    <a:pt x="368" y="135"/>
                    <a:pt x="368" y="130"/>
                  </a:cubicBezTo>
                  <a:cubicBezTo>
                    <a:pt x="370" y="95"/>
                    <a:pt x="372" y="60"/>
                    <a:pt x="343" y="41"/>
                  </a:cubicBezTo>
                  <a:cubicBezTo>
                    <a:pt x="321" y="26"/>
                    <a:pt x="297" y="20"/>
                    <a:pt x="263" y="20"/>
                  </a:cubicBezTo>
                  <a:close/>
                </a:path>
              </a:pathLst>
            </a:custGeom>
            <a:solidFill>
              <a:schemeClr val="bg2">
                <a:lumMod val="1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78" name="Freeform 63"/>
            <p:cNvSpPr/>
            <p:nvPr/>
          </p:nvSpPr>
          <p:spPr bwMode="auto">
            <a:xfrm>
              <a:off x="509588" y="2540000"/>
              <a:ext cx="1966913" cy="612775"/>
            </a:xfrm>
            <a:custGeom>
              <a:gdLst>
                <a:gd fmla="*/ 0 w 1239" name="T0"/>
                <a:gd fmla="*/ 226 h 386" name="T1"/>
                <a:gd fmla="*/ 536 w 1239" name="T2"/>
                <a:gd fmla="*/ 0 h 386" name="T3"/>
                <a:gd fmla="*/ 1239 w 1239" name="T4"/>
                <a:gd fmla="*/ 100 h 386" name="T5"/>
                <a:gd fmla="*/ 802 w 1239" name="T6"/>
                <a:gd fmla="*/ 386 h 386" name="T7"/>
                <a:gd fmla="*/ 0 w 1239" name="T8"/>
                <a:gd fmla="*/ 226 h 386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386" w="1239">
                  <a:moveTo>
                    <a:pt x="0" y="226"/>
                  </a:moveTo>
                  <a:lnTo>
                    <a:pt x="536" y="0"/>
                  </a:lnTo>
                  <a:lnTo>
                    <a:pt x="1239" y="100"/>
                  </a:lnTo>
                  <a:lnTo>
                    <a:pt x="802" y="386"/>
                  </a:lnTo>
                  <a:lnTo>
                    <a:pt x="0" y="226"/>
                  </a:lnTo>
                  <a:close/>
                </a:path>
              </a:pathLst>
            </a:custGeom>
            <a:gradFill>
              <a:gsLst>
                <a:gs pos="0">
                  <a:schemeClr val="bg2">
                    <a:lumMod val="50000"/>
                  </a:schemeClr>
                </a:gs>
                <a:gs pos="90000">
                  <a:schemeClr val="tx1">
                    <a:lumMod val="75000"/>
                    <a:lumOff val="25000"/>
                  </a:schemeClr>
                </a:gs>
              </a:gsLst>
              <a:lin ang="3000000" scaled="0"/>
            </a:gra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79" name="Freeform 64"/>
            <p:cNvSpPr>
              <a:spLocks noEditPoints="1"/>
            </p:cNvSpPr>
            <p:nvPr/>
          </p:nvSpPr>
          <p:spPr bwMode="auto">
            <a:xfrm>
              <a:off x="477838" y="2508250"/>
              <a:ext cx="2033588" cy="676275"/>
            </a:xfrm>
            <a:custGeom>
              <a:gdLst>
                <a:gd fmla="*/ 411 w 641" name="T0"/>
                <a:gd fmla="*/ 213 h 213" name="T1"/>
                <a:gd fmla="*/ 409 w 641" name="T2"/>
                <a:gd fmla="*/ 213 h 213" name="T3"/>
                <a:gd fmla="*/ 8 w 641" name="T4"/>
                <a:gd fmla="*/ 133 h 213" name="T5"/>
                <a:gd fmla="*/ 0 w 641" name="T6"/>
                <a:gd fmla="*/ 124 h 213" name="T7"/>
                <a:gd fmla="*/ 6 w 641" name="T8"/>
                <a:gd fmla="*/ 114 h 213" name="T9"/>
                <a:gd fmla="*/ 274 w 641" name="T10"/>
                <a:gd fmla="*/ 1 h 213" name="T11"/>
                <a:gd fmla="*/ 279 w 641" name="T12"/>
                <a:gd fmla="*/ 0 h 213" name="T13"/>
                <a:gd fmla="*/ 632 w 641" name="T14"/>
                <a:gd fmla="*/ 50 h 213" name="T15"/>
                <a:gd fmla="*/ 640 w 641" name="T16"/>
                <a:gd fmla="*/ 57 h 213" name="T17"/>
                <a:gd fmla="*/ 636 w 641" name="T18"/>
                <a:gd fmla="*/ 68 h 213" name="T19"/>
                <a:gd fmla="*/ 417 w 641" name="T20"/>
                <a:gd fmla="*/ 211 h 213" name="T21"/>
                <a:gd fmla="*/ 411 w 641" name="T22"/>
                <a:gd fmla="*/ 213 h 213" name="T23"/>
                <a:gd fmla="*/ 44 w 641" name="T24"/>
                <a:gd fmla="*/ 120 h 213" name="T25"/>
                <a:gd fmla="*/ 409 w 641" name="T26"/>
                <a:gd fmla="*/ 192 h 213" name="T27"/>
                <a:gd fmla="*/ 603 w 641" name="T28"/>
                <a:gd fmla="*/ 66 h 213" name="T29"/>
                <a:gd fmla="*/ 279 w 641" name="T30"/>
                <a:gd fmla="*/ 20 h 213" name="T31"/>
                <a:gd fmla="*/ 44 w 641" name="T32"/>
                <a:gd fmla="*/ 120 h 213" name="T3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b="b" l="0" r="r" t="0"/>
              <a:pathLst>
                <a:path h="213" w="641">
                  <a:moveTo>
                    <a:pt x="411" y="213"/>
                  </a:moveTo>
                  <a:cubicBezTo>
                    <a:pt x="411" y="213"/>
                    <a:pt x="410" y="213"/>
                    <a:pt x="409" y="213"/>
                  </a:cubicBezTo>
                  <a:cubicBezTo>
                    <a:pt x="8" y="133"/>
                    <a:pt x="8" y="133"/>
                    <a:pt x="8" y="133"/>
                  </a:cubicBezTo>
                  <a:cubicBezTo>
                    <a:pt x="4" y="132"/>
                    <a:pt x="1" y="129"/>
                    <a:pt x="0" y="124"/>
                  </a:cubicBezTo>
                  <a:cubicBezTo>
                    <a:pt x="0" y="120"/>
                    <a:pt x="2" y="116"/>
                    <a:pt x="6" y="114"/>
                  </a:cubicBezTo>
                  <a:cubicBezTo>
                    <a:pt x="274" y="1"/>
                    <a:pt x="274" y="1"/>
                    <a:pt x="274" y="1"/>
                  </a:cubicBezTo>
                  <a:cubicBezTo>
                    <a:pt x="275" y="0"/>
                    <a:pt x="277" y="0"/>
                    <a:pt x="279" y="0"/>
                  </a:cubicBezTo>
                  <a:cubicBezTo>
                    <a:pt x="632" y="50"/>
                    <a:pt x="632" y="50"/>
                    <a:pt x="632" y="50"/>
                  </a:cubicBezTo>
                  <a:cubicBezTo>
                    <a:pt x="636" y="50"/>
                    <a:pt x="639" y="53"/>
                    <a:pt x="640" y="57"/>
                  </a:cubicBezTo>
                  <a:cubicBezTo>
                    <a:pt x="641" y="61"/>
                    <a:pt x="639" y="66"/>
                    <a:pt x="636" y="68"/>
                  </a:cubicBezTo>
                  <a:cubicBezTo>
                    <a:pt x="417" y="211"/>
                    <a:pt x="417" y="211"/>
                    <a:pt x="417" y="211"/>
                  </a:cubicBezTo>
                  <a:cubicBezTo>
                    <a:pt x="415" y="213"/>
                    <a:pt x="413" y="213"/>
                    <a:pt x="411" y="213"/>
                  </a:cubicBezTo>
                  <a:close/>
                  <a:moveTo>
                    <a:pt x="44" y="120"/>
                  </a:moveTo>
                  <a:cubicBezTo>
                    <a:pt x="409" y="192"/>
                    <a:pt x="409" y="192"/>
                    <a:pt x="409" y="192"/>
                  </a:cubicBezTo>
                  <a:cubicBezTo>
                    <a:pt x="603" y="66"/>
                    <a:pt x="603" y="66"/>
                    <a:pt x="603" y="66"/>
                  </a:cubicBezTo>
                  <a:cubicBezTo>
                    <a:pt x="279" y="20"/>
                    <a:pt x="279" y="20"/>
                    <a:pt x="279" y="20"/>
                  </a:cubicBezTo>
                  <a:lnTo>
                    <a:pt x="44" y="120"/>
                  </a:lnTo>
                  <a:close/>
                </a:path>
              </a:pathLst>
            </a:custGeom>
            <a:solidFill>
              <a:schemeClr val="bg2">
                <a:lumMod val="1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80" name="Freeform 65"/>
            <p:cNvSpPr/>
            <p:nvPr/>
          </p:nvSpPr>
          <p:spPr bwMode="auto">
            <a:xfrm>
              <a:off x="554038" y="2774950"/>
              <a:ext cx="800100" cy="746125"/>
            </a:xfrm>
            <a:custGeom>
              <a:gdLst>
                <a:gd fmla="*/ 252 w 252" name="T0"/>
                <a:gd fmla="*/ 16 h 235" name="T1"/>
                <a:gd fmla="*/ 189 w 252" name="T2"/>
                <a:gd fmla="*/ 29 h 235" name="T3"/>
                <a:gd fmla="*/ 127 w 252" name="T4"/>
                <a:gd fmla="*/ 44 h 235" name="T5"/>
                <a:gd fmla="*/ 100 w 252" name="T6"/>
                <a:gd fmla="*/ 55 h 235" name="T7"/>
                <a:gd fmla="*/ 74 w 252" name="T8"/>
                <a:gd fmla="*/ 95 h 235" name="T9"/>
                <a:gd fmla="*/ 70 w 252" name="T10"/>
                <a:gd fmla="*/ 123 h 235" name="T11"/>
                <a:gd fmla="*/ 93 w 252" name="T12"/>
                <a:gd fmla="*/ 223 h 235" name="T13"/>
                <a:gd fmla="*/ 98 w 252" name="T14"/>
                <a:gd fmla="*/ 235 h 235" name="T15"/>
                <a:gd fmla="*/ 65 w 252" name="T16"/>
                <a:gd fmla="*/ 213 h 235" name="T17"/>
                <a:gd fmla="*/ 60 w 252" name="T18"/>
                <a:gd fmla="*/ 235 h 235" name="T19"/>
                <a:gd fmla="*/ 48 w 252" name="T20"/>
                <a:gd fmla="*/ 215 h 235" name="T21"/>
                <a:gd fmla="*/ 35 w 252" name="T22"/>
                <a:gd fmla="*/ 235 h 235" name="T23"/>
                <a:gd fmla="*/ 27 w 252" name="T24"/>
                <a:gd fmla="*/ 212 h 235" name="T25"/>
                <a:gd fmla="*/ 5 w 252" name="T26"/>
                <a:gd fmla="*/ 235 h 235" name="T27"/>
                <a:gd fmla="*/ 2 w 252" name="T28"/>
                <a:gd fmla="*/ 207 h 235" name="T29"/>
                <a:gd fmla="*/ 5 w 252" name="T30"/>
                <a:gd fmla="*/ 153 h 235" name="T31"/>
                <a:gd fmla="*/ 45 w 252" name="T32"/>
                <a:gd fmla="*/ 58 h 235" name="T33"/>
                <a:gd fmla="*/ 134 w 252" name="T34"/>
                <a:gd fmla="*/ 14 h 235" name="T35"/>
                <a:gd fmla="*/ 186 w 252" name="T36"/>
                <a:gd fmla="*/ 7 h 235" name="T37"/>
                <a:gd fmla="*/ 235 w 252" name="T38"/>
                <a:gd fmla="*/ 1 h 235" name="T39"/>
                <a:gd fmla="*/ 248 w 252" name="T40"/>
                <a:gd fmla="*/ 4 h 235" name="T41"/>
                <a:gd fmla="*/ 252 w 252" name="T42"/>
                <a:gd fmla="*/ 16 h 235" name="T4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b="b" l="0" r="r" t="0"/>
              <a:pathLst>
                <a:path h="235" w="251">
                  <a:moveTo>
                    <a:pt x="252" y="16"/>
                  </a:moveTo>
                  <a:cubicBezTo>
                    <a:pt x="233" y="25"/>
                    <a:pt x="211" y="27"/>
                    <a:pt x="189" y="29"/>
                  </a:cubicBezTo>
                  <a:cubicBezTo>
                    <a:pt x="167" y="31"/>
                    <a:pt x="148" y="37"/>
                    <a:pt x="127" y="44"/>
                  </a:cubicBezTo>
                  <a:cubicBezTo>
                    <a:pt x="118" y="47"/>
                    <a:pt x="108" y="50"/>
                    <a:pt x="100" y="55"/>
                  </a:cubicBezTo>
                  <a:cubicBezTo>
                    <a:pt x="85" y="64"/>
                    <a:pt x="77" y="78"/>
                    <a:pt x="74" y="95"/>
                  </a:cubicBezTo>
                  <a:cubicBezTo>
                    <a:pt x="72" y="104"/>
                    <a:pt x="70" y="113"/>
                    <a:pt x="70" y="123"/>
                  </a:cubicBezTo>
                  <a:cubicBezTo>
                    <a:pt x="70" y="158"/>
                    <a:pt x="80" y="191"/>
                    <a:pt x="93" y="223"/>
                  </a:cubicBezTo>
                  <a:cubicBezTo>
                    <a:pt x="94" y="226"/>
                    <a:pt x="96" y="234"/>
                    <a:pt x="98" y="235"/>
                  </a:cubicBezTo>
                  <a:cubicBezTo>
                    <a:pt x="65" y="213"/>
                    <a:pt x="65" y="213"/>
                    <a:pt x="65" y="213"/>
                  </a:cubicBezTo>
                  <a:cubicBezTo>
                    <a:pt x="60" y="235"/>
                    <a:pt x="60" y="235"/>
                    <a:pt x="60" y="235"/>
                  </a:cubicBezTo>
                  <a:cubicBezTo>
                    <a:pt x="48" y="215"/>
                    <a:pt x="48" y="215"/>
                    <a:pt x="48" y="215"/>
                  </a:cubicBezTo>
                  <a:cubicBezTo>
                    <a:pt x="35" y="235"/>
                    <a:pt x="35" y="235"/>
                    <a:pt x="35" y="235"/>
                  </a:cubicBezTo>
                  <a:cubicBezTo>
                    <a:pt x="27" y="212"/>
                    <a:pt x="27" y="212"/>
                    <a:pt x="27" y="212"/>
                  </a:cubicBezTo>
                  <a:cubicBezTo>
                    <a:pt x="5" y="235"/>
                    <a:pt x="5" y="235"/>
                    <a:pt x="5" y="235"/>
                  </a:cubicBezTo>
                  <a:cubicBezTo>
                    <a:pt x="4" y="226"/>
                    <a:pt x="3" y="217"/>
                    <a:pt x="2" y="207"/>
                  </a:cubicBezTo>
                  <a:cubicBezTo>
                    <a:pt x="0" y="189"/>
                    <a:pt x="3" y="171"/>
                    <a:pt x="5" y="153"/>
                  </a:cubicBezTo>
                  <a:cubicBezTo>
                    <a:pt x="10" y="120"/>
                    <a:pt x="23" y="85"/>
                    <a:pt x="45" y="58"/>
                  </a:cubicBezTo>
                  <a:cubicBezTo>
                    <a:pt x="67" y="30"/>
                    <a:pt x="100" y="19"/>
                    <a:pt x="134" y="14"/>
                  </a:cubicBezTo>
                  <a:cubicBezTo>
                    <a:pt x="152" y="11"/>
                    <a:pt x="169" y="10"/>
                    <a:pt x="186" y="7"/>
                  </a:cubicBezTo>
                  <a:cubicBezTo>
                    <a:pt x="203" y="4"/>
                    <a:pt x="218" y="1"/>
                    <a:pt x="235" y="1"/>
                  </a:cubicBezTo>
                  <a:cubicBezTo>
                    <a:pt x="241" y="1"/>
                    <a:pt x="245" y="0"/>
                    <a:pt x="248" y="4"/>
                  </a:cubicBezTo>
                  <a:cubicBezTo>
                    <a:pt x="248" y="5"/>
                    <a:pt x="252" y="16"/>
                    <a:pt x="252" y="16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82" name="Freeform 66"/>
            <p:cNvSpPr>
              <a:spLocks noEditPoints="1"/>
            </p:cNvSpPr>
            <p:nvPr/>
          </p:nvSpPr>
          <p:spPr bwMode="auto">
            <a:xfrm>
              <a:off x="522288" y="2746375"/>
              <a:ext cx="866775" cy="809625"/>
            </a:xfrm>
            <a:custGeom>
              <a:gdLst>
                <a:gd fmla="*/ 103 w 273" name="T0"/>
                <a:gd fmla="*/ 253 h 255" name="T1"/>
                <a:gd fmla="*/ 82 w 273" name="T2"/>
                <a:gd fmla="*/ 238 h 255" name="T3"/>
                <a:gd fmla="*/ 72 w 273" name="T4"/>
                <a:gd fmla="*/ 254 h 255" name="T5"/>
                <a:gd fmla="*/ 58 w 273" name="T6"/>
                <a:gd fmla="*/ 243 h 255" name="T7"/>
                <a:gd fmla="*/ 44 w 273" name="T8"/>
                <a:gd fmla="*/ 254 h 255" name="T9"/>
                <a:gd fmla="*/ 33 w 273" name="T10"/>
                <a:gd fmla="*/ 240 h 255" name="T11"/>
                <a:gd fmla="*/ 12 w 273" name="T12"/>
                <a:gd fmla="*/ 254 h 255" name="T13"/>
                <a:gd fmla="*/ 2 w 273" name="T14"/>
                <a:gd fmla="*/ 217 h 255" name="T15"/>
                <a:gd fmla="*/ 6 w 273" name="T16"/>
                <a:gd fmla="*/ 161 h 255" name="T17"/>
                <a:gd fmla="*/ 142 w 273" name="T18"/>
                <a:gd fmla="*/ 13 h 255" name="T19"/>
                <a:gd fmla="*/ 194 w 273" name="T20"/>
                <a:gd fmla="*/ 6 h 255" name="T21"/>
                <a:gd fmla="*/ 245 w 273" name="T22"/>
                <a:gd fmla="*/ 0 h 255" name="T23"/>
                <a:gd fmla="*/ 245 w 273" name="T24"/>
                <a:gd fmla="*/ 0 h 255" name="T25"/>
                <a:gd fmla="*/ 252 w 273" name="T26"/>
                <a:gd fmla="*/ 0 h 255" name="T27"/>
                <a:gd fmla="*/ 271 w 273" name="T28"/>
                <a:gd fmla="*/ 21 h 255" name="T29"/>
                <a:gd fmla="*/ 272 w 273" name="T30"/>
                <a:gd fmla="*/ 23 h 255" name="T31"/>
                <a:gd fmla="*/ 207 w 273" name="T32"/>
                <a:gd fmla="*/ 47 h 255" name="T33"/>
                <a:gd fmla="*/ 140 w 273" name="T34"/>
                <a:gd fmla="*/ 62 h 255" name="T35"/>
                <a:gd fmla="*/ 93 w 273" name="T36"/>
                <a:gd fmla="*/ 106 h 255" name="T37"/>
                <a:gd fmla="*/ 113 w 273" name="T38"/>
                <a:gd fmla="*/ 229 h 255" name="T39"/>
                <a:gd fmla="*/ 116 w 273" name="T40"/>
                <a:gd fmla="*/ 238 h 255" name="T41"/>
                <a:gd fmla="*/ 108 w 273" name="T42"/>
                <a:gd fmla="*/ 254 h 255" name="T43"/>
                <a:gd fmla="*/ 202 w 273" name="T44"/>
                <a:gd fmla="*/ 25 h 255" name="T45"/>
                <a:gd fmla="*/ 171 w 273" name="T46"/>
                <a:gd fmla="*/ 29 h 255" name="T47"/>
                <a:gd fmla="*/ 63 w 273" name="T48"/>
                <a:gd fmla="*/ 73 h 255" name="T49"/>
                <a:gd fmla="*/ 25 w 273" name="T50"/>
                <a:gd fmla="*/ 167 h 255" name="T51"/>
                <a:gd fmla="*/ 22 w 273" name="T52"/>
                <a:gd fmla="*/ 221 h 255" name="T53"/>
                <a:gd fmla="*/ 39 w 273" name="T54"/>
                <a:gd fmla="*/ 211 h 255" name="T55"/>
                <a:gd fmla="*/ 47 w 273" name="T56"/>
                <a:gd fmla="*/ 221 h 255" name="T57"/>
                <a:gd fmla="*/ 58 w 273" name="T58"/>
                <a:gd fmla="*/ 214 h 255" name="T59"/>
                <a:gd fmla="*/ 71 w 273" name="T60"/>
                <a:gd fmla="*/ 212 h 255" name="T61"/>
                <a:gd fmla="*/ 87 w 273" name="T62"/>
                <a:gd fmla="*/ 218 h 255" name="T63"/>
                <a:gd fmla="*/ 74 w 273" name="T64"/>
                <a:gd fmla="*/ 101 h 255" name="T65"/>
                <a:gd fmla="*/ 134 w 273" name="T66"/>
                <a:gd fmla="*/ 43 h 255" name="T67"/>
                <a:gd fmla="*/ 205 w 273" name="T68"/>
                <a:gd fmla="*/ 27 h 255" name="T69"/>
                <a:gd fmla="*/ 245 w 273" name="T70"/>
                <a:gd fmla="*/ 20 h 255" name="T7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</a:cxnLst>
              <a:rect b="b" l="0" r="r" t="0"/>
              <a:pathLst>
                <a:path h="255" w="273">
                  <a:moveTo>
                    <a:pt x="108" y="254"/>
                  </a:moveTo>
                  <a:cubicBezTo>
                    <a:pt x="106" y="254"/>
                    <a:pt x="104" y="254"/>
                    <a:pt x="103" y="253"/>
                  </a:cubicBezTo>
                  <a:cubicBezTo>
                    <a:pt x="103" y="253"/>
                    <a:pt x="103" y="253"/>
                    <a:pt x="103" y="253"/>
                  </a:cubicBezTo>
                  <a:cubicBezTo>
                    <a:pt x="82" y="238"/>
                    <a:pt x="82" y="238"/>
                    <a:pt x="82" y="238"/>
                  </a:cubicBezTo>
                  <a:cubicBezTo>
                    <a:pt x="80" y="247"/>
                    <a:pt x="80" y="247"/>
                    <a:pt x="80" y="247"/>
                  </a:cubicBezTo>
                  <a:cubicBezTo>
                    <a:pt x="79" y="251"/>
                    <a:pt x="76" y="254"/>
                    <a:pt x="72" y="254"/>
                  </a:cubicBezTo>
                  <a:cubicBezTo>
                    <a:pt x="68" y="255"/>
                    <a:pt x="64" y="253"/>
                    <a:pt x="62" y="250"/>
                  </a:cubicBezTo>
                  <a:cubicBezTo>
                    <a:pt x="58" y="243"/>
                    <a:pt x="58" y="243"/>
                    <a:pt x="58" y="243"/>
                  </a:cubicBezTo>
                  <a:cubicBezTo>
                    <a:pt x="53" y="250"/>
                    <a:pt x="53" y="250"/>
                    <a:pt x="53" y="250"/>
                  </a:cubicBezTo>
                  <a:cubicBezTo>
                    <a:pt x="51" y="253"/>
                    <a:pt x="48" y="255"/>
                    <a:pt x="44" y="254"/>
                  </a:cubicBezTo>
                  <a:cubicBezTo>
                    <a:pt x="40" y="254"/>
                    <a:pt x="37" y="251"/>
                    <a:pt x="36" y="248"/>
                  </a:cubicBezTo>
                  <a:cubicBezTo>
                    <a:pt x="33" y="240"/>
                    <a:pt x="33" y="240"/>
                    <a:pt x="33" y="240"/>
                  </a:cubicBezTo>
                  <a:cubicBezTo>
                    <a:pt x="22" y="251"/>
                    <a:pt x="22" y="251"/>
                    <a:pt x="22" y="251"/>
                  </a:cubicBezTo>
                  <a:cubicBezTo>
                    <a:pt x="19" y="254"/>
                    <a:pt x="15" y="255"/>
                    <a:pt x="12" y="254"/>
                  </a:cubicBezTo>
                  <a:cubicBezTo>
                    <a:pt x="8" y="253"/>
                    <a:pt x="5" y="250"/>
                    <a:pt x="5" y="246"/>
                  </a:cubicBezTo>
                  <a:cubicBezTo>
                    <a:pt x="4" y="236"/>
                    <a:pt x="3" y="226"/>
                    <a:pt x="2" y="217"/>
                  </a:cubicBezTo>
                  <a:cubicBezTo>
                    <a:pt x="0" y="199"/>
                    <a:pt x="3" y="181"/>
                    <a:pt x="5" y="165"/>
                  </a:cubicBezTo>
                  <a:cubicBezTo>
                    <a:pt x="6" y="161"/>
                    <a:pt x="6" y="161"/>
                    <a:pt x="6" y="161"/>
                  </a:cubicBezTo>
                  <a:cubicBezTo>
                    <a:pt x="11" y="124"/>
                    <a:pt x="25" y="88"/>
                    <a:pt x="47" y="61"/>
                  </a:cubicBezTo>
                  <a:cubicBezTo>
                    <a:pt x="72" y="28"/>
                    <a:pt x="109" y="18"/>
                    <a:pt x="142" y="13"/>
                  </a:cubicBezTo>
                  <a:cubicBezTo>
                    <a:pt x="152" y="11"/>
                    <a:pt x="161" y="10"/>
                    <a:pt x="169" y="9"/>
                  </a:cubicBezTo>
                  <a:cubicBezTo>
                    <a:pt x="178" y="8"/>
                    <a:pt x="186" y="7"/>
                    <a:pt x="194" y="6"/>
                  </a:cubicBezTo>
                  <a:cubicBezTo>
                    <a:pt x="199" y="5"/>
                    <a:pt x="199" y="5"/>
                    <a:pt x="199" y="5"/>
                  </a:cubicBezTo>
                  <a:cubicBezTo>
                    <a:pt x="214" y="3"/>
                    <a:pt x="228" y="0"/>
                    <a:pt x="245" y="0"/>
                  </a:cubicBezTo>
                  <a:cubicBezTo>
                    <a:pt x="245" y="0"/>
                    <a:pt x="245" y="0"/>
                    <a:pt x="245" y="0"/>
                  </a:cubicBezTo>
                  <a:cubicBezTo>
                    <a:pt x="245" y="0"/>
                    <a:pt x="245" y="0"/>
                    <a:pt x="245" y="0"/>
                  </a:cubicBezTo>
                  <a:cubicBezTo>
                    <a:pt x="246" y="0"/>
                    <a:pt x="247" y="0"/>
                    <a:pt x="248" y="0"/>
                  </a:cubicBezTo>
                  <a:cubicBezTo>
                    <a:pt x="249" y="0"/>
                    <a:pt x="251" y="0"/>
                    <a:pt x="252" y="0"/>
                  </a:cubicBezTo>
                  <a:cubicBezTo>
                    <a:pt x="258" y="0"/>
                    <a:pt x="263" y="3"/>
                    <a:pt x="266" y="8"/>
                  </a:cubicBezTo>
                  <a:cubicBezTo>
                    <a:pt x="267" y="9"/>
                    <a:pt x="267" y="9"/>
                    <a:pt x="271" y="21"/>
                  </a:cubicBezTo>
                  <a:cubicBezTo>
                    <a:pt x="271" y="21"/>
                    <a:pt x="271" y="21"/>
                    <a:pt x="271" y="21"/>
                  </a:cubicBezTo>
                  <a:cubicBezTo>
                    <a:pt x="272" y="22"/>
                    <a:pt x="272" y="22"/>
                    <a:pt x="272" y="23"/>
                  </a:cubicBezTo>
                  <a:cubicBezTo>
                    <a:pt x="273" y="27"/>
                    <a:pt x="271" y="32"/>
                    <a:pt x="267" y="34"/>
                  </a:cubicBezTo>
                  <a:cubicBezTo>
                    <a:pt x="248" y="43"/>
                    <a:pt x="227" y="45"/>
                    <a:pt x="207" y="47"/>
                  </a:cubicBezTo>
                  <a:cubicBezTo>
                    <a:pt x="200" y="47"/>
                    <a:pt x="200" y="47"/>
                    <a:pt x="200" y="47"/>
                  </a:cubicBezTo>
                  <a:cubicBezTo>
                    <a:pt x="179" y="49"/>
                    <a:pt x="161" y="55"/>
                    <a:pt x="140" y="62"/>
                  </a:cubicBezTo>
                  <a:cubicBezTo>
                    <a:pt x="132" y="65"/>
                    <a:pt x="123" y="68"/>
                    <a:pt x="115" y="72"/>
                  </a:cubicBezTo>
                  <a:cubicBezTo>
                    <a:pt x="104" y="79"/>
                    <a:pt x="97" y="90"/>
                    <a:pt x="93" y="106"/>
                  </a:cubicBezTo>
                  <a:cubicBezTo>
                    <a:pt x="91" y="115"/>
                    <a:pt x="90" y="124"/>
                    <a:pt x="90" y="132"/>
                  </a:cubicBezTo>
                  <a:cubicBezTo>
                    <a:pt x="90" y="167"/>
                    <a:pt x="101" y="200"/>
                    <a:pt x="113" y="229"/>
                  </a:cubicBezTo>
                  <a:cubicBezTo>
                    <a:pt x="113" y="229"/>
                    <a:pt x="113" y="231"/>
                    <a:pt x="114" y="233"/>
                  </a:cubicBezTo>
                  <a:cubicBezTo>
                    <a:pt x="114" y="234"/>
                    <a:pt x="115" y="236"/>
                    <a:pt x="116" y="238"/>
                  </a:cubicBezTo>
                  <a:cubicBezTo>
                    <a:pt x="119" y="241"/>
                    <a:pt x="119" y="246"/>
                    <a:pt x="117" y="250"/>
                  </a:cubicBezTo>
                  <a:cubicBezTo>
                    <a:pt x="115" y="253"/>
                    <a:pt x="112" y="254"/>
                    <a:pt x="108" y="254"/>
                  </a:cubicBezTo>
                  <a:close/>
                  <a:moveTo>
                    <a:pt x="245" y="20"/>
                  </a:moveTo>
                  <a:cubicBezTo>
                    <a:pt x="230" y="20"/>
                    <a:pt x="217" y="23"/>
                    <a:pt x="202" y="25"/>
                  </a:cubicBezTo>
                  <a:cubicBezTo>
                    <a:pt x="198" y="26"/>
                    <a:pt x="198" y="26"/>
                    <a:pt x="198" y="26"/>
                  </a:cubicBezTo>
                  <a:cubicBezTo>
                    <a:pt x="189" y="27"/>
                    <a:pt x="180" y="28"/>
                    <a:pt x="171" y="29"/>
                  </a:cubicBezTo>
                  <a:cubicBezTo>
                    <a:pt x="163" y="30"/>
                    <a:pt x="154" y="31"/>
                    <a:pt x="146" y="32"/>
                  </a:cubicBezTo>
                  <a:cubicBezTo>
                    <a:pt x="116" y="37"/>
                    <a:pt x="84" y="46"/>
                    <a:pt x="63" y="73"/>
                  </a:cubicBezTo>
                  <a:cubicBezTo>
                    <a:pt x="43" y="98"/>
                    <a:pt x="30" y="130"/>
                    <a:pt x="25" y="164"/>
                  </a:cubicBezTo>
                  <a:cubicBezTo>
                    <a:pt x="25" y="167"/>
                    <a:pt x="25" y="167"/>
                    <a:pt x="25" y="167"/>
                  </a:cubicBezTo>
                  <a:cubicBezTo>
                    <a:pt x="23" y="183"/>
                    <a:pt x="20" y="200"/>
                    <a:pt x="22" y="215"/>
                  </a:cubicBezTo>
                  <a:cubicBezTo>
                    <a:pt x="22" y="217"/>
                    <a:pt x="22" y="219"/>
                    <a:pt x="22" y="221"/>
                  </a:cubicBezTo>
                  <a:cubicBezTo>
                    <a:pt x="29" y="214"/>
                    <a:pt x="29" y="214"/>
                    <a:pt x="29" y="214"/>
                  </a:cubicBezTo>
                  <a:cubicBezTo>
                    <a:pt x="32" y="211"/>
                    <a:pt x="35" y="210"/>
                    <a:pt x="39" y="211"/>
                  </a:cubicBezTo>
                  <a:cubicBezTo>
                    <a:pt x="42" y="212"/>
                    <a:pt x="45" y="214"/>
                    <a:pt x="46" y="217"/>
                  </a:cubicBezTo>
                  <a:cubicBezTo>
                    <a:pt x="47" y="221"/>
                    <a:pt x="47" y="221"/>
                    <a:pt x="47" y="221"/>
                  </a:cubicBezTo>
                  <a:cubicBezTo>
                    <a:pt x="49" y="218"/>
                    <a:pt x="49" y="218"/>
                    <a:pt x="49" y="218"/>
                  </a:cubicBezTo>
                  <a:cubicBezTo>
                    <a:pt x="51" y="215"/>
                    <a:pt x="54" y="214"/>
                    <a:pt x="58" y="214"/>
                  </a:cubicBezTo>
                  <a:cubicBezTo>
                    <a:pt x="61" y="214"/>
                    <a:pt x="64" y="215"/>
                    <a:pt x="66" y="218"/>
                  </a:cubicBezTo>
                  <a:cubicBezTo>
                    <a:pt x="67" y="215"/>
                    <a:pt x="69" y="213"/>
                    <a:pt x="71" y="212"/>
                  </a:cubicBezTo>
                  <a:cubicBezTo>
                    <a:pt x="75" y="211"/>
                    <a:pt x="78" y="212"/>
                    <a:pt x="81" y="213"/>
                  </a:cubicBezTo>
                  <a:cubicBezTo>
                    <a:pt x="87" y="218"/>
                    <a:pt x="87" y="218"/>
                    <a:pt x="87" y="218"/>
                  </a:cubicBezTo>
                  <a:cubicBezTo>
                    <a:pt x="78" y="192"/>
                    <a:pt x="70" y="163"/>
                    <a:pt x="70" y="132"/>
                  </a:cubicBezTo>
                  <a:cubicBezTo>
                    <a:pt x="70" y="123"/>
                    <a:pt x="72" y="113"/>
                    <a:pt x="74" y="101"/>
                  </a:cubicBezTo>
                  <a:cubicBezTo>
                    <a:pt x="79" y="80"/>
                    <a:pt x="89" y="64"/>
                    <a:pt x="105" y="55"/>
                  </a:cubicBezTo>
                  <a:cubicBezTo>
                    <a:pt x="114" y="50"/>
                    <a:pt x="124" y="46"/>
                    <a:pt x="134" y="43"/>
                  </a:cubicBezTo>
                  <a:cubicBezTo>
                    <a:pt x="155" y="36"/>
                    <a:pt x="175" y="30"/>
                    <a:pt x="199" y="28"/>
                  </a:cubicBezTo>
                  <a:cubicBezTo>
                    <a:pt x="205" y="27"/>
                    <a:pt x="205" y="27"/>
                    <a:pt x="205" y="27"/>
                  </a:cubicBezTo>
                  <a:cubicBezTo>
                    <a:pt x="219" y="26"/>
                    <a:pt x="233" y="24"/>
                    <a:pt x="246" y="20"/>
                  </a:cubicBezTo>
                  <a:cubicBezTo>
                    <a:pt x="246" y="20"/>
                    <a:pt x="246" y="20"/>
                    <a:pt x="245" y="2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83" name="Freeform 67"/>
            <p:cNvSpPr/>
            <p:nvPr/>
          </p:nvSpPr>
          <p:spPr bwMode="auto">
            <a:xfrm>
              <a:off x="1379538" y="2762250"/>
              <a:ext cx="79375" cy="57150"/>
            </a:xfrm>
            <a:custGeom>
              <a:gdLst>
                <a:gd fmla="*/ 0 w 25" name="T0"/>
                <a:gd fmla="*/ 6 h 18" name="T1"/>
                <a:gd fmla="*/ 2 w 25" name="T2"/>
                <a:gd fmla="*/ 18 h 18" name="T3"/>
                <a:gd fmla="*/ 11 w 25" name="T4"/>
                <a:gd fmla="*/ 18 h 18" name="T5"/>
                <a:gd fmla="*/ 24 w 25" name="T6"/>
                <a:gd fmla="*/ 13 h 18" name="T7"/>
                <a:gd fmla="*/ 23 w 25" name="T8"/>
                <a:gd fmla="*/ 6 h 18" name="T9"/>
                <a:gd fmla="*/ 4 w 25" name="T10"/>
                <a:gd fmla="*/ 3 h 18" name="T11"/>
                <a:gd fmla="*/ 0 w 25" name="T12"/>
                <a:gd fmla="*/ 6 h 18" name="T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b="b" l="0" r="r" t="0"/>
              <a:pathLst>
                <a:path h="18" w="25">
                  <a:moveTo>
                    <a:pt x="0" y="6"/>
                  </a:moveTo>
                  <a:cubicBezTo>
                    <a:pt x="0" y="10"/>
                    <a:pt x="1" y="18"/>
                    <a:pt x="2" y="18"/>
                  </a:cubicBezTo>
                  <a:cubicBezTo>
                    <a:pt x="5" y="18"/>
                    <a:pt x="9" y="18"/>
                    <a:pt x="11" y="18"/>
                  </a:cubicBezTo>
                  <a:cubicBezTo>
                    <a:pt x="15" y="18"/>
                    <a:pt x="22" y="16"/>
                    <a:pt x="24" y="13"/>
                  </a:cubicBezTo>
                  <a:cubicBezTo>
                    <a:pt x="25" y="11"/>
                    <a:pt x="24" y="8"/>
                    <a:pt x="23" y="6"/>
                  </a:cubicBezTo>
                  <a:cubicBezTo>
                    <a:pt x="20" y="0"/>
                    <a:pt x="10" y="0"/>
                    <a:pt x="4" y="3"/>
                  </a:cubicBezTo>
                  <a:cubicBezTo>
                    <a:pt x="3" y="3"/>
                    <a:pt x="0" y="5"/>
                    <a:pt x="0" y="6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84" name="Freeform 68"/>
            <p:cNvSpPr>
              <a:spLocks noEditPoints="1"/>
            </p:cNvSpPr>
            <p:nvPr/>
          </p:nvSpPr>
          <p:spPr bwMode="auto">
            <a:xfrm>
              <a:off x="1357313" y="2746375"/>
              <a:ext cx="120650" cy="92075"/>
            </a:xfrm>
            <a:custGeom>
              <a:gdLst>
                <a:gd fmla="*/ 13 w 38" name="T0"/>
                <a:gd fmla="*/ 29 h 29" name="T1"/>
                <a:gd fmla="*/ 9 w 38" name="T2"/>
                <a:gd fmla="*/ 29 h 29" name="T3"/>
                <a:gd fmla="*/ 1 w 38" name="T4"/>
                <a:gd fmla="*/ 12 h 29" name="T5"/>
                <a:gd fmla="*/ 9 w 38" name="T6"/>
                <a:gd fmla="*/ 2 h 29" name="T7"/>
                <a:gd fmla="*/ 20 w 38" name="T8"/>
                <a:gd fmla="*/ 0 h 29" name="T9"/>
                <a:gd fmla="*/ 35 w 38" name="T10"/>
                <a:gd fmla="*/ 8 h 29" name="T11"/>
                <a:gd fmla="*/ 36 w 38" name="T12"/>
                <a:gd fmla="*/ 20 h 29" name="T13"/>
                <a:gd fmla="*/ 19 w 38" name="T14"/>
                <a:gd fmla="*/ 29 h 29" name="T15"/>
                <a:gd fmla="*/ 13 w 38" name="T16"/>
                <a:gd fmla="*/ 29 h 29" name="T17"/>
                <a:gd fmla="*/ 13 w 38" name="T18"/>
                <a:gd fmla="*/ 14 h 29" name="T19"/>
                <a:gd fmla="*/ 13 w 38" name="T20"/>
                <a:gd fmla="*/ 17 h 29" name="T21"/>
                <a:gd fmla="*/ 18 w 38" name="T22"/>
                <a:gd fmla="*/ 17 h 29" name="T23"/>
                <a:gd fmla="*/ 25 w 38" name="T24"/>
                <a:gd fmla="*/ 15 h 29" name="T25"/>
                <a:gd fmla="*/ 24 w 38" name="T26"/>
                <a:gd fmla="*/ 14 h 29" name="T27"/>
                <a:gd fmla="*/ 20 w 38" name="T28"/>
                <a:gd fmla="*/ 12 h 29" name="T29"/>
                <a:gd fmla="*/ 13 w 38" name="T30"/>
                <a:gd fmla="*/ 13 h 29" name="T31"/>
                <a:gd fmla="*/ 13 w 38" name="T32"/>
                <a:gd fmla="*/ 14 h 29" name="T3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b="b" l="0" r="r" t="0"/>
              <a:pathLst>
                <a:path h="28" w="38">
                  <a:moveTo>
                    <a:pt x="13" y="29"/>
                  </a:moveTo>
                  <a:cubicBezTo>
                    <a:pt x="12" y="29"/>
                    <a:pt x="10" y="29"/>
                    <a:pt x="9" y="29"/>
                  </a:cubicBezTo>
                  <a:cubicBezTo>
                    <a:pt x="5" y="29"/>
                    <a:pt x="2" y="26"/>
                    <a:pt x="1" y="12"/>
                  </a:cubicBezTo>
                  <a:cubicBezTo>
                    <a:pt x="0" y="6"/>
                    <a:pt x="9" y="2"/>
                    <a:pt x="9" y="2"/>
                  </a:cubicBezTo>
                  <a:cubicBezTo>
                    <a:pt x="12" y="1"/>
                    <a:pt x="16" y="0"/>
                    <a:pt x="20" y="0"/>
                  </a:cubicBezTo>
                  <a:cubicBezTo>
                    <a:pt x="27" y="0"/>
                    <a:pt x="32" y="3"/>
                    <a:pt x="35" y="8"/>
                  </a:cubicBezTo>
                  <a:cubicBezTo>
                    <a:pt x="36" y="11"/>
                    <a:pt x="38" y="16"/>
                    <a:pt x="36" y="20"/>
                  </a:cubicBezTo>
                  <a:cubicBezTo>
                    <a:pt x="33" y="26"/>
                    <a:pt x="25" y="28"/>
                    <a:pt x="19" y="29"/>
                  </a:cubicBezTo>
                  <a:cubicBezTo>
                    <a:pt x="17" y="29"/>
                    <a:pt x="15" y="29"/>
                    <a:pt x="13" y="29"/>
                  </a:cubicBezTo>
                  <a:close/>
                  <a:moveTo>
                    <a:pt x="13" y="14"/>
                  </a:moveTo>
                  <a:cubicBezTo>
                    <a:pt x="13" y="15"/>
                    <a:pt x="13" y="16"/>
                    <a:pt x="13" y="17"/>
                  </a:cubicBezTo>
                  <a:cubicBezTo>
                    <a:pt x="15" y="17"/>
                    <a:pt x="17" y="17"/>
                    <a:pt x="18" y="17"/>
                  </a:cubicBezTo>
                  <a:cubicBezTo>
                    <a:pt x="21" y="17"/>
                    <a:pt x="24" y="16"/>
                    <a:pt x="25" y="15"/>
                  </a:cubicBezTo>
                  <a:cubicBezTo>
                    <a:pt x="25" y="15"/>
                    <a:pt x="25" y="14"/>
                    <a:pt x="24" y="14"/>
                  </a:cubicBezTo>
                  <a:cubicBezTo>
                    <a:pt x="24" y="13"/>
                    <a:pt x="22" y="12"/>
                    <a:pt x="20" y="12"/>
                  </a:cubicBezTo>
                  <a:cubicBezTo>
                    <a:pt x="18" y="12"/>
                    <a:pt x="15" y="13"/>
                    <a:pt x="13" y="13"/>
                  </a:cubicBezTo>
                  <a:cubicBezTo>
                    <a:pt x="13" y="13"/>
                    <a:pt x="13" y="13"/>
                    <a:pt x="13" y="14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86" name="Oval 69"/>
            <p:cNvSpPr>
              <a:spLocks noChangeArrowheads="1"/>
            </p:cNvSpPr>
            <p:nvPr/>
          </p:nvSpPr>
          <p:spPr bwMode="auto">
            <a:xfrm>
              <a:off x="1433513" y="2733675"/>
              <a:ext cx="161925" cy="85725"/>
            </a:xfrm>
            <a:prstGeom prst="ellipse">
              <a:avLst/>
            </a:prstGeom>
            <a:solidFill>
              <a:schemeClr val="bg2">
                <a:lumMod val="1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87" name="Freeform 70"/>
            <p:cNvSpPr>
              <a:spLocks noEditPoints="1"/>
            </p:cNvSpPr>
            <p:nvPr/>
          </p:nvSpPr>
          <p:spPr bwMode="auto">
            <a:xfrm>
              <a:off x="1420813" y="2720975"/>
              <a:ext cx="187325" cy="111125"/>
            </a:xfrm>
            <a:custGeom>
              <a:gdLst>
                <a:gd fmla="*/ 30 w 59" name="T0"/>
                <a:gd fmla="*/ 35 h 35" name="T1"/>
                <a:gd fmla="*/ 0 w 59" name="T2"/>
                <a:gd fmla="*/ 17 h 35" name="T3"/>
                <a:gd fmla="*/ 30 w 59" name="T4"/>
                <a:gd fmla="*/ 0 h 35" name="T5"/>
                <a:gd fmla="*/ 59 w 59" name="T6"/>
                <a:gd fmla="*/ 17 h 35" name="T7"/>
                <a:gd fmla="*/ 30 w 59" name="T8"/>
                <a:gd fmla="*/ 35 h 35" name="T9"/>
                <a:gd fmla="*/ 30 w 59" name="T10"/>
                <a:gd fmla="*/ 8 h 35" name="T11"/>
                <a:gd fmla="*/ 8 w 59" name="T12"/>
                <a:gd fmla="*/ 17 h 35" name="T13"/>
                <a:gd fmla="*/ 30 w 59" name="T14"/>
                <a:gd fmla="*/ 27 h 35" name="T15"/>
                <a:gd fmla="*/ 51 w 59" name="T16"/>
                <a:gd fmla="*/ 17 h 35" name="T17"/>
                <a:gd fmla="*/ 30 w 59" name="T18"/>
                <a:gd fmla="*/ 8 h 35" name="T1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b="b" l="0" r="r" t="0"/>
              <a:pathLst>
                <a:path h="35" w="59">
                  <a:moveTo>
                    <a:pt x="30" y="35"/>
                  </a:moveTo>
                  <a:cubicBezTo>
                    <a:pt x="13" y="35"/>
                    <a:pt x="0" y="27"/>
                    <a:pt x="0" y="17"/>
                  </a:cubicBezTo>
                  <a:cubicBezTo>
                    <a:pt x="0" y="8"/>
                    <a:pt x="13" y="0"/>
                    <a:pt x="30" y="0"/>
                  </a:cubicBezTo>
                  <a:cubicBezTo>
                    <a:pt x="47" y="0"/>
                    <a:pt x="59" y="8"/>
                    <a:pt x="59" y="17"/>
                  </a:cubicBezTo>
                  <a:cubicBezTo>
                    <a:pt x="59" y="27"/>
                    <a:pt x="47" y="35"/>
                    <a:pt x="30" y="35"/>
                  </a:cubicBezTo>
                  <a:close/>
                  <a:moveTo>
                    <a:pt x="30" y="8"/>
                  </a:moveTo>
                  <a:cubicBezTo>
                    <a:pt x="16" y="8"/>
                    <a:pt x="8" y="14"/>
                    <a:pt x="8" y="17"/>
                  </a:cubicBezTo>
                  <a:cubicBezTo>
                    <a:pt x="8" y="21"/>
                    <a:pt x="16" y="27"/>
                    <a:pt x="30" y="27"/>
                  </a:cubicBezTo>
                  <a:cubicBezTo>
                    <a:pt x="43" y="27"/>
                    <a:pt x="51" y="21"/>
                    <a:pt x="51" y="17"/>
                  </a:cubicBezTo>
                  <a:cubicBezTo>
                    <a:pt x="51" y="14"/>
                    <a:pt x="43" y="8"/>
                    <a:pt x="30" y="8"/>
                  </a:cubicBezTo>
                  <a:close/>
                </a:path>
              </a:pathLst>
            </a:custGeom>
            <a:solidFill>
              <a:schemeClr val="bg2">
                <a:lumMod val="1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88" name="Freeform 71"/>
            <p:cNvSpPr/>
            <p:nvPr/>
          </p:nvSpPr>
          <p:spPr bwMode="auto">
            <a:xfrm>
              <a:off x="1322388" y="2752725"/>
              <a:ext cx="69850" cy="98425"/>
            </a:xfrm>
            <a:custGeom>
              <a:gdLst>
                <a:gd fmla="*/ 19 w 22" name="T0"/>
                <a:gd fmla="*/ 25 h 31" name="T1"/>
                <a:gd fmla="*/ 14 w 22" name="T2"/>
                <a:gd fmla="*/ 30 h 31" name="T3"/>
                <a:gd fmla="*/ 5 w 22" name="T4"/>
                <a:gd fmla="*/ 28 h 31" name="T5"/>
                <a:gd fmla="*/ 1 w 22" name="T6"/>
                <a:gd fmla="*/ 6 h 31" name="T7"/>
                <a:gd fmla="*/ 8 w 22" name="T8"/>
                <a:gd fmla="*/ 1 h 31" name="T9"/>
                <a:gd fmla="*/ 15 w 22" name="T10"/>
                <a:gd fmla="*/ 3 h 31" name="T11"/>
                <a:gd fmla="*/ 19 w 22" name="T12"/>
                <a:gd fmla="*/ 25 h 31" name="T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b="b" l="0" r="r" t="0"/>
              <a:pathLst>
                <a:path h="31" w="22">
                  <a:moveTo>
                    <a:pt x="19" y="25"/>
                  </a:moveTo>
                  <a:cubicBezTo>
                    <a:pt x="19" y="25"/>
                    <a:pt x="22" y="29"/>
                    <a:pt x="14" y="30"/>
                  </a:cubicBezTo>
                  <a:cubicBezTo>
                    <a:pt x="7" y="31"/>
                    <a:pt x="5" y="28"/>
                    <a:pt x="5" y="28"/>
                  </a:cubicBezTo>
                  <a:cubicBezTo>
                    <a:pt x="1" y="6"/>
                    <a:pt x="1" y="6"/>
                    <a:pt x="1" y="6"/>
                  </a:cubicBezTo>
                  <a:cubicBezTo>
                    <a:pt x="1" y="6"/>
                    <a:pt x="0" y="2"/>
                    <a:pt x="8" y="1"/>
                  </a:cubicBezTo>
                  <a:cubicBezTo>
                    <a:pt x="15" y="0"/>
                    <a:pt x="15" y="3"/>
                    <a:pt x="15" y="3"/>
                  </a:cubicBezTo>
                  <a:lnTo>
                    <a:pt x="19" y="25"/>
                  </a:lnTo>
                  <a:close/>
                </a:path>
              </a:pathLst>
            </a:custGeom>
            <a:solidFill>
              <a:schemeClr val="bg2">
                <a:lumMod val="1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90" name="Freeform 72"/>
            <p:cNvSpPr>
              <a:spLocks noEditPoints="1"/>
            </p:cNvSpPr>
            <p:nvPr/>
          </p:nvSpPr>
          <p:spPr bwMode="auto">
            <a:xfrm>
              <a:off x="1303338" y="2736850"/>
              <a:ext cx="101600" cy="130175"/>
            </a:xfrm>
            <a:custGeom>
              <a:gdLst>
                <a:gd fmla="*/ 17 w 32" name="T0"/>
                <a:gd fmla="*/ 41 h 41" name="T1"/>
                <a:gd fmla="*/ 5 w 32" name="T2"/>
                <a:gd fmla="*/ 35 h 41" name="T3"/>
                <a:gd fmla="*/ 5 w 32" name="T4"/>
                <a:gd fmla="*/ 34 h 41" name="T5"/>
                <a:gd fmla="*/ 1 w 32" name="T6"/>
                <a:gd fmla="*/ 12 h 41" name="T7"/>
                <a:gd fmla="*/ 1 w 32" name="T8"/>
                <a:gd fmla="*/ 11 h 41" name="T9"/>
                <a:gd fmla="*/ 13 w 32" name="T10"/>
                <a:gd fmla="*/ 0 h 41" name="T11"/>
                <a:gd fmla="*/ 17 w 32" name="T12"/>
                <a:gd fmla="*/ 0 h 41" name="T13"/>
                <a:gd fmla="*/ 27 w 32" name="T14"/>
                <a:gd fmla="*/ 7 h 41" name="T15"/>
                <a:gd fmla="*/ 27 w 32" name="T16"/>
                <a:gd fmla="*/ 7 h 41" name="T17"/>
                <a:gd fmla="*/ 31 w 32" name="T18"/>
                <a:gd fmla="*/ 28 h 41" name="T19"/>
                <a:gd fmla="*/ 31 w 32" name="T20"/>
                <a:gd fmla="*/ 34 h 41" name="T21"/>
                <a:gd fmla="*/ 21 w 32" name="T22"/>
                <a:gd fmla="*/ 41 h 41" name="T23"/>
                <a:gd fmla="*/ 17 w 32" name="T24"/>
                <a:gd fmla="*/ 41 h 41" name="T25"/>
                <a:gd fmla="*/ 16 w 32" name="T26"/>
                <a:gd fmla="*/ 29 h 41" name="T27"/>
                <a:gd fmla="*/ 19 w 32" name="T28"/>
                <a:gd fmla="*/ 29 h 41" name="T29"/>
                <a:gd fmla="*/ 16 w 32" name="T30"/>
                <a:gd fmla="*/ 12 h 41" name="T31"/>
                <a:gd fmla="*/ 15 w 32" name="T32"/>
                <a:gd fmla="*/ 12 h 41" name="T33"/>
                <a:gd fmla="*/ 13 w 32" name="T34"/>
                <a:gd fmla="*/ 12 h 41" name="T35"/>
                <a:gd fmla="*/ 16 w 32" name="T36"/>
                <a:gd fmla="*/ 29 h 41" name="T3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b="b" l="0" r="r" t="0"/>
              <a:pathLst>
                <a:path h="41" w="32">
                  <a:moveTo>
                    <a:pt x="17" y="41"/>
                  </a:moveTo>
                  <a:cubicBezTo>
                    <a:pt x="9" y="41"/>
                    <a:pt x="6" y="36"/>
                    <a:pt x="5" y="35"/>
                  </a:cubicBezTo>
                  <a:cubicBezTo>
                    <a:pt x="5" y="35"/>
                    <a:pt x="5" y="34"/>
                    <a:pt x="5" y="34"/>
                  </a:cubicBezTo>
                  <a:cubicBezTo>
                    <a:pt x="1" y="12"/>
                    <a:pt x="1" y="12"/>
                    <a:pt x="1" y="12"/>
                  </a:cubicBezTo>
                  <a:cubicBezTo>
                    <a:pt x="1" y="12"/>
                    <a:pt x="1" y="11"/>
                    <a:pt x="1" y="11"/>
                  </a:cubicBezTo>
                  <a:cubicBezTo>
                    <a:pt x="1" y="10"/>
                    <a:pt x="0" y="2"/>
                    <a:pt x="13" y="0"/>
                  </a:cubicBezTo>
                  <a:cubicBezTo>
                    <a:pt x="14" y="0"/>
                    <a:pt x="16" y="0"/>
                    <a:pt x="17" y="0"/>
                  </a:cubicBezTo>
                  <a:cubicBezTo>
                    <a:pt x="24" y="0"/>
                    <a:pt x="27" y="4"/>
                    <a:pt x="27" y="7"/>
                  </a:cubicBezTo>
                  <a:cubicBezTo>
                    <a:pt x="27" y="7"/>
                    <a:pt x="27" y="7"/>
                    <a:pt x="27" y="7"/>
                  </a:cubicBezTo>
                  <a:cubicBezTo>
                    <a:pt x="31" y="28"/>
                    <a:pt x="31" y="28"/>
                    <a:pt x="31" y="28"/>
                  </a:cubicBezTo>
                  <a:cubicBezTo>
                    <a:pt x="32" y="30"/>
                    <a:pt x="32" y="32"/>
                    <a:pt x="31" y="34"/>
                  </a:cubicBezTo>
                  <a:cubicBezTo>
                    <a:pt x="30" y="38"/>
                    <a:pt x="26" y="40"/>
                    <a:pt x="21" y="41"/>
                  </a:cubicBezTo>
                  <a:cubicBezTo>
                    <a:pt x="20" y="41"/>
                    <a:pt x="18" y="41"/>
                    <a:pt x="17" y="41"/>
                  </a:cubicBezTo>
                  <a:close/>
                  <a:moveTo>
                    <a:pt x="16" y="29"/>
                  </a:moveTo>
                  <a:cubicBezTo>
                    <a:pt x="17" y="29"/>
                    <a:pt x="18" y="29"/>
                    <a:pt x="19" y="29"/>
                  </a:cubicBezTo>
                  <a:cubicBezTo>
                    <a:pt x="16" y="12"/>
                    <a:pt x="16" y="12"/>
                    <a:pt x="16" y="12"/>
                  </a:cubicBezTo>
                  <a:cubicBezTo>
                    <a:pt x="16" y="12"/>
                    <a:pt x="15" y="12"/>
                    <a:pt x="15" y="12"/>
                  </a:cubicBezTo>
                  <a:cubicBezTo>
                    <a:pt x="14" y="12"/>
                    <a:pt x="14" y="12"/>
                    <a:pt x="13" y="12"/>
                  </a:cubicBezTo>
                  <a:lnTo>
                    <a:pt x="16" y="29"/>
                  </a:lnTo>
                  <a:close/>
                </a:path>
              </a:pathLst>
            </a:custGeom>
            <a:solidFill>
              <a:schemeClr val="bg2">
                <a:lumMod val="1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2455" name="basketball"/>
          <p:cNvGrpSpPr/>
          <p:nvPr/>
        </p:nvGrpSpPr>
        <p:grpSpPr>
          <a:xfrm>
            <a:off x="7409590" y="2980686"/>
            <a:ext cx="818980" cy="818980"/>
            <a:chOff x="5267326" y="2184400"/>
            <a:chExt cx="1568450" cy="1568450"/>
          </a:xfrm>
        </p:grpSpPr>
        <p:sp>
          <p:nvSpPr>
            <p:cNvPr id="2191" name="Oval 73"/>
            <p:cNvSpPr>
              <a:spLocks noChangeArrowheads="1"/>
            </p:cNvSpPr>
            <p:nvPr/>
          </p:nvSpPr>
          <p:spPr bwMode="auto">
            <a:xfrm>
              <a:off x="5299076" y="2216150"/>
              <a:ext cx="1504950" cy="1504950"/>
            </a:xfrm>
            <a:prstGeom prst="ellipse">
              <a:avLst/>
            </a:prstGeom>
            <a:gradFill>
              <a:gsLst>
                <a:gs pos="50000">
                  <a:schemeClr val="accent3">
                    <a:lumMod val="60000"/>
                    <a:lumOff val="40000"/>
                  </a:schemeClr>
                </a:gs>
                <a:gs pos="92000">
                  <a:schemeClr val="accent3"/>
                </a:gs>
              </a:gsLst>
              <a:path path="circle">
                <a:fillToRect b="100000" r="100000"/>
              </a:path>
            </a:gra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92" name="Freeform 74"/>
            <p:cNvSpPr>
              <a:spLocks noEditPoints="1"/>
            </p:cNvSpPr>
            <p:nvPr/>
          </p:nvSpPr>
          <p:spPr bwMode="auto">
            <a:xfrm>
              <a:off x="5267326" y="2184400"/>
              <a:ext cx="1568450" cy="1568450"/>
            </a:xfrm>
            <a:custGeom>
              <a:gdLst>
                <a:gd fmla="*/ 247 w 494" name="T0"/>
                <a:gd fmla="*/ 494 h 494" name="T1"/>
                <a:gd fmla="*/ 0 w 494" name="T2"/>
                <a:gd fmla="*/ 247 h 494" name="T3"/>
                <a:gd fmla="*/ 247 w 494" name="T4"/>
                <a:gd fmla="*/ 0 h 494" name="T5"/>
                <a:gd fmla="*/ 494 w 494" name="T6"/>
                <a:gd fmla="*/ 247 h 494" name="T7"/>
                <a:gd fmla="*/ 247 w 494" name="T8"/>
                <a:gd fmla="*/ 494 h 494" name="T9"/>
                <a:gd fmla="*/ 247 w 494" name="T10"/>
                <a:gd fmla="*/ 20 h 494" name="T11"/>
                <a:gd fmla="*/ 20 w 494" name="T12"/>
                <a:gd fmla="*/ 247 h 494" name="T13"/>
                <a:gd fmla="*/ 247 w 494" name="T14"/>
                <a:gd fmla="*/ 474 h 494" name="T15"/>
                <a:gd fmla="*/ 474 w 494" name="T16"/>
                <a:gd fmla="*/ 247 h 494" name="T17"/>
                <a:gd fmla="*/ 247 w 494" name="T18"/>
                <a:gd fmla="*/ 20 h 494" name="T1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b="b" l="0" r="r" t="0"/>
              <a:pathLst>
                <a:path h="492" w="492">
                  <a:moveTo>
                    <a:pt x="247" y="494"/>
                  </a:moveTo>
                  <a:cubicBezTo>
                    <a:pt x="111" y="494"/>
                    <a:pt x="0" y="384"/>
                    <a:pt x="0" y="247"/>
                  </a:cubicBezTo>
                  <a:cubicBezTo>
                    <a:pt x="0" y="111"/>
                    <a:pt x="111" y="0"/>
                    <a:pt x="247" y="0"/>
                  </a:cubicBezTo>
                  <a:cubicBezTo>
                    <a:pt x="383" y="0"/>
                    <a:pt x="494" y="111"/>
                    <a:pt x="494" y="247"/>
                  </a:cubicBezTo>
                  <a:cubicBezTo>
                    <a:pt x="494" y="384"/>
                    <a:pt x="383" y="494"/>
                    <a:pt x="247" y="494"/>
                  </a:cubicBezTo>
                  <a:close/>
                  <a:moveTo>
                    <a:pt x="247" y="20"/>
                  </a:moveTo>
                  <a:cubicBezTo>
                    <a:pt x="122" y="20"/>
                    <a:pt x="20" y="122"/>
                    <a:pt x="20" y="247"/>
                  </a:cubicBezTo>
                  <a:cubicBezTo>
                    <a:pt x="20" y="373"/>
                    <a:pt x="122" y="474"/>
                    <a:pt x="247" y="474"/>
                  </a:cubicBezTo>
                  <a:cubicBezTo>
                    <a:pt x="372" y="474"/>
                    <a:pt x="474" y="373"/>
                    <a:pt x="474" y="247"/>
                  </a:cubicBezTo>
                  <a:cubicBezTo>
                    <a:pt x="474" y="122"/>
                    <a:pt x="372" y="20"/>
                    <a:pt x="247" y="20"/>
                  </a:cubicBezTo>
                  <a:close/>
                </a:path>
              </a:pathLst>
            </a:custGeom>
            <a:solidFill>
              <a:schemeClr val="accent3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93" name="Freeform 75"/>
            <p:cNvSpPr/>
            <p:nvPr/>
          </p:nvSpPr>
          <p:spPr bwMode="auto">
            <a:xfrm>
              <a:off x="6013451" y="2200275"/>
              <a:ext cx="533400" cy="1438275"/>
            </a:xfrm>
            <a:custGeom>
              <a:gdLst>
                <a:gd fmla="*/ 126 w 168" name="T0"/>
                <a:gd fmla="*/ 453 h 453" name="T1"/>
                <a:gd fmla="*/ 116 w 168" name="T2"/>
                <a:gd fmla="*/ 448 h 453" name="T3"/>
                <a:gd fmla="*/ 127 w 168" name="T4"/>
                <a:gd fmla="*/ 188 h 453" name="T5"/>
                <a:gd fmla="*/ 0 w 168" name="T6"/>
                <a:gd fmla="*/ 10 h 453" name="T7"/>
                <a:gd fmla="*/ 8 w 168" name="T8"/>
                <a:gd fmla="*/ 0 h 453" name="T9"/>
                <a:gd fmla="*/ 139 w 168" name="T10"/>
                <a:gd fmla="*/ 184 h 453" name="T11"/>
                <a:gd fmla="*/ 126 w 168" name="T12"/>
                <a:gd fmla="*/ 453 h 453" name="T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b="b" l="0" r="r" t="0"/>
              <a:pathLst>
                <a:path h="452" w="168">
                  <a:moveTo>
                    <a:pt x="126" y="453"/>
                  </a:moveTo>
                  <a:cubicBezTo>
                    <a:pt x="116" y="448"/>
                    <a:pt x="116" y="448"/>
                    <a:pt x="116" y="448"/>
                  </a:cubicBezTo>
                  <a:cubicBezTo>
                    <a:pt x="143" y="391"/>
                    <a:pt x="154" y="278"/>
                    <a:pt x="127" y="188"/>
                  </a:cubicBezTo>
                  <a:cubicBezTo>
                    <a:pt x="99" y="94"/>
                    <a:pt x="57" y="54"/>
                    <a:pt x="0" y="10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66" y="46"/>
                    <a:pt x="110" y="87"/>
                    <a:pt x="139" y="184"/>
                  </a:cubicBezTo>
                  <a:cubicBezTo>
                    <a:pt x="168" y="281"/>
                    <a:pt x="154" y="395"/>
                    <a:pt x="126" y="453"/>
                  </a:cubicBezTo>
                  <a:close/>
                </a:path>
              </a:pathLst>
            </a:custGeom>
            <a:solidFill>
              <a:schemeClr val="accent3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95" name="Freeform 76"/>
            <p:cNvSpPr/>
            <p:nvPr/>
          </p:nvSpPr>
          <p:spPr bwMode="auto">
            <a:xfrm>
              <a:off x="5311776" y="2578100"/>
              <a:ext cx="1409700" cy="603250"/>
            </a:xfrm>
            <a:custGeom>
              <a:gdLst>
                <a:gd fmla="*/ 9 w 444" name="T0"/>
                <a:gd fmla="*/ 190 h 190" name="T1"/>
                <a:gd fmla="*/ 0 w 444" name="T2"/>
                <a:gd fmla="*/ 183 h 190" name="T3"/>
                <a:gd fmla="*/ 220 w 444" name="T4"/>
                <a:gd fmla="*/ 50 h 190" name="T5"/>
                <a:gd fmla="*/ 444 w 444" name="T6"/>
                <a:gd fmla="*/ 8 h 190" name="T7"/>
                <a:gd fmla="*/ 442 w 444" name="T8"/>
                <a:gd fmla="*/ 20 h 190" name="T9"/>
                <a:gd fmla="*/ 224 w 444" name="T10"/>
                <a:gd fmla="*/ 62 h 190" name="T11"/>
                <a:gd fmla="*/ 9 w 444" name="T12"/>
                <a:gd fmla="*/ 190 h 190" name="T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b="b" l="0" r="r" t="0"/>
              <a:pathLst>
                <a:path h="190" w="442">
                  <a:moveTo>
                    <a:pt x="9" y="190"/>
                  </a:moveTo>
                  <a:cubicBezTo>
                    <a:pt x="0" y="183"/>
                    <a:pt x="0" y="183"/>
                    <a:pt x="0" y="183"/>
                  </a:cubicBezTo>
                  <a:cubicBezTo>
                    <a:pt x="33" y="140"/>
                    <a:pt x="124" y="86"/>
                    <a:pt x="220" y="50"/>
                  </a:cubicBezTo>
                  <a:cubicBezTo>
                    <a:pt x="323" y="13"/>
                    <a:pt x="392" y="0"/>
                    <a:pt x="444" y="8"/>
                  </a:cubicBezTo>
                  <a:cubicBezTo>
                    <a:pt x="442" y="20"/>
                    <a:pt x="442" y="20"/>
                    <a:pt x="442" y="20"/>
                  </a:cubicBezTo>
                  <a:cubicBezTo>
                    <a:pt x="393" y="12"/>
                    <a:pt x="324" y="25"/>
                    <a:pt x="224" y="62"/>
                  </a:cubicBezTo>
                  <a:cubicBezTo>
                    <a:pt x="130" y="96"/>
                    <a:pt x="41" y="149"/>
                    <a:pt x="9" y="190"/>
                  </a:cubicBezTo>
                  <a:close/>
                </a:path>
              </a:pathLst>
            </a:custGeom>
            <a:solidFill>
              <a:schemeClr val="accent3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97" name="Freeform 77"/>
            <p:cNvSpPr/>
            <p:nvPr/>
          </p:nvSpPr>
          <p:spPr bwMode="auto">
            <a:xfrm>
              <a:off x="5511801" y="2425700"/>
              <a:ext cx="768350" cy="1231900"/>
            </a:xfrm>
            <a:custGeom>
              <a:gdLst>
                <a:gd fmla="*/ 70 w 242" name="T0"/>
                <a:gd fmla="*/ 388 h 388" name="T1"/>
                <a:gd fmla="*/ 61 w 242" name="T2"/>
                <a:gd fmla="*/ 380 h 388" name="T3"/>
                <a:gd fmla="*/ 199 w 242" name="T4"/>
                <a:gd fmla="*/ 86 h 388" name="T5"/>
                <a:gd fmla="*/ 0 w 242" name="T6"/>
                <a:gd fmla="*/ 12 h 388" name="T7"/>
                <a:gd fmla="*/ 0 w 242" name="T8"/>
                <a:gd fmla="*/ 0 h 388" name="T9"/>
                <a:gd fmla="*/ 210 w 242" name="T10"/>
                <a:gd fmla="*/ 82 h 388" name="T11"/>
                <a:gd fmla="*/ 70 w 242" name="T12"/>
                <a:gd fmla="*/ 388 h 388" name="T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b="b" l="0" r="r" t="0"/>
              <a:pathLst>
                <a:path h="388" w="241">
                  <a:moveTo>
                    <a:pt x="70" y="388"/>
                  </a:moveTo>
                  <a:cubicBezTo>
                    <a:pt x="61" y="380"/>
                    <a:pt x="61" y="380"/>
                    <a:pt x="61" y="380"/>
                  </a:cubicBezTo>
                  <a:cubicBezTo>
                    <a:pt x="150" y="289"/>
                    <a:pt x="227" y="163"/>
                    <a:pt x="199" y="86"/>
                  </a:cubicBezTo>
                  <a:cubicBezTo>
                    <a:pt x="172" y="12"/>
                    <a:pt x="2" y="12"/>
                    <a:pt x="0" y="1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8" y="0"/>
                    <a:pt x="181" y="0"/>
                    <a:pt x="210" y="82"/>
                  </a:cubicBezTo>
                  <a:cubicBezTo>
                    <a:pt x="242" y="170"/>
                    <a:pt x="155" y="302"/>
                    <a:pt x="70" y="388"/>
                  </a:cubicBezTo>
                  <a:close/>
                </a:path>
              </a:pathLst>
            </a:custGeom>
            <a:solidFill>
              <a:schemeClr val="accent3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98" name="Freeform 78"/>
            <p:cNvSpPr/>
            <p:nvPr/>
          </p:nvSpPr>
          <p:spPr bwMode="auto">
            <a:xfrm>
              <a:off x="6419851" y="2352675"/>
              <a:ext cx="393700" cy="720725"/>
            </a:xfrm>
            <a:custGeom>
              <a:gdLst>
                <a:gd fmla="*/ 118 w 124" name="T0"/>
                <a:gd fmla="*/ 227 h 227" name="T1"/>
                <a:gd fmla="*/ 16 w 124" name="T2"/>
                <a:gd fmla="*/ 0 h 227" name="T3"/>
                <a:gd fmla="*/ 28 w 124" name="T4"/>
                <a:gd fmla="*/ 3 h 227" name="T5"/>
                <a:gd fmla="*/ 124 w 124" name="T6"/>
                <a:gd fmla="*/ 216 h 227" name="T7"/>
                <a:gd fmla="*/ 118 w 124" name="T8"/>
                <a:gd fmla="*/ 227 h 227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226" w="124">
                  <a:moveTo>
                    <a:pt x="118" y="227"/>
                  </a:moveTo>
                  <a:cubicBezTo>
                    <a:pt x="88" y="210"/>
                    <a:pt x="0" y="82"/>
                    <a:pt x="16" y="0"/>
                  </a:cubicBezTo>
                  <a:cubicBezTo>
                    <a:pt x="28" y="3"/>
                    <a:pt x="28" y="3"/>
                    <a:pt x="28" y="3"/>
                  </a:cubicBezTo>
                  <a:cubicBezTo>
                    <a:pt x="12" y="81"/>
                    <a:pt x="100" y="203"/>
                    <a:pt x="124" y="216"/>
                  </a:cubicBezTo>
                  <a:lnTo>
                    <a:pt x="118" y="227"/>
                  </a:lnTo>
                  <a:close/>
                </a:path>
              </a:pathLst>
            </a:custGeom>
            <a:solidFill>
              <a:schemeClr val="accent3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4" name="school bus side"/>
          <p:cNvGrpSpPr/>
          <p:nvPr/>
        </p:nvGrpSpPr>
        <p:grpSpPr>
          <a:xfrm>
            <a:off x="2642569" y="4750062"/>
            <a:ext cx="929227" cy="480778"/>
            <a:chOff x="3418379" y="108935"/>
            <a:chExt cx="929227" cy="480778"/>
          </a:xfrm>
        </p:grpSpPr>
        <p:sp>
          <p:nvSpPr>
            <p:cNvPr id="2343" name="Freeform 96"/>
            <p:cNvSpPr/>
            <p:nvPr/>
          </p:nvSpPr>
          <p:spPr bwMode="auto">
            <a:xfrm>
              <a:off x="3468115" y="125514"/>
              <a:ext cx="829756" cy="356439"/>
            </a:xfrm>
            <a:custGeom>
              <a:gdLst>
                <a:gd fmla="*/ 97 w 501" name="T0"/>
                <a:gd fmla="*/ 0 h 215" name="T1"/>
                <a:gd fmla="*/ 76 w 501" name="T2"/>
                <a:gd fmla="*/ 108 h 215" name="T3"/>
                <a:gd fmla="*/ 50 w 501" name="T4"/>
                <a:gd fmla="*/ 107 h 215" name="T5"/>
                <a:gd fmla="*/ 0 w 501" name="T6"/>
                <a:gd fmla="*/ 175 h 215" name="T7"/>
                <a:gd fmla="*/ 0 w 501" name="T8"/>
                <a:gd fmla="*/ 215 h 215" name="T9"/>
                <a:gd fmla="*/ 97 w 501" name="T10"/>
                <a:gd fmla="*/ 215 h 215" name="T11"/>
                <a:gd fmla="*/ 283 w 501" name="T12"/>
                <a:gd fmla="*/ 215 h 215" name="T13"/>
                <a:gd fmla="*/ 501 w 501" name="T14"/>
                <a:gd fmla="*/ 215 h 215" name="T15"/>
                <a:gd fmla="*/ 501 w 501" name="T16"/>
                <a:gd fmla="*/ 0 h 215" name="T17"/>
                <a:gd fmla="*/ 97 w 501" name="T18"/>
                <a:gd fmla="*/ 0 h 215" name="T1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b="b" l="0" r="r" t="0"/>
              <a:pathLst>
                <a:path h="215" w="501">
                  <a:moveTo>
                    <a:pt x="97" y="0"/>
                  </a:moveTo>
                  <a:cubicBezTo>
                    <a:pt x="76" y="108"/>
                    <a:pt x="76" y="108"/>
                    <a:pt x="76" y="108"/>
                  </a:cubicBezTo>
                  <a:cubicBezTo>
                    <a:pt x="70" y="108"/>
                    <a:pt x="54" y="107"/>
                    <a:pt x="50" y="107"/>
                  </a:cubicBezTo>
                  <a:cubicBezTo>
                    <a:pt x="9" y="107"/>
                    <a:pt x="0" y="144"/>
                    <a:pt x="0" y="175"/>
                  </a:cubicBezTo>
                  <a:cubicBezTo>
                    <a:pt x="1" y="197"/>
                    <a:pt x="0" y="215"/>
                    <a:pt x="0" y="215"/>
                  </a:cubicBezTo>
                  <a:cubicBezTo>
                    <a:pt x="97" y="215"/>
                    <a:pt x="97" y="215"/>
                    <a:pt x="97" y="215"/>
                  </a:cubicBezTo>
                  <a:cubicBezTo>
                    <a:pt x="283" y="215"/>
                    <a:pt x="283" y="215"/>
                    <a:pt x="283" y="215"/>
                  </a:cubicBezTo>
                  <a:cubicBezTo>
                    <a:pt x="501" y="215"/>
                    <a:pt x="501" y="215"/>
                    <a:pt x="501" y="215"/>
                  </a:cubicBezTo>
                  <a:cubicBezTo>
                    <a:pt x="501" y="0"/>
                    <a:pt x="501" y="0"/>
                    <a:pt x="501" y="0"/>
                  </a:cubicBezTo>
                  <a:lnTo>
                    <a:pt x="97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44" name="Freeform 97"/>
            <p:cNvSpPr>
              <a:spLocks noEditPoints="1"/>
            </p:cNvSpPr>
            <p:nvPr/>
          </p:nvSpPr>
          <p:spPr bwMode="auto">
            <a:xfrm>
              <a:off x="3451536" y="108935"/>
              <a:ext cx="862913" cy="389596"/>
            </a:xfrm>
            <a:custGeom>
              <a:gdLst>
                <a:gd fmla="*/ 511 w 521" name="T0"/>
                <a:gd fmla="*/ 235 h 235" name="T1"/>
                <a:gd fmla="*/ 10 w 521" name="T2"/>
                <a:gd fmla="*/ 235 h 235" name="T3"/>
                <a:gd fmla="*/ 3 w 521" name="T4"/>
                <a:gd fmla="*/ 232 h 235" name="T5"/>
                <a:gd fmla="*/ 0 w 521" name="T6"/>
                <a:gd fmla="*/ 225 h 235" name="T7"/>
                <a:gd fmla="*/ 0 w 521" name="T8"/>
                <a:gd fmla="*/ 185 h 235" name="T9"/>
                <a:gd fmla="*/ 20 w 521" name="T10"/>
                <a:gd fmla="*/ 123 h 235" name="T11"/>
                <a:gd fmla="*/ 60 w 521" name="T12"/>
                <a:gd fmla="*/ 107 h 235" name="T13"/>
                <a:gd fmla="*/ 70 w 521" name="T14"/>
                <a:gd fmla="*/ 108 h 235" name="T15"/>
                <a:gd fmla="*/ 78 w 521" name="T16"/>
                <a:gd fmla="*/ 108 h 235" name="T17"/>
                <a:gd fmla="*/ 98 w 521" name="T18"/>
                <a:gd fmla="*/ 8 h 235" name="T19"/>
                <a:gd fmla="*/ 107 w 521" name="T20"/>
                <a:gd fmla="*/ 0 h 235" name="T21"/>
                <a:gd fmla="*/ 511 w 521" name="T22"/>
                <a:gd fmla="*/ 0 h 235" name="T23"/>
                <a:gd fmla="*/ 521 w 521" name="T24"/>
                <a:gd fmla="*/ 10 h 235" name="T25"/>
                <a:gd fmla="*/ 521 w 521" name="T26"/>
                <a:gd fmla="*/ 225 h 235" name="T27"/>
                <a:gd fmla="*/ 511 w 521" name="T28"/>
                <a:gd fmla="*/ 235 h 235" name="T29"/>
                <a:gd fmla="*/ 20 w 521" name="T30"/>
                <a:gd fmla="*/ 215 h 235" name="T31"/>
                <a:gd fmla="*/ 501 w 521" name="T32"/>
                <a:gd fmla="*/ 215 h 235" name="T33"/>
                <a:gd fmla="*/ 501 w 521" name="T34"/>
                <a:gd fmla="*/ 20 h 235" name="T35"/>
                <a:gd fmla="*/ 116 w 521" name="T36"/>
                <a:gd fmla="*/ 20 h 235" name="T37"/>
                <a:gd fmla="*/ 96 w 521" name="T38"/>
                <a:gd fmla="*/ 120 h 235" name="T39"/>
                <a:gd fmla="*/ 86 w 521" name="T40"/>
                <a:gd fmla="*/ 128 h 235" name="T41"/>
                <a:gd fmla="*/ 70 w 521" name="T42"/>
                <a:gd fmla="*/ 128 h 235" name="T43"/>
                <a:gd fmla="*/ 60 w 521" name="T44"/>
                <a:gd fmla="*/ 127 h 235" name="T45"/>
                <a:gd fmla="*/ 34 w 521" name="T46"/>
                <a:gd fmla="*/ 137 h 235" name="T47"/>
                <a:gd fmla="*/ 20 w 521" name="T48"/>
                <a:gd fmla="*/ 185 h 235" name="T49"/>
                <a:gd fmla="*/ 20 w 521" name="T50"/>
                <a:gd fmla="*/ 215 h 235" name="T5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b="b" l="0" r="r" t="0"/>
              <a:pathLst>
                <a:path h="235" w="521">
                  <a:moveTo>
                    <a:pt x="511" y="235"/>
                  </a:moveTo>
                  <a:cubicBezTo>
                    <a:pt x="10" y="235"/>
                    <a:pt x="10" y="235"/>
                    <a:pt x="10" y="235"/>
                  </a:cubicBezTo>
                  <a:cubicBezTo>
                    <a:pt x="8" y="235"/>
                    <a:pt x="5" y="234"/>
                    <a:pt x="3" y="232"/>
                  </a:cubicBezTo>
                  <a:cubicBezTo>
                    <a:pt x="1" y="230"/>
                    <a:pt x="0" y="228"/>
                    <a:pt x="0" y="225"/>
                  </a:cubicBezTo>
                  <a:cubicBezTo>
                    <a:pt x="0" y="225"/>
                    <a:pt x="1" y="207"/>
                    <a:pt x="0" y="185"/>
                  </a:cubicBezTo>
                  <a:cubicBezTo>
                    <a:pt x="0" y="157"/>
                    <a:pt x="7" y="136"/>
                    <a:pt x="20" y="123"/>
                  </a:cubicBezTo>
                  <a:cubicBezTo>
                    <a:pt x="30" y="113"/>
                    <a:pt x="43" y="107"/>
                    <a:pt x="60" y="107"/>
                  </a:cubicBezTo>
                  <a:cubicBezTo>
                    <a:pt x="61" y="107"/>
                    <a:pt x="66" y="108"/>
                    <a:pt x="70" y="108"/>
                  </a:cubicBezTo>
                  <a:cubicBezTo>
                    <a:pt x="73" y="108"/>
                    <a:pt x="76" y="108"/>
                    <a:pt x="78" y="108"/>
                  </a:cubicBezTo>
                  <a:cubicBezTo>
                    <a:pt x="98" y="8"/>
                    <a:pt x="98" y="8"/>
                    <a:pt x="98" y="8"/>
                  </a:cubicBezTo>
                  <a:cubicBezTo>
                    <a:pt x="98" y="3"/>
                    <a:pt x="103" y="0"/>
                    <a:pt x="107" y="0"/>
                  </a:cubicBezTo>
                  <a:cubicBezTo>
                    <a:pt x="511" y="0"/>
                    <a:pt x="511" y="0"/>
                    <a:pt x="511" y="0"/>
                  </a:cubicBezTo>
                  <a:cubicBezTo>
                    <a:pt x="517" y="0"/>
                    <a:pt x="521" y="4"/>
                    <a:pt x="521" y="10"/>
                  </a:cubicBezTo>
                  <a:cubicBezTo>
                    <a:pt x="521" y="225"/>
                    <a:pt x="521" y="225"/>
                    <a:pt x="521" y="225"/>
                  </a:cubicBezTo>
                  <a:cubicBezTo>
                    <a:pt x="521" y="231"/>
                    <a:pt x="517" y="235"/>
                    <a:pt x="511" y="235"/>
                  </a:cubicBezTo>
                  <a:close/>
                  <a:moveTo>
                    <a:pt x="20" y="215"/>
                  </a:moveTo>
                  <a:cubicBezTo>
                    <a:pt x="501" y="215"/>
                    <a:pt x="501" y="215"/>
                    <a:pt x="501" y="215"/>
                  </a:cubicBezTo>
                  <a:cubicBezTo>
                    <a:pt x="501" y="20"/>
                    <a:pt x="501" y="20"/>
                    <a:pt x="501" y="20"/>
                  </a:cubicBezTo>
                  <a:cubicBezTo>
                    <a:pt x="116" y="20"/>
                    <a:pt x="116" y="20"/>
                    <a:pt x="116" y="20"/>
                  </a:cubicBezTo>
                  <a:cubicBezTo>
                    <a:pt x="96" y="120"/>
                    <a:pt x="96" y="120"/>
                    <a:pt x="96" y="120"/>
                  </a:cubicBezTo>
                  <a:cubicBezTo>
                    <a:pt x="95" y="124"/>
                    <a:pt x="91" y="128"/>
                    <a:pt x="86" y="128"/>
                  </a:cubicBezTo>
                  <a:cubicBezTo>
                    <a:pt x="83" y="128"/>
                    <a:pt x="76" y="128"/>
                    <a:pt x="70" y="128"/>
                  </a:cubicBezTo>
                  <a:cubicBezTo>
                    <a:pt x="66" y="128"/>
                    <a:pt x="61" y="127"/>
                    <a:pt x="60" y="127"/>
                  </a:cubicBezTo>
                  <a:cubicBezTo>
                    <a:pt x="49" y="127"/>
                    <a:pt x="40" y="131"/>
                    <a:pt x="34" y="137"/>
                  </a:cubicBezTo>
                  <a:cubicBezTo>
                    <a:pt x="23" y="148"/>
                    <a:pt x="20" y="169"/>
                    <a:pt x="20" y="185"/>
                  </a:cubicBezTo>
                  <a:cubicBezTo>
                    <a:pt x="20" y="197"/>
                    <a:pt x="20" y="208"/>
                    <a:pt x="20" y="215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45" name="Rectangle 98"/>
            <p:cNvSpPr>
              <a:spLocks noChangeArrowheads="1"/>
            </p:cNvSpPr>
            <p:nvPr/>
          </p:nvSpPr>
          <p:spPr bwMode="auto">
            <a:xfrm>
              <a:off x="3747463" y="178565"/>
              <a:ext cx="96156" cy="87866"/>
            </a:xfrm>
            <a:prstGeom prst="rect">
              <a:avLst/>
            </a:prstGeom>
            <a:gradFill>
              <a:gsLst>
                <a:gs pos="0">
                  <a:schemeClr val="bg1"/>
                </a:gs>
                <a:gs pos="91000">
                  <a:schemeClr val="bg2">
                    <a:lumMod val="90000"/>
                  </a:schemeClr>
                </a:gs>
              </a:gsLst>
              <a:lin ang="18000000" scaled="0"/>
            </a:gra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46" name="Freeform 99"/>
            <p:cNvSpPr>
              <a:spLocks noEditPoints="1"/>
            </p:cNvSpPr>
            <p:nvPr/>
          </p:nvSpPr>
          <p:spPr bwMode="auto">
            <a:xfrm>
              <a:off x="3737516" y="168618"/>
              <a:ext cx="116050" cy="107760"/>
            </a:xfrm>
            <a:custGeom>
              <a:gdLst>
                <a:gd fmla="*/ 64 w 70" name="T0"/>
                <a:gd fmla="*/ 65 h 65" name="T1"/>
                <a:gd fmla="*/ 6 w 70" name="T2"/>
                <a:gd fmla="*/ 65 h 65" name="T3"/>
                <a:gd fmla="*/ 0 w 70" name="T4"/>
                <a:gd fmla="*/ 59 h 65" name="T5"/>
                <a:gd fmla="*/ 0 w 70" name="T6"/>
                <a:gd fmla="*/ 6 h 65" name="T7"/>
                <a:gd fmla="*/ 6 w 70" name="T8"/>
                <a:gd fmla="*/ 0 h 65" name="T9"/>
                <a:gd fmla="*/ 64 w 70" name="T10"/>
                <a:gd fmla="*/ 0 h 65" name="T11"/>
                <a:gd fmla="*/ 70 w 70" name="T12"/>
                <a:gd fmla="*/ 6 h 65" name="T13"/>
                <a:gd fmla="*/ 70 w 70" name="T14"/>
                <a:gd fmla="*/ 59 h 65" name="T15"/>
                <a:gd fmla="*/ 64 w 70" name="T16"/>
                <a:gd fmla="*/ 65 h 65" name="T17"/>
                <a:gd fmla="*/ 12 w 70" name="T18"/>
                <a:gd fmla="*/ 53 h 65" name="T19"/>
                <a:gd fmla="*/ 58 w 70" name="T20"/>
                <a:gd fmla="*/ 53 h 65" name="T21"/>
                <a:gd fmla="*/ 58 w 70" name="T22"/>
                <a:gd fmla="*/ 12 h 65" name="T23"/>
                <a:gd fmla="*/ 12 w 70" name="T24"/>
                <a:gd fmla="*/ 12 h 65" name="T25"/>
                <a:gd fmla="*/ 12 w 70" name="T26"/>
                <a:gd fmla="*/ 53 h 65" name="T2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b="b" l="0" r="r" t="0"/>
              <a:pathLst>
                <a:path h="65" w="70">
                  <a:moveTo>
                    <a:pt x="64" y="65"/>
                  </a:moveTo>
                  <a:cubicBezTo>
                    <a:pt x="6" y="65"/>
                    <a:pt x="6" y="65"/>
                    <a:pt x="6" y="65"/>
                  </a:cubicBezTo>
                  <a:cubicBezTo>
                    <a:pt x="3" y="65"/>
                    <a:pt x="0" y="63"/>
                    <a:pt x="0" y="59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0" y="3"/>
                    <a:pt x="3" y="0"/>
                    <a:pt x="6" y="0"/>
                  </a:cubicBezTo>
                  <a:cubicBezTo>
                    <a:pt x="64" y="0"/>
                    <a:pt x="64" y="0"/>
                    <a:pt x="64" y="0"/>
                  </a:cubicBezTo>
                  <a:cubicBezTo>
                    <a:pt x="68" y="0"/>
                    <a:pt x="70" y="3"/>
                    <a:pt x="70" y="6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3"/>
                    <a:pt x="68" y="65"/>
                    <a:pt x="64" y="65"/>
                  </a:cubicBezTo>
                  <a:close/>
                  <a:moveTo>
                    <a:pt x="12" y="53"/>
                  </a:moveTo>
                  <a:cubicBezTo>
                    <a:pt x="58" y="53"/>
                    <a:pt x="58" y="53"/>
                    <a:pt x="58" y="53"/>
                  </a:cubicBezTo>
                  <a:cubicBezTo>
                    <a:pt x="58" y="12"/>
                    <a:pt x="58" y="12"/>
                    <a:pt x="58" y="12"/>
                  </a:cubicBezTo>
                  <a:cubicBezTo>
                    <a:pt x="12" y="12"/>
                    <a:pt x="12" y="12"/>
                    <a:pt x="12" y="12"/>
                  </a:cubicBezTo>
                  <a:lnTo>
                    <a:pt x="12" y="53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47" name="Freeform 100"/>
            <p:cNvSpPr/>
            <p:nvPr/>
          </p:nvSpPr>
          <p:spPr bwMode="auto">
            <a:xfrm>
              <a:off x="3649650" y="178565"/>
              <a:ext cx="59683" cy="87866"/>
            </a:xfrm>
            <a:custGeom>
              <a:gdLst>
                <a:gd fmla="*/ 72 w 72" name="T0"/>
                <a:gd fmla="*/ 106 h 106" name="T1"/>
                <a:gd fmla="*/ 0 w 72" name="T2"/>
                <a:gd fmla="*/ 106 h 106" name="T3"/>
                <a:gd fmla="*/ 18 w 72" name="T4"/>
                <a:gd fmla="*/ 0 h 106" name="T5"/>
                <a:gd fmla="*/ 72 w 72" name="T6"/>
                <a:gd fmla="*/ 0 h 106" name="T7"/>
                <a:gd fmla="*/ 72 w 72" name="T8"/>
                <a:gd fmla="*/ 106 h 106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105" w="72">
                  <a:moveTo>
                    <a:pt x="72" y="106"/>
                  </a:moveTo>
                  <a:lnTo>
                    <a:pt x="0" y="106"/>
                  </a:lnTo>
                  <a:lnTo>
                    <a:pt x="18" y="0"/>
                  </a:lnTo>
                  <a:lnTo>
                    <a:pt x="72" y="0"/>
                  </a:lnTo>
                  <a:lnTo>
                    <a:pt x="72" y="106"/>
                  </a:lnTo>
                  <a:close/>
                </a:path>
              </a:pathLst>
            </a:custGeom>
            <a:gradFill>
              <a:gsLst>
                <a:gs pos="0">
                  <a:schemeClr val="bg1"/>
                </a:gs>
                <a:gs pos="91000">
                  <a:schemeClr val="bg2">
                    <a:lumMod val="90000"/>
                  </a:schemeClr>
                </a:gs>
              </a:gsLst>
              <a:lin ang="18000000" scaled="0"/>
            </a:gra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48" name="Freeform 101"/>
            <p:cNvSpPr>
              <a:spLocks noEditPoints="1"/>
            </p:cNvSpPr>
            <p:nvPr/>
          </p:nvSpPr>
          <p:spPr bwMode="auto">
            <a:xfrm>
              <a:off x="3638045" y="168618"/>
              <a:ext cx="81235" cy="107760"/>
            </a:xfrm>
            <a:custGeom>
              <a:gdLst>
                <a:gd fmla="*/ 43 w 49" name="T0"/>
                <a:gd fmla="*/ 65 h 65" name="T1"/>
                <a:gd fmla="*/ 7 w 49" name="T2"/>
                <a:gd fmla="*/ 65 h 65" name="T3"/>
                <a:gd fmla="*/ 2 w 49" name="T4"/>
                <a:gd fmla="*/ 63 h 65" name="T5"/>
                <a:gd fmla="*/ 1 w 49" name="T6"/>
                <a:gd fmla="*/ 58 h 65" name="T7"/>
                <a:gd fmla="*/ 10 w 49" name="T8"/>
                <a:gd fmla="*/ 5 h 65" name="T9"/>
                <a:gd fmla="*/ 16 w 49" name="T10"/>
                <a:gd fmla="*/ 0 h 65" name="T11"/>
                <a:gd fmla="*/ 43 w 49" name="T12"/>
                <a:gd fmla="*/ 0 h 65" name="T13"/>
                <a:gd fmla="*/ 49 w 49" name="T14"/>
                <a:gd fmla="*/ 6 h 65" name="T15"/>
                <a:gd fmla="*/ 49 w 49" name="T16"/>
                <a:gd fmla="*/ 59 h 65" name="T17"/>
                <a:gd fmla="*/ 43 w 49" name="T18"/>
                <a:gd fmla="*/ 65 h 65" name="T19"/>
                <a:gd fmla="*/ 14 w 49" name="T20"/>
                <a:gd fmla="*/ 53 h 65" name="T21"/>
                <a:gd fmla="*/ 37 w 49" name="T22"/>
                <a:gd fmla="*/ 53 h 65" name="T23"/>
                <a:gd fmla="*/ 37 w 49" name="T24"/>
                <a:gd fmla="*/ 12 h 65" name="T25"/>
                <a:gd fmla="*/ 21 w 49" name="T26"/>
                <a:gd fmla="*/ 12 h 65" name="T27"/>
                <a:gd fmla="*/ 14 w 49" name="T28"/>
                <a:gd fmla="*/ 53 h 65" name="T2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b="b" l="0" r="r" t="0"/>
              <a:pathLst>
                <a:path h="65" w="49">
                  <a:moveTo>
                    <a:pt x="43" y="65"/>
                  </a:moveTo>
                  <a:cubicBezTo>
                    <a:pt x="7" y="65"/>
                    <a:pt x="7" y="65"/>
                    <a:pt x="7" y="65"/>
                  </a:cubicBezTo>
                  <a:cubicBezTo>
                    <a:pt x="5" y="65"/>
                    <a:pt x="3" y="65"/>
                    <a:pt x="2" y="63"/>
                  </a:cubicBezTo>
                  <a:cubicBezTo>
                    <a:pt x="1" y="62"/>
                    <a:pt x="0" y="60"/>
                    <a:pt x="1" y="58"/>
                  </a:cubicBezTo>
                  <a:cubicBezTo>
                    <a:pt x="10" y="5"/>
                    <a:pt x="10" y="5"/>
                    <a:pt x="10" y="5"/>
                  </a:cubicBezTo>
                  <a:cubicBezTo>
                    <a:pt x="10" y="2"/>
                    <a:pt x="13" y="0"/>
                    <a:pt x="16" y="0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46" y="0"/>
                    <a:pt x="49" y="3"/>
                    <a:pt x="49" y="6"/>
                  </a:cubicBezTo>
                  <a:cubicBezTo>
                    <a:pt x="49" y="59"/>
                    <a:pt x="49" y="59"/>
                    <a:pt x="49" y="59"/>
                  </a:cubicBezTo>
                  <a:cubicBezTo>
                    <a:pt x="49" y="63"/>
                    <a:pt x="46" y="65"/>
                    <a:pt x="43" y="65"/>
                  </a:cubicBezTo>
                  <a:close/>
                  <a:moveTo>
                    <a:pt x="14" y="53"/>
                  </a:moveTo>
                  <a:cubicBezTo>
                    <a:pt x="37" y="53"/>
                    <a:pt x="37" y="53"/>
                    <a:pt x="37" y="53"/>
                  </a:cubicBezTo>
                  <a:cubicBezTo>
                    <a:pt x="37" y="12"/>
                    <a:pt x="37" y="12"/>
                    <a:pt x="37" y="12"/>
                  </a:cubicBezTo>
                  <a:cubicBezTo>
                    <a:pt x="21" y="12"/>
                    <a:pt x="21" y="12"/>
                    <a:pt x="21" y="12"/>
                  </a:cubicBezTo>
                  <a:lnTo>
                    <a:pt x="14" y="53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49" name="Rectangle 102"/>
            <p:cNvSpPr>
              <a:spLocks noChangeArrowheads="1"/>
            </p:cNvSpPr>
            <p:nvPr/>
          </p:nvSpPr>
          <p:spPr bwMode="auto">
            <a:xfrm>
              <a:off x="3883407" y="178565"/>
              <a:ext cx="96156" cy="87866"/>
            </a:xfrm>
            <a:prstGeom prst="rect">
              <a:avLst/>
            </a:prstGeom>
            <a:gradFill>
              <a:gsLst>
                <a:gs pos="0">
                  <a:schemeClr val="bg1"/>
                </a:gs>
                <a:gs pos="91000">
                  <a:schemeClr val="bg2">
                    <a:lumMod val="90000"/>
                  </a:schemeClr>
                </a:gs>
              </a:gsLst>
              <a:lin ang="18000000" scaled="0"/>
            </a:gra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50" name="Freeform 103"/>
            <p:cNvSpPr>
              <a:spLocks noEditPoints="1"/>
            </p:cNvSpPr>
            <p:nvPr/>
          </p:nvSpPr>
          <p:spPr bwMode="auto">
            <a:xfrm>
              <a:off x="3873460" y="168618"/>
              <a:ext cx="116050" cy="107760"/>
            </a:xfrm>
            <a:custGeom>
              <a:gdLst>
                <a:gd fmla="*/ 64 w 70" name="T0"/>
                <a:gd fmla="*/ 65 h 65" name="T1"/>
                <a:gd fmla="*/ 6 w 70" name="T2"/>
                <a:gd fmla="*/ 65 h 65" name="T3"/>
                <a:gd fmla="*/ 0 w 70" name="T4"/>
                <a:gd fmla="*/ 59 h 65" name="T5"/>
                <a:gd fmla="*/ 0 w 70" name="T6"/>
                <a:gd fmla="*/ 6 h 65" name="T7"/>
                <a:gd fmla="*/ 6 w 70" name="T8"/>
                <a:gd fmla="*/ 0 h 65" name="T9"/>
                <a:gd fmla="*/ 64 w 70" name="T10"/>
                <a:gd fmla="*/ 0 h 65" name="T11"/>
                <a:gd fmla="*/ 70 w 70" name="T12"/>
                <a:gd fmla="*/ 6 h 65" name="T13"/>
                <a:gd fmla="*/ 70 w 70" name="T14"/>
                <a:gd fmla="*/ 59 h 65" name="T15"/>
                <a:gd fmla="*/ 64 w 70" name="T16"/>
                <a:gd fmla="*/ 65 h 65" name="T17"/>
                <a:gd fmla="*/ 12 w 70" name="T18"/>
                <a:gd fmla="*/ 53 h 65" name="T19"/>
                <a:gd fmla="*/ 58 w 70" name="T20"/>
                <a:gd fmla="*/ 53 h 65" name="T21"/>
                <a:gd fmla="*/ 58 w 70" name="T22"/>
                <a:gd fmla="*/ 12 h 65" name="T23"/>
                <a:gd fmla="*/ 12 w 70" name="T24"/>
                <a:gd fmla="*/ 12 h 65" name="T25"/>
                <a:gd fmla="*/ 12 w 70" name="T26"/>
                <a:gd fmla="*/ 53 h 65" name="T2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b="b" l="0" r="r" t="0"/>
              <a:pathLst>
                <a:path h="65" w="70">
                  <a:moveTo>
                    <a:pt x="64" y="65"/>
                  </a:moveTo>
                  <a:cubicBezTo>
                    <a:pt x="6" y="65"/>
                    <a:pt x="6" y="65"/>
                    <a:pt x="6" y="65"/>
                  </a:cubicBezTo>
                  <a:cubicBezTo>
                    <a:pt x="3" y="65"/>
                    <a:pt x="0" y="63"/>
                    <a:pt x="0" y="59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0" y="3"/>
                    <a:pt x="3" y="0"/>
                    <a:pt x="6" y="0"/>
                  </a:cubicBezTo>
                  <a:cubicBezTo>
                    <a:pt x="64" y="0"/>
                    <a:pt x="64" y="0"/>
                    <a:pt x="64" y="0"/>
                  </a:cubicBezTo>
                  <a:cubicBezTo>
                    <a:pt x="68" y="0"/>
                    <a:pt x="70" y="3"/>
                    <a:pt x="70" y="6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3"/>
                    <a:pt x="68" y="65"/>
                    <a:pt x="64" y="65"/>
                  </a:cubicBezTo>
                  <a:close/>
                  <a:moveTo>
                    <a:pt x="12" y="53"/>
                  </a:moveTo>
                  <a:cubicBezTo>
                    <a:pt x="58" y="53"/>
                    <a:pt x="58" y="53"/>
                    <a:pt x="58" y="53"/>
                  </a:cubicBezTo>
                  <a:cubicBezTo>
                    <a:pt x="58" y="12"/>
                    <a:pt x="58" y="12"/>
                    <a:pt x="58" y="12"/>
                  </a:cubicBezTo>
                  <a:cubicBezTo>
                    <a:pt x="12" y="12"/>
                    <a:pt x="12" y="12"/>
                    <a:pt x="12" y="12"/>
                  </a:cubicBezTo>
                  <a:lnTo>
                    <a:pt x="12" y="53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51" name="Rectangle 104"/>
            <p:cNvSpPr>
              <a:spLocks noChangeArrowheads="1"/>
            </p:cNvSpPr>
            <p:nvPr/>
          </p:nvSpPr>
          <p:spPr bwMode="auto">
            <a:xfrm>
              <a:off x="4019351" y="178565"/>
              <a:ext cx="96156" cy="87866"/>
            </a:xfrm>
            <a:prstGeom prst="rect">
              <a:avLst/>
            </a:prstGeom>
            <a:gradFill>
              <a:gsLst>
                <a:gs pos="0">
                  <a:schemeClr val="bg1"/>
                </a:gs>
                <a:gs pos="91000">
                  <a:schemeClr val="bg2">
                    <a:lumMod val="90000"/>
                  </a:schemeClr>
                </a:gs>
              </a:gsLst>
              <a:lin ang="18000000" scaled="0"/>
            </a:gra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52" name="Freeform 105"/>
            <p:cNvSpPr>
              <a:spLocks noEditPoints="1"/>
            </p:cNvSpPr>
            <p:nvPr/>
          </p:nvSpPr>
          <p:spPr bwMode="auto">
            <a:xfrm>
              <a:off x="4009404" y="168618"/>
              <a:ext cx="116050" cy="107760"/>
            </a:xfrm>
            <a:custGeom>
              <a:gdLst>
                <a:gd fmla="*/ 64 w 70" name="T0"/>
                <a:gd fmla="*/ 65 h 65" name="T1"/>
                <a:gd fmla="*/ 6 w 70" name="T2"/>
                <a:gd fmla="*/ 65 h 65" name="T3"/>
                <a:gd fmla="*/ 0 w 70" name="T4"/>
                <a:gd fmla="*/ 59 h 65" name="T5"/>
                <a:gd fmla="*/ 0 w 70" name="T6"/>
                <a:gd fmla="*/ 6 h 65" name="T7"/>
                <a:gd fmla="*/ 6 w 70" name="T8"/>
                <a:gd fmla="*/ 0 h 65" name="T9"/>
                <a:gd fmla="*/ 64 w 70" name="T10"/>
                <a:gd fmla="*/ 0 h 65" name="T11"/>
                <a:gd fmla="*/ 70 w 70" name="T12"/>
                <a:gd fmla="*/ 6 h 65" name="T13"/>
                <a:gd fmla="*/ 70 w 70" name="T14"/>
                <a:gd fmla="*/ 59 h 65" name="T15"/>
                <a:gd fmla="*/ 64 w 70" name="T16"/>
                <a:gd fmla="*/ 65 h 65" name="T17"/>
                <a:gd fmla="*/ 12 w 70" name="T18"/>
                <a:gd fmla="*/ 53 h 65" name="T19"/>
                <a:gd fmla="*/ 58 w 70" name="T20"/>
                <a:gd fmla="*/ 53 h 65" name="T21"/>
                <a:gd fmla="*/ 58 w 70" name="T22"/>
                <a:gd fmla="*/ 12 h 65" name="T23"/>
                <a:gd fmla="*/ 12 w 70" name="T24"/>
                <a:gd fmla="*/ 12 h 65" name="T25"/>
                <a:gd fmla="*/ 12 w 70" name="T26"/>
                <a:gd fmla="*/ 53 h 65" name="T2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b="b" l="0" r="r" t="0"/>
              <a:pathLst>
                <a:path h="65" w="70">
                  <a:moveTo>
                    <a:pt x="64" y="65"/>
                  </a:moveTo>
                  <a:cubicBezTo>
                    <a:pt x="6" y="65"/>
                    <a:pt x="6" y="65"/>
                    <a:pt x="6" y="65"/>
                  </a:cubicBezTo>
                  <a:cubicBezTo>
                    <a:pt x="3" y="65"/>
                    <a:pt x="0" y="63"/>
                    <a:pt x="0" y="59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0" y="3"/>
                    <a:pt x="3" y="0"/>
                    <a:pt x="6" y="0"/>
                  </a:cubicBezTo>
                  <a:cubicBezTo>
                    <a:pt x="64" y="0"/>
                    <a:pt x="64" y="0"/>
                    <a:pt x="64" y="0"/>
                  </a:cubicBezTo>
                  <a:cubicBezTo>
                    <a:pt x="67" y="0"/>
                    <a:pt x="70" y="3"/>
                    <a:pt x="70" y="6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3"/>
                    <a:pt x="67" y="65"/>
                    <a:pt x="64" y="65"/>
                  </a:cubicBezTo>
                  <a:close/>
                  <a:moveTo>
                    <a:pt x="12" y="53"/>
                  </a:moveTo>
                  <a:cubicBezTo>
                    <a:pt x="58" y="53"/>
                    <a:pt x="58" y="53"/>
                    <a:pt x="58" y="53"/>
                  </a:cubicBezTo>
                  <a:cubicBezTo>
                    <a:pt x="58" y="12"/>
                    <a:pt x="58" y="12"/>
                    <a:pt x="58" y="12"/>
                  </a:cubicBezTo>
                  <a:cubicBezTo>
                    <a:pt x="12" y="12"/>
                    <a:pt x="12" y="12"/>
                    <a:pt x="12" y="12"/>
                  </a:cubicBezTo>
                  <a:lnTo>
                    <a:pt x="12" y="53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53" name="Rectangle 106"/>
            <p:cNvSpPr>
              <a:spLocks noChangeArrowheads="1"/>
            </p:cNvSpPr>
            <p:nvPr/>
          </p:nvSpPr>
          <p:spPr bwMode="auto">
            <a:xfrm>
              <a:off x="4155295" y="178565"/>
              <a:ext cx="96156" cy="87866"/>
            </a:xfrm>
            <a:prstGeom prst="rect">
              <a:avLst/>
            </a:prstGeom>
            <a:gradFill>
              <a:gsLst>
                <a:gs pos="0">
                  <a:schemeClr val="bg1"/>
                </a:gs>
                <a:gs pos="91000">
                  <a:schemeClr val="bg2">
                    <a:lumMod val="90000"/>
                  </a:schemeClr>
                </a:gs>
              </a:gsLst>
              <a:lin ang="18000000" scaled="0"/>
            </a:gra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54" name="Freeform 107"/>
            <p:cNvSpPr>
              <a:spLocks noEditPoints="1"/>
            </p:cNvSpPr>
            <p:nvPr/>
          </p:nvSpPr>
          <p:spPr bwMode="auto">
            <a:xfrm>
              <a:off x="4145348" y="168618"/>
              <a:ext cx="116050" cy="107760"/>
            </a:xfrm>
            <a:custGeom>
              <a:gdLst>
                <a:gd fmla="*/ 64 w 70" name="T0"/>
                <a:gd fmla="*/ 65 h 65" name="T1"/>
                <a:gd fmla="*/ 6 w 70" name="T2"/>
                <a:gd fmla="*/ 65 h 65" name="T3"/>
                <a:gd fmla="*/ 0 w 70" name="T4"/>
                <a:gd fmla="*/ 59 h 65" name="T5"/>
                <a:gd fmla="*/ 0 w 70" name="T6"/>
                <a:gd fmla="*/ 6 h 65" name="T7"/>
                <a:gd fmla="*/ 6 w 70" name="T8"/>
                <a:gd fmla="*/ 0 h 65" name="T9"/>
                <a:gd fmla="*/ 64 w 70" name="T10"/>
                <a:gd fmla="*/ 0 h 65" name="T11"/>
                <a:gd fmla="*/ 70 w 70" name="T12"/>
                <a:gd fmla="*/ 6 h 65" name="T13"/>
                <a:gd fmla="*/ 70 w 70" name="T14"/>
                <a:gd fmla="*/ 59 h 65" name="T15"/>
                <a:gd fmla="*/ 64 w 70" name="T16"/>
                <a:gd fmla="*/ 65 h 65" name="T17"/>
                <a:gd fmla="*/ 12 w 70" name="T18"/>
                <a:gd fmla="*/ 53 h 65" name="T19"/>
                <a:gd fmla="*/ 58 w 70" name="T20"/>
                <a:gd fmla="*/ 53 h 65" name="T21"/>
                <a:gd fmla="*/ 58 w 70" name="T22"/>
                <a:gd fmla="*/ 12 h 65" name="T23"/>
                <a:gd fmla="*/ 12 w 70" name="T24"/>
                <a:gd fmla="*/ 12 h 65" name="T25"/>
                <a:gd fmla="*/ 12 w 70" name="T26"/>
                <a:gd fmla="*/ 53 h 65" name="T2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b="b" l="0" r="r" t="0"/>
              <a:pathLst>
                <a:path h="65" w="70">
                  <a:moveTo>
                    <a:pt x="64" y="65"/>
                  </a:moveTo>
                  <a:cubicBezTo>
                    <a:pt x="6" y="65"/>
                    <a:pt x="6" y="65"/>
                    <a:pt x="6" y="65"/>
                  </a:cubicBezTo>
                  <a:cubicBezTo>
                    <a:pt x="2" y="65"/>
                    <a:pt x="0" y="63"/>
                    <a:pt x="0" y="59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0" y="3"/>
                    <a:pt x="2" y="0"/>
                    <a:pt x="6" y="0"/>
                  </a:cubicBezTo>
                  <a:cubicBezTo>
                    <a:pt x="64" y="0"/>
                    <a:pt x="64" y="0"/>
                    <a:pt x="64" y="0"/>
                  </a:cubicBezTo>
                  <a:cubicBezTo>
                    <a:pt x="67" y="0"/>
                    <a:pt x="70" y="3"/>
                    <a:pt x="70" y="6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3"/>
                    <a:pt x="67" y="65"/>
                    <a:pt x="64" y="65"/>
                  </a:cubicBezTo>
                  <a:close/>
                  <a:moveTo>
                    <a:pt x="12" y="53"/>
                  </a:moveTo>
                  <a:cubicBezTo>
                    <a:pt x="58" y="53"/>
                    <a:pt x="58" y="53"/>
                    <a:pt x="58" y="53"/>
                  </a:cubicBezTo>
                  <a:cubicBezTo>
                    <a:pt x="58" y="12"/>
                    <a:pt x="58" y="12"/>
                    <a:pt x="58" y="12"/>
                  </a:cubicBezTo>
                  <a:cubicBezTo>
                    <a:pt x="12" y="12"/>
                    <a:pt x="12" y="12"/>
                    <a:pt x="12" y="12"/>
                  </a:cubicBezTo>
                  <a:lnTo>
                    <a:pt x="12" y="53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55" name="Oval 108"/>
            <p:cNvSpPr>
              <a:spLocks noChangeArrowheads="1"/>
            </p:cNvSpPr>
            <p:nvPr/>
          </p:nvSpPr>
          <p:spPr bwMode="auto">
            <a:xfrm>
              <a:off x="3570902" y="413980"/>
              <a:ext cx="163299" cy="165785"/>
            </a:xfrm>
            <a:prstGeom prst="ellipse">
              <a:avLst/>
            </a:prstGeom>
            <a:solidFill>
              <a:schemeClr val="bg2">
                <a:lumMod val="1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56" name="Freeform 109"/>
            <p:cNvSpPr>
              <a:spLocks noEditPoints="1"/>
            </p:cNvSpPr>
            <p:nvPr/>
          </p:nvSpPr>
          <p:spPr bwMode="auto">
            <a:xfrm>
              <a:off x="3560955" y="404033"/>
              <a:ext cx="183193" cy="185680"/>
            </a:xfrm>
            <a:custGeom>
              <a:gdLst>
                <a:gd fmla="*/ 55 w 111" name="T0"/>
                <a:gd fmla="*/ 112 h 112" name="T1"/>
                <a:gd fmla="*/ 0 w 111" name="T2"/>
                <a:gd fmla="*/ 56 h 112" name="T3"/>
                <a:gd fmla="*/ 55 w 111" name="T4"/>
                <a:gd fmla="*/ 0 h 112" name="T5"/>
                <a:gd fmla="*/ 111 w 111" name="T6"/>
                <a:gd fmla="*/ 56 h 112" name="T7"/>
                <a:gd fmla="*/ 55 w 111" name="T8"/>
                <a:gd fmla="*/ 112 h 112" name="T9"/>
                <a:gd fmla="*/ 55 w 111" name="T10"/>
                <a:gd fmla="*/ 12 h 112" name="T11"/>
                <a:gd fmla="*/ 12 w 111" name="T12"/>
                <a:gd fmla="*/ 56 h 112" name="T13"/>
                <a:gd fmla="*/ 55 w 111" name="T14"/>
                <a:gd fmla="*/ 100 h 112" name="T15"/>
                <a:gd fmla="*/ 99 w 111" name="T16"/>
                <a:gd fmla="*/ 56 h 112" name="T17"/>
                <a:gd fmla="*/ 55 w 111" name="T18"/>
                <a:gd fmla="*/ 12 h 112" name="T1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b="b" l="0" r="r" t="0"/>
              <a:pathLst>
                <a:path h="112" w="110">
                  <a:moveTo>
                    <a:pt x="55" y="112"/>
                  </a:moveTo>
                  <a:cubicBezTo>
                    <a:pt x="25" y="112"/>
                    <a:pt x="0" y="87"/>
                    <a:pt x="0" y="56"/>
                  </a:cubicBezTo>
                  <a:cubicBezTo>
                    <a:pt x="0" y="25"/>
                    <a:pt x="25" y="0"/>
                    <a:pt x="55" y="0"/>
                  </a:cubicBezTo>
                  <a:cubicBezTo>
                    <a:pt x="86" y="0"/>
                    <a:pt x="111" y="25"/>
                    <a:pt x="111" y="56"/>
                  </a:cubicBezTo>
                  <a:cubicBezTo>
                    <a:pt x="111" y="87"/>
                    <a:pt x="86" y="112"/>
                    <a:pt x="55" y="112"/>
                  </a:cubicBezTo>
                  <a:close/>
                  <a:moveTo>
                    <a:pt x="55" y="12"/>
                  </a:moveTo>
                  <a:cubicBezTo>
                    <a:pt x="31" y="12"/>
                    <a:pt x="12" y="32"/>
                    <a:pt x="12" y="56"/>
                  </a:cubicBezTo>
                  <a:cubicBezTo>
                    <a:pt x="12" y="80"/>
                    <a:pt x="31" y="100"/>
                    <a:pt x="55" y="100"/>
                  </a:cubicBezTo>
                  <a:cubicBezTo>
                    <a:pt x="80" y="100"/>
                    <a:pt x="99" y="80"/>
                    <a:pt x="99" y="56"/>
                  </a:cubicBezTo>
                  <a:cubicBezTo>
                    <a:pt x="99" y="32"/>
                    <a:pt x="80" y="12"/>
                    <a:pt x="55" y="12"/>
                  </a:cubicBezTo>
                  <a:close/>
                </a:path>
              </a:pathLst>
            </a:custGeom>
            <a:solidFill>
              <a:schemeClr val="bg2">
                <a:lumMod val="1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57" name="Oval 110"/>
            <p:cNvSpPr>
              <a:spLocks noChangeArrowheads="1"/>
            </p:cNvSpPr>
            <p:nvPr/>
          </p:nvSpPr>
          <p:spPr bwMode="auto">
            <a:xfrm>
              <a:off x="3604059" y="447137"/>
              <a:ext cx="96985" cy="99471"/>
            </a:xfrm>
            <a:prstGeom prst="ellipse">
              <a:avLst/>
            </a:prstGeom>
            <a:gradFill flip="none" rotWithShape="1">
              <a:gsLst>
                <a:gs pos="0">
                  <a:schemeClr val="bg1"/>
                </a:gs>
                <a:gs pos="91000">
                  <a:schemeClr val="bg2">
                    <a:lumMod val="90000"/>
                  </a:schemeClr>
                </a:gs>
              </a:gsLst>
              <a:path path="circle">
                <a:fillToRect b="50000" l="50000" r="50000" t="50000"/>
              </a:path>
            </a:gra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58" name="Oval 111"/>
            <p:cNvSpPr>
              <a:spLocks noChangeArrowheads="1"/>
            </p:cNvSpPr>
            <p:nvPr/>
          </p:nvSpPr>
          <p:spPr bwMode="auto">
            <a:xfrm>
              <a:off x="4080692" y="413980"/>
              <a:ext cx="165785" cy="165785"/>
            </a:xfrm>
            <a:prstGeom prst="ellipse">
              <a:avLst/>
            </a:prstGeom>
            <a:solidFill>
              <a:schemeClr val="bg2">
                <a:lumMod val="1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59" name="Freeform 112"/>
            <p:cNvSpPr>
              <a:spLocks noEditPoints="1"/>
            </p:cNvSpPr>
            <p:nvPr/>
          </p:nvSpPr>
          <p:spPr bwMode="auto">
            <a:xfrm>
              <a:off x="4070745" y="404033"/>
              <a:ext cx="185680" cy="185680"/>
            </a:xfrm>
            <a:custGeom>
              <a:gdLst>
                <a:gd fmla="*/ 56 w 112" name="T0"/>
                <a:gd fmla="*/ 112 h 112" name="T1"/>
                <a:gd fmla="*/ 0 w 112" name="T2"/>
                <a:gd fmla="*/ 56 h 112" name="T3"/>
                <a:gd fmla="*/ 56 w 112" name="T4"/>
                <a:gd fmla="*/ 0 h 112" name="T5"/>
                <a:gd fmla="*/ 112 w 112" name="T6"/>
                <a:gd fmla="*/ 56 h 112" name="T7"/>
                <a:gd fmla="*/ 56 w 112" name="T8"/>
                <a:gd fmla="*/ 112 h 112" name="T9"/>
                <a:gd fmla="*/ 56 w 112" name="T10"/>
                <a:gd fmla="*/ 12 h 112" name="T11"/>
                <a:gd fmla="*/ 12 w 112" name="T12"/>
                <a:gd fmla="*/ 56 h 112" name="T13"/>
                <a:gd fmla="*/ 56 w 112" name="T14"/>
                <a:gd fmla="*/ 100 h 112" name="T15"/>
                <a:gd fmla="*/ 100 w 112" name="T16"/>
                <a:gd fmla="*/ 56 h 112" name="T17"/>
                <a:gd fmla="*/ 56 w 112" name="T18"/>
                <a:gd fmla="*/ 12 h 112" name="T1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b="b" l="0" r="r" t="0"/>
              <a:pathLst>
                <a:path h="112" w="112">
                  <a:moveTo>
                    <a:pt x="56" y="112"/>
                  </a:moveTo>
                  <a:cubicBezTo>
                    <a:pt x="25" y="112"/>
                    <a:pt x="0" y="87"/>
                    <a:pt x="0" y="56"/>
                  </a:cubicBezTo>
                  <a:cubicBezTo>
                    <a:pt x="0" y="25"/>
                    <a:pt x="25" y="0"/>
                    <a:pt x="56" y="0"/>
                  </a:cubicBezTo>
                  <a:cubicBezTo>
                    <a:pt x="87" y="0"/>
                    <a:pt x="112" y="25"/>
                    <a:pt x="112" y="56"/>
                  </a:cubicBezTo>
                  <a:cubicBezTo>
                    <a:pt x="112" y="87"/>
                    <a:pt x="87" y="112"/>
                    <a:pt x="56" y="112"/>
                  </a:cubicBezTo>
                  <a:close/>
                  <a:moveTo>
                    <a:pt x="56" y="12"/>
                  </a:moveTo>
                  <a:cubicBezTo>
                    <a:pt x="32" y="12"/>
                    <a:pt x="12" y="32"/>
                    <a:pt x="12" y="56"/>
                  </a:cubicBezTo>
                  <a:cubicBezTo>
                    <a:pt x="12" y="80"/>
                    <a:pt x="32" y="100"/>
                    <a:pt x="56" y="100"/>
                  </a:cubicBezTo>
                  <a:cubicBezTo>
                    <a:pt x="80" y="100"/>
                    <a:pt x="100" y="80"/>
                    <a:pt x="100" y="56"/>
                  </a:cubicBezTo>
                  <a:cubicBezTo>
                    <a:pt x="100" y="32"/>
                    <a:pt x="80" y="12"/>
                    <a:pt x="56" y="12"/>
                  </a:cubicBezTo>
                  <a:close/>
                </a:path>
              </a:pathLst>
            </a:custGeom>
            <a:solidFill>
              <a:schemeClr val="bg2">
                <a:lumMod val="1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60" name="Oval 113"/>
            <p:cNvSpPr>
              <a:spLocks noChangeArrowheads="1"/>
            </p:cNvSpPr>
            <p:nvPr/>
          </p:nvSpPr>
          <p:spPr bwMode="auto">
            <a:xfrm>
              <a:off x="4113849" y="447137"/>
              <a:ext cx="99471" cy="99471"/>
            </a:xfrm>
            <a:prstGeom prst="ellipse">
              <a:avLst/>
            </a:prstGeom>
            <a:gradFill flip="none" rotWithShape="1">
              <a:gsLst>
                <a:gs pos="0">
                  <a:schemeClr val="bg1"/>
                </a:gs>
                <a:gs pos="91000">
                  <a:schemeClr val="bg2">
                    <a:lumMod val="90000"/>
                  </a:schemeClr>
                </a:gs>
              </a:gsLst>
              <a:path path="circle">
                <a:fillToRect b="50000" l="50000" r="50000" t="50000"/>
              </a:path>
            </a:gra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61" name="Rectangle 114"/>
            <p:cNvSpPr>
              <a:spLocks noChangeArrowheads="1"/>
            </p:cNvSpPr>
            <p:nvPr/>
          </p:nvSpPr>
          <p:spPr bwMode="auto">
            <a:xfrm>
              <a:off x="4297871" y="433875"/>
              <a:ext cx="33157" cy="56367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62" name="Freeform 115"/>
            <p:cNvSpPr>
              <a:spLocks noEditPoints="1"/>
            </p:cNvSpPr>
            <p:nvPr/>
          </p:nvSpPr>
          <p:spPr bwMode="auto">
            <a:xfrm>
              <a:off x="4281292" y="417296"/>
              <a:ext cx="66314" cy="89524"/>
            </a:xfrm>
            <a:custGeom>
              <a:gdLst>
                <a:gd fmla="*/ 30 w 40" name="T0"/>
                <a:gd fmla="*/ 54 h 54" name="T1"/>
                <a:gd fmla="*/ 10 w 40" name="T2"/>
                <a:gd fmla="*/ 54 h 54" name="T3"/>
                <a:gd fmla="*/ 0 w 40" name="T4"/>
                <a:gd fmla="*/ 44 h 54" name="T5"/>
                <a:gd fmla="*/ 0 w 40" name="T6"/>
                <a:gd fmla="*/ 10 h 54" name="T7"/>
                <a:gd fmla="*/ 10 w 40" name="T8"/>
                <a:gd fmla="*/ 0 h 54" name="T9"/>
                <a:gd fmla="*/ 30 w 40" name="T10"/>
                <a:gd fmla="*/ 0 h 54" name="T11"/>
                <a:gd fmla="*/ 40 w 40" name="T12"/>
                <a:gd fmla="*/ 10 h 54" name="T13"/>
                <a:gd fmla="*/ 40 w 40" name="T14"/>
                <a:gd fmla="*/ 44 h 54" name="T15"/>
                <a:gd fmla="*/ 30 w 40" name="T16"/>
                <a:gd fmla="*/ 54 h 54" name="T17"/>
                <a:gd fmla="*/ 20 w 40" name="T18"/>
                <a:gd fmla="*/ 34 h 54" name="T19"/>
                <a:gd fmla="*/ 20 w 40" name="T20"/>
                <a:gd fmla="*/ 34 h 54" name="T21"/>
                <a:gd fmla="*/ 20 w 40" name="T22"/>
                <a:gd fmla="*/ 20 h 54" name="T23"/>
                <a:gd fmla="*/ 20 w 40" name="T24"/>
                <a:gd fmla="*/ 34 h 54" name="T2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b="b" l="0" r="r" t="0"/>
              <a:pathLst>
                <a:path h="54" w="40">
                  <a:moveTo>
                    <a:pt x="30" y="54"/>
                  </a:moveTo>
                  <a:cubicBezTo>
                    <a:pt x="10" y="54"/>
                    <a:pt x="10" y="54"/>
                    <a:pt x="10" y="54"/>
                  </a:cubicBezTo>
                  <a:cubicBezTo>
                    <a:pt x="5" y="54"/>
                    <a:pt x="0" y="50"/>
                    <a:pt x="0" y="44"/>
                  </a:cubicBezTo>
                  <a:cubicBezTo>
                    <a:pt x="0" y="10"/>
                    <a:pt x="0" y="10"/>
                    <a:pt x="0" y="10"/>
                  </a:cubicBezTo>
                  <a:cubicBezTo>
                    <a:pt x="0" y="5"/>
                    <a:pt x="5" y="0"/>
                    <a:pt x="10" y="0"/>
                  </a:cubicBezTo>
                  <a:cubicBezTo>
                    <a:pt x="30" y="0"/>
                    <a:pt x="30" y="0"/>
                    <a:pt x="30" y="0"/>
                  </a:cubicBezTo>
                  <a:cubicBezTo>
                    <a:pt x="36" y="0"/>
                    <a:pt x="40" y="5"/>
                    <a:pt x="40" y="10"/>
                  </a:cubicBezTo>
                  <a:cubicBezTo>
                    <a:pt x="40" y="44"/>
                    <a:pt x="40" y="44"/>
                    <a:pt x="40" y="44"/>
                  </a:cubicBezTo>
                  <a:cubicBezTo>
                    <a:pt x="40" y="50"/>
                    <a:pt x="36" y="54"/>
                    <a:pt x="30" y="54"/>
                  </a:cubicBezTo>
                  <a:close/>
                  <a:moveTo>
                    <a:pt x="20" y="34"/>
                  </a:moveTo>
                  <a:cubicBezTo>
                    <a:pt x="20" y="34"/>
                    <a:pt x="20" y="34"/>
                    <a:pt x="20" y="34"/>
                  </a:cubicBezTo>
                  <a:cubicBezTo>
                    <a:pt x="20" y="20"/>
                    <a:pt x="20" y="20"/>
                    <a:pt x="20" y="20"/>
                  </a:cubicBezTo>
                  <a:lnTo>
                    <a:pt x="20" y="34"/>
                  </a:lnTo>
                  <a:close/>
                </a:path>
              </a:pathLst>
            </a:custGeom>
            <a:solidFill>
              <a:schemeClr val="tx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63" name="Rectangle 116"/>
            <p:cNvSpPr>
              <a:spLocks noChangeArrowheads="1"/>
            </p:cNvSpPr>
            <p:nvPr/>
          </p:nvSpPr>
          <p:spPr bwMode="auto">
            <a:xfrm>
              <a:off x="3434957" y="433874"/>
              <a:ext cx="33157" cy="56367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64" name="Freeform 117"/>
            <p:cNvSpPr>
              <a:spLocks noEditPoints="1"/>
            </p:cNvSpPr>
            <p:nvPr/>
          </p:nvSpPr>
          <p:spPr bwMode="auto">
            <a:xfrm>
              <a:off x="3418379" y="417296"/>
              <a:ext cx="66314" cy="89524"/>
            </a:xfrm>
            <a:custGeom>
              <a:gdLst>
                <a:gd fmla="*/ 30 w 40" name="T0"/>
                <a:gd fmla="*/ 54 h 54" name="T1"/>
                <a:gd fmla="*/ 10 w 40" name="T2"/>
                <a:gd fmla="*/ 54 h 54" name="T3"/>
                <a:gd fmla="*/ 0 w 40" name="T4"/>
                <a:gd fmla="*/ 44 h 54" name="T5"/>
                <a:gd fmla="*/ 0 w 40" name="T6"/>
                <a:gd fmla="*/ 10 h 54" name="T7"/>
                <a:gd fmla="*/ 10 w 40" name="T8"/>
                <a:gd fmla="*/ 0 h 54" name="T9"/>
                <a:gd fmla="*/ 30 w 40" name="T10"/>
                <a:gd fmla="*/ 0 h 54" name="T11"/>
                <a:gd fmla="*/ 40 w 40" name="T12"/>
                <a:gd fmla="*/ 10 h 54" name="T13"/>
                <a:gd fmla="*/ 40 w 40" name="T14"/>
                <a:gd fmla="*/ 44 h 54" name="T15"/>
                <a:gd fmla="*/ 30 w 40" name="T16"/>
                <a:gd fmla="*/ 54 h 54" name="T17"/>
                <a:gd fmla="*/ 20 w 40" name="T18"/>
                <a:gd fmla="*/ 34 h 54" name="T19"/>
                <a:gd fmla="*/ 20 w 40" name="T20"/>
                <a:gd fmla="*/ 34 h 54" name="T21"/>
                <a:gd fmla="*/ 20 w 40" name="T22"/>
                <a:gd fmla="*/ 20 h 54" name="T23"/>
                <a:gd fmla="*/ 20 w 40" name="T24"/>
                <a:gd fmla="*/ 34 h 54" name="T2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b="b" l="0" r="r" t="0"/>
              <a:pathLst>
                <a:path h="54" w="40">
                  <a:moveTo>
                    <a:pt x="30" y="54"/>
                  </a:moveTo>
                  <a:cubicBezTo>
                    <a:pt x="10" y="54"/>
                    <a:pt x="10" y="54"/>
                    <a:pt x="10" y="54"/>
                  </a:cubicBezTo>
                  <a:cubicBezTo>
                    <a:pt x="5" y="54"/>
                    <a:pt x="0" y="50"/>
                    <a:pt x="0" y="44"/>
                  </a:cubicBezTo>
                  <a:cubicBezTo>
                    <a:pt x="0" y="10"/>
                    <a:pt x="0" y="10"/>
                    <a:pt x="0" y="10"/>
                  </a:cubicBezTo>
                  <a:cubicBezTo>
                    <a:pt x="0" y="5"/>
                    <a:pt x="5" y="0"/>
                    <a:pt x="10" y="0"/>
                  </a:cubicBezTo>
                  <a:cubicBezTo>
                    <a:pt x="30" y="0"/>
                    <a:pt x="30" y="0"/>
                    <a:pt x="30" y="0"/>
                  </a:cubicBezTo>
                  <a:cubicBezTo>
                    <a:pt x="36" y="0"/>
                    <a:pt x="40" y="5"/>
                    <a:pt x="40" y="10"/>
                  </a:cubicBezTo>
                  <a:cubicBezTo>
                    <a:pt x="40" y="44"/>
                    <a:pt x="40" y="44"/>
                    <a:pt x="40" y="44"/>
                  </a:cubicBezTo>
                  <a:cubicBezTo>
                    <a:pt x="40" y="50"/>
                    <a:pt x="36" y="54"/>
                    <a:pt x="30" y="54"/>
                  </a:cubicBezTo>
                  <a:close/>
                  <a:moveTo>
                    <a:pt x="20" y="34"/>
                  </a:moveTo>
                  <a:cubicBezTo>
                    <a:pt x="20" y="34"/>
                    <a:pt x="20" y="34"/>
                    <a:pt x="20" y="34"/>
                  </a:cubicBezTo>
                  <a:cubicBezTo>
                    <a:pt x="20" y="20"/>
                    <a:pt x="20" y="20"/>
                    <a:pt x="20" y="20"/>
                  </a:cubicBezTo>
                  <a:lnTo>
                    <a:pt x="20" y="34"/>
                  </a:lnTo>
                  <a:close/>
                </a:path>
              </a:pathLst>
            </a:custGeom>
            <a:solidFill>
              <a:schemeClr val="tx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2456" name="backpack"/>
          <p:cNvGrpSpPr/>
          <p:nvPr/>
        </p:nvGrpSpPr>
        <p:grpSpPr>
          <a:xfrm>
            <a:off x="6080330" y="536143"/>
            <a:ext cx="770902" cy="908504"/>
            <a:chOff x="7189788" y="1184275"/>
            <a:chExt cx="1476375" cy="1739900"/>
          </a:xfrm>
        </p:grpSpPr>
        <p:sp>
          <p:nvSpPr>
            <p:cNvPr id="2377" name="Freeform 130"/>
            <p:cNvSpPr/>
            <p:nvPr/>
          </p:nvSpPr>
          <p:spPr bwMode="auto">
            <a:xfrm>
              <a:off x="7685088" y="1184275"/>
              <a:ext cx="482600" cy="196850"/>
            </a:xfrm>
            <a:custGeom>
              <a:gdLst>
                <a:gd fmla="*/ 152 w 152" name="T0"/>
                <a:gd fmla="*/ 62 h 62" name="T1"/>
                <a:gd fmla="*/ 132 w 152" name="T2"/>
                <a:gd fmla="*/ 62 h 62" name="T3"/>
                <a:gd fmla="*/ 106 w 152" name="T4"/>
                <a:gd fmla="*/ 20 h 62" name="T5"/>
                <a:gd fmla="*/ 46 w 152" name="T6"/>
                <a:gd fmla="*/ 20 h 62" name="T7"/>
                <a:gd fmla="*/ 20 w 152" name="T8"/>
                <a:gd fmla="*/ 46 h 62" name="T9"/>
                <a:gd fmla="*/ 20 w 152" name="T10"/>
                <a:gd fmla="*/ 62 h 62" name="T11"/>
                <a:gd fmla="*/ 0 w 152" name="T12"/>
                <a:gd fmla="*/ 62 h 62" name="T13"/>
                <a:gd fmla="*/ 0 w 152" name="T14"/>
                <a:gd fmla="*/ 46 h 62" name="T15"/>
                <a:gd fmla="*/ 46 w 152" name="T16"/>
                <a:gd fmla="*/ 0 h 62" name="T17"/>
                <a:gd fmla="*/ 106 w 152" name="T18"/>
                <a:gd fmla="*/ 0 h 62" name="T19"/>
                <a:gd fmla="*/ 152 w 152" name="T20"/>
                <a:gd fmla="*/ 46 h 62" name="T21"/>
                <a:gd fmla="*/ 152 w 152" name="T22"/>
                <a:gd fmla="*/ 46 h 62" name="T23"/>
                <a:gd fmla="*/ 152 w 152" name="T24"/>
                <a:gd fmla="*/ 62 h 62" name="T2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b="b" l="0" r="r" t="0"/>
              <a:pathLst>
                <a:path h="62" w="152">
                  <a:moveTo>
                    <a:pt x="152" y="62"/>
                  </a:moveTo>
                  <a:cubicBezTo>
                    <a:pt x="132" y="62"/>
                    <a:pt x="132" y="62"/>
                    <a:pt x="132" y="62"/>
                  </a:cubicBezTo>
                  <a:cubicBezTo>
                    <a:pt x="132" y="33"/>
                    <a:pt x="128" y="20"/>
                    <a:pt x="106" y="20"/>
                  </a:cubicBezTo>
                  <a:cubicBezTo>
                    <a:pt x="46" y="20"/>
                    <a:pt x="46" y="20"/>
                    <a:pt x="46" y="20"/>
                  </a:cubicBezTo>
                  <a:cubicBezTo>
                    <a:pt x="32" y="20"/>
                    <a:pt x="20" y="32"/>
                    <a:pt x="20" y="46"/>
                  </a:cubicBezTo>
                  <a:cubicBezTo>
                    <a:pt x="20" y="62"/>
                    <a:pt x="20" y="62"/>
                    <a:pt x="20" y="62"/>
                  </a:cubicBezTo>
                  <a:cubicBezTo>
                    <a:pt x="0" y="62"/>
                    <a:pt x="0" y="62"/>
                    <a:pt x="0" y="62"/>
                  </a:cubicBezTo>
                  <a:cubicBezTo>
                    <a:pt x="0" y="46"/>
                    <a:pt x="0" y="46"/>
                    <a:pt x="0" y="46"/>
                  </a:cubicBezTo>
                  <a:cubicBezTo>
                    <a:pt x="0" y="21"/>
                    <a:pt x="21" y="0"/>
                    <a:pt x="46" y="0"/>
                  </a:cubicBezTo>
                  <a:cubicBezTo>
                    <a:pt x="106" y="0"/>
                    <a:pt x="106" y="0"/>
                    <a:pt x="106" y="0"/>
                  </a:cubicBezTo>
                  <a:cubicBezTo>
                    <a:pt x="142" y="0"/>
                    <a:pt x="150" y="26"/>
                    <a:pt x="152" y="46"/>
                  </a:cubicBezTo>
                  <a:cubicBezTo>
                    <a:pt x="152" y="46"/>
                    <a:pt x="152" y="46"/>
                    <a:pt x="152" y="46"/>
                  </a:cubicBezTo>
                  <a:lnTo>
                    <a:pt x="152" y="62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78" name="Freeform 131"/>
            <p:cNvSpPr/>
            <p:nvPr/>
          </p:nvSpPr>
          <p:spPr bwMode="auto">
            <a:xfrm>
              <a:off x="7205663" y="1365250"/>
              <a:ext cx="1441450" cy="1527175"/>
            </a:xfrm>
            <a:custGeom>
              <a:gdLst>
                <a:gd fmla="*/ 227 w 454" name="T0"/>
                <a:gd fmla="*/ 481 h 481" name="T1"/>
                <a:gd fmla="*/ 384 w 454" name="T2"/>
                <a:gd fmla="*/ 481 h 481" name="T3"/>
                <a:gd fmla="*/ 448 w 454" name="T4"/>
                <a:gd fmla="*/ 404 h 481" name="T5"/>
                <a:gd fmla="*/ 448 w 454" name="T6"/>
                <a:gd fmla="*/ 161 h 481" name="T7"/>
                <a:gd fmla="*/ 366 w 454" name="T8"/>
                <a:gd fmla="*/ 40 h 481" name="T9"/>
                <a:gd fmla="*/ 227 w 454" name="T10"/>
                <a:gd fmla="*/ 5 h 481" name="T11"/>
                <a:gd fmla="*/ 88 w 454" name="T12"/>
                <a:gd fmla="*/ 40 h 481" name="T13"/>
                <a:gd fmla="*/ 6 w 454" name="T14"/>
                <a:gd fmla="*/ 161 h 481" name="T15"/>
                <a:gd fmla="*/ 6 w 454" name="T16"/>
                <a:gd fmla="*/ 404 h 481" name="T17"/>
                <a:gd fmla="*/ 70 w 454" name="T18"/>
                <a:gd fmla="*/ 481 h 481" name="T19"/>
                <a:gd fmla="*/ 227 w 454" name="T20"/>
                <a:gd fmla="*/ 481 h 481" name="T2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b="b" l="0" r="r" t="0"/>
              <a:pathLst>
                <a:path h="481" w="452">
                  <a:moveTo>
                    <a:pt x="227" y="481"/>
                  </a:moveTo>
                  <a:cubicBezTo>
                    <a:pt x="227" y="481"/>
                    <a:pt x="310" y="481"/>
                    <a:pt x="384" y="481"/>
                  </a:cubicBezTo>
                  <a:cubicBezTo>
                    <a:pt x="454" y="481"/>
                    <a:pt x="448" y="404"/>
                    <a:pt x="448" y="404"/>
                  </a:cubicBezTo>
                  <a:cubicBezTo>
                    <a:pt x="448" y="404"/>
                    <a:pt x="449" y="191"/>
                    <a:pt x="448" y="161"/>
                  </a:cubicBezTo>
                  <a:cubicBezTo>
                    <a:pt x="447" y="130"/>
                    <a:pt x="426" y="79"/>
                    <a:pt x="366" y="40"/>
                  </a:cubicBezTo>
                  <a:cubicBezTo>
                    <a:pt x="307" y="0"/>
                    <a:pt x="227" y="5"/>
                    <a:pt x="227" y="5"/>
                  </a:cubicBezTo>
                  <a:cubicBezTo>
                    <a:pt x="227" y="5"/>
                    <a:pt x="148" y="0"/>
                    <a:pt x="88" y="40"/>
                  </a:cubicBezTo>
                  <a:cubicBezTo>
                    <a:pt x="28" y="79"/>
                    <a:pt x="7" y="130"/>
                    <a:pt x="6" y="161"/>
                  </a:cubicBezTo>
                  <a:cubicBezTo>
                    <a:pt x="6" y="191"/>
                    <a:pt x="6" y="404"/>
                    <a:pt x="6" y="404"/>
                  </a:cubicBezTo>
                  <a:cubicBezTo>
                    <a:pt x="6" y="404"/>
                    <a:pt x="0" y="481"/>
                    <a:pt x="70" y="481"/>
                  </a:cubicBezTo>
                  <a:cubicBezTo>
                    <a:pt x="144" y="481"/>
                    <a:pt x="227" y="481"/>
                    <a:pt x="227" y="481"/>
                  </a:cubicBezTo>
                  <a:close/>
                </a:path>
              </a:pathLst>
            </a:custGeom>
            <a:gradFill>
              <a:gsLst>
                <a:gs pos="0">
                  <a:schemeClr val="accent1">
                    <a:lumMod val="75000"/>
                  </a:schemeClr>
                </a:gs>
                <a:gs pos="100000">
                  <a:schemeClr val="accent1">
                    <a:lumMod val="60000"/>
                    <a:lumOff val="40000"/>
                  </a:schemeClr>
                </a:gs>
              </a:gsLst>
              <a:lin ang="16200000" scaled="0"/>
            </a:gra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79" name="Freeform 132"/>
            <p:cNvSpPr>
              <a:spLocks noEditPoints="1"/>
            </p:cNvSpPr>
            <p:nvPr/>
          </p:nvSpPr>
          <p:spPr bwMode="auto">
            <a:xfrm>
              <a:off x="7189788" y="1349375"/>
              <a:ext cx="1476375" cy="1574800"/>
            </a:xfrm>
            <a:custGeom>
              <a:gdLst>
                <a:gd fmla="*/ 389 w 465" name="T0"/>
                <a:gd fmla="*/ 496 h 496" name="T1"/>
                <a:gd fmla="*/ 75 w 465" name="T2"/>
                <a:gd fmla="*/ 496 h 496" name="T3"/>
                <a:gd fmla="*/ 22 w 465" name="T4"/>
                <a:gd fmla="*/ 475 h 496" name="T5"/>
                <a:gd fmla="*/ 1 w 465" name="T6"/>
                <a:gd fmla="*/ 409 h 496" name="T7"/>
                <a:gd fmla="*/ 1 w 465" name="T8"/>
                <a:gd fmla="*/ 166 h 496" name="T9"/>
                <a:gd fmla="*/ 87 w 465" name="T10"/>
                <a:gd fmla="*/ 36 h 496" name="T11"/>
                <a:gd fmla="*/ 225 w 465" name="T12"/>
                <a:gd fmla="*/ 0 h 496" name="T13"/>
                <a:gd fmla="*/ 232 w 465" name="T14"/>
                <a:gd fmla="*/ 0 h 496" name="T15"/>
                <a:gd fmla="*/ 239 w 465" name="T16"/>
                <a:gd fmla="*/ 0 h 496" name="T17"/>
                <a:gd fmla="*/ 377 w 465" name="T18"/>
                <a:gd fmla="*/ 36 h 496" name="T19"/>
                <a:gd fmla="*/ 463 w 465" name="T20"/>
                <a:gd fmla="*/ 166 h 496" name="T21"/>
                <a:gd fmla="*/ 463 w 465" name="T22"/>
                <a:gd fmla="*/ 409 h 496" name="T23"/>
                <a:gd fmla="*/ 442 w 465" name="T24"/>
                <a:gd fmla="*/ 475 h 496" name="T25"/>
                <a:gd fmla="*/ 389 w 465" name="T26"/>
                <a:gd fmla="*/ 496 h 496" name="T27"/>
                <a:gd fmla="*/ 225 w 465" name="T28"/>
                <a:gd fmla="*/ 20 h 496" name="T29"/>
                <a:gd fmla="*/ 98 w 465" name="T30"/>
                <a:gd fmla="*/ 53 h 496" name="T31"/>
                <a:gd fmla="*/ 21 w 465" name="T32"/>
                <a:gd fmla="*/ 166 h 496" name="T33"/>
                <a:gd fmla="*/ 21 w 465" name="T34"/>
                <a:gd fmla="*/ 409 h 496" name="T35"/>
                <a:gd fmla="*/ 21 w 465" name="T36"/>
                <a:gd fmla="*/ 410 h 496" name="T37"/>
                <a:gd fmla="*/ 37 w 465" name="T38"/>
                <a:gd fmla="*/ 461 h 496" name="T39"/>
                <a:gd fmla="*/ 75 w 465" name="T40"/>
                <a:gd fmla="*/ 476 h 496" name="T41"/>
                <a:gd fmla="*/ 389 w 465" name="T42"/>
                <a:gd fmla="*/ 476 h 496" name="T43"/>
                <a:gd fmla="*/ 427 w 465" name="T44"/>
                <a:gd fmla="*/ 461 h 496" name="T45"/>
                <a:gd fmla="*/ 443 w 465" name="T46"/>
                <a:gd fmla="*/ 410 h 496" name="T47"/>
                <a:gd fmla="*/ 443 w 465" name="T48"/>
                <a:gd fmla="*/ 409 h 496" name="T49"/>
                <a:gd fmla="*/ 443 w 465" name="T50"/>
                <a:gd fmla="*/ 166 h 496" name="T51"/>
                <a:gd fmla="*/ 366 w 465" name="T52"/>
                <a:gd fmla="*/ 53 h 496" name="T53"/>
                <a:gd fmla="*/ 239 w 465" name="T54"/>
                <a:gd fmla="*/ 20 h 496" name="T55"/>
                <a:gd fmla="*/ 233 w 465" name="T56"/>
                <a:gd fmla="*/ 20 h 496" name="T57"/>
                <a:gd fmla="*/ 232 w 465" name="T58"/>
                <a:gd fmla="*/ 20 h 496" name="T59"/>
                <a:gd fmla="*/ 232 w 465" name="T60"/>
                <a:gd fmla="*/ 20 h 496" name="T61"/>
                <a:gd fmla="*/ 225 w 465" name="T62"/>
                <a:gd fmla="*/ 20 h 496" name="T6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b="b" l="0" r="r" t="0"/>
              <a:pathLst>
                <a:path h="496" w="465">
                  <a:moveTo>
                    <a:pt x="389" y="496"/>
                  </a:moveTo>
                  <a:cubicBezTo>
                    <a:pt x="75" y="496"/>
                    <a:pt x="75" y="496"/>
                    <a:pt x="75" y="496"/>
                  </a:cubicBezTo>
                  <a:cubicBezTo>
                    <a:pt x="53" y="496"/>
                    <a:pt x="35" y="489"/>
                    <a:pt x="22" y="475"/>
                  </a:cubicBezTo>
                  <a:cubicBezTo>
                    <a:pt x="0" y="450"/>
                    <a:pt x="1" y="413"/>
                    <a:pt x="1" y="409"/>
                  </a:cubicBezTo>
                  <a:cubicBezTo>
                    <a:pt x="1" y="396"/>
                    <a:pt x="1" y="196"/>
                    <a:pt x="1" y="166"/>
                  </a:cubicBezTo>
                  <a:cubicBezTo>
                    <a:pt x="2" y="132"/>
                    <a:pt x="25" y="77"/>
                    <a:pt x="87" y="36"/>
                  </a:cubicBezTo>
                  <a:cubicBezTo>
                    <a:pt x="138" y="3"/>
                    <a:pt x="200" y="0"/>
                    <a:pt x="225" y="0"/>
                  </a:cubicBezTo>
                  <a:cubicBezTo>
                    <a:pt x="229" y="0"/>
                    <a:pt x="231" y="0"/>
                    <a:pt x="232" y="0"/>
                  </a:cubicBezTo>
                  <a:cubicBezTo>
                    <a:pt x="233" y="0"/>
                    <a:pt x="236" y="0"/>
                    <a:pt x="239" y="0"/>
                  </a:cubicBezTo>
                  <a:cubicBezTo>
                    <a:pt x="264" y="0"/>
                    <a:pt x="326" y="3"/>
                    <a:pt x="377" y="36"/>
                  </a:cubicBezTo>
                  <a:cubicBezTo>
                    <a:pt x="439" y="77"/>
                    <a:pt x="462" y="132"/>
                    <a:pt x="463" y="166"/>
                  </a:cubicBezTo>
                  <a:cubicBezTo>
                    <a:pt x="464" y="196"/>
                    <a:pt x="463" y="396"/>
                    <a:pt x="463" y="409"/>
                  </a:cubicBezTo>
                  <a:cubicBezTo>
                    <a:pt x="463" y="413"/>
                    <a:pt x="465" y="450"/>
                    <a:pt x="442" y="475"/>
                  </a:cubicBezTo>
                  <a:cubicBezTo>
                    <a:pt x="429" y="489"/>
                    <a:pt x="411" y="496"/>
                    <a:pt x="389" y="496"/>
                  </a:cubicBezTo>
                  <a:close/>
                  <a:moveTo>
                    <a:pt x="225" y="20"/>
                  </a:moveTo>
                  <a:cubicBezTo>
                    <a:pt x="207" y="20"/>
                    <a:pt x="146" y="22"/>
                    <a:pt x="98" y="53"/>
                  </a:cubicBezTo>
                  <a:cubicBezTo>
                    <a:pt x="43" y="90"/>
                    <a:pt x="22" y="137"/>
                    <a:pt x="21" y="166"/>
                  </a:cubicBezTo>
                  <a:cubicBezTo>
                    <a:pt x="21" y="196"/>
                    <a:pt x="21" y="407"/>
                    <a:pt x="21" y="409"/>
                  </a:cubicBezTo>
                  <a:cubicBezTo>
                    <a:pt x="21" y="410"/>
                    <a:pt x="21" y="410"/>
                    <a:pt x="21" y="410"/>
                  </a:cubicBezTo>
                  <a:cubicBezTo>
                    <a:pt x="21" y="410"/>
                    <a:pt x="19" y="442"/>
                    <a:pt x="37" y="461"/>
                  </a:cubicBezTo>
                  <a:cubicBezTo>
                    <a:pt x="46" y="471"/>
                    <a:pt x="59" y="476"/>
                    <a:pt x="75" y="476"/>
                  </a:cubicBezTo>
                  <a:cubicBezTo>
                    <a:pt x="389" y="476"/>
                    <a:pt x="389" y="476"/>
                    <a:pt x="389" y="476"/>
                  </a:cubicBezTo>
                  <a:cubicBezTo>
                    <a:pt x="405" y="476"/>
                    <a:pt x="418" y="471"/>
                    <a:pt x="427" y="461"/>
                  </a:cubicBezTo>
                  <a:cubicBezTo>
                    <a:pt x="445" y="442"/>
                    <a:pt x="443" y="410"/>
                    <a:pt x="443" y="410"/>
                  </a:cubicBezTo>
                  <a:cubicBezTo>
                    <a:pt x="443" y="409"/>
                    <a:pt x="443" y="409"/>
                    <a:pt x="443" y="409"/>
                  </a:cubicBezTo>
                  <a:cubicBezTo>
                    <a:pt x="443" y="407"/>
                    <a:pt x="444" y="196"/>
                    <a:pt x="443" y="166"/>
                  </a:cubicBezTo>
                  <a:cubicBezTo>
                    <a:pt x="442" y="137"/>
                    <a:pt x="422" y="90"/>
                    <a:pt x="366" y="53"/>
                  </a:cubicBezTo>
                  <a:cubicBezTo>
                    <a:pt x="319" y="22"/>
                    <a:pt x="257" y="20"/>
                    <a:pt x="239" y="20"/>
                  </a:cubicBezTo>
                  <a:cubicBezTo>
                    <a:pt x="235" y="20"/>
                    <a:pt x="233" y="20"/>
                    <a:pt x="233" y="20"/>
                  </a:cubicBezTo>
                  <a:cubicBezTo>
                    <a:pt x="232" y="20"/>
                    <a:pt x="232" y="20"/>
                    <a:pt x="232" y="20"/>
                  </a:cubicBezTo>
                  <a:cubicBezTo>
                    <a:pt x="232" y="20"/>
                    <a:pt x="232" y="20"/>
                    <a:pt x="232" y="20"/>
                  </a:cubicBezTo>
                  <a:cubicBezTo>
                    <a:pt x="231" y="20"/>
                    <a:pt x="229" y="20"/>
                    <a:pt x="225" y="20"/>
                  </a:cubicBez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80" name="Freeform 133"/>
            <p:cNvSpPr/>
            <p:nvPr/>
          </p:nvSpPr>
          <p:spPr bwMode="auto">
            <a:xfrm>
              <a:off x="7615238" y="2203450"/>
              <a:ext cx="644525" cy="466725"/>
            </a:xfrm>
            <a:custGeom>
              <a:gdLst>
                <a:gd fmla="*/ 203 w 203" name="T0"/>
                <a:gd fmla="*/ 0 h 147" name="T1"/>
                <a:gd fmla="*/ 98 w 203" name="T2"/>
                <a:gd fmla="*/ 17 h 147" name="T3"/>
                <a:gd fmla="*/ 0 w 203" name="T4"/>
                <a:gd fmla="*/ 0 h 147" name="T5"/>
                <a:gd fmla="*/ 0 w 203" name="T6"/>
                <a:gd fmla="*/ 147 h 147" name="T7"/>
                <a:gd fmla="*/ 203 w 203" name="T8"/>
                <a:gd fmla="*/ 147 h 147" name="T9"/>
                <a:gd fmla="*/ 203 w 203" name="T10"/>
                <a:gd fmla="*/ 0 h 147" name="T1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b="b" l="0" r="r" t="0"/>
              <a:pathLst>
                <a:path h="147" w="203">
                  <a:moveTo>
                    <a:pt x="203" y="0"/>
                  </a:moveTo>
                  <a:cubicBezTo>
                    <a:pt x="203" y="0"/>
                    <a:pt x="185" y="17"/>
                    <a:pt x="98" y="17"/>
                  </a:cubicBezTo>
                  <a:cubicBezTo>
                    <a:pt x="28" y="17"/>
                    <a:pt x="0" y="0"/>
                    <a:pt x="0" y="0"/>
                  </a:cubicBezTo>
                  <a:cubicBezTo>
                    <a:pt x="0" y="147"/>
                    <a:pt x="0" y="147"/>
                    <a:pt x="0" y="147"/>
                  </a:cubicBezTo>
                  <a:cubicBezTo>
                    <a:pt x="203" y="147"/>
                    <a:pt x="203" y="147"/>
                    <a:pt x="203" y="147"/>
                  </a:cubicBezTo>
                  <a:lnTo>
                    <a:pt x="203" y="0"/>
                  </a:lnTo>
                  <a:close/>
                </a:path>
              </a:pathLst>
            </a:custGeom>
            <a:gradFill>
              <a:gsLst>
                <a:gs pos="0">
                  <a:schemeClr val="accent1">
                    <a:lumMod val="75000"/>
                  </a:schemeClr>
                </a:gs>
                <a:gs pos="100000">
                  <a:schemeClr val="accent1">
                    <a:lumMod val="60000"/>
                    <a:lumOff val="40000"/>
                  </a:schemeClr>
                </a:gs>
              </a:gsLst>
              <a:lin ang="16200000" scaled="0"/>
            </a:gra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81" name="Freeform 134"/>
            <p:cNvSpPr>
              <a:spLocks noEditPoints="1"/>
            </p:cNvSpPr>
            <p:nvPr/>
          </p:nvSpPr>
          <p:spPr bwMode="auto">
            <a:xfrm>
              <a:off x="7596188" y="2181225"/>
              <a:ext cx="682625" cy="508000"/>
            </a:xfrm>
            <a:custGeom>
              <a:gdLst>
                <a:gd fmla="*/ 209 w 215" name="T0"/>
                <a:gd fmla="*/ 160 h 160" name="T1"/>
                <a:gd fmla="*/ 6 w 215" name="T2"/>
                <a:gd fmla="*/ 160 h 160" name="T3"/>
                <a:gd fmla="*/ 0 w 215" name="T4"/>
                <a:gd fmla="*/ 154 h 160" name="T5"/>
                <a:gd fmla="*/ 0 w 215" name="T6"/>
                <a:gd fmla="*/ 7 h 160" name="T7"/>
                <a:gd fmla="*/ 3 w 215" name="T8"/>
                <a:gd fmla="*/ 2 h 160" name="T9"/>
                <a:gd fmla="*/ 9 w 215" name="T10"/>
                <a:gd fmla="*/ 2 h 160" name="T11"/>
                <a:gd fmla="*/ 104 w 215" name="T12"/>
                <a:gd fmla="*/ 18 h 160" name="T13"/>
                <a:gd fmla="*/ 204 w 215" name="T14"/>
                <a:gd fmla="*/ 2 h 160" name="T15"/>
                <a:gd fmla="*/ 211 w 215" name="T16"/>
                <a:gd fmla="*/ 1 h 160" name="T17"/>
                <a:gd fmla="*/ 215 w 215" name="T18"/>
                <a:gd fmla="*/ 7 h 160" name="T19"/>
                <a:gd fmla="*/ 215 w 215" name="T20"/>
                <a:gd fmla="*/ 154 h 160" name="T21"/>
                <a:gd fmla="*/ 209 w 215" name="T22"/>
                <a:gd fmla="*/ 160 h 160" name="T23"/>
                <a:gd fmla="*/ 12 w 215" name="T24"/>
                <a:gd fmla="*/ 148 h 160" name="T25"/>
                <a:gd fmla="*/ 203 w 215" name="T26"/>
                <a:gd fmla="*/ 148 h 160" name="T27"/>
                <a:gd fmla="*/ 203 w 215" name="T28"/>
                <a:gd fmla="*/ 17 h 160" name="T29"/>
                <a:gd fmla="*/ 104 w 215" name="T30"/>
                <a:gd fmla="*/ 30 h 160" name="T31"/>
                <a:gd fmla="*/ 12 w 215" name="T32"/>
                <a:gd fmla="*/ 16 h 160" name="T33"/>
                <a:gd fmla="*/ 12 w 215" name="T34"/>
                <a:gd fmla="*/ 148 h 160" name="T3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b="b" l="0" r="r" t="0"/>
              <a:pathLst>
                <a:path h="160" w="215">
                  <a:moveTo>
                    <a:pt x="209" y="160"/>
                  </a:moveTo>
                  <a:cubicBezTo>
                    <a:pt x="6" y="160"/>
                    <a:pt x="6" y="160"/>
                    <a:pt x="6" y="160"/>
                  </a:cubicBezTo>
                  <a:cubicBezTo>
                    <a:pt x="2" y="160"/>
                    <a:pt x="0" y="158"/>
                    <a:pt x="0" y="154"/>
                  </a:cubicBezTo>
                  <a:cubicBezTo>
                    <a:pt x="0" y="7"/>
                    <a:pt x="0" y="7"/>
                    <a:pt x="0" y="7"/>
                  </a:cubicBezTo>
                  <a:cubicBezTo>
                    <a:pt x="0" y="5"/>
                    <a:pt x="1" y="3"/>
                    <a:pt x="3" y="2"/>
                  </a:cubicBezTo>
                  <a:cubicBezTo>
                    <a:pt x="5" y="1"/>
                    <a:pt x="7" y="1"/>
                    <a:pt x="9" y="2"/>
                  </a:cubicBezTo>
                  <a:cubicBezTo>
                    <a:pt x="9" y="2"/>
                    <a:pt x="37" y="18"/>
                    <a:pt x="104" y="18"/>
                  </a:cubicBezTo>
                  <a:cubicBezTo>
                    <a:pt x="186" y="18"/>
                    <a:pt x="204" y="3"/>
                    <a:pt x="204" y="2"/>
                  </a:cubicBezTo>
                  <a:cubicBezTo>
                    <a:pt x="206" y="1"/>
                    <a:pt x="209" y="0"/>
                    <a:pt x="211" y="1"/>
                  </a:cubicBezTo>
                  <a:cubicBezTo>
                    <a:pt x="213" y="2"/>
                    <a:pt x="215" y="4"/>
                    <a:pt x="215" y="7"/>
                  </a:cubicBezTo>
                  <a:cubicBezTo>
                    <a:pt x="215" y="154"/>
                    <a:pt x="215" y="154"/>
                    <a:pt x="215" y="154"/>
                  </a:cubicBezTo>
                  <a:cubicBezTo>
                    <a:pt x="215" y="158"/>
                    <a:pt x="212" y="160"/>
                    <a:pt x="209" y="160"/>
                  </a:cubicBezTo>
                  <a:close/>
                  <a:moveTo>
                    <a:pt x="12" y="148"/>
                  </a:moveTo>
                  <a:cubicBezTo>
                    <a:pt x="203" y="148"/>
                    <a:pt x="203" y="148"/>
                    <a:pt x="203" y="148"/>
                  </a:cubicBezTo>
                  <a:cubicBezTo>
                    <a:pt x="203" y="17"/>
                    <a:pt x="203" y="17"/>
                    <a:pt x="203" y="17"/>
                  </a:cubicBezTo>
                  <a:cubicBezTo>
                    <a:pt x="189" y="23"/>
                    <a:pt x="161" y="30"/>
                    <a:pt x="104" y="30"/>
                  </a:cubicBezTo>
                  <a:cubicBezTo>
                    <a:pt x="54" y="30"/>
                    <a:pt x="25" y="22"/>
                    <a:pt x="12" y="16"/>
                  </a:cubicBezTo>
                  <a:lnTo>
                    <a:pt x="12" y="148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82" name="Freeform 135"/>
            <p:cNvSpPr/>
            <p:nvPr/>
          </p:nvSpPr>
          <p:spPr bwMode="auto">
            <a:xfrm>
              <a:off x="7608888" y="2209800"/>
              <a:ext cx="76200" cy="149225"/>
            </a:xfrm>
            <a:custGeom>
              <a:gdLst>
                <a:gd fmla="*/ 20 w 24" name="T0"/>
                <a:gd fmla="*/ 0 h 47" name="T1"/>
                <a:gd fmla="*/ 5 w 24" name="T2"/>
                <a:gd fmla="*/ 0 h 47" name="T3"/>
                <a:gd fmla="*/ 0 w 24" name="T4"/>
                <a:gd fmla="*/ 38 h 47" name="T5"/>
                <a:gd fmla="*/ 0 w 24" name="T6"/>
                <a:gd fmla="*/ 38 h 47" name="T7"/>
                <a:gd fmla="*/ 0 w 24" name="T8"/>
                <a:gd fmla="*/ 38 h 47" name="T9"/>
                <a:gd fmla="*/ 12 w 24" name="T10"/>
                <a:gd fmla="*/ 47 h 47" name="T11"/>
                <a:gd fmla="*/ 24 w 24" name="T12"/>
                <a:gd fmla="*/ 38 h 47" name="T13"/>
                <a:gd fmla="*/ 24 w 24" name="T14"/>
                <a:gd fmla="*/ 38 h 47" name="T15"/>
                <a:gd fmla="*/ 24 w 24" name="T16"/>
                <a:gd fmla="*/ 38 h 47" name="T17"/>
                <a:gd fmla="*/ 20 w 24" name="T18"/>
                <a:gd fmla="*/ 0 h 47" name="T1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b="b" l="0" r="r" t="0"/>
              <a:pathLst>
                <a:path h="47" w="24">
                  <a:moveTo>
                    <a:pt x="20" y="0"/>
                  </a:moveTo>
                  <a:cubicBezTo>
                    <a:pt x="5" y="0"/>
                    <a:pt x="5" y="0"/>
                    <a:pt x="5" y="0"/>
                  </a:cubicBezTo>
                  <a:cubicBezTo>
                    <a:pt x="0" y="38"/>
                    <a:pt x="0" y="38"/>
                    <a:pt x="0" y="38"/>
                  </a:cubicBezTo>
                  <a:cubicBezTo>
                    <a:pt x="0" y="38"/>
                    <a:pt x="0" y="38"/>
                    <a:pt x="0" y="38"/>
                  </a:cubicBezTo>
                  <a:cubicBezTo>
                    <a:pt x="0" y="38"/>
                    <a:pt x="0" y="38"/>
                    <a:pt x="0" y="38"/>
                  </a:cubicBezTo>
                  <a:cubicBezTo>
                    <a:pt x="0" y="43"/>
                    <a:pt x="5" y="47"/>
                    <a:pt x="12" y="47"/>
                  </a:cubicBezTo>
                  <a:cubicBezTo>
                    <a:pt x="18" y="47"/>
                    <a:pt x="24" y="43"/>
                    <a:pt x="24" y="38"/>
                  </a:cubicBezTo>
                  <a:cubicBezTo>
                    <a:pt x="24" y="38"/>
                    <a:pt x="24" y="38"/>
                    <a:pt x="24" y="38"/>
                  </a:cubicBezTo>
                  <a:cubicBezTo>
                    <a:pt x="24" y="38"/>
                    <a:pt x="24" y="38"/>
                    <a:pt x="24" y="38"/>
                  </a:cubicBezTo>
                  <a:lnTo>
                    <a:pt x="20" y="0"/>
                  </a:lnTo>
                  <a:close/>
                </a:path>
              </a:pathLst>
            </a:custGeom>
            <a:gradFill>
              <a:gsLst>
                <a:gs pos="0">
                  <a:schemeClr val="bg1">
                    <a:lumMod val="85000"/>
                  </a:schemeClr>
                </a:gs>
                <a:gs pos="100000">
                  <a:schemeClr val="bg1">
                    <a:lumMod val="75000"/>
                  </a:schemeClr>
                </a:gs>
              </a:gsLst>
              <a:lin ang="16200000" scaled="1"/>
            </a:gra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83" name="Freeform 136"/>
            <p:cNvSpPr>
              <a:spLocks noEditPoints="1"/>
            </p:cNvSpPr>
            <p:nvPr/>
          </p:nvSpPr>
          <p:spPr bwMode="auto">
            <a:xfrm>
              <a:off x="7602538" y="2203450"/>
              <a:ext cx="88900" cy="161925"/>
            </a:xfrm>
            <a:custGeom>
              <a:gdLst>
                <a:gd fmla="*/ 14 w 28" name="T0"/>
                <a:gd fmla="*/ 51 h 51" name="T1"/>
                <a:gd fmla="*/ 0 w 28" name="T2"/>
                <a:gd fmla="*/ 40 h 51" name="T3"/>
                <a:gd fmla="*/ 5 w 28" name="T4"/>
                <a:gd fmla="*/ 2 h 51" name="T5"/>
                <a:gd fmla="*/ 7 w 28" name="T6"/>
                <a:gd fmla="*/ 0 h 51" name="T7"/>
                <a:gd fmla="*/ 22 w 28" name="T8"/>
                <a:gd fmla="*/ 0 h 51" name="T9"/>
                <a:gd fmla="*/ 24 w 28" name="T10"/>
                <a:gd fmla="*/ 2 h 51" name="T11"/>
                <a:gd fmla="*/ 28 w 28" name="T12"/>
                <a:gd fmla="*/ 40 h 51" name="T13"/>
                <a:gd fmla="*/ 14 w 28" name="T14"/>
                <a:gd fmla="*/ 51 h 51" name="T15"/>
                <a:gd fmla="*/ 9 w 28" name="T16"/>
                <a:gd fmla="*/ 4 h 51" name="T17"/>
                <a:gd fmla="*/ 4 w 28" name="T18"/>
                <a:gd fmla="*/ 40 h 51" name="T19"/>
                <a:gd fmla="*/ 14 w 28" name="T20"/>
                <a:gd fmla="*/ 47 h 51" name="T21"/>
                <a:gd fmla="*/ 23 w 28" name="T22"/>
                <a:gd fmla="*/ 40 h 51" name="T23"/>
                <a:gd fmla="*/ 20 w 28" name="T24"/>
                <a:gd fmla="*/ 4 h 51" name="T25"/>
                <a:gd fmla="*/ 9 w 28" name="T26"/>
                <a:gd fmla="*/ 4 h 51" name="T2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b="b" l="0" r="r" t="0"/>
              <a:pathLst>
                <a:path h="51" w="28">
                  <a:moveTo>
                    <a:pt x="14" y="51"/>
                  </a:moveTo>
                  <a:cubicBezTo>
                    <a:pt x="6" y="51"/>
                    <a:pt x="0" y="46"/>
                    <a:pt x="0" y="40"/>
                  </a:cubicBezTo>
                  <a:cubicBezTo>
                    <a:pt x="5" y="2"/>
                    <a:pt x="5" y="2"/>
                    <a:pt x="5" y="2"/>
                  </a:cubicBezTo>
                  <a:cubicBezTo>
                    <a:pt x="5" y="1"/>
                    <a:pt x="6" y="0"/>
                    <a:pt x="7" y="0"/>
                  </a:cubicBezTo>
                  <a:cubicBezTo>
                    <a:pt x="22" y="0"/>
                    <a:pt x="22" y="0"/>
                    <a:pt x="22" y="0"/>
                  </a:cubicBezTo>
                  <a:cubicBezTo>
                    <a:pt x="23" y="0"/>
                    <a:pt x="24" y="1"/>
                    <a:pt x="24" y="2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8" y="46"/>
                    <a:pt x="22" y="51"/>
                    <a:pt x="14" y="51"/>
                  </a:cubicBezTo>
                  <a:close/>
                  <a:moveTo>
                    <a:pt x="9" y="4"/>
                  </a:moveTo>
                  <a:cubicBezTo>
                    <a:pt x="4" y="40"/>
                    <a:pt x="4" y="40"/>
                    <a:pt x="4" y="40"/>
                  </a:cubicBezTo>
                  <a:cubicBezTo>
                    <a:pt x="4" y="44"/>
                    <a:pt x="9" y="47"/>
                    <a:pt x="14" y="47"/>
                  </a:cubicBezTo>
                  <a:cubicBezTo>
                    <a:pt x="19" y="47"/>
                    <a:pt x="23" y="44"/>
                    <a:pt x="23" y="40"/>
                  </a:cubicBezTo>
                  <a:cubicBezTo>
                    <a:pt x="20" y="4"/>
                    <a:pt x="20" y="4"/>
                    <a:pt x="20" y="4"/>
                  </a:cubicBezTo>
                  <a:lnTo>
                    <a:pt x="9" y="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84" name="Freeform 137"/>
            <p:cNvSpPr/>
            <p:nvPr/>
          </p:nvSpPr>
          <p:spPr bwMode="auto">
            <a:xfrm>
              <a:off x="7437438" y="1552575"/>
              <a:ext cx="1003300" cy="219075"/>
            </a:xfrm>
            <a:custGeom>
              <a:gdLst>
                <a:gd fmla="*/ 6 w 316" name="T0"/>
                <a:gd fmla="*/ 68 h 69" name="T1"/>
                <a:gd fmla="*/ 3 w 316" name="T2"/>
                <a:gd fmla="*/ 67 h 69" name="T3"/>
                <a:gd fmla="*/ 1 w 316" name="T4"/>
                <a:gd fmla="*/ 59 h 69" name="T5"/>
                <a:gd fmla="*/ 158 w 316" name="T6"/>
                <a:gd fmla="*/ 0 h 69" name="T7"/>
                <a:gd fmla="*/ 314 w 316" name="T8"/>
                <a:gd fmla="*/ 59 h 69" name="T9"/>
                <a:gd fmla="*/ 312 w 316" name="T10"/>
                <a:gd fmla="*/ 67 h 69" name="T11"/>
                <a:gd fmla="*/ 304 w 316" name="T12"/>
                <a:gd fmla="*/ 66 h 69" name="T13"/>
                <a:gd fmla="*/ 158 w 316" name="T14"/>
                <a:gd fmla="*/ 12 h 69" name="T15"/>
                <a:gd fmla="*/ 11 w 316" name="T16"/>
                <a:gd fmla="*/ 66 h 69" name="T17"/>
                <a:gd fmla="*/ 6 w 316" name="T18"/>
                <a:gd fmla="*/ 68 h 69" name="T1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b="b" l="0" r="r" t="0"/>
              <a:pathLst>
                <a:path h="69" w="316">
                  <a:moveTo>
                    <a:pt x="6" y="68"/>
                  </a:moveTo>
                  <a:cubicBezTo>
                    <a:pt x="5" y="68"/>
                    <a:pt x="4" y="68"/>
                    <a:pt x="3" y="67"/>
                  </a:cubicBezTo>
                  <a:cubicBezTo>
                    <a:pt x="0" y="65"/>
                    <a:pt x="0" y="62"/>
                    <a:pt x="1" y="59"/>
                  </a:cubicBezTo>
                  <a:cubicBezTo>
                    <a:pt x="20" y="31"/>
                    <a:pt x="71" y="0"/>
                    <a:pt x="158" y="0"/>
                  </a:cubicBezTo>
                  <a:cubicBezTo>
                    <a:pt x="263" y="0"/>
                    <a:pt x="304" y="45"/>
                    <a:pt x="314" y="59"/>
                  </a:cubicBezTo>
                  <a:cubicBezTo>
                    <a:pt x="316" y="61"/>
                    <a:pt x="315" y="65"/>
                    <a:pt x="312" y="67"/>
                  </a:cubicBezTo>
                  <a:cubicBezTo>
                    <a:pt x="310" y="69"/>
                    <a:pt x="306" y="68"/>
                    <a:pt x="304" y="66"/>
                  </a:cubicBezTo>
                  <a:cubicBezTo>
                    <a:pt x="295" y="53"/>
                    <a:pt x="257" y="12"/>
                    <a:pt x="158" y="12"/>
                  </a:cubicBezTo>
                  <a:cubicBezTo>
                    <a:pt x="76" y="12"/>
                    <a:pt x="28" y="41"/>
                    <a:pt x="11" y="66"/>
                  </a:cubicBezTo>
                  <a:cubicBezTo>
                    <a:pt x="10" y="67"/>
                    <a:pt x="8" y="68"/>
                    <a:pt x="6" y="68"/>
                  </a:cubicBez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85" name="Freeform 138"/>
            <p:cNvSpPr/>
            <p:nvPr/>
          </p:nvSpPr>
          <p:spPr bwMode="auto">
            <a:xfrm>
              <a:off x="7434263" y="1733550"/>
              <a:ext cx="76200" cy="149225"/>
            </a:xfrm>
            <a:custGeom>
              <a:gdLst>
                <a:gd fmla="*/ 20 w 24" name="T0"/>
                <a:gd fmla="*/ 0 h 47" name="T1"/>
                <a:gd fmla="*/ 5 w 24" name="T2"/>
                <a:gd fmla="*/ 0 h 47" name="T3"/>
                <a:gd fmla="*/ 0 w 24" name="T4"/>
                <a:gd fmla="*/ 38 h 47" name="T5"/>
                <a:gd fmla="*/ 0 w 24" name="T6"/>
                <a:gd fmla="*/ 38 h 47" name="T7"/>
                <a:gd fmla="*/ 0 w 24" name="T8"/>
                <a:gd fmla="*/ 38 h 47" name="T9"/>
                <a:gd fmla="*/ 12 w 24" name="T10"/>
                <a:gd fmla="*/ 47 h 47" name="T11"/>
                <a:gd fmla="*/ 24 w 24" name="T12"/>
                <a:gd fmla="*/ 38 h 47" name="T13"/>
                <a:gd fmla="*/ 24 w 24" name="T14"/>
                <a:gd fmla="*/ 38 h 47" name="T15"/>
                <a:gd fmla="*/ 24 w 24" name="T16"/>
                <a:gd fmla="*/ 38 h 47" name="T17"/>
                <a:gd fmla="*/ 20 w 24" name="T18"/>
                <a:gd fmla="*/ 0 h 47" name="T1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b="b" l="0" r="r" t="0"/>
              <a:pathLst>
                <a:path h="47" w="24">
                  <a:moveTo>
                    <a:pt x="20" y="0"/>
                  </a:moveTo>
                  <a:cubicBezTo>
                    <a:pt x="5" y="0"/>
                    <a:pt x="5" y="0"/>
                    <a:pt x="5" y="0"/>
                  </a:cubicBezTo>
                  <a:cubicBezTo>
                    <a:pt x="0" y="38"/>
                    <a:pt x="0" y="38"/>
                    <a:pt x="0" y="38"/>
                  </a:cubicBezTo>
                  <a:cubicBezTo>
                    <a:pt x="0" y="38"/>
                    <a:pt x="0" y="38"/>
                    <a:pt x="0" y="38"/>
                  </a:cubicBezTo>
                  <a:cubicBezTo>
                    <a:pt x="0" y="38"/>
                    <a:pt x="0" y="38"/>
                    <a:pt x="0" y="38"/>
                  </a:cubicBezTo>
                  <a:cubicBezTo>
                    <a:pt x="0" y="43"/>
                    <a:pt x="6" y="47"/>
                    <a:pt x="12" y="47"/>
                  </a:cubicBezTo>
                  <a:cubicBezTo>
                    <a:pt x="18" y="47"/>
                    <a:pt x="24" y="43"/>
                    <a:pt x="24" y="38"/>
                  </a:cubicBezTo>
                  <a:cubicBezTo>
                    <a:pt x="24" y="38"/>
                    <a:pt x="24" y="38"/>
                    <a:pt x="24" y="38"/>
                  </a:cubicBezTo>
                  <a:cubicBezTo>
                    <a:pt x="24" y="38"/>
                    <a:pt x="24" y="38"/>
                    <a:pt x="24" y="38"/>
                  </a:cubicBezTo>
                  <a:lnTo>
                    <a:pt x="20" y="0"/>
                  </a:lnTo>
                  <a:close/>
                </a:path>
              </a:pathLst>
            </a:custGeom>
            <a:gradFill>
              <a:gsLst>
                <a:gs pos="0">
                  <a:schemeClr val="bg1">
                    <a:lumMod val="85000"/>
                  </a:schemeClr>
                </a:gs>
                <a:gs pos="100000">
                  <a:schemeClr val="bg1">
                    <a:lumMod val="75000"/>
                  </a:schemeClr>
                </a:gs>
              </a:gsLst>
              <a:lin ang="16200000" scaled="1"/>
            </a:gra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86" name="Freeform 139"/>
            <p:cNvSpPr>
              <a:spLocks noEditPoints="1"/>
            </p:cNvSpPr>
            <p:nvPr/>
          </p:nvSpPr>
          <p:spPr bwMode="auto">
            <a:xfrm>
              <a:off x="7427913" y="1727200"/>
              <a:ext cx="88900" cy="161925"/>
            </a:xfrm>
            <a:custGeom>
              <a:gdLst>
                <a:gd fmla="*/ 14 w 28" name="T0"/>
                <a:gd fmla="*/ 51 h 51" name="T1"/>
                <a:gd fmla="*/ 0 w 28" name="T2"/>
                <a:gd fmla="*/ 40 h 51" name="T3"/>
                <a:gd fmla="*/ 5 w 28" name="T4"/>
                <a:gd fmla="*/ 2 h 51" name="T5"/>
                <a:gd fmla="*/ 7 w 28" name="T6"/>
                <a:gd fmla="*/ 0 h 51" name="T7"/>
                <a:gd fmla="*/ 22 w 28" name="T8"/>
                <a:gd fmla="*/ 0 h 51" name="T9"/>
                <a:gd fmla="*/ 24 w 28" name="T10"/>
                <a:gd fmla="*/ 2 h 51" name="T11"/>
                <a:gd fmla="*/ 28 w 28" name="T12"/>
                <a:gd fmla="*/ 40 h 51" name="T13"/>
                <a:gd fmla="*/ 14 w 28" name="T14"/>
                <a:gd fmla="*/ 51 h 51" name="T15"/>
                <a:gd fmla="*/ 9 w 28" name="T16"/>
                <a:gd fmla="*/ 4 h 51" name="T17"/>
                <a:gd fmla="*/ 4 w 28" name="T18"/>
                <a:gd fmla="*/ 40 h 51" name="T19"/>
                <a:gd fmla="*/ 14 w 28" name="T20"/>
                <a:gd fmla="*/ 47 h 51" name="T21"/>
                <a:gd fmla="*/ 24 w 28" name="T22"/>
                <a:gd fmla="*/ 40 h 51" name="T23"/>
                <a:gd fmla="*/ 20 w 28" name="T24"/>
                <a:gd fmla="*/ 4 h 51" name="T25"/>
                <a:gd fmla="*/ 9 w 28" name="T26"/>
                <a:gd fmla="*/ 4 h 51" name="T2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b="b" l="0" r="r" t="0"/>
              <a:pathLst>
                <a:path h="51" w="28">
                  <a:moveTo>
                    <a:pt x="14" y="51"/>
                  </a:moveTo>
                  <a:cubicBezTo>
                    <a:pt x="6" y="51"/>
                    <a:pt x="0" y="46"/>
                    <a:pt x="0" y="40"/>
                  </a:cubicBezTo>
                  <a:cubicBezTo>
                    <a:pt x="5" y="2"/>
                    <a:pt x="5" y="2"/>
                    <a:pt x="5" y="2"/>
                  </a:cubicBezTo>
                  <a:cubicBezTo>
                    <a:pt x="5" y="1"/>
                    <a:pt x="6" y="0"/>
                    <a:pt x="7" y="0"/>
                  </a:cubicBezTo>
                  <a:cubicBezTo>
                    <a:pt x="22" y="0"/>
                    <a:pt x="22" y="0"/>
                    <a:pt x="22" y="0"/>
                  </a:cubicBezTo>
                  <a:cubicBezTo>
                    <a:pt x="23" y="0"/>
                    <a:pt x="24" y="1"/>
                    <a:pt x="24" y="2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8" y="46"/>
                    <a:pt x="22" y="51"/>
                    <a:pt x="14" y="51"/>
                  </a:cubicBezTo>
                  <a:close/>
                  <a:moveTo>
                    <a:pt x="9" y="4"/>
                  </a:moveTo>
                  <a:cubicBezTo>
                    <a:pt x="4" y="40"/>
                    <a:pt x="4" y="40"/>
                    <a:pt x="4" y="40"/>
                  </a:cubicBezTo>
                  <a:cubicBezTo>
                    <a:pt x="4" y="44"/>
                    <a:pt x="9" y="47"/>
                    <a:pt x="14" y="47"/>
                  </a:cubicBezTo>
                  <a:cubicBezTo>
                    <a:pt x="19" y="47"/>
                    <a:pt x="24" y="44"/>
                    <a:pt x="24" y="40"/>
                  </a:cubicBezTo>
                  <a:cubicBezTo>
                    <a:pt x="20" y="4"/>
                    <a:pt x="20" y="4"/>
                    <a:pt x="20" y="4"/>
                  </a:cubicBezTo>
                  <a:lnTo>
                    <a:pt x="9" y="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87" name="Oval 140"/>
            <p:cNvSpPr>
              <a:spLocks noChangeArrowheads="1"/>
            </p:cNvSpPr>
            <p:nvPr/>
          </p:nvSpPr>
          <p:spPr bwMode="auto">
            <a:xfrm>
              <a:off x="7456488" y="1822450"/>
              <a:ext cx="31750" cy="28575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88" name="Freeform 141"/>
            <p:cNvSpPr>
              <a:spLocks noEditPoints="1"/>
            </p:cNvSpPr>
            <p:nvPr/>
          </p:nvSpPr>
          <p:spPr bwMode="auto">
            <a:xfrm>
              <a:off x="7453313" y="1816100"/>
              <a:ext cx="38100" cy="41275"/>
            </a:xfrm>
            <a:custGeom>
              <a:gdLst>
                <a:gd fmla="*/ 6 w 12" name="T0"/>
                <a:gd fmla="*/ 13 h 13" name="T1"/>
                <a:gd fmla="*/ 0 w 12" name="T2"/>
                <a:gd fmla="*/ 6 h 13" name="T3"/>
                <a:gd fmla="*/ 6 w 12" name="T4"/>
                <a:gd fmla="*/ 0 h 13" name="T5"/>
                <a:gd fmla="*/ 12 w 12" name="T6"/>
                <a:gd fmla="*/ 6 h 13" name="T7"/>
                <a:gd fmla="*/ 6 w 12" name="T8"/>
                <a:gd fmla="*/ 13 h 13" name="T9"/>
                <a:gd fmla="*/ 6 w 12" name="T10"/>
                <a:gd fmla="*/ 4 h 13" name="T11"/>
                <a:gd fmla="*/ 3 w 12" name="T12"/>
                <a:gd fmla="*/ 6 h 13" name="T13"/>
                <a:gd fmla="*/ 6 w 12" name="T14"/>
                <a:gd fmla="*/ 9 h 13" name="T15"/>
                <a:gd fmla="*/ 9 w 12" name="T16"/>
                <a:gd fmla="*/ 6 h 13" name="T17"/>
                <a:gd fmla="*/ 6 w 12" name="T18"/>
                <a:gd fmla="*/ 4 h 13" name="T1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b="b" l="0" r="r" t="0"/>
              <a:pathLst>
                <a:path h="13" w="12">
                  <a:moveTo>
                    <a:pt x="6" y="13"/>
                  </a:moveTo>
                  <a:cubicBezTo>
                    <a:pt x="3" y="13"/>
                    <a:pt x="0" y="10"/>
                    <a:pt x="0" y="6"/>
                  </a:cubicBezTo>
                  <a:cubicBezTo>
                    <a:pt x="0" y="3"/>
                    <a:pt x="3" y="0"/>
                    <a:pt x="6" y="0"/>
                  </a:cubicBezTo>
                  <a:cubicBezTo>
                    <a:pt x="10" y="0"/>
                    <a:pt x="12" y="3"/>
                    <a:pt x="12" y="6"/>
                  </a:cubicBezTo>
                  <a:cubicBezTo>
                    <a:pt x="12" y="10"/>
                    <a:pt x="10" y="13"/>
                    <a:pt x="6" y="13"/>
                  </a:cubicBezTo>
                  <a:close/>
                  <a:moveTo>
                    <a:pt x="6" y="4"/>
                  </a:moveTo>
                  <a:cubicBezTo>
                    <a:pt x="4" y="4"/>
                    <a:pt x="3" y="5"/>
                    <a:pt x="3" y="6"/>
                  </a:cubicBezTo>
                  <a:cubicBezTo>
                    <a:pt x="3" y="8"/>
                    <a:pt x="5" y="9"/>
                    <a:pt x="6" y="9"/>
                  </a:cubicBezTo>
                  <a:cubicBezTo>
                    <a:pt x="8" y="9"/>
                    <a:pt x="9" y="8"/>
                    <a:pt x="9" y="6"/>
                  </a:cubicBezTo>
                  <a:cubicBezTo>
                    <a:pt x="9" y="5"/>
                    <a:pt x="8" y="4"/>
                    <a:pt x="6" y="4"/>
                  </a:cubicBez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89" name="Oval 142"/>
            <p:cNvSpPr>
              <a:spLocks noChangeArrowheads="1"/>
            </p:cNvSpPr>
            <p:nvPr/>
          </p:nvSpPr>
          <p:spPr bwMode="auto">
            <a:xfrm>
              <a:off x="7631113" y="2298700"/>
              <a:ext cx="31750" cy="28575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90" name="Freeform 143"/>
            <p:cNvSpPr>
              <a:spLocks noEditPoints="1"/>
            </p:cNvSpPr>
            <p:nvPr/>
          </p:nvSpPr>
          <p:spPr bwMode="auto">
            <a:xfrm>
              <a:off x="7627938" y="2292350"/>
              <a:ext cx="38100" cy="41275"/>
            </a:xfrm>
            <a:custGeom>
              <a:gdLst>
                <a:gd fmla="*/ 6 w 12" name="T0"/>
                <a:gd fmla="*/ 13 h 13" name="T1"/>
                <a:gd fmla="*/ 0 w 12" name="T2"/>
                <a:gd fmla="*/ 7 h 13" name="T3"/>
                <a:gd fmla="*/ 6 w 12" name="T4"/>
                <a:gd fmla="*/ 0 h 13" name="T5"/>
                <a:gd fmla="*/ 12 w 12" name="T6"/>
                <a:gd fmla="*/ 7 h 13" name="T7"/>
                <a:gd fmla="*/ 6 w 12" name="T8"/>
                <a:gd fmla="*/ 13 h 13" name="T9"/>
                <a:gd fmla="*/ 6 w 12" name="T10"/>
                <a:gd fmla="*/ 4 h 13" name="T11"/>
                <a:gd fmla="*/ 3 w 12" name="T12"/>
                <a:gd fmla="*/ 7 h 13" name="T13"/>
                <a:gd fmla="*/ 6 w 12" name="T14"/>
                <a:gd fmla="*/ 9 h 13" name="T15"/>
                <a:gd fmla="*/ 9 w 12" name="T16"/>
                <a:gd fmla="*/ 7 h 13" name="T17"/>
                <a:gd fmla="*/ 6 w 12" name="T18"/>
                <a:gd fmla="*/ 4 h 13" name="T1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b="b" l="0" r="r" t="0"/>
              <a:pathLst>
                <a:path h="13" w="12">
                  <a:moveTo>
                    <a:pt x="6" y="13"/>
                  </a:moveTo>
                  <a:cubicBezTo>
                    <a:pt x="2" y="13"/>
                    <a:pt x="0" y="10"/>
                    <a:pt x="0" y="7"/>
                  </a:cubicBezTo>
                  <a:cubicBezTo>
                    <a:pt x="0" y="3"/>
                    <a:pt x="2" y="0"/>
                    <a:pt x="6" y="0"/>
                  </a:cubicBezTo>
                  <a:cubicBezTo>
                    <a:pt x="9" y="0"/>
                    <a:pt x="12" y="3"/>
                    <a:pt x="12" y="7"/>
                  </a:cubicBezTo>
                  <a:cubicBezTo>
                    <a:pt x="12" y="10"/>
                    <a:pt x="9" y="13"/>
                    <a:pt x="6" y="13"/>
                  </a:cubicBezTo>
                  <a:close/>
                  <a:moveTo>
                    <a:pt x="6" y="4"/>
                  </a:moveTo>
                  <a:cubicBezTo>
                    <a:pt x="4" y="4"/>
                    <a:pt x="3" y="5"/>
                    <a:pt x="3" y="7"/>
                  </a:cubicBezTo>
                  <a:cubicBezTo>
                    <a:pt x="3" y="8"/>
                    <a:pt x="4" y="9"/>
                    <a:pt x="6" y="9"/>
                  </a:cubicBezTo>
                  <a:cubicBezTo>
                    <a:pt x="7" y="9"/>
                    <a:pt x="9" y="8"/>
                    <a:pt x="9" y="7"/>
                  </a:cubicBezTo>
                  <a:cubicBezTo>
                    <a:pt x="9" y="5"/>
                    <a:pt x="7" y="4"/>
                    <a:pt x="6" y="4"/>
                  </a:cubicBez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91" name="Freeform 144"/>
            <p:cNvSpPr/>
            <p:nvPr/>
          </p:nvSpPr>
          <p:spPr bwMode="auto">
            <a:xfrm>
              <a:off x="7234238" y="1314450"/>
              <a:ext cx="285750" cy="263525"/>
            </a:xfrm>
            <a:custGeom>
              <a:gdLst>
                <a:gd fmla="*/ 180 w 180" name="T0"/>
                <a:gd fmla="*/ 82 h 166" name="T1"/>
                <a:gd fmla="*/ 70 w 180" name="T2"/>
                <a:gd fmla="*/ 166 h 166" name="T3"/>
                <a:gd fmla="*/ 0 w 180" name="T4"/>
                <a:gd fmla="*/ 118 h 166" name="T5"/>
                <a:gd fmla="*/ 150 w 180" name="T6"/>
                <a:gd fmla="*/ 0 h 166" name="T7"/>
                <a:gd fmla="*/ 180 w 180" name="T8"/>
                <a:gd fmla="*/ 82 h 166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166" w="180">
                  <a:moveTo>
                    <a:pt x="180" y="82"/>
                  </a:moveTo>
                  <a:lnTo>
                    <a:pt x="70" y="166"/>
                  </a:lnTo>
                  <a:lnTo>
                    <a:pt x="0" y="118"/>
                  </a:lnTo>
                  <a:lnTo>
                    <a:pt x="150" y="0"/>
                  </a:lnTo>
                  <a:lnTo>
                    <a:pt x="180" y="82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92" name="Freeform 145"/>
            <p:cNvSpPr>
              <a:spLocks noEditPoints="1"/>
            </p:cNvSpPr>
            <p:nvPr/>
          </p:nvSpPr>
          <p:spPr bwMode="auto">
            <a:xfrm>
              <a:off x="7192963" y="1273175"/>
              <a:ext cx="371475" cy="346075"/>
            </a:xfrm>
            <a:custGeom>
              <a:gdLst>
                <a:gd fmla="*/ 48 w 117" name="T0"/>
                <a:gd fmla="*/ 109 h 109" name="T1"/>
                <a:gd fmla="*/ 41 w 117" name="T2"/>
                <a:gd fmla="*/ 106 h 109" name="T3"/>
                <a:gd fmla="*/ 6 w 117" name="T4"/>
                <a:gd fmla="*/ 82 h 109" name="T5"/>
                <a:gd fmla="*/ 0 w 117" name="T6"/>
                <a:gd fmla="*/ 72 h 109" name="T7"/>
                <a:gd fmla="*/ 5 w 117" name="T8"/>
                <a:gd fmla="*/ 62 h 109" name="T9"/>
                <a:gd fmla="*/ 80 w 117" name="T10"/>
                <a:gd fmla="*/ 3 h 109" name="T11"/>
                <a:gd fmla="*/ 92 w 117" name="T12"/>
                <a:gd fmla="*/ 1 h 109" name="T13"/>
                <a:gd fmla="*/ 100 w 117" name="T14"/>
                <a:gd fmla="*/ 9 h 109" name="T15"/>
                <a:gd fmla="*/ 115 w 117" name="T16"/>
                <a:gd fmla="*/ 49 h 109" name="T17"/>
                <a:gd fmla="*/ 111 w 117" name="T18"/>
                <a:gd fmla="*/ 64 h 109" name="T19"/>
                <a:gd fmla="*/ 56 w 117" name="T20"/>
                <a:gd fmla="*/ 106 h 109" name="T21"/>
                <a:gd fmla="*/ 48 w 117" name="T22"/>
                <a:gd fmla="*/ 109 h 109" name="T23"/>
                <a:gd fmla="*/ 34 w 117" name="T24"/>
                <a:gd fmla="*/ 71 h 109" name="T25"/>
                <a:gd fmla="*/ 48 w 117" name="T26"/>
                <a:gd fmla="*/ 81 h 109" name="T27"/>
                <a:gd fmla="*/ 88 w 117" name="T28"/>
                <a:gd fmla="*/ 49 h 109" name="T29"/>
                <a:gd fmla="*/ 82 w 117" name="T30"/>
                <a:gd fmla="*/ 34 h 109" name="T31"/>
                <a:gd fmla="*/ 34 w 117" name="T32"/>
                <a:gd fmla="*/ 71 h 109" name="T3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b="b" l="0" r="r" t="0"/>
              <a:pathLst>
                <a:path h="109" w="117">
                  <a:moveTo>
                    <a:pt x="48" y="109"/>
                  </a:moveTo>
                  <a:cubicBezTo>
                    <a:pt x="46" y="109"/>
                    <a:pt x="43" y="108"/>
                    <a:pt x="41" y="106"/>
                  </a:cubicBezTo>
                  <a:cubicBezTo>
                    <a:pt x="6" y="82"/>
                    <a:pt x="6" y="82"/>
                    <a:pt x="6" y="82"/>
                  </a:cubicBezTo>
                  <a:cubicBezTo>
                    <a:pt x="3" y="80"/>
                    <a:pt x="1" y="76"/>
                    <a:pt x="0" y="72"/>
                  </a:cubicBezTo>
                  <a:cubicBezTo>
                    <a:pt x="0" y="68"/>
                    <a:pt x="2" y="64"/>
                    <a:pt x="5" y="62"/>
                  </a:cubicBezTo>
                  <a:cubicBezTo>
                    <a:pt x="80" y="3"/>
                    <a:pt x="80" y="3"/>
                    <a:pt x="80" y="3"/>
                  </a:cubicBezTo>
                  <a:cubicBezTo>
                    <a:pt x="84" y="1"/>
                    <a:pt x="88" y="0"/>
                    <a:pt x="92" y="1"/>
                  </a:cubicBezTo>
                  <a:cubicBezTo>
                    <a:pt x="95" y="2"/>
                    <a:pt x="99" y="5"/>
                    <a:pt x="100" y="9"/>
                  </a:cubicBezTo>
                  <a:cubicBezTo>
                    <a:pt x="115" y="49"/>
                    <a:pt x="115" y="49"/>
                    <a:pt x="115" y="49"/>
                  </a:cubicBezTo>
                  <a:cubicBezTo>
                    <a:pt x="117" y="55"/>
                    <a:pt x="115" y="60"/>
                    <a:pt x="111" y="64"/>
                  </a:cubicBezTo>
                  <a:cubicBezTo>
                    <a:pt x="56" y="106"/>
                    <a:pt x="56" y="106"/>
                    <a:pt x="56" y="106"/>
                  </a:cubicBezTo>
                  <a:cubicBezTo>
                    <a:pt x="54" y="108"/>
                    <a:pt x="51" y="109"/>
                    <a:pt x="48" y="109"/>
                  </a:cubicBezTo>
                  <a:close/>
                  <a:moveTo>
                    <a:pt x="34" y="71"/>
                  </a:moveTo>
                  <a:cubicBezTo>
                    <a:pt x="48" y="81"/>
                    <a:pt x="48" y="81"/>
                    <a:pt x="48" y="81"/>
                  </a:cubicBezTo>
                  <a:cubicBezTo>
                    <a:pt x="88" y="49"/>
                    <a:pt x="88" y="49"/>
                    <a:pt x="88" y="49"/>
                  </a:cubicBezTo>
                  <a:cubicBezTo>
                    <a:pt x="82" y="34"/>
                    <a:pt x="82" y="34"/>
                    <a:pt x="82" y="34"/>
                  </a:cubicBezTo>
                  <a:lnTo>
                    <a:pt x="34" y="71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93" name="Freeform 146"/>
            <p:cNvSpPr/>
            <p:nvPr/>
          </p:nvSpPr>
          <p:spPr bwMode="auto">
            <a:xfrm>
              <a:off x="8335963" y="1314450"/>
              <a:ext cx="288925" cy="263525"/>
            </a:xfrm>
            <a:custGeom>
              <a:gdLst>
                <a:gd fmla="*/ 0 w 182" name="T0"/>
                <a:gd fmla="*/ 82 h 166" name="T1"/>
                <a:gd fmla="*/ 110 w 182" name="T2"/>
                <a:gd fmla="*/ 166 h 166" name="T3"/>
                <a:gd fmla="*/ 182 w 182" name="T4"/>
                <a:gd fmla="*/ 118 h 166" name="T5"/>
                <a:gd fmla="*/ 30 w 182" name="T6"/>
                <a:gd fmla="*/ 0 h 166" name="T7"/>
                <a:gd fmla="*/ 0 w 182" name="T8"/>
                <a:gd fmla="*/ 82 h 166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166" w="182">
                  <a:moveTo>
                    <a:pt x="0" y="82"/>
                  </a:moveTo>
                  <a:lnTo>
                    <a:pt x="110" y="166"/>
                  </a:lnTo>
                  <a:lnTo>
                    <a:pt x="182" y="118"/>
                  </a:lnTo>
                  <a:lnTo>
                    <a:pt x="30" y="0"/>
                  </a:lnTo>
                  <a:lnTo>
                    <a:pt x="0" y="82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94" name="Freeform 147"/>
            <p:cNvSpPr>
              <a:spLocks noEditPoints="1"/>
            </p:cNvSpPr>
            <p:nvPr/>
          </p:nvSpPr>
          <p:spPr bwMode="auto">
            <a:xfrm>
              <a:off x="8294688" y="1273175"/>
              <a:ext cx="368300" cy="346075"/>
            </a:xfrm>
            <a:custGeom>
              <a:gdLst>
                <a:gd fmla="*/ 68 w 116" name="T0"/>
                <a:gd fmla="*/ 109 h 109" name="T1"/>
                <a:gd fmla="*/ 60 w 116" name="T2"/>
                <a:gd fmla="*/ 106 h 109" name="T3"/>
                <a:gd fmla="*/ 6 w 116" name="T4"/>
                <a:gd fmla="*/ 64 h 109" name="T5"/>
                <a:gd fmla="*/ 2 w 116" name="T6"/>
                <a:gd fmla="*/ 49 h 109" name="T7"/>
                <a:gd fmla="*/ 17 w 116" name="T8"/>
                <a:gd fmla="*/ 9 h 109" name="T9"/>
                <a:gd fmla="*/ 25 w 116" name="T10"/>
                <a:gd fmla="*/ 1 h 109" name="T11"/>
                <a:gd fmla="*/ 36 w 116" name="T12"/>
                <a:gd fmla="*/ 3 h 109" name="T13"/>
                <a:gd fmla="*/ 111 w 116" name="T14"/>
                <a:gd fmla="*/ 62 h 109" name="T15"/>
                <a:gd fmla="*/ 116 w 116" name="T16"/>
                <a:gd fmla="*/ 72 h 109" name="T17"/>
                <a:gd fmla="*/ 111 w 116" name="T18"/>
                <a:gd fmla="*/ 82 h 109" name="T19"/>
                <a:gd fmla="*/ 75 w 116" name="T20"/>
                <a:gd fmla="*/ 106 h 109" name="T21"/>
                <a:gd fmla="*/ 68 w 116" name="T22"/>
                <a:gd fmla="*/ 109 h 109" name="T23"/>
                <a:gd fmla="*/ 28 w 116" name="T24"/>
                <a:gd fmla="*/ 49 h 109" name="T25"/>
                <a:gd fmla="*/ 68 w 116" name="T26"/>
                <a:gd fmla="*/ 81 h 109" name="T27"/>
                <a:gd fmla="*/ 82 w 116" name="T28"/>
                <a:gd fmla="*/ 71 h 109" name="T29"/>
                <a:gd fmla="*/ 34 w 116" name="T30"/>
                <a:gd fmla="*/ 34 h 109" name="T31"/>
                <a:gd fmla="*/ 28 w 116" name="T32"/>
                <a:gd fmla="*/ 49 h 109" name="T3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b="b" l="0" r="r" t="0"/>
              <a:pathLst>
                <a:path h="109" w="115">
                  <a:moveTo>
                    <a:pt x="68" y="109"/>
                  </a:moveTo>
                  <a:cubicBezTo>
                    <a:pt x="65" y="109"/>
                    <a:pt x="63" y="108"/>
                    <a:pt x="60" y="106"/>
                  </a:cubicBezTo>
                  <a:cubicBezTo>
                    <a:pt x="6" y="64"/>
                    <a:pt x="6" y="64"/>
                    <a:pt x="6" y="64"/>
                  </a:cubicBezTo>
                  <a:cubicBezTo>
                    <a:pt x="1" y="60"/>
                    <a:pt x="0" y="55"/>
                    <a:pt x="2" y="49"/>
                  </a:cubicBezTo>
                  <a:cubicBezTo>
                    <a:pt x="17" y="9"/>
                    <a:pt x="17" y="9"/>
                    <a:pt x="17" y="9"/>
                  </a:cubicBezTo>
                  <a:cubicBezTo>
                    <a:pt x="18" y="5"/>
                    <a:pt x="21" y="2"/>
                    <a:pt x="25" y="1"/>
                  </a:cubicBezTo>
                  <a:cubicBezTo>
                    <a:pt x="29" y="0"/>
                    <a:pt x="33" y="1"/>
                    <a:pt x="36" y="3"/>
                  </a:cubicBezTo>
                  <a:cubicBezTo>
                    <a:pt x="111" y="62"/>
                    <a:pt x="111" y="62"/>
                    <a:pt x="111" y="62"/>
                  </a:cubicBezTo>
                  <a:cubicBezTo>
                    <a:pt x="114" y="64"/>
                    <a:pt x="116" y="68"/>
                    <a:pt x="116" y="72"/>
                  </a:cubicBezTo>
                  <a:cubicBezTo>
                    <a:pt x="116" y="76"/>
                    <a:pt x="114" y="80"/>
                    <a:pt x="111" y="82"/>
                  </a:cubicBezTo>
                  <a:cubicBezTo>
                    <a:pt x="75" y="106"/>
                    <a:pt x="75" y="106"/>
                    <a:pt x="75" y="106"/>
                  </a:cubicBezTo>
                  <a:cubicBezTo>
                    <a:pt x="73" y="108"/>
                    <a:pt x="71" y="109"/>
                    <a:pt x="68" y="109"/>
                  </a:cubicBezTo>
                  <a:close/>
                  <a:moveTo>
                    <a:pt x="28" y="49"/>
                  </a:moveTo>
                  <a:cubicBezTo>
                    <a:pt x="68" y="81"/>
                    <a:pt x="68" y="81"/>
                    <a:pt x="68" y="81"/>
                  </a:cubicBezTo>
                  <a:cubicBezTo>
                    <a:pt x="82" y="71"/>
                    <a:pt x="82" y="71"/>
                    <a:pt x="82" y="71"/>
                  </a:cubicBezTo>
                  <a:cubicBezTo>
                    <a:pt x="34" y="34"/>
                    <a:pt x="34" y="34"/>
                    <a:pt x="34" y="34"/>
                  </a:cubicBezTo>
                  <a:lnTo>
                    <a:pt x="28" y="49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2464" name="letters and symbols"/>
          <p:cNvGrpSpPr/>
          <p:nvPr/>
        </p:nvGrpSpPr>
        <p:grpSpPr>
          <a:xfrm>
            <a:off x="7038579" y="5271843"/>
            <a:ext cx="3440047" cy="310019"/>
            <a:chOff x="379413" y="6210300"/>
            <a:chExt cx="6588126" cy="593725"/>
          </a:xfrm>
          <a:solidFill>
            <a:schemeClr val="tx2">
              <a:lumMod val="75000"/>
            </a:schemeClr>
          </a:solidFill>
        </p:grpSpPr>
        <p:sp>
          <p:nvSpPr>
            <p:cNvPr id="2395" name="Freeform 148"/>
            <p:cNvSpPr/>
            <p:nvPr/>
          </p:nvSpPr>
          <p:spPr bwMode="auto">
            <a:xfrm>
              <a:off x="3235326" y="6254750"/>
              <a:ext cx="260350" cy="460375"/>
            </a:xfrm>
            <a:custGeom>
              <a:gdLst>
                <a:gd fmla="*/ 82 w 82" name="T0"/>
                <a:gd fmla="*/ 0 h 145" name="T1"/>
                <a:gd fmla="*/ 82 w 82" name="T2"/>
                <a:gd fmla="*/ 145 h 145" name="T3"/>
                <a:gd fmla="*/ 42 w 82" name="T4"/>
                <a:gd fmla="*/ 145 h 145" name="T5"/>
                <a:gd fmla="*/ 42 w 82" name="T6"/>
                <a:gd fmla="*/ 50 h 145" name="T7"/>
                <a:gd fmla="*/ 23 w 82" name="T8"/>
                <a:gd fmla="*/ 62 h 145" name="T9"/>
                <a:gd fmla="*/ 0 w 82" name="T10"/>
                <a:gd fmla="*/ 71 h 145" name="T11"/>
                <a:gd fmla="*/ 0 w 82" name="T12"/>
                <a:gd fmla="*/ 38 h 145" name="T13"/>
                <a:gd fmla="*/ 32 w 82" name="T14"/>
                <a:gd fmla="*/ 22 h 145" name="T15"/>
                <a:gd fmla="*/ 49 w 82" name="T16"/>
                <a:gd fmla="*/ 0 h 145" name="T17"/>
                <a:gd fmla="*/ 82 w 82" name="T18"/>
                <a:gd fmla="*/ 0 h 145" name="T1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b="b" l="0" r="r" t="0"/>
              <a:pathLst>
                <a:path h="145" w="82">
                  <a:moveTo>
                    <a:pt x="82" y="0"/>
                  </a:moveTo>
                  <a:cubicBezTo>
                    <a:pt x="82" y="145"/>
                    <a:pt x="82" y="145"/>
                    <a:pt x="82" y="145"/>
                  </a:cubicBezTo>
                  <a:cubicBezTo>
                    <a:pt x="42" y="145"/>
                    <a:pt x="42" y="145"/>
                    <a:pt x="42" y="145"/>
                  </a:cubicBezTo>
                  <a:cubicBezTo>
                    <a:pt x="42" y="50"/>
                    <a:pt x="42" y="50"/>
                    <a:pt x="42" y="50"/>
                  </a:cubicBezTo>
                  <a:cubicBezTo>
                    <a:pt x="35" y="55"/>
                    <a:pt x="29" y="59"/>
                    <a:pt x="23" y="62"/>
                  </a:cubicBezTo>
                  <a:cubicBezTo>
                    <a:pt x="17" y="65"/>
                    <a:pt x="9" y="68"/>
                    <a:pt x="0" y="71"/>
                  </a:cubicBezTo>
                  <a:cubicBezTo>
                    <a:pt x="0" y="38"/>
                    <a:pt x="0" y="38"/>
                    <a:pt x="0" y="38"/>
                  </a:cubicBezTo>
                  <a:cubicBezTo>
                    <a:pt x="14" y="34"/>
                    <a:pt x="24" y="28"/>
                    <a:pt x="32" y="22"/>
                  </a:cubicBezTo>
                  <a:cubicBezTo>
                    <a:pt x="39" y="16"/>
                    <a:pt x="45" y="9"/>
                    <a:pt x="49" y="0"/>
                  </a:cubicBezTo>
                  <a:lnTo>
                    <a:pt x="82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96" name="Freeform 149"/>
            <p:cNvSpPr/>
            <p:nvPr/>
          </p:nvSpPr>
          <p:spPr bwMode="auto">
            <a:xfrm>
              <a:off x="3625851" y="6254750"/>
              <a:ext cx="377825" cy="460375"/>
            </a:xfrm>
            <a:custGeom>
              <a:gdLst>
                <a:gd fmla="*/ 119 w 119" name="T0"/>
                <a:gd fmla="*/ 145 h 145" name="T1"/>
                <a:gd fmla="*/ 0 w 119" name="T2"/>
                <a:gd fmla="*/ 145 h 145" name="T3"/>
                <a:gd fmla="*/ 12 w 119" name="T4"/>
                <a:gd fmla="*/ 112 h 145" name="T5"/>
                <a:gd fmla="*/ 51 w 119" name="T6"/>
                <a:gd fmla="*/ 75 h 145" name="T7"/>
                <a:gd fmla="*/ 73 w 119" name="T8"/>
                <a:gd fmla="*/ 55 h 145" name="T9"/>
                <a:gd fmla="*/ 78 w 119" name="T10"/>
                <a:gd fmla="*/ 43 h 145" name="T11"/>
                <a:gd fmla="*/ 73 w 119" name="T12"/>
                <a:gd fmla="*/ 31 h 145" name="T13"/>
                <a:gd fmla="*/ 61 w 119" name="T14"/>
                <a:gd fmla="*/ 27 h 145" name="T15"/>
                <a:gd fmla="*/ 49 w 119" name="T16"/>
                <a:gd fmla="*/ 32 h 145" name="T17"/>
                <a:gd fmla="*/ 42 w 119" name="T18"/>
                <a:gd fmla="*/ 49 h 145" name="T19"/>
                <a:gd fmla="*/ 2 w 119" name="T20"/>
                <a:gd fmla="*/ 45 h 145" name="T21"/>
                <a:gd fmla="*/ 11 w 119" name="T22"/>
                <a:gd fmla="*/ 19 h 145" name="T23"/>
                <a:gd fmla="*/ 29 w 119" name="T24"/>
                <a:gd fmla="*/ 5 h 145" name="T25"/>
                <a:gd fmla="*/ 60 w 119" name="T26"/>
                <a:gd fmla="*/ 0 h 145" name="T27"/>
                <a:gd fmla="*/ 93 w 119" name="T28"/>
                <a:gd fmla="*/ 4 h 145" name="T29"/>
                <a:gd fmla="*/ 111 w 119" name="T30"/>
                <a:gd fmla="*/ 19 h 145" name="T31"/>
                <a:gd fmla="*/ 118 w 119" name="T32"/>
                <a:gd fmla="*/ 41 h 145" name="T33"/>
                <a:gd fmla="*/ 110 w 119" name="T34"/>
                <a:gd fmla="*/ 66 h 145" name="T35"/>
                <a:gd fmla="*/ 82 w 119" name="T36"/>
                <a:gd fmla="*/ 92 h 145" name="T37"/>
                <a:gd fmla="*/ 66 w 119" name="T38"/>
                <a:gd fmla="*/ 104 h 145" name="T39"/>
                <a:gd fmla="*/ 57 w 119" name="T40"/>
                <a:gd fmla="*/ 113 h 145" name="T41"/>
                <a:gd fmla="*/ 119 w 119" name="T42"/>
                <a:gd fmla="*/ 113 h 145" name="T43"/>
                <a:gd fmla="*/ 119 w 119" name="T44"/>
                <a:gd fmla="*/ 145 h 145" name="T4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b="b" l="0" r="r" t="0"/>
              <a:pathLst>
                <a:path h="145" w="119">
                  <a:moveTo>
                    <a:pt x="119" y="145"/>
                  </a:moveTo>
                  <a:cubicBezTo>
                    <a:pt x="0" y="145"/>
                    <a:pt x="0" y="145"/>
                    <a:pt x="0" y="145"/>
                  </a:cubicBezTo>
                  <a:cubicBezTo>
                    <a:pt x="1" y="133"/>
                    <a:pt x="5" y="122"/>
                    <a:pt x="12" y="112"/>
                  </a:cubicBezTo>
                  <a:cubicBezTo>
                    <a:pt x="19" y="102"/>
                    <a:pt x="32" y="89"/>
                    <a:pt x="51" y="75"/>
                  </a:cubicBezTo>
                  <a:cubicBezTo>
                    <a:pt x="63" y="67"/>
                    <a:pt x="70" y="60"/>
                    <a:pt x="73" y="55"/>
                  </a:cubicBezTo>
                  <a:cubicBezTo>
                    <a:pt x="77" y="51"/>
                    <a:pt x="78" y="47"/>
                    <a:pt x="78" y="43"/>
                  </a:cubicBezTo>
                  <a:cubicBezTo>
                    <a:pt x="78" y="38"/>
                    <a:pt x="77" y="35"/>
                    <a:pt x="73" y="31"/>
                  </a:cubicBezTo>
                  <a:cubicBezTo>
                    <a:pt x="70" y="28"/>
                    <a:pt x="66" y="27"/>
                    <a:pt x="61" y="27"/>
                  </a:cubicBezTo>
                  <a:cubicBezTo>
                    <a:pt x="56" y="27"/>
                    <a:pt x="52" y="28"/>
                    <a:pt x="49" y="32"/>
                  </a:cubicBezTo>
                  <a:cubicBezTo>
                    <a:pt x="46" y="35"/>
                    <a:pt x="43" y="40"/>
                    <a:pt x="42" y="49"/>
                  </a:cubicBezTo>
                  <a:cubicBezTo>
                    <a:pt x="2" y="45"/>
                    <a:pt x="2" y="45"/>
                    <a:pt x="2" y="45"/>
                  </a:cubicBezTo>
                  <a:cubicBezTo>
                    <a:pt x="4" y="34"/>
                    <a:pt x="7" y="25"/>
                    <a:pt x="11" y="19"/>
                  </a:cubicBezTo>
                  <a:cubicBezTo>
                    <a:pt x="15" y="13"/>
                    <a:pt x="21" y="8"/>
                    <a:pt x="29" y="5"/>
                  </a:cubicBezTo>
                  <a:cubicBezTo>
                    <a:pt x="36" y="1"/>
                    <a:pt x="47" y="0"/>
                    <a:pt x="60" y="0"/>
                  </a:cubicBezTo>
                  <a:cubicBezTo>
                    <a:pt x="74" y="0"/>
                    <a:pt x="85" y="1"/>
                    <a:pt x="93" y="4"/>
                  </a:cubicBezTo>
                  <a:cubicBezTo>
                    <a:pt x="101" y="8"/>
                    <a:pt x="107" y="12"/>
                    <a:pt x="111" y="19"/>
                  </a:cubicBezTo>
                  <a:cubicBezTo>
                    <a:pt x="116" y="26"/>
                    <a:pt x="118" y="33"/>
                    <a:pt x="118" y="41"/>
                  </a:cubicBezTo>
                  <a:cubicBezTo>
                    <a:pt x="118" y="50"/>
                    <a:pt x="115" y="58"/>
                    <a:pt x="110" y="66"/>
                  </a:cubicBezTo>
                  <a:cubicBezTo>
                    <a:pt x="105" y="74"/>
                    <a:pt x="96" y="83"/>
                    <a:pt x="82" y="92"/>
                  </a:cubicBezTo>
                  <a:cubicBezTo>
                    <a:pt x="74" y="98"/>
                    <a:pt x="69" y="102"/>
                    <a:pt x="66" y="104"/>
                  </a:cubicBezTo>
                  <a:cubicBezTo>
                    <a:pt x="64" y="106"/>
                    <a:pt x="60" y="109"/>
                    <a:pt x="57" y="113"/>
                  </a:cubicBezTo>
                  <a:cubicBezTo>
                    <a:pt x="119" y="113"/>
                    <a:pt x="119" y="113"/>
                    <a:pt x="119" y="113"/>
                  </a:cubicBezTo>
                  <a:lnTo>
                    <a:pt x="119" y="14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97" name="Freeform 150"/>
            <p:cNvSpPr/>
            <p:nvPr/>
          </p:nvSpPr>
          <p:spPr bwMode="auto">
            <a:xfrm>
              <a:off x="4054476" y="6254750"/>
              <a:ext cx="374650" cy="469900"/>
            </a:xfrm>
            <a:custGeom>
              <a:gdLst>
                <a:gd fmla="*/ 39 w 118" name="T0"/>
                <a:gd fmla="*/ 43 h 148" name="T1"/>
                <a:gd fmla="*/ 2 w 118" name="T2"/>
                <a:gd fmla="*/ 37 h 148" name="T3"/>
                <a:gd fmla="*/ 20 w 118" name="T4"/>
                <a:gd fmla="*/ 9 h 148" name="T5"/>
                <a:gd fmla="*/ 58 w 118" name="T6"/>
                <a:gd fmla="*/ 0 h 148" name="T7"/>
                <a:gd fmla="*/ 98 w 118" name="T8"/>
                <a:gd fmla="*/ 10 h 148" name="T9"/>
                <a:gd fmla="*/ 111 w 118" name="T10"/>
                <a:gd fmla="*/ 36 h 148" name="T11"/>
                <a:gd fmla="*/ 106 w 118" name="T12"/>
                <a:gd fmla="*/ 53 h 148" name="T13"/>
                <a:gd fmla="*/ 90 w 118" name="T14"/>
                <a:gd fmla="*/ 66 h 148" name="T15"/>
                <a:gd fmla="*/ 103 w 118" name="T16"/>
                <a:gd fmla="*/ 71 h 148" name="T17"/>
                <a:gd fmla="*/ 114 w 118" name="T18"/>
                <a:gd fmla="*/ 83 h 148" name="T19"/>
                <a:gd fmla="*/ 118 w 118" name="T20"/>
                <a:gd fmla="*/ 100 h 148" name="T21"/>
                <a:gd fmla="*/ 111 w 118" name="T22"/>
                <a:gd fmla="*/ 124 h 148" name="T23"/>
                <a:gd fmla="*/ 93 w 118" name="T24"/>
                <a:gd fmla="*/ 141 h 148" name="T25"/>
                <a:gd fmla="*/ 60 w 118" name="T26"/>
                <a:gd fmla="*/ 148 h 148" name="T27"/>
                <a:gd fmla="*/ 29 w 118" name="T28"/>
                <a:gd fmla="*/ 143 h 148" name="T29"/>
                <a:gd fmla="*/ 11 w 118" name="T30"/>
                <a:gd fmla="*/ 130 h 148" name="T31"/>
                <a:gd fmla="*/ 0 w 118" name="T32"/>
                <a:gd fmla="*/ 107 h 148" name="T33"/>
                <a:gd fmla="*/ 39 w 118" name="T34"/>
                <a:gd fmla="*/ 102 h 148" name="T35"/>
                <a:gd fmla="*/ 47 w 118" name="T36"/>
                <a:gd fmla="*/ 119 h 148" name="T37"/>
                <a:gd fmla="*/ 59 w 118" name="T38"/>
                <a:gd fmla="*/ 123 h 148" name="T39"/>
                <a:gd fmla="*/ 73 w 118" name="T40"/>
                <a:gd fmla="*/ 118 h 148" name="T41"/>
                <a:gd fmla="*/ 78 w 118" name="T42"/>
                <a:gd fmla="*/ 102 h 148" name="T43"/>
                <a:gd fmla="*/ 73 w 118" name="T44"/>
                <a:gd fmla="*/ 87 h 148" name="T45"/>
                <a:gd fmla="*/ 59 w 118" name="T46"/>
                <a:gd fmla="*/ 81 h 148" name="T47"/>
                <a:gd fmla="*/ 46 w 118" name="T48"/>
                <a:gd fmla="*/ 83 h 148" name="T49"/>
                <a:gd fmla="*/ 48 w 118" name="T50"/>
                <a:gd fmla="*/ 55 h 148" name="T51"/>
                <a:gd fmla="*/ 53 w 118" name="T52"/>
                <a:gd fmla="*/ 55 h 148" name="T53"/>
                <a:gd fmla="*/ 66 w 118" name="T54"/>
                <a:gd fmla="*/ 50 h 148" name="T55"/>
                <a:gd fmla="*/ 71 w 118" name="T56"/>
                <a:gd fmla="*/ 39 h 148" name="T57"/>
                <a:gd fmla="*/ 68 w 118" name="T58"/>
                <a:gd fmla="*/ 28 h 148" name="T59"/>
                <a:gd fmla="*/ 57 w 118" name="T60"/>
                <a:gd fmla="*/ 24 h 148" name="T61"/>
                <a:gd fmla="*/ 45 w 118" name="T62"/>
                <a:gd fmla="*/ 29 h 148" name="T63"/>
                <a:gd fmla="*/ 39 w 118" name="T64"/>
                <a:gd fmla="*/ 43 h 148" name="T6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b="b" l="0" r="r" t="0"/>
              <a:pathLst>
                <a:path h="148" w="118">
                  <a:moveTo>
                    <a:pt x="39" y="43"/>
                  </a:moveTo>
                  <a:cubicBezTo>
                    <a:pt x="2" y="37"/>
                    <a:pt x="2" y="37"/>
                    <a:pt x="2" y="37"/>
                  </a:cubicBezTo>
                  <a:cubicBezTo>
                    <a:pt x="5" y="25"/>
                    <a:pt x="11" y="16"/>
                    <a:pt x="20" y="9"/>
                  </a:cubicBezTo>
                  <a:cubicBezTo>
                    <a:pt x="29" y="3"/>
                    <a:pt x="41" y="0"/>
                    <a:pt x="58" y="0"/>
                  </a:cubicBezTo>
                  <a:cubicBezTo>
                    <a:pt x="76" y="0"/>
                    <a:pt x="90" y="3"/>
                    <a:pt x="98" y="10"/>
                  </a:cubicBezTo>
                  <a:cubicBezTo>
                    <a:pt x="106" y="17"/>
                    <a:pt x="111" y="26"/>
                    <a:pt x="111" y="36"/>
                  </a:cubicBezTo>
                  <a:cubicBezTo>
                    <a:pt x="111" y="43"/>
                    <a:pt x="109" y="48"/>
                    <a:pt x="106" y="53"/>
                  </a:cubicBezTo>
                  <a:cubicBezTo>
                    <a:pt x="102" y="58"/>
                    <a:pt x="97" y="63"/>
                    <a:pt x="90" y="66"/>
                  </a:cubicBezTo>
                  <a:cubicBezTo>
                    <a:pt x="96" y="68"/>
                    <a:pt x="100" y="69"/>
                    <a:pt x="103" y="71"/>
                  </a:cubicBezTo>
                  <a:cubicBezTo>
                    <a:pt x="108" y="74"/>
                    <a:pt x="111" y="78"/>
                    <a:pt x="114" y="83"/>
                  </a:cubicBezTo>
                  <a:cubicBezTo>
                    <a:pt x="117" y="87"/>
                    <a:pt x="118" y="93"/>
                    <a:pt x="118" y="100"/>
                  </a:cubicBezTo>
                  <a:cubicBezTo>
                    <a:pt x="118" y="108"/>
                    <a:pt x="116" y="116"/>
                    <a:pt x="111" y="124"/>
                  </a:cubicBezTo>
                  <a:cubicBezTo>
                    <a:pt x="107" y="131"/>
                    <a:pt x="101" y="137"/>
                    <a:pt x="93" y="141"/>
                  </a:cubicBezTo>
                  <a:cubicBezTo>
                    <a:pt x="84" y="146"/>
                    <a:pt x="74" y="148"/>
                    <a:pt x="60" y="148"/>
                  </a:cubicBezTo>
                  <a:cubicBezTo>
                    <a:pt x="47" y="148"/>
                    <a:pt x="37" y="146"/>
                    <a:pt x="29" y="143"/>
                  </a:cubicBezTo>
                  <a:cubicBezTo>
                    <a:pt x="22" y="140"/>
                    <a:pt x="16" y="136"/>
                    <a:pt x="11" y="130"/>
                  </a:cubicBezTo>
                  <a:cubicBezTo>
                    <a:pt x="6" y="124"/>
                    <a:pt x="2" y="116"/>
                    <a:pt x="0" y="107"/>
                  </a:cubicBezTo>
                  <a:cubicBezTo>
                    <a:pt x="39" y="102"/>
                    <a:pt x="39" y="102"/>
                    <a:pt x="39" y="102"/>
                  </a:cubicBezTo>
                  <a:cubicBezTo>
                    <a:pt x="41" y="110"/>
                    <a:pt x="43" y="116"/>
                    <a:pt x="47" y="119"/>
                  </a:cubicBezTo>
                  <a:cubicBezTo>
                    <a:pt x="50" y="122"/>
                    <a:pt x="54" y="123"/>
                    <a:pt x="59" y="123"/>
                  </a:cubicBezTo>
                  <a:cubicBezTo>
                    <a:pt x="65" y="123"/>
                    <a:pt x="69" y="121"/>
                    <a:pt x="73" y="118"/>
                  </a:cubicBezTo>
                  <a:cubicBezTo>
                    <a:pt x="76" y="114"/>
                    <a:pt x="78" y="108"/>
                    <a:pt x="78" y="102"/>
                  </a:cubicBezTo>
                  <a:cubicBezTo>
                    <a:pt x="78" y="95"/>
                    <a:pt x="76" y="90"/>
                    <a:pt x="73" y="87"/>
                  </a:cubicBezTo>
                  <a:cubicBezTo>
                    <a:pt x="69" y="83"/>
                    <a:pt x="65" y="81"/>
                    <a:pt x="59" y="81"/>
                  </a:cubicBezTo>
                  <a:cubicBezTo>
                    <a:pt x="56" y="81"/>
                    <a:pt x="51" y="82"/>
                    <a:pt x="46" y="83"/>
                  </a:cubicBezTo>
                  <a:cubicBezTo>
                    <a:pt x="48" y="55"/>
                    <a:pt x="48" y="55"/>
                    <a:pt x="48" y="55"/>
                  </a:cubicBezTo>
                  <a:cubicBezTo>
                    <a:pt x="50" y="55"/>
                    <a:pt x="52" y="55"/>
                    <a:pt x="53" y="55"/>
                  </a:cubicBezTo>
                  <a:cubicBezTo>
                    <a:pt x="58" y="55"/>
                    <a:pt x="63" y="54"/>
                    <a:pt x="66" y="50"/>
                  </a:cubicBezTo>
                  <a:cubicBezTo>
                    <a:pt x="70" y="47"/>
                    <a:pt x="71" y="43"/>
                    <a:pt x="71" y="39"/>
                  </a:cubicBezTo>
                  <a:cubicBezTo>
                    <a:pt x="71" y="34"/>
                    <a:pt x="70" y="31"/>
                    <a:pt x="68" y="28"/>
                  </a:cubicBezTo>
                  <a:cubicBezTo>
                    <a:pt x="65" y="26"/>
                    <a:pt x="61" y="24"/>
                    <a:pt x="57" y="24"/>
                  </a:cubicBezTo>
                  <a:cubicBezTo>
                    <a:pt x="52" y="24"/>
                    <a:pt x="48" y="26"/>
                    <a:pt x="45" y="29"/>
                  </a:cubicBezTo>
                  <a:cubicBezTo>
                    <a:pt x="42" y="31"/>
                    <a:pt x="40" y="36"/>
                    <a:pt x="39" y="4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98" name="Freeform 151"/>
            <p:cNvSpPr>
              <a:spLocks noEditPoints="1"/>
            </p:cNvSpPr>
            <p:nvPr/>
          </p:nvSpPr>
          <p:spPr bwMode="auto">
            <a:xfrm>
              <a:off x="379413" y="6261100"/>
              <a:ext cx="495300" cy="454025"/>
            </a:xfrm>
            <a:custGeom>
              <a:gdLst>
                <a:gd fmla="*/ 204 w 312" name="T0"/>
                <a:gd fmla="*/ 240 h 286" name="T1"/>
                <a:gd fmla="*/ 104 w 312" name="T2"/>
                <a:gd fmla="*/ 240 h 286" name="T3"/>
                <a:gd fmla="*/ 90 w 312" name="T4"/>
                <a:gd fmla="*/ 286 h 286" name="T5"/>
                <a:gd fmla="*/ 0 w 312" name="T6"/>
                <a:gd fmla="*/ 286 h 286" name="T7"/>
                <a:gd fmla="*/ 108 w 312" name="T8"/>
                <a:gd fmla="*/ 0 h 286" name="T9"/>
                <a:gd fmla="*/ 204 w 312" name="T10"/>
                <a:gd fmla="*/ 0 h 286" name="T11"/>
                <a:gd fmla="*/ 312 w 312" name="T12"/>
                <a:gd fmla="*/ 286 h 286" name="T13"/>
                <a:gd fmla="*/ 218 w 312" name="T14"/>
                <a:gd fmla="*/ 286 h 286" name="T15"/>
                <a:gd fmla="*/ 204 w 312" name="T16"/>
                <a:gd fmla="*/ 240 h 286" name="T17"/>
                <a:gd fmla="*/ 186 w 312" name="T18"/>
                <a:gd fmla="*/ 178 h 286" name="T19"/>
                <a:gd fmla="*/ 154 w 312" name="T20"/>
                <a:gd fmla="*/ 74 h 286" name="T21"/>
                <a:gd fmla="*/ 122 w 312" name="T22"/>
                <a:gd fmla="*/ 178 h 286" name="T23"/>
                <a:gd fmla="*/ 186 w 312" name="T24"/>
                <a:gd fmla="*/ 178 h 286" name="T2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b="b" l="0" r="r" t="0"/>
              <a:pathLst>
                <a:path h="286" w="312">
                  <a:moveTo>
                    <a:pt x="204" y="240"/>
                  </a:moveTo>
                  <a:lnTo>
                    <a:pt x="104" y="240"/>
                  </a:lnTo>
                  <a:lnTo>
                    <a:pt x="90" y="286"/>
                  </a:lnTo>
                  <a:lnTo>
                    <a:pt x="0" y="286"/>
                  </a:lnTo>
                  <a:lnTo>
                    <a:pt x="108" y="0"/>
                  </a:lnTo>
                  <a:lnTo>
                    <a:pt x="204" y="0"/>
                  </a:lnTo>
                  <a:lnTo>
                    <a:pt x="312" y="286"/>
                  </a:lnTo>
                  <a:lnTo>
                    <a:pt x="218" y="286"/>
                  </a:lnTo>
                  <a:lnTo>
                    <a:pt x="204" y="240"/>
                  </a:lnTo>
                  <a:close/>
                  <a:moveTo>
                    <a:pt x="186" y="178"/>
                  </a:moveTo>
                  <a:lnTo>
                    <a:pt x="154" y="74"/>
                  </a:lnTo>
                  <a:lnTo>
                    <a:pt x="122" y="178"/>
                  </a:lnTo>
                  <a:lnTo>
                    <a:pt x="186" y="17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99" name="Freeform 152"/>
            <p:cNvSpPr>
              <a:spLocks noEditPoints="1"/>
            </p:cNvSpPr>
            <p:nvPr/>
          </p:nvSpPr>
          <p:spPr bwMode="auto">
            <a:xfrm>
              <a:off x="919163" y="6261100"/>
              <a:ext cx="419100" cy="454025"/>
            </a:xfrm>
            <a:custGeom>
              <a:gdLst>
                <a:gd fmla="*/ 0 w 132" name="T0"/>
                <a:gd fmla="*/ 0 h 143" name="T1"/>
                <a:gd fmla="*/ 83 w 132" name="T2"/>
                <a:gd fmla="*/ 0 h 143" name="T3"/>
                <a:gd fmla="*/ 114 w 132" name="T4"/>
                <a:gd fmla="*/ 10 h 143" name="T5"/>
                <a:gd fmla="*/ 125 w 132" name="T6"/>
                <a:gd fmla="*/ 36 h 143" name="T7"/>
                <a:gd fmla="*/ 118 w 132" name="T8"/>
                <a:gd fmla="*/ 57 h 143" name="T9"/>
                <a:gd fmla="*/ 102 w 132" name="T10"/>
                <a:gd fmla="*/ 67 h 143" name="T11"/>
                <a:gd fmla="*/ 125 w 132" name="T12"/>
                <a:gd fmla="*/ 80 h 143" name="T13"/>
                <a:gd fmla="*/ 132 w 132" name="T14"/>
                <a:gd fmla="*/ 102 h 143" name="T15"/>
                <a:gd fmla="*/ 127 w 132" name="T16"/>
                <a:gd fmla="*/ 123 h 143" name="T17"/>
                <a:gd fmla="*/ 113 w 132" name="T18"/>
                <a:gd fmla="*/ 137 h 143" name="T19"/>
                <a:gd fmla="*/ 96 w 132" name="T20"/>
                <a:gd fmla="*/ 141 h 143" name="T21"/>
                <a:gd fmla="*/ 76 w 132" name="T22"/>
                <a:gd fmla="*/ 143 h 143" name="T23"/>
                <a:gd fmla="*/ 0 w 132" name="T24"/>
                <a:gd fmla="*/ 143 h 143" name="T25"/>
                <a:gd fmla="*/ 0 w 132" name="T26"/>
                <a:gd fmla="*/ 0 h 143" name="T27"/>
                <a:gd fmla="*/ 44 w 132" name="T28"/>
                <a:gd fmla="*/ 56 h 143" name="T29"/>
                <a:gd fmla="*/ 64 w 132" name="T30"/>
                <a:gd fmla="*/ 56 h 143" name="T31"/>
                <a:gd fmla="*/ 78 w 132" name="T32"/>
                <a:gd fmla="*/ 53 h 143" name="T33"/>
                <a:gd fmla="*/ 82 w 132" name="T34"/>
                <a:gd fmla="*/ 42 h 143" name="T35"/>
                <a:gd fmla="*/ 78 w 132" name="T36"/>
                <a:gd fmla="*/ 33 h 143" name="T37"/>
                <a:gd fmla="*/ 64 w 132" name="T38"/>
                <a:gd fmla="*/ 29 h 143" name="T39"/>
                <a:gd fmla="*/ 44 w 132" name="T40"/>
                <a:gd fmla="*/ 29 h 143" name="T41"/>
                <a:gd fmla="*/ 44 w 132" name="T42"/>
                <a:gd fmla="*/ 56 h 143" name="T43"/>
                <a:gd fmla="*/ 44 w 132" name="T44"/>
                <a:gd fmla="*/ 112 h 143" name="T45"/>
                <a:gd fmla="*/ 67 w 132" name="T46"/>
                <a:gd fmla="*/ 112 h 143" name="T47"/>
                <a:gd fmla="*/ 83 w 132" name="T48"/>
                <a:gd fmla="*/ 108 h 143" name="T49"/>
                <a:gd fmla="*/ 88 w 132" name="T50"/>
                <a:gd fmla="*/ 98 h 143" name="T51"/>
                <a:gd fmla="*/ 83 w 132" name="T52"/>
                <a:gd fmla="*/ 87 h 143" name="T53"/>
                <a:gd fmla="*/ 67 w 132" name="T54"/>
                <a:gd fmla="*/ 83 h 143" name="T55"/>
                <a:gd fmla="*/ 44 w 132" name="T56"/>
                <a:gd fmla="*/ 83 h 143" name="T57"/>
                <a:gd fmla="*/ 44 w 132" name="T58"/>
                <a:gd fmla="*/ 112 h 143" name="T5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b="b" l="0" r="r" t="0"/>
              <a:pathLst>
                <a:path h="143" w="132">
                  <a:moveTo>
                    <a:pt x="0" y="0"/>
                  </a:moveTo>
                  <a:cubicBezTo>
                    <a:pt x="83" y="0"/>
                    <a:pt x="83" y="0"/>
                    <a:pt x="83" y="0"/>
                  </a:cubicBezTo>
                  <a:cubicBezTo>
                    <a:pt x="96" y="0"/>
                    <a:pt x="107" y="3"/>
                    <a:pt x="114" y="10"/>
                  </a:cubicBezTo>
                  <a:cubicBezTo>
                    <a:pt x="122" y="17"/>
                    <a:pt x="125" y="26"/>
                    <a:pt x="125" y="36"/>
                  </a:cubicBezTo>
                  <a:cubicBezTo>
                    <a:pt x="125" y="44"/>
                    <a:pt x="123" y="51"/>
                    <a:pt x="118" y="57"/>
                  </a:cubicBezTo>
                  <a:cubicBezTo>
                    <a:pt x="114" y="62"/>
                    <a:pt x="109" y="65"/>
                    <a:pt x="102" y="67"/>
                  </a:cubicBezTo>
                  <a:cubicBezTo>
                    <a:pt x="112" y="70"/>
                    <a:pt x="120" y="74"/>
                    <a:pt x="125" y="80"/>
                  </a:cubicBezTo>
                  <a:cubicBezTo>
                    <a:pt x="130" y="86"/>
                    <a:pt x="132" y="93"/>
                    <a:pt x="132" y="102"/>
                  </a:cubicBezTo>
                  <a:cubicBezTo>
                    <a:pt x="132" y="110"/>
                    <a:pt x="130" y="117"/>
                    <a:pt x="127" y="123"/>
                  </a:cubicBezTo>
                  <a:cubicBezTo>
                    <a:pt x="123" y="128"/>
                    <a:pt x="119" y="133"/>
                    <a:pt x="113" y="137"/>
                  </a:cubicBezTo>
                  <a:cubicBezTo>
                    <a:pt x="109" y="139"/>
                    <a:pt x="103" y="140"/>
                    <a:pt x="96" y="141"/>
                  </a:cubicBezTo>
                  <a:cubicBezTo>
                    <a:pt x="86" y="143"/>
                    <a:pt x="79" y="143"/>
                    <a:pt x="76" y="143"/>
                  </a:cubicBezTo>
                  <a:cubicBezTo>
                    <a:pt x="0" y="143"/>
                    <a:pt x="0" y="143"/>
                    <a:pt x="0" y="143"/>
                  </a:cubicBezTo>
                  <a:lnTo>
                    <a:pt x="0" y="0"/>
                  </a:lnTo>
                  <a:close/>
                  <a:moveTo>
                    <a:pt x="44" y="56"/>
                  </a:moveTo>
                  <a:cubicBezTo>
                    <a:pt x="64" y="56"/>
                    <a:pt x="64" y="56"/>
                    <a:pt x="64" y="56"/>
                  </a:cubicBezTo>
                  <a:cubicBezTo>
                    <a:pt x="71" y="56"/>
                    <a:pt x="75" y="55"/>
                    <a:pt x="78" y="53"/>
                  </a:cubicBezTo>
                  <a:cubicBezTo>
                    <a:pt x="81" y="50"/>
                    <a:pt x="82" y="47"/>
                    <a:pt x="82" y="42"/>
                  </a:cubicBezTo>
                  <a:cubicBezTo>
                    <a:pt x="82" y="38"/>
                    <a:pt x="81" y="35"/>
                    <a:pt x="78" y="33"/>
                  </a:cubicBezTo>
                  <a:cubicBezTo>
                    <a:pt x="75" y="30"/>
                    <a:pt x="71" y="29"/>
                    <a:pt x="64" y="29"/>
                  </a:cubicBezTo>
                  <a:cubicBezTo>
                    <a:pt x="44" y="29"/>
                    <a:pt x="44" y="29"/>
                    <a:pt x="44" y="29"/>
                  </a:cubicBezTo>
                  <a:lnTo>
                    <a:pt x="44" y="56"/>
                  </a:lnTo>
                  <a:close/>
                  <a:moveTo>
                    <a:pt x="44" y="112"/>
                  </a:moveTo>
                  <a:cubicBezTo>
                    <a:pt x="67" y="112"/>
                    <a:pt x="67" y="112"/>
                    <a:pt x="67" y="112"/>
                  </a:cubicBezTo>
                  <a:cubicBezTo>
                    <a:pt x="75" y="112"/>
                    <a:pt x="80" y="111"/>
                    <a:pt x="83" y="108"/>
                  </a:cubicBezTo>
                  <a:cubicBezTo>
                    <a:pt x="86" y="106"/>
                    <a:pt x="88" y="102"/>
                    <a:pt x="88" y="98"/>
                  </a:cubicBezTo>
                  <a:cubicBezTo>
                    <a:pt x="88" y="93"/>
                    <a:pt x="86" y="90"/>
                    <a:pt x="83" y="87"/>
                  </a:cubicBezTo>
                  <a:cubicBezTo>
                    <a:pt x="80" y="85"/>
                    <a:pt x="75" y="83"/>
                    <a:pt x="67" y="83"/>
                  </a:cubicBezTo>
                  <a:cubicBezTo>
                    <a:pt x="44" y="83"/>
                    <a:pt x="44" y="83"/>
                    <a:pt x="44" y="83"/>
                  </a:cubicBezTo>
                  <a:lnTo>
                    <a:pt x="44" y="11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00" name="Freeform 153"/>
            <p:cNvSpPr/>
            <p:nvPr/>
          </p:nvSpPr>
          <p:spPr bwMode="auto">
            <a:xfrm>
              <a:off x="1395413" y="6254750"/>
              <a:ext cx="441325" cy="469900"/>
            </a:xfrm>
            <a:custGeom>
              <a:gdLst>
                <a:gd fmla="*/ 101 w 139" name="T0"/>
                <a:gd fmla="*/ 87 h 148" name="T1"/>
                <a:gd fmla="*/ 139 w 139" name="T2"/>
                <a:gd fmla="*/ 98 h 148" name="T3"/>
                <a:gd fmla="*/ 127 w 139" name="T4"/>
                <a:gd fmla="*/ 126 h 148" name="T5"/>
                <a:gd fmla="*/ 106 w 139" name="T6"/>
                <a:gd fmla="*/ 142 h 148" name="T7"/>
                <a:gd fmla="*/ 74 w 139" name="T8"/>
                <a:gd fmla="*/ 148 h 148" name="T9"/>
                <a:gd fmla="*/ 36 w 139" name="T10"/>
                <a:gd fmla="*/ 141 h 148" name="T11"/>
                <a:gd fmla="*/ 11 w 139" name="T12"/>
                <a:gd fmla="*/ 117 h 148" name="T13"/>
                <a:gd fmla="*/ 0 w 139" name="T14"/>
                <a:gd fmla="*/ 73 h 148" name="T15"/>
                <a:gd fmla="*/ 19 w 139" name="T16"/>
                <a:gd fmla="*/ 19 h 148" name="T17"/>
                <a:gd fmla="*/ 72 w 139" name="T18"/>
                <a:gd fmla="*/ 0 h 148" name="T19"/>
                <a:gd fmla="*/ 115 w 139" name="T20"/>
                <a:gd fmla="*/ 11 h 148" name="T21"/>
                <a:gd fmla="*/ 138 w 139" name="T22"/>
                <a:gd fmla="*/ 44 h 148" name="T23"/>
                <a:gd fmla="*/ 99 w 139" name="T24"/>
                <a:gd fmla="*/ 53 h 148" name="T25"/>
                <a:gd fmla="*/ 95 w 139" name="T26"/>
                <a:gd fmla="*/ 43 h 148" name="T27"/>
                <a:gd fmla="*/ 85 w 139" name="T28"/>
                <a:gd fmla="*/ 35 h 148" name="T29"/>
                <a:gd fmla="*/ 73 w 139" name="T30"/>
                <a:gd fmla="*/ 33 h 148" name="T31"/>
                <a:gd fmla="*/ 50 w 139" name="T32"/>
                <a:gd fmla="*/ 45 h 148" name="T33"/>
                <a:gd fmla="*/ 44 w 139" name="T34"/>
                <a:gd fmla="*/ 73 h 148" name="T35"/>
                <a:gd fmla="*/ 52 w 139" name="T36"/>
                <a:gd fmla="*/ 106 h 148" name="T37"/>
                <a:gd fmla="*/ 72 w 139" name="T38"/>
                <a:gd fmla="*/ 114 h 148" name="T39"/>
                <a:gd fmla="*/ 91 w 139" name="T40"/>
                <a:gd fmla="*/ 107 h 148" name="T41"/>
                <a:gd fmla="*/ 101 w 139" name="T42"/>
                <a:gd fmla="*/ 87 h 148" name="T4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b="b" l="0" r="r" t="0"/>
              <a:pathLst>
                <a:path h="148" w="139">
                  <a:moveTo>
                    <a:pt x="101" y="87"/>
                  </a:moveTo>
                  <a:cubicBezTo>
                    <a:pt x="139" y="98"/>
                    <a:pt x="139" y="98"/>
                    <a:pt x="139" y="98"/>
                  </a:cubicBezTo>
                  <a:cubicBezTo>
                    <a:pt x="137" y="109"/>
                    <a:pt x="133" y="118"/>
                    <a:pt x="127" y="126"/>
                  </a:cubicBezTo>
                  <a:cubicBezTo>
                    <a:pt x="121" y="133"/>
                    <a:pt x="114" y="138"/>
                    <a:pt x="106" y="142"/>
                  </a:cubicBezTo>
                  <a:cubicBezTo>
                    <a:pt x="98" y="146"/>
                    <a:pt x="87" y="148"/>
                    <a:pt x="74" y="148"/>
                  </a:cubicBezTo>
                  <a:cubicBezTo>
                    <a:pt x="59" y="148"/>
                    <a:pt x="46" y="145"/>
                    <a:pt x="36" y="141"/>
                  </a:cubicBezTo>
                  <a:cubicBezTo>
                    <a:pt x="26" y="136"/>
                    <a:pt x="18" y="128"/>
                    <a:pt x="11" y="117"/>
                  </a:cubicBezTo>
                  <a:cubicBezTo>
                    <a:pt x="4" y="106"/>
                    <a:pt x="0" y="91"/>
                    <a:pt x="0" y="73"/>
                  </a:cubicBezTo>
                  <a:cubicBezTo>
                    <a:pt x="0" y="50"/>
                    <a:pt x="6" y="31"/>
                    <a:pt x="19" y="19"/>
                  </a:cubicBezTo>
                  <a:cubicBezTo>
                    <a:pt x="32" y="6"/>
                    <a:pt x="49" y="0"/>
                    <a:pt x="72" y="0"/>
                  </a:cubicBezTo>
                  <a:cubicBezTo>
                    <a:pt x="90" y="0"/>
                    <a:pt x="105" y="3"/>
                    <a:pt x="115" y="11"/>
                  </a:cubicBezTo>
                  <a:cubicBezTo>
                    <a:pt x="125" y="18"/>
                    <a:pt x="133" y="29"/>
                    <a:pt x="138" y="44"/>
                  </a:cubicBezTo>
                  <a:cubicBezTo>
                    <a:pt x="99" y="53"/>
                    <a:pt x="99" y="53"/>
                    <a:pt x="99" y="53"/>
                  </a:cubicBezTo>
                  <a:cubicBezTo>
                    <a:pt x="98" y="48"/>
                    <a:pt x="96" y="45"/>
                    <a:pt x="95" y="43"/>
                  </a:cubicBezTo>
                  <a:cubicBezTo>
                    <a:pt x="92" y="40"/>
                    <a:pt x="89" y="37"/>
                    <a:pt x="85" y="35"/>
                  </a:cubicBezTo>
                  <a:cubicBezTo>
                    <a:pt x="82" y="34"/>
                    <a:pt x="78" y="33"/>
                    <a:pt x="73" y="33"/>
                  </a:cubicBezTo>
                  <a:cubicBezTo>
                    <a:pt x="63" y="33"/>
                    <a:pt x="56" y="37"/>
                    <a:pt x="50" y="45"/>
                  </a:cubicBezTo>
                  <a:cubicBezTo>
                    <a:pt x="46" y="51"/>
                    <a:pt x="44" y="60"/>
                    <a:pt x="44" y="73"/>
                  </a:cubicBezTo>
                  <a:cubicBezTo>
                    <a:pt x="44" y="89"/>
                    <a:pt x="47" y="100"/>
                    <a:pt x="52" y="106"/>
                  </a:cubicBezTo>
                  <a:cubicBezTo>
                    <a:pt x="56" y="112"/>
                    <a:pt x="63" y="114"/>
                    <a:pt x="72" y="114"/>
                  </a:cubicBezTo>
                  <a:cubicBezTo>
                    <a:pt x="80" y="114"/>
                    <a:pt x="87" y="112"/>
                    <a:pt x="91" y="107"/>
                  </a:cubicBezTo>
                  <a:cubicBezTo>
                    <a:pt x="95" y="103"/>
                    <a:pt x="99" y="96"/>
                    <a:pt x="101" y="87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01" name="Freeform 154"/>
            <p:cNvSpPr>
              <a:spLocks noEditPoints="1"/>
            </p:cNvSpPr>
            <p:nvPr/>
          </p:nvSpPr>
          <p:spPr bwMode="auto">
            <a:xfrm>
              <a:off x="1931988" y="6378575"/>
              <a:ext cx="376238" cy="346075"/>
            </a:xfrm>
            <a:custGeom>
              <a:gdLst>
                <a:gd fmla="*/ 41 w 119" name="T0"/>
                <a:gd fmla="*/ 36 h 109" name="T1"/>
                <a:gd fmla="*/ 3 w 119" name="T2"/>
                <a:gd fmla="*/ 32 h 109" name="T3"/>
                <a:gd fmla="*/ 9 w 119" name="T4"/>
                <a:gd fmla="*/ 16 h 109" name="T5"/>
                <a:gd fmla="*/ 21 w 119" name="T6"/>
                <a:gd fmla="*/ 6 h 109" name="T7"/>
                <a:gd fmla="*/ 36 w 119" name="T8"/>
                <a:gd fmla="*/ 2 h 109" name="T9"/>
                <a:gd fmla="*/ 57 w 119" name="T10"/>
                <a:gd fmla="*/ 0 h 109" name="T11"/>
                <a:gd fmla="*/ 86 w 119" name="T12"/>
                <a:gd fmla="*/ 2 h 109" name="T13"/>
                <a:gd fmla="*/ 104 w 119" name="T14"/>
                <a:gd fmla="*/ 11 h 109" name="T15"/>
                <a:gd fmla="*/ 112 w 119" name="T16"/>
                <a:gd fmla="*/ 23 h 109" name="T17"/>
                <a:gd fmla="*/ 115 w 119" name="T18"/>
                <a:gd fmla="*/ 38 h 109" name="T19"/>
                <a:gd fmla="*/ 115 w 119" name="T20"/>
                <a:gd fmla="*/ 84 h 109" name="T21"/>
                <a:gd fmla="*/ 115 w 119" name="T22"/>
                <a:gd fmla="*/ 96 h 109" name="T23"/>
                <a:gd fmla="*/ 119 w 119" name="T24"/>
                <a:gd fmla="*/ 106 h 109" name="T25"/>
                <a:gd fmla="*/ 82 w 119" name="T26"/>
                <a:gd fmla="*/ 106 h 109" name="T27"/>
                <a:gd fmla="*/ 79 w 119" name="T28"/>
                <a:gd fmla="*/ 100 h 109" name="T29"/>
                <a:gd fmla="*/ 78 w 119" name="T30"/>
                <a:gd fmla="*/ 94 h 109" name="T31"/>
                <a:gd fmla="*/ 62 w 119" name="T32"/>
                <a:gd fmla="*/ 104 h 109" name="T33"/>
                <a:gd fmla="*/ 38 w 119" name="T34"/>
                <a:gd fmla="*/ 109 h 109" name="T35"/>
                <a:gd fmla="*/ 10 w 119" name="T36"/>
                <a:gd fmla="*/ 100 h 109" name="T37"/>
                <a:gd fmla="*/ 0 w 119" name="T38"/>
                <a:gd fmla="*/ 79 h 109" name="T39"/>
                <a:gd fmla="*/ 7 w 119" name="T40"/>
                <a:gd fmla="*/ 59 h 109" name="T41"/>
                <a:gd fmla="*/ 33 w 119" name="T42"/>
                <a:gd fmla="*/ 48 h 109" name="T43"/>
                <a:gd fmla="*/ 62 w 119" name="T44"/>
                <a:gd fmla="*/ 42 h 109" name="T45"/>
                <a:gd fmla="*/ 76 w 119" name="T46"/>
                <a:gd fmla="*/ 37 h 109" name="T47"/>
                <a:gd fmla="*/ 73 w 119" name="T48"/>
                <a:gd fmla="*/ 27 h 109" name="T49"/>
                <a:gd fmla="*/ 62 w 119" name="T50"/>
                <a:gd fmla="*/ 24 h 109" name="T51"/>
                <a:gd fmla="*/ 47 w 119" name="T52"/>
                <a:gd fmla="*/ 27 h 109" name="T53"/>
                <a:gd fmla="*/ 41 w 119" name="T54"/>
                <a:gd fmla="*/ 36 h 109" name="T55"/>
                <a:gd fmla="*/ 76 w 119" name="T56"/>
                <a:gd fmla="*/ 57 h 109" name="T57"/>
                <a:gd fmla="*/ 59 w 119" name="T58"/>
                <a:gd fmla="*/ 62 h 109" name="T59"/>
                <a:gd fmla="*/ 43 w 119" name="T60"/>
                <a:gd fmla="*/ 69 h 109" name="T61"/>
                <a:gd fmla="*/ 40 w 119" name="T62"/>
                <a:gd fmla="*/ 76 h 109" name="T63"/>
                <a:gd fmla="*/ 43 w 119" name="T64"/>
                <a:gd fmla="*/ 84 h 109" name="T65"/>
                <a:gd fmla="*/ 53 w 119" name="T66"/>
                <a:gd fmla="*/ 86 h 109" name="T67"/>
                <a:gd fmla="*/ 65 w 119" name="T68"/>
                <a:gd fmla="*/ 83 h 109" name="T69"/>
                <a:gd fmla="*/ 73 w 119" name="T70"/>
                <a:gd fmla="*/ 75 h 109" name="T71"/>
                <a:gd fmla="*/ 76 w 119" name="T72"/>
                <a:gd fmla="*/ 63 h 109" name="T73"/>
                <a:gd fmla="*/ 76 w 119" name="T74"/>
                <a:gd fmla="*/ 57 h 109" name="T7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b="b" l="0" r="r" t="0"/>
              <a:pathLst>
                <a:path h="109" w="119">
                  <a:moveTo>
                    <a:pt x="41" y="36"/>
                  </a:moveTo>
                  <a:cubicBezTo>
                    <a:pt x="3" y="32"/>
                    <a:pt x="3" y="32"/>
                    <a:pt x="3" y="32"/>
                  </a:cubicBezTo>
                  <a:cubicBezTo>
                    <a:pt x="5" y="25"/>
                    <a:pt x="7" y="20"/>
                    <a:pt x="9" y="16"/>
                  </a:cubicBezTo>
                  <a:cubicBezTo>
                    <a:pt x="12" y="13"/>
                    <a:pt x="16" y="9"/>
                    <a:pt x="21" y="6"/>
                  </a:cubicBezTo>
                  <a:cubicBezTo>
                    <a:pt x="25" y="4"/>
                    <a:pt x="30" y="3"/>
                    <a:pt x="36" y="2"/>
                  </a:cubicBezTo>
                  <a:cubicBezTo>
                    <a:pt x="42" y="1"/>
                    <a:pt x="49" y="0"/>
                    <a:pt x="57" y="0"/>
                  </a:cubicBezTo>
                  <a:cubicBezTo>
                    <a:pt x="69" y="0"/>
                    <a:pt x="78" y="1"/>
                    <a:pt x="86" y="2"/>
                  </a:cubicBezTo>
                  <a:cubicBezTo>
                    <a:pt x="93" y="3"/>
                    <a:pt x="99" y="6"/>
                    <a:pt x="104" y="11"/>
                  </a:cubicBezTo>
                  <a:cubicBezTo>
                    <a:pt x="107" y="13"/>
                    <a:pt x="110" y="18"/>
                    <a:pt x="112" y="23"/>
                  </a:cubicBezTo>
                  <a:cubicBezTo>
                    <a:pt x="114" y="28"/>
                    <a:pt x="115" y="33"/>
                    <a:pt x="115" y="38"/>
                  </a:cubicBezTo>
                  <a:cubicBezTo>
                    <a:pt x="115" y="84"/>
                    <a:pt x="115" y="84"/>
                    <a:pt x="115" y="84"/>
                  </a:cubicBezTo>
                  <a:cubicBezTo>
                    <a:pt x="115" y="89"/>
                    <a:pt x="115" y="93"/>
                    <a:pt x="115" y="96"/>
                  </a:cubicBezTo>
                  <a:cubicBezTo>
                    <a:pt x="116" y="98"/>
                    <a:pt x="117" y="102"/>
                    <a:pt x="119" y="106"/>
                  </a:cubicBezTo>
                  <a:cubicBezTo>
                    <a:pt x="82" y="106"/>
                    <a:pt x="82" y="106"/>
                    <a:pt x="82" y="106"/>
                  </a:cubicBezTo>
                  <a:cubicBezTo>
                    <a:pt x="81" y="104"/>
                    <a:pt x="80" y="102"/>
                    <a:pt x="79" y="100"/>
                  </a:cubicBezTo>
                  <a:cubicBezTo>
                    <a:pt x="79" y="99"/>
                    <a:pt x="78" y="97"/>
                    <a:pt x="78" y="94"/>
                  </a:cubicBezTo>
                  <a:cubicBezTo>
                    <a:pt x="73" y="99"/>
                    <a:pt x="68" y="102"/>
                    <a:pt x="62" y="104"/>
                  </a:cubicBezTo>
                  <a:cubicBezTo>
                    <a:pt x="55" y="107"/>
                    <a:pt x="47" y="109"/>
                    <a:pt x="38" y="109"/>
                  </a:cubicBezTo>
                  <a:cubicBezTo>
                    <a:pt x="25" y="109"/>
                    <a:pt x="16" y="106"/>
                    <a:pt x="10" y="100"/>
                  </a:cubicBezTo>
                  <a:cubicBezTo>
                    <a:pt x="3" y="94"/>
                    <a:pt x="0" y="87"/>
                    <a:pt x="0" y="79"/>
                  </a:cubicBezTo>
                  <a:cubicBezTo>
                    <a:pt x="0" y="71"/>
                    <a:pt x="2" y="64"/>
                    <a:pt x="7" y="59"/>
                  </a:cubicBezTo>
                  <a:cubicBezTo>
                    <a:pt x="12" y="54"/>
                    <a:pt x="20" y="50"/>
                    <a:pt x="33" y="48"/>
                  </a:cubicBezTo>
                  <a:cubicBezTo>
                    <a:pt x="47" y="45"/>
                    <a:pt x="57" y="43"/>
                    <a:pt x="62" y="42"/>
                  </a:cubicBezTo>
                  <a:cubicBezTo>
                    <a:pt x="66" y="40"/>
                    <a:pt x="71" y="39"/>
                    <a:pt x="76" y="37"/>
                  </a:cubicBezTo>
                  <a:cubicBezTo>
                    <a:pt x="76" y="32"/>
                    <a:pt x="75" y="29"/>
                    <a:pt x="73" y="27"/>
                  </a:cubicBezTo>
                  <a:cubicBezTo>
                    <a:pt x="71" y="25"/>
                    <a:pt x="67" y="24"/>
                    <a:pt x="62" y="24"/>
                  </a:cubicBezTo>
                  <a:cubicBezTo>
                    <a:pt x="55" y="24"/>
                    <a:pt x="51" y="25"/>
                    <a:pt x="47" y="27"/>
                  </a:cubicBezTo>
                  <a:cubicBezTo>
                    <a:pt x="45" y="29"/>
                    <a:pt x="43" y="32"/>
                    <a:pt x="41" y="36"/>
                  </a:cubicBezTo>
                  <a:close/>
                  <a:moveTo>
                    <a:pt x="76" y="57"/>
                  </a:moveTo>
                  <a:cubicBezTo>
                    <a:pt x="70" y="59"/>
                    <a:pt x="64" y="61"/>
                    <a:pt x="59" y="62"/>
                  </a:cubicBezTo>
                  <a:cubicBezTo>
                    <a:pt x="50" y="64"/>
                    <a:pt x="45" y="66"/>
                    <a:pt x="43" y="69"/>
                  </a:cubicBezTo>
                  <a:cubicBezTo>
                    <a:pt x="41" y="71"/>
                    <a:pt x="40" y="73"/>
                    <a:pt x="40" y="76"/>
                  </a:cubicBezTo>
                  <a:cubicBezTo>
                    <a:pt x="40" y="79"/>
                    <a:pt x="41" y="82"/>
                    <a:pt x="43" y="84"/>
                  </a:cubicBezTo>
                  <a:cubicBezTo>
                    <a:pt x="45" y="85"/>
                    <a:pt x="49" y="86"/>
                    <a:pt x="53" y="86"/>
                  </a:cubicBezTo>
                  <a:cubicBezTo>
                    <a:pt x="57" y="86"/>
                    <a:pt x="61" y="85"/>
                    <a:pt x="65" y="83"/>
                  </a:cubicBezTo>
                  <a:cubicBezTo>
                    <a:pt x="69" y="81"/>
                    <a:pt x="72" y="78"/>
                    <a:pt x="73" y="75"/>
                  </a:cubicBezTo>
                  <a:cubicBezTo>
                    <a:pt x="75" y="72"/>
                    <a:pt x="76" y="68"/>
                    <a:pt x="76" y="63"/>
                  </a:cubicBezTo>
                  <a:lnTo>
                    <a:pt x="76" y="5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02" name="Freeform 155"/>
            <p:cNvSpPr>
              <a:spLocks noEditPoints="1"/>
            </p:cNvSpPr>
            <p:nvPr/>
          </p:nvSpPr>
          <p:spPr bwMode="auto">
            <a:xfrm>
              <a:off x="2374901" y="6261100"/>
              <a:ext cx="365125" cy="463550"/>
            </a:xfrm>
            <a:custGeom>
              <a:gdLst>
                <a:gd fmla="*/ 0 w 115" name="T0"/>
                <a:gd fmla="*/ 0 h 146" name="T1"/>
                <a:gd fmla="*/ 41 w 115" name="T2"/>
                <a:gd fmla="*/ 0 h 146" name="T3"/>
                <a:gd fmla="*/ 41 w 115" name="T4"/>
                <a:gd fmla="*/ 50 h 146" name="T5"/>
                <a:gd fmla="*/ 54 w 115" name="T6"/>
                <a:gd fmla="*/ 40 h 146" name="T7"/>
                <a:gd fmla="*/ 71 w 115" name="T8"/>
                <a:gd fmla="*/ 37 h 146" name="T9"/>
                <a:gd fmla="*/ 102 w 115" name="T10"/>
                <a:gd fmla="*/ 51 h 146" name="T11"/>
                <a:gd fmla="*/ 115 w 115" name="T12"/>
                <a:gd fmla="*/ 90 h 146" name="T13"/>
                <a:gd fmla="*/ 109 w 115" name="T14"/>
                <a:gd fmla="*/ 120 h 146" name="T15"/>
                <a:gd fmla="*/ 93 w 115" name="T16"/>
                <a:gd fmla="*/ 139 h 146" name="T17"/>
                <a:gd fmla="*/ 71 w 115" name="T18"/>
                <a:gd fmla="*/ 146 h 146" name="T19"/>
                <a:gd fmla="*/ 52 w 115" name="T20"/>
                <a:gd fmla="*/ 141 h 146" name="T21"/>
                <a:gd fmla="*/ 38 w 115" name="T22"/>
                <a:gd fmla="*/ 128 h 146" name="T23"/>
                <a:gd fmla="*/ 38 w 115" name="T24"/>
                <a:gd fmla="*/ 143 h 146" name="T25"/>
                <a:gd fmla="*/ 0 w 115" name="T26"/>
                <a:gd fmla="*/ 143 h 146" name="T27"/>
                <a:gd fmla="*/ 0 w 115" name="T28"/>
                <a:gd fmla="*/ 0 h 146" name="T29"/>
                <a:gd fmla="*/ 40 w 115" name="T30"/>
                <a:gd fmla="*/ 91 h 146" name="T31"/>
                <a:gd fmla="*/ 45 w 115" name="T32"/>
                <a:gd fmla="*/ 110 h 146" name="T33"/>
                <a:gd fmla="*/ 58 w 115" name="T34"/>
                <a:gd fmla="*/ 116 h 146" name="T35"/>
                <a:gd fmla="*/ 70 w 115" name="T36"/>
                <a:gd fmla="*/ 111 h 146" name="T37"/>
                <a:gd fmla="*/ 75 w 115" name="T38"/>
                <a:gd fmla="*/ 91 h 146" name="T39"/>
                <a:gd fmla="*/ 70 w 115" name="T40"/>
                <a:gd fmla="*/ 73 h 146" name="T41"/>
                <a:gd fmla="*/ 59 w 115" name="T42"/>
                <a:gd fmla="*/ 67 h 146" name="T43"/>
                <a:gd fmla="*/ 45 w 115" name="T44"/>
                <a:gd fmla="*/ 73 h 146" name="T45"/>
                <a:gd fmla="*/ 40 w 115" name="T46"/>
                <a:gd fmla="*/ 91 h 146" name="T4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b="b" l="0" r="r" t="0"/>
              <a:pathLst>
                <a:path h="146" w="115">
                  <a:moveTo>
                    <a:pt x="0" y="0"/>
                  </a:moveTo>
                  <a:cubicBezTo>
                    <a:pt x="41" y="0"/>
                    <a:pt x="41" y="0"/>
                    <a:pt x="41" y="0"/>
                  </a:cubicBezTo>
                  <a:cubicBezTo>
                    <a:pt x="41" y="50"/>
                    <a:pt x="41" y="50"/>
                    <a:pt x="41" y="50"/>
                  </a:cubicBezTo>
                  <a:cubicBezTo>
                    <a:pt x="45" y="45"/>
                    <a:pt x="49" y="42"/>
                    <a:pt x="54" y="40"/>
                  </a:cubicBezTo>
                  <a:cubicBezTo>
                    <a:pt x="59" y="38"/>
                    <a:pt x="65" y="37"/>
                    <a:pt x="71" y="37"/>
                  </a:cubicBezTo>
                  <a:cubicBezTo>
                    <a:pt x="84" y="37"/>
                    <a:pt x="94" y="42"/>
                    <a:pt x="102" y="51"/>
                  </a:cubicBezTo>
                  <a:cubicBezTo>
                    <a:pt x="111" y="60"/>
                    <a:pt x="115" y="73"/>
                    <a:pt x="115" y="90"/>
                  </a:cubicBezTo>
                  <a:cubicBezTo>
                    <a:pt x="115" y="101"/>
                    <a:pt x="113" y="111"/>
                    <a:pt x="109" y="120"/>
                  </a:cubicBezTo>
                  <a:cubicBezTo>
                    <a:pt x="105" y="128"/>
                    <a:pt x="100" y="135"/>
                    <a:pt x="93" y="139"/>
                  </a:cubicBezTo>
                  <a:cubicBezTo>
                    <a:pt x="87" y="143"/>
                    <a:pt x="79" y="146"/>
                    <a:pt x="71" y="146"/>
                  </a:cubicBezTo>
                  <a:cubicBezTo>
                    <a:pt x="64" y="146"/>
                    <a:pt x="58" y="144"/>
                    <a:pt x="52" y="141"/>
                  </a:cubicBezTo>
                  <a:cubicBezTo>
                    <a:pt x="48" y="139"/>
                    <a:pt x="43" y="134"/>
                    <a:pt x="38" y="128"/>
                  </a:cubicBezTo>
                  <a:cubicBezTo>
                    <a:pt x="38" y="143"/>
                    <a:pt x="38" y="143"/>
                    <a:pt x="38" y="143"/>
                  </a:cubicBezTo>
                  <a:cubicBezTo>
                    <a:pt x="0" y="143"/>
                    <a:pt x="0" y="143"/>
                    <a:pt x="0" y="143"/>
                  </a:cubicBezTo>
                  <a:lnTo>
                    <a:pt x="0" y="0"/>
                  </a:lnTo>
                  <a:close/>
                  <a:moveTo>
                    <a:pt x="40" y="91"/>
                  </a:moveTo>
                  <a:cubicBezTo>
                    <a:pt x="40" y="100"/>
                    <a:pt x="42" y="106"/>
                    <a:pt x="45" y="110"/>
                  </a:cubicBezTo>
                  <a:cubicBezTo>
                    <a:pt x="49" y="114"/>
                    <a:pt x="53" y="116"/>
                    <a:pt x="58" y="116"/>
                  </a:cubicBezTo>
                  <a:cubicBezTo>
                    <a:pt x="63" y="116"/>
                    <a:pt x="67" y="114"/>
                    <a:pt x="70" y="111"/>
                  </a:cubicBezTo>
                  <a:cubicBezTo>
                    <a:pt x="73" y="107"/>
                    <a:pt x="75" y="100"/>
                    <a:pt x="75" y="91"/>
                  </a:cubicBezTo>
                  <a:cubicBezTo>
                    <a:pt x="75" y="82"/>
                    <a:pt x="73" y="76"/>
                    <a:pt x="70" y="73"/>
                  </a:cubicBezTo>
                  <a:cubicBezTo>
                    <a:pt x="67" y="69"/>
                    <a:pt x="63" y="67"/>
                    <a:pt x="59" y="67"/>
                  </a:cubicBezTo>
                  <a:cubicBezTo>
                    <a:pt x="53" y="67"/>
                    <a:pt x="49" y="69"/>
                    <a:pt x="45" y="73"/>
                  </a:cubicBezTo>
                  <a:cubicBezTo>
                    <a:pt x="42" y="77"/>
                    <a:pt x="40" y="83"/>
                    <a:pt x="40" y="9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03" name="Freeform 156"/>
            <p:cNvSpPr/>
            <p:nvPr/>
          </p:nvSpPr>
          <p:spPr bwMode="auto">
            <a:xfrm>
              <a:off x="2784476" y="6378575"/>
              <a:ext cx="381000" cy="346075"/>
            </a:xfrm>
            <a:custGeom>
              <a:gdLst>
                <a:gd fmla="*/ 82 w 120" name="T0"/>
                <a:gd fmla="*/ 66 h 109" name="T1"/>
                <a:gd fmla="*/ 120 w 120" name="T2"/>
                <a:gd fmla="*/ 70 h 109" name="T3"/>
                <a:gd fmla="*/ 110 w 120" name="T4"/>
                <a:gd fmla="*/ 90 h 109" name="T5"/>
                <a:gd fmla="*/ 91 w 120" name="T6"/>
                <a:gd fmla="*/ 104 h 109" name="T7"/>
                <a:gd fmla="*/ 63 w 120" name="T8"/>
                <a:gd fmla="*/ 109 h 109" name="T9"/>
                <a:gd fmla="*/ 36 w 120" name="T10"/>
                <a:gd fmla="*/ 105 h 109" name="T11"/>
                <a:gd fmla="*/ 17 w 120" name="T12"/>
                <a:gd fmla="*/ 96 h 109" name="T13"/>
                <a:gd fmla="*/ 4 w 120" name="T14"/>
                <a:gd fmla="*/ 79 h 109" name="T15"/>
                <a:gd fmla="*/ 0 w 120" name="T16"/>
                <a:gd fmla="*/ 55 h 109" name="T17"/>
                <a:gd fmla="*/ 5 w 120" name="T18"/>
                <a:gd fmla="*/ 28 h 109" name="T19"/>
                <a:gd fmla="*/ 16 w 120" name="T20"/>
                <a:gd fmla="*/ 14 h 109" name="T21"/>
                <a:gd fmla="*/ 31 w 120" name="T22"/>
                <a:gd fmla="*/ 5 h 109" name="T23"/>
                <a:gd fmla="*/ 60 w 120" name="T24"/>
                <a:gd fmla="*/ 0 h 109" name="T25"/>
                <a:gd fmla="*/ 99 w 120" name="T26"/>
                <a:gd fmla="*/ 9 h 109" name="T27"/>
                <a:gd fmla="*/ 118 w 120" name="T28"/>
                <a:gd fmla="*/ 36 h 109" name="T29"/>
                <a:gd fmla="*/ 80 w 120" name="T30"/>
                <a:gd fmla="*/ 41 h 109" name="T31"/>
                <a:gd fmla="*/ 74 w 120" name="T32"/>
                <a:gd fmla="*/ 31 h 109" name="T33"/>
                <a:gd fmla="*/ 62 w 120" name="T34"/>
                <a:gd fmla="*/ 27 h 109" name="T35"/>
                <a:gd fmla="*/ 46 w 120" name="T36"/>
                <a:gd fmla="*/ 34 h 109" name="T37"/>
                <a:gd fmla="*/ 39 w 120" name="T38"/>
                <a:gd fmla="*/ 56 h 109" name="T39"/>
                <a:gd fmla="*/ 46 w 120" name="T40"/>
                <a:gd fmla="*/ 75 h 109" name="T41"/>
                <a:gd fmla="*/ 61 w 120" name="T42"/>
                <a:gd fmla="*/ 82 h 109" name="T43"/>
                <a:gd fmla="*/ 74 w 120" name="T44"/>
                <a:gd fmla="*/ 78 h 109" name="T45"/>
                <a:gd fmla="*/ 82 w 120" name="T46"/>
                <a:gd fmla="*/ 66 h 109" name="T4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b="b" l="0" r="r" t="0"/>
              <a:pathLst>
                <a:path h="109" w="120">
                  <a:moveTo>
                    <a:pt x="82" y="66"/>
                  </a:moveTo>
                  <a:cubicBezTo>
                    <a:pt x="120" y="70"/>
                    <a:pt x="120" y="70"/>
                    <a:pt x="120" y="70"/>
                  </a:cubicBezTo>
                  <a:cubicBezTo>
                    <a:pt x="118" y="78"/>
                    <a:pt x="114" y="85"/>
                    <a:pt x="110" y="90"/>
                  </a:cubicBezTo>
                  <a:cubicBezTo>
                    <a:pt x="105" y="96"/>
                    <a:pt x="99" y="101"/>
                    <a:pt x="91" y="104"/>
                  </a:cubicBezTo>
                  <a:cubicBezTo>
                    <a:pt x="84" y="107"/>
                    <a:pt x="75" y="109"/>
                    <a:pt x="63" y="109"/>
                  </a:cubicBezTo>
                  <a:cubicBezTo>
                    <a:pt x="52" y="109"/>
                    <a:pt x="43" y="108"/>
                    <a:pt x="36" y="105"/>
                  </a:cubicBezTo>
                  <a:cubicBezTo>
                    <a:pt x="28" y="103"/>
                    <a:pt x="22" y="100"/>
                    <a:pt x="17" y="96"/>
                  </a:cubicBezTo>
                  <a:cubicBezTo>
                    <a:pt x="12" y="91"/>
                    <a:pt x="7" y="86"/>
                    <a:pt x="4" y="79"/>
                  </a:cubicBezTo>
                  <a:cubicBezTo>
                    <a:pt x="1" y="73"/>
                    <a:pt x="0" y="65"/>
                    <a:pt x="0" y="55"/>
                  </a:cubicBezTo>
                  <a:cubicBezTo>
                    <a:pt x="0" y="44"/>
                    <a:pt x="2" y="35"/>
                    <a:pt x="5" y="28"/>
                  </a:cubicBezTo>
                  <a:cubicBezTo>
                    <a:pt x="8" y="23"/>
                    <a:pt x="12" y="18"/>
                    <a:pt x="16" y="14"/>
                  </a:cubicBezTo>
                  <a:cubicBezTo>
                    <a:pt x="21" y="10"/>
                    <a:pt x="26" y="7"/>
                    <a:pt x="31" y="5"/>
                  </a:cubicBezTo>
                  <a:cubicBezTo>
                    <a:pt x="38" y="2"/>
                    <a:pt x="48" y="0"/>
                    <a:pt x="60" y="0"/>
                  </a:cubicBezTo>
                  <a:cubicBezTo>
                    <a:pt x="77" y="0"/>
                    <a:pt x="90" y="3"/>
                    <a:pt x="99" y="9"/>
                  </a:cubicBezTo>
                  <a:cubicBezTo>
                    <a:pt x="108" y="15"/>
                    <a:pt x="114" y="24"/>
                    <a:pt x="118" y="36"/>
                  </a:cubicBezTo>
                  <a:cubicBezTo>
                    <a:pt x="80" y="41"/>
                    <a:pt x="80" y="41"/>
                    <a:pt x="80" y="41"/>
                  </a:cubicBezTo>
                  <a:cubicBezTo>
                    <a:pt x="79" y="36"/>
                    <a:pt x="77" y="33"/>
                    <a:pt x="74" y="31"/>
                  </a:cubicBezTo>
                  <a:cubicBezTo>
                    <a:pt x="71" y="29"/>
                    <a:pt x="67" y="27"/>
                    <a:pt x="62" y="27"/>
                  </a:cubicBezTo>
                  <a:cubicBezTo>
                    <a:pt x="55" y="27"/>
                    <a:pt x="50" y="30"/>
                    <a:pt x="46" y="34"/>
                  </a:cubicBezTo>
                  <a:cubicBezTo>
                    <a:pt x="41" y="39"/>
                    <a:pt x="39" y="46"/>
                    <a:pt x="39" y="56"/>
                  </a:cubicBezTo>
                  <a:cubicBezTo>
                    <a:pt x="39" y="64"/>
                    <a:pt x="41" y="71"/>
                    <a:pt x="46" y="75"/>
                  </a:cubicBezTo>
                  <a:cubicBezTo>
                    <a:pt x="50" y="80"/>
                    <a:pt x="55" y="82"/>
                    <a:pt x="61" y="82"/>
                  </a:cubicBezTo>
                  <a:cubicBezTo>
                    <a:pt x="66" y="82"/>
                    <a:pt x="71" y="81"/>
                    <a:pt x="74" y="78"/>
                  </a:cubicBezTo>
                  <a:cubicBezTo>
                    <a:pt x="78" y="75"/>
                    <a:pt x="80" y="71"/>
                    <a:pt x="82" y="6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04" name="Freeform 157"/>
            <p:cNvSpPr>
              <a:spLocks noEditPoints="1"/>
            </p:cNvSpPr>
            <p:nvPr/>
          </p:nvSpPr>
          <p:spPr bwMode="auto">
            <a:xfrm>
              <a:off x="4511676" y="6210300"/>
              <a:ext cx="596900" cy="593725"/>
            </a:xfrm>
            <a:custGeom>
              <a:gdLst>
                <a:gd fmla="*/ 167 w 188" name="T0"/>
                <a:gd fmla="*/ 143 h 187" name="T1"/>
                <a:gd fmla="*/ 188 w 188" name="T2"/>
                <a:gd fmla="*/ 143 h 187" name="T3"/>
                <a:gd fmla="*/ 158 w 188" name="T4"/>
                <a:gd fmla="*/ 174 h 187" name="T5"/>
                <a:gd fmla="*/ 102 w 188" name="T6"/>
                <a:gd fmla="*/ 187 h 187" name="T7"/>
                <a:gd fmla="*/ 46 w 188" name="T8"/>
                <a:gd fmla="*/ 176 h 187" name="T9"/>
                <a:gd fmla="*/ 11 w 188" name="T10"/>
                <a:gd fmla="*/ 144 h 187" name="T11"/>
                <a:gd fmla="*/ 0 w 188" name="T12"/>
                <a:gd fmla="*/ 98 h 187" name="T13"/>
                <a:gd fmla="*/ 13 w 188" name="T14"/>
                <a:gd fmla="*/ 47 h 187" name="T15"/>
                <a:gd fmla="*/ 48 w 188" name="T16"/>
                <a:gd fmla="*/ 11 h 187" name="T17"/>
                <a:gd fmla="*/ 100 w 188" name="T18"/>
                <a:gd fmla="*/ 0 h 187" name="T19"/>
                <a:gd fmla="*/ 144 w 188" name="T20"/>
                <a:gd fmla="*/ 9 h 187" name="T21"/>
                <a:gd fmla="*/ 173 w 188" name="T22"/>
                <a:gd fmla="*/ 36 h 187" name="T23"/>
                <a:gd fmla="*/ 183 w 188" name="T24"/>
                <a:gd fmla="*/ 75 h 187" name="T25"/>
                <a:gd fmla="*/ 168 w 188" name="T26"/>
                <a:gd fmla="*/ 120 h 187" name="T27"/>
                <a:gd fmla="*/ 118 w 188" name="T28"/>
                <a:gd fmla="*/ 145 h 187" name="T29"/>
                <a:gd fmla="*/ 106 w 188" name="T30"/>
                <a:gd fmla="*/ 142 h 187" name="T31"/>
                <a:gd fmla="*/ 101 w 188" name="T32"/>
                <a:gd fmla="*/ 134 h 187" name="T33"/>
                <a:gd fmla="*/ 74 w 188" name="T34"/>
                <a:gd fmla="*/ 145 h 187" name="T35"/>
                <a:gd fmla="*/ 47 w 188" name="T36"/>
                <a:gd fmla="*/ 134 h 187" name="T37"/>
                <a:gd fmla="*/ 37 w 188" name="T38"/>
                <a:gd fmla="*/ 104 h 187" name="T39"/>
                <a:gd fmla="*/ 49 w 188" name="T40"/>
                <a:gd fmla="*/ 62 h 187" name="T41"/>
                <a:gd fmla="*/ 89 w 188" name="T42"/>
                <a:gd fmla="*/ 39 h 187" name="T43"/>
                <a:gd fmla="*/ 115 w 188" name="T44"/>
                <a:gd fmla="*/ 53 h 187" name="T45"/>
                <a:gd fmla="*/ 118 w 188" name="T46"/>
                <a:gd fmla="*/ 42 h 187" name="T47"/>
                <a:gd fmla="*/ 143 w 188" name="T48"/>
                <a:gd fmla="*/ 42 h 187" name="T49"/>
                <a:gd fmla="*/ 129 w 188" name="T50"/>
                <a:gd fmla="*/ 112 h 187" name="T51"/>
                <a:gd fmla="*/ 127 w 188" name="T52"/>
                <a:gd fmla="*/ 120 h 187" name="T53"/>
                <a:gd fmla="*/ 128 w 188" name="T54"/>
                <a:gd fmla="*/ 124 h 187" name="T55"/>
                <a:gd fmla="*/ 131 w 188" name="T56"/>
                <a:gd fmla="*/ 125 h 187" name="T57"/>
                <a:gd fmla="*/ 143 w 188" name="T58"/>
                <a:gd fmla="*/ 120 h 187" name="T59"/>
                <a:gd fmla="*/ 159 w 188" name="T60"/>
                <a:gd fmla="*/ 100 h 187" name="T61"/>
                <a:gd fmla="*/ 165 w 188" name="T62"/>
                <a:gd fmla="*/ 74 h 187" name="T63"/>
                <a:gd fmla="*/ 148 w 188" name="T64"/>
                <a:gd fmla="*/ 34 h 187" name="T65"/>
                <a:gd fmla="*/ 100 w 188" name="T66"/>
                <a:gd fmla="*/ 18 h 187" name="T67"/>
                <a:gd fmla="*/ 55 w 188" name="T68"/>
                <a:gd fmla="*/ 28 h 187" name="T69"/>
                <a:gd fmla="*/ 27 w 188" name="T70"/>
                <a:gd fmla="*/ 59 h 187" name="T71"/>
                <a:gd fmla="*/ 18 w 188" name="T72"/>
                <a:gd fmla="*/ 99 h 187" name="T73"/>
                <a:gd fmla="*/ 28 w 188" name="T74"/>
                <a:gd fmla="*/ 137 h 187" name="T75"/>
                <a:gd fmla="*/ 57 w 188" name="T76"/>
                <a:gd fmla="*/ 162 h 187" name="T77"/>
                <a:gd fmla="*/ 100 w 188" name="T78"/>
                <a:gd fmla="*/ 169 h 187" name="T79"/>
                <a:gd fmla="*/ 140 w 188" name="T80"/>
                <a:gd fmla="*/ 163 h 187" name="T81"/>
                <a:gd fmla="*/ 167 w 188" name="T82"/>
                <a:gd fmla="*/ 143 h 187" name="T83"/>
                <a:gd fmla="*/ 62 w 188" name="T84"/>
                <a:gd fmla="*/ 103 h 187" name="T85"/>
                <a:gd fmla="*/ 67 w 188" name="T86"/>
                <a:gd fmla="*/ 122 h 187" name="T87"/>
                <a:gd fmla="*/ 79 w 188" name="T88"/>
                <a:gd fmla="*/ 127 h 187" name="T89"/>
                <a:gd fmla="*/ 90 w 188" name="T90"/>
                <a:gd fmla="*/ 125 h 187" name="T91"/>
                <a:gd fmla="*/ 97 w 188" name="T92"/>
                <a:gd fmla="*/ 118 h 187" name="T93"/>
                <a:gd fmla="*/ 106 w 188" name="T94"/>
                <a:gd fmla="*/ 101 h 187" name="T95"/>
                <a:gd fmla="*/ 110 w 188" name="T96"/>
                <a:gd fmla="*/ 80 h 187" name="T97"/>
                <a:gd fmla="*/ 105 w 188" name="T98"/>
                <a:gd fmla="*/ 63 h 187" name="T99"/>
                <a:gd fmla="*/ 92 w 188" name="T100"/>
                <a:gd fmla="*/ 57 h 187" name="T101"/>
                <a:gd fmla="*/ 76 w 188" name="T102"/>
                <a:gd fmla="*/ 63 h 187" name="T103"/>
                <a:gd fmla="*/ 65 w 188" name="T104"/>
                <a:gd fmla="*/ 82 h 187" name="T105"/>
                <a:gd fmla="*/ 62 w 188" name="T106"/>
                <a:gd fmla="*/ 103 h 187" name="T10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b="b" l="0" r="r" t="0"/>
              <a:pathLst>
                <a:path h="187" w="188">
                  <a:moveTo>
                    <a:pt x="167" y="143"/>
                  </a:moveTo>
                  <a:cubicBezTo>
                    <a:pt x="188" y="143"/>
                    <a:pt x="188" y="143"/>
                    <a:pt x="188" y="143"/>
                  </a:cubicBezTo>
                  <a:cubicBezTo>
                    <a:pt x="182" y="157"/>
                    <a:pt x="172" y="167"/>
                    <a:pt x="158" y="174"/>
                  </a:cubicBezTo>
                  <a:cubicBezTo>
                    <a:pt x="143" y="183"/>
                    <a:pt x="124" y="187"/>
                    <a:pt x="102" y="187"/>
                  </a:cubicBezTo>
                  <a:cubicBezTo>
                    <a:pt x="80" y="187"/>
                    <a:pt x="62" y="184"/>
                    <a:pt x="46" y="176"/>
                  </a:cubicBezTo>
                  <a:cubicBezTo>
                    <a:pt x="30" y="169"/>
                    <a:pt x="19" y="158"/>
                    <a:pt x="11" y="144"/>
                  </a:cubicBezTo>
                  <a:cubicBezTo>
                    <a:pt x="4" y="130"/>
                    <a:pt x="0" y="115"/>
                    <a:pt x="0" y="98"/>
                  </a:cubicBezTo>
                  <a:cubicBezTo>
                    <a:pt x="0" y="80"/>
                    <a:pt x="4" y="63"/>
                    <a:pt x="13" y="47"/>
                  </a:cubicBezTo>
                  <a:cubicBezTo>
                    <a:pt x="21" y="31"/>
                    <a:pt x="33" y="19"/>
                    <a:pt x="48" y="11"/>
                  </a:cubicBezTo>
                  <a:cubicBezTo>
                    <a:pt x="63" y="3"/>
                    <a:pt x="81" y="0"/>
                    <a:pt x="100" y="0"/>
                  </a:cubicBezTo>
                  <a:cubicBezTo>
                    <a:pt x="116" y="0"/>
                    <a:pt x="131" y="3"/>
                    <a:pt x="144" y="9"/>
                  </a:cubicBezTo>
                  <a:cubicBezTo>
                    <a:pt x="156" y="15"/>
                    <a:pt x="166" y="25"/>
                    <a:pt x="173" y="36"/>
                  </a:cubicBezTo>
                  <a:cubicBezTo>
                    <a:pt x="180" y="48"/>
                    <a:pt x="183" y="61"/>
                    <a:pt x="183" y="75"/>
                  </a:cubicBezTo>
                  <a:cubicBezTo>
                    <a:pt x="183" y="91"/>
                    <a:pt x="178" y="106"/>
                    <a:pt x="168" y="120"/>
                  </a:cubicBezTo>
                  <a:cubicBezTo>
                    <a:pt x="155" y="137"/>
                    <a:pt x="138" y="145"/>
                    <a:pt x="118" y="145"/>
                  </a:cubicBezTo>
                  <a:cubicBezTo>
                    <a:pt x="113" y="145"/>
                    <a:pt x="109" y="144"/>
                    <a:pt x="106" y="142"/>
                  </a:cubicBezTo>
                  <a:cubicBezTo>
                    <a:pt x="103" y="141"/>
                    <a:pt x="102" y="138"/>
                    <a:pt x="101" y="134"/>
                  </a:cubicBezTo>
                  <a:cubicBezTo>
                    <a:pt x="93" y="142"/>
                    <a:pt x="84" y="145"/>
                    <a:pt x="74" y="145"/>
                  </a:cubicBezTo>
                  <a:cubicBezTo>
                    <a:pt x="63" y="145"/>
                    <a:pt x="54" y="142"/>
                    <a:pt x="47" y="134"/>
                  </a:cubicBezTo>
                  <a:cubicBezTo>
                    <a:pt x="40" y="127"/>
                    <a:pt x="37" y="117"/>
                    <a:pt x="37" y="104"/>
                  </a:cubicBezTo>
                  <a:cubicBezTo>
                    <a:pt x="37" y="89"/>
                    <a:pt x="41" y="75"/>
                    <a:pt x="49" y="62"/>
                  </a:cubicBezTo>
                  <a:cubicBezTo>
                    <a:pt x="60" y="47"/>
                    <a:pt x="73" y="39"/>
                    <a:pt x="89" y="39"/>
                  </a:cubicBezTo>
                  <a:cubicBezTo>
                    <a:pt x="101" y="39"/>
                    <a:pt x="110" y="44"/>
                    <a:pt x="115" y="53"/>
                  </a:cubicBezTo>
                  <a:cubicBezTo>
                    <a:pt x="118" y="42"/>
                    <a:pt x="118" y="42"/>
                    <a:pt x="118" y="42"/>
                  </a:cubicBezTo>
                  <a:cubicBezTo>
                    <a:pt x="143" y="42"/>
                    <a:pt x="143" y="42"/>
                    <a:pt x="143" y="42"/>
                  </a:cubicBezTo>
                  <a:cubicBezTo>
                    <a:pt x="129" y="112"/>
                    <a:pt x="129" y="112"/>
                    <a:pt x="129" y="112"/>
                  </a:cubicBezTo>
                  <a:cubicBezTo>
                    <a:pt x="128" y="116"/>
                    <a:pt x="127" y="119"/>
                    <a:pt x="127" y="120"/>
                  </a:cubicBezTo>
                  <a:cubicBezTo>
                    <a:pt x="127" y="122"/>
                    <a:pt x="128" y="123"/>
                    <a:pt x="128" y="124"/>
                  </a:cubicBezTo>
                  <a:cubicBezTo>
                    <a:pt x="129" y="125"/>
                    <a:pt x="130" y="125"/>
                    <a:pt x="131" y="125"/>
                  </a:cubicBezTo>
                  <a:cubicBezTo>
                    <a:pt x="134" y="125"/>
                    <a:pt x="138" y="123"/>
                    <a:pt x="143" y="120"/>
                  </a:cubicBezTo>
                  <a:cubicBezTo>
                    <a:pt x="150" y="115"/>
                    <a:pt x="155" y="108"/>
                    <a:pt x="159" y="100"/>
                  </a:cubicBezTo>
                  <a:cubicBezTo>
                    <a:pt x="163" y="91"/>
                    <a:pt x="165" y="83"/>
                    <a:pt x="165" y="74"/>
                  </a:cubicBezTo>
                  <a:cubicBezTo>
                    <a:pt x="165" y="58"/>
                    <a:pt x="160" y="44"/>
                    <a:pt x="148" y="34"/>
                  </a:cubicBezTo>
                  <a:cubicBezTo>
                    <a:pt x="136" y="23"/>
                    <a:pt x="120" y="18"/>
                    <a:pt x="100" y="18"/>
                  </a:cubicBezTo>
                  <a:cubicBezTo>
                    <a:pt x="82" y="18"/>
                    <a:pt x="67" y="21"/>
                    <a:pt x="55" y="28"/>
                  </a:cubicBezTo>
                  <a:cubicBezTo>
                    <a:pt x="42" y="35"/>
                    <a:pt x="33" y="46"/>
                    <a:pt x="27" y="59"/>
                  </a:cubicBezTo>
                  <a:cubicBezTo>
                    <a:pt x="21" y="72"/>
                    <a:pt x="18" y="85"/>
                    <a:pt x="18" y="99"/>
                  </a:cubicBezTo>
                  <a:cubicBezTo>
                    <a:pt x="18" y="113"/>
                    <a:pt x="21" y="126"/>
                    <a:pt x="28" y="137"/>
                  </a:cubicBezTo>
                  <a:cubicBezTo>
                    <a:pt x="35" y="148"/>
                    <a:pt x="45" y="156"/>
                    <a:pt x="57" y="162"/>
                  </a:cubicBezTo>
                  <a:cubicBezTo>
                    <a:pt x="70" y="167"/>
                    <a:pt x="84" y="169"/>
                    <a:pt x="100" y="169"/>
                  </a:cubicBezTo>
                  <a:cubicBezTo>
                    <a:pt x="116" y="169"/>
                    <a:pt x="129" y="167"/>
                    <a:pt x="140" y="163"/>
                  </a:cubicBezTo>
                  <a:cubicBezTo>
                    <a:pt x="152" y="159"/>
                    <a:pt x="161" y="152"/>
                    <a:pt x="167" y="143"/>
                  </a:cubicBezTo>
                  <a:close/>
                  <a:moveTo>
                    <a:pt x="62" y="103"/>
                  </a:moveTo>
                  <a:cubicBezTo>
                    <a:pt x="62" y="112"/>
                    <a:pt x="64" y="118"/>
                    <a:pt x="67" y="122"/>
                  </a:cubicBezTo>
                  <a:cubicBezTo>
                    <a:pt x="70" y="125"/>
                    <a:pt x="74" y="127"/>
                    <a:pt x="79" y="127"/>
                  </a:cubicBezTo>
                  <a:cubicBezTo>
                    <a:pt x="83" y="127"/>
                    <a:pt x="87" y="126"/>
                    <a:pt x="90" y="125"/>
                  </a:cubicBezTo>
                  <a:cubicBezTo>
                    <a:pt x="92" y="123"/>
                    <a:pt x="95" y="121"/>
                    <a:pt x="97" y="118"/>
                  </a:cubicBezTo>
                  <a:cubicBezTo>
                    <a:pt x="101" y="115"/>
                    <a:pt x="104" y="109"/>
                    <a:pt x="106" y="101"/>
                  </a:cubicBezTo>
                  <a:cubicBezTo>
                    <a:pt x="109" y="93"/>
                    <a:pt x="110" y="86"/>
                    <a:pt x="110" y="80"/>
                  </a:cubicBezTo>
                  <a:cubicBezTo>
                    <a:pt x="110" y="72"/>
                    <a:pt x="108" y="67"/>
                    <a:pt x="105" y="63"/>
                  </a:cubicBezTo>
                  <a:cubicBezTo>
                    <a:pt x="101" y="59"/>
                    <a:pt x="97" y="57"/>
                    <a:pt x="92" y="57"/>
                  </a:cubicBezTo>
                  <a:cubicBezTo>
                    <a:pt x="86" y="57"/>
                    <a:pt x="81" y="59"/>
                    <a:pt x="76" y="63"/>
                  </a:cubicBezTo>
                  <a:cubicBezTo>
                    <a:pt x="71" y="68"/>
                    <a:pt x="68" y="74"/>
                    <a:pt x="65" y="82"/>
                  </a:cubicBezTo>
                  <a:cubicBezTo>
                    <a:pt x="63" y="90"/>
                    <a:pt x="62" y="97"/>
                    <a:pt x="62" y="10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05" name="Rectangle 158"/>
            <p:cNvSpPr>
              <a:spLocks noChangeArrowheads="1"/>
            </p:cNvSpPr>
            <p:nvPr/>
          </p:nvSpPr>
          <p:spPr bwMode="auto">
            <a:xfrm>
              <a:off x="5187951" y="6543675"/>
              <a:ext cx="133350" cy="12700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06" name="Freeform 159"/>
            <p:cNvSpPr>
              <a:spLocks noEditPoints="1"/>
            </p:cNvSpPr>
            <p:nvPr/>
          </p:nvSpPr>
          <p:spPr bwMode="auto">
            <a:xfrm>
              <a:off x="5384801" y="6210300"/>
              <a:ext cx="342900" cy="460375"/>
            </a:xfrm>
            <a:custGeom>
              <a:gdLst>
                <a:gd fmla="*/ 69 w 108" name="T0"/>
                <a:gd fmla="*/ 100 h 145" name="T1"/>
                <a:gd fmla="*/ 32 w 108" name="T2"/>
                <a:gd fmla="*/ 100 h 145" name="T3"/>
                <a:gd fmla="*/ 32 w 108" name="T4"/>
                <a:gd fmla="*/ 97 h 145" name="T5"/>
                <a:gd fmla="*/ 34 w 108" name="T6"/>
                <a:gd fmla="*/ 81 h 145" name="T7"/>
                <a:gd fmla="*/ 41 w 108" name="T8"/>
                <a:gd fmla="*/ 70 h 145" name="T9"/>
                <a:gd fmla="*/ 60 w 108" name="T10"/>
                <a:gd fmla="*/ 53 h 145" name="T11"/>
                <a:gd fmla="*/ 68 w 108" name="T12"/>
                <a:gd fmla="*/ 41 h 145" name="T13"/>
                <a:gd fmla="*/ 64 w 108" name="T14"/>
                <a:gd fmla="*/ 33 h 145" name="T15"/>
                <a:gd fmla="*/ 55 w 108" name="T16"/>
                <a:gd fmla="*/ 30 h 145" name="T17"/>
                <a:gd fmla="*/ 43 w 108" name="T18"/>
                <a:gd fmla="*/ 35 h 145" name="T19"/>
                <a:gd fmla="*/ 38 w 108" name="T20"/>
                <a:gd fmla="*/ 51 h 145" name="T21"/>
                <a:gd fmla="*/ 0 w 108" name="T22"/>
                <a:gd fmla="*/ 46 h 145" name="T23"/>
                <a:gd fmla="*/ 15 w 108" name="T24"/>
                <a:gd fmla="*/ 12 h 145" name="T25"/>
                <a:gd fmla="*/ 55 w 108" name="T26"/>
                <a:gd fmla="*/ 0 h 145" name="T27"/>
                <a:gd fmla="*/ 90 w 108" name="T28"/>
                <a:gd fmla="*/ 9 h 145" name="T29"/>
                <a:gd fmla="*/ 108 w 108" name="T30"/>
                <a:gd fmla="*/ 41 h 145" name="T31"/>
                <a:gd fmla="*/ 103 w 108" name="T32"/>
                <a:gd fmla="*/ 57 h 145" name="T33"/>
                <a:gd fmla="*/ 84 w 108" name="T34"/>
                <a:gd fmla="*/ 75 h 145" name="T35"/>
                <a:gd fmla="*/ 72 w 108" name="T36"/>
                <a:gd fmla="*/ 88 h 145" name="T37"/>
                <a:gd fmla="*/ 69 w 108" name="T38"/>
                <a:gd fmla="*/ 100 h 145" name="T39"/>
                <a:gd fmla="*/ 31 w 108" name="T40"/>
                <a:gd fmla="*/ 110 h 145" name="T41"/>
                <a:gd fmla="*/ 71 w 108" name="T42"/>
                <a:gd fmla="*/ 110 h 145" name="T43"/>
                <a:gd fmla="*/ 71 w 108" name="T44"/>
                <a:gd fmla="*/ 145 h 145" name="T45"/>
                <a:gd fmla="*/ 31 w 108" name="T46"/>
                <a:gd fmla="*/ 145 h 145" name="T47"/>
                <a:gd fmla="*/ 31 w 108" name="T48"/>
                <a:gd fmla="*/ 110 h 145" name="T4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b="b" l="0" r="r" t="0"/>
              <a:pathLst>
                <a:path h="145" w="108">
                  <a:moveTo>
                    <a:pt x="69" y="100"/>
                  </a:moveTo>
                  <a:cubicBezTo>
                    <a:pt x="32" y="100"/>
                    <a:pt x="32" y="100"/>
                    <a:pt x="32" y="100"/>
                  </a:cubicBezTo>
                  <a:cubicBezTo>
                    <a:pt x="32" y="97"/>
                    <a:pt x="32" y="97"/>
                    <a:pt x="32" y="97"/>
                  </a:cubicBezTo>
                  <a:cubicBezTo>
                    <a:pt x="32" y="90"/>
                    <a:pt x="33" y="85"/>
                    <a:pt x="34" y="81"/>
                  </a:cubicBezTo>
                  <a:cubicBezTo>
                    <a:pt x="36" y="77"/>
                    <a:pt x="38" y="74"/>
                    <a:pt x="41" y="70"/>
                  </a:cubicBezTo>
                  <a:cubicBezTo>
                    <a:pt x="43" y="67"/>
                    <a:pt x="50" y="61"/>
                    <a:pt x="60" y="53"/>
                  </a:cubicBezTo>
                  <a:cubicBezTo>
                    <a:pt x="65" y="49"/>
                    <a:pt x="68" y="45"/>
                    <a:pt x="68" y="41"/>
                  </a:cubicBezTo>
                  <a:cubicBezTo>
                    <a:pt x="68" y="38"/>
                    <a:pt x="67" y="35"/>
                    <a:pt x="64" y="33"/>
                  </a:cubicBezTo>
                  <a:cubicBezTo>
                    <a:pt x="62" y="31"/>
                    <a:pt x="59" y="30"/>
                    <a:pt x="55" y="30"/>
                  </a:cubicBezTo>
                  <a:cubicBezTo>
                    <a:pt x="50" y="30"/>
                    <a:pt x="46" y="32"/>
                    <a:pt x="43" y="35"/>
                  </a:cubicBezTo>
                  <a:cubicBezTo>
                    <a:pt x="40" y="38"/>
                    <a:pt x="38" y="43"/>
                    <a:pt x="38" y="51"/>
                  </a:cubicBezTo>
                  <a:cubicBezTo>
                    <a:pt x="0" y="46"/>
                    <a:pt x="0" y="46"/>
                    <a:pt x="0" y="46"/>
                  </a:cubicBezTo>
                  <a:cubicBezTo>
                    <a:pt x="1" y="32"/>
                    <a:pt x="6" y="21"/>
                    <a:pt x="15" y="12"/>
                  </a:cubicBezTo>
                  <a:cubicBezTo>
                    <a:pt x="24" y="4"/>
                    <a:pt x="37" y="0"/>
                    <a:pt x="55" y="0"/>
                  </a:cubicBezTo>
                  <a:cubicBezTo>
                    <a:pt x="70" y="0"/>
                    <a:pt x="81" y="3"/>
                    <a:pt x="90" y="9"/>
                  </a:cubicBezTo>
                  <a:cubicBezTo>
                    <a:pt x="102" y="17"/>
                    <a:pt x="108" y="27"/>
                    <a:pt x="108" y="41"/>
                  </a:cubicBezTo>
                  <a:cubicBezTo>
                    <a:pt x="108" y="46"/>
                    <a:pt x="106" y="51"/>
                    <a:pt x="103" y="57"/>
                  </a:cubicBezTo>
                  <a:cubicBezTo>
                    <a:pt x="100" y="62"/>
                    <a:pt x="94" y="68"/>
                    <a:pt x="84" y="75"/>
                  </a:cubicBezTo>
                  <a:cubicBezTo>
                    <a:pt x="78" y="81"/>
                    <a:pt x="73" y="85"/>
                    <a:pt x="72" y="88"/>
                  </a:cubicBezTo>
                  <a:cubicBezTo>
                    <a:pt x="70" y="91"/>
                    <a:pt x="69" y="95"/>
                    <a:pt x="69" y="100"/>
                  </a:cubicBezTo>
                  <a:close/>
                  <a:moveTo>
                    <a:pt x="31" y="110"/>
                  </a:moveTo>
                  <a:cubicBezTo>
                    <a:pt x="71" y="110"/>
                    <a:pt x="71" y="110"/>
                    <a:pt x="71" y="110"/>
                  </a:cubicBezTo>
                  <a:cubicBezTo>
                    <a:pt x="71" y="145"/>
                    <a:pt x="71" y="145"/>
                    <a:pt x="71" y="145"/>
                  </a:cubicBezTo>
                  <a:cubicBezTo>
                    <a:pt x="31" y="145"/>
                    <a:pt x="31" y="145"/>
                    <a:pt x="31" y="145"/>
                  </a:cubicBezTo>
                  <a:lnTo>
                    <a:pt x="31" y="11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07" name="Freeform 160"/>
            <p:cNvSpPr>
              <a:spLocks noEditPoints="1"/>
            </p:cNvSpPr>
            <p:nvPr/>
          </p:nvSpPr>
          <p:spPr bwMode="auto">
            <a:xfrm>
              <a:off x="5788026" y="6216650"/>
              <a:ext cx="133350" cy="454025"/>
            </a:xfrm>
            <a:custGeom>
              <a:gdLst>
                <a:gd fmla="*/ 0 w 84" name="T0"/>
                <a:gd fmla="*/ 0 h 286" name="T1"/>
                <a:gd fmla="*/ 84 w 84" name="T2"/>
                <a:gd fmla="*/ 0 h 286" name="T3"/>
                <a:gd fmla="*/ 84 w 84" name="T4"/>
                <a:gd fmla="*/ 66 h 286" name="T5"/>
                <a:gd fmla="*/ 68 w 84" name="T6"/>
                <a:gd fmla="*/ 196 h 286" name="T7"/>
                <a:gd fmla="*/ 16 w 84" name="T8"/>
                <a:gd fmla="*/ 196 h 286" name="T9"/>
                <a:gd fmla="*/ 0 w 84" name="T10"/>
                <a:gd fmla="*/ 66 h 286" name="T11"/>
                <a:gd fmla="*/ 0 w 84" name="T12"/>
                <a:gd fmla="*/ 0 h 286" name="T13"/>
                <a:gd fmla="*/ 2 w 84" name="T14"/>
                <a:gd fmla="*/ 216 h 286" name="T15"/>
                <a:gd fmla="*/ 82 w 84" name="T16"/>
                <a:gd fmla="*/ 216 h 286" name="T17"/>
                <a:gd fmla="*/ 82 w 84" name="T18"/>
                <a:gd fmla="*/ 286 h 286" name="T19"/>
                <a:gd fmla="*/ 2 w 84" name="T20"/>
                <a:gd fmla="*/ 286 h 286" name="T21"/>
                <a:gd fmla="*/ 2 w 84" name="T22"/>
                <a:gd fmla="*/ 216 h 286" name="T2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b="b" l="0" r="r" t="0"/>
              <a:pathLst>
                <a:path h="286" w="84">
                  <a:moveTo>
                    <a:pt x="0" y="0"/>
                  </a:moveTo>
                  <a:lnTo>
                    <a:pt x="84" y="0"/>
                  </a:lnTo>
                  <a:lnTo>
                    <a:pt x="84" y="66"/>
                  </a:lnTo>
                  <a:lnTo>
                    <a:pt x="68" y="196"/>
                  </a:lnTo>
                  <a:lnTo>
                    <a:pt x="16" y="196"/>
                  </a:lnTo>
                  <a:lnTo>
                    <a:pt x="0" y="66"/>
                  </a:lnTo>
                  <a:lnTo>
                    <a:pt x="0" y="0"/>
                  </a:lnTo>
                  <a:close/>
                  <a:moveTo>
                    <a:pt x="2" y="216"/>
                  </a:moveTo>
                  <a:lnTo>
                    <a:pt x="82" y="216"/>
                  </a:lnTo>
                  <a:lnTo>
                    <a:pt x="82" y="286"/>
                  </a:lnTo>
                  <a:lnTo>
                    <a:pt x="2" y="286"/>
                  </a:lnTo>
                  <a:lnTo>
                    <a:pt x="2" y="21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08" name="Freeform 161"/>
            <p:cNvSpPr/>
            <p:nvPr/>
          </p:nvSpPr>
          <p:spPr bwMode="auto">
            <a:xfrm>
              <a:off x="6016626" y="6210300"/>
              <a:ext cx="238125" cy="225425"/>
            </a:xfrm>
            <a:custGeom>
              <a:gdLst>
                <a:gd fmla="*/ 27 w 75" name="T0"/>
                <a:gd fmla="*/ 0 h 71" name="T1"/>
                <a:gd fmla="*/ 48 w 75" name="T2"/>
                <a:gd fmla="*/ 0 h 71" name="T3"/>
                <a:gd fmla="*/ 46 w 75" name="T4"/>
                <a:gd fmla="*/ 14 h 71" name="T5"/>
                <a:gd fmla="*/ 44 w 75" name="T6"/>
                <a:gd fmla="*/ 27 h 71" name="T7"/>
                <a:gd fmla="*/ 49 w 75" name="T8"/>
                <a:gd fmla="*/ 24 h 71" name="T9"/>
                <a:gd fmla="*/ 55 w 75" name="T10"/>
                <a:gd fmla="*/ 21 h 71" name="T11"/>
                <a:gd fmla="*/ 69 w 75" name="T12"/>
                <a:gd fmla="*/ 14 h 71" name="T13"/>
                <a:gd fmla="*/ 75 w 75" name="T14"/>
                <a:gd fmla="*/ 35 h 71" name="T15"/>
                <a:gd fmla="*/ 60 w 75" name="T16"/>
                <a:gd fmla="*/ 38 h 71" name="T17"/>
                <a:gd fmla="*/ 48 w 75" name="T18"/>
                <a:gd fmla="*/ 39 h 71" name="T19"/>
                <a:gd fmla="*/ 57 w 75" name="T20"/>
                <a:gd fmla="*/ 47 h 71" name="T21"/>
                <a:gd fmla="*/ 67 w 75" name="T22"/>
                <a:gd fmla="*/ 58 h 71" name="T23"/>
                <a:gd fmla="*/ 49 w 75" name="T24"/>
                <a:gd fmla="*/ 71 h 71" name="T25"/>
                <a:gd fmla="*/ 42 w 75" name="T26"/>
                <a:gd fmla="*/ 58 h 71" name="T27"/>
                <a:gd fmla="*/ 37 w 75" name="T28"/>
                <a:gd fmla="*/ 47 h 71" name="T29"/>
                <a:gd fmla="*/ 32 w 75" name="T30"/>
                <a:gd fmla="*/ 58 h 71" name="T31"/>
                <a:gd fmla="*/ 25 w 75" name="T32"/>
                <a:gd fmla="*/ 71 h 71" name="T33"/>
                <a:gd fmla="*/ 7 w 75" name="T34"/>
                <a:gd fmla="*/ 58 h 71" name="T35"/>
                <a:gd fmla="*/ 18 w 75" name="T36"/>
                <a:gd fmla="*/ 47 h 71" name="T37"/>
                <a:gd fmla="*/ 27 w 75" name="T38"/>
                <a:gd fmla="*/ 39 h 71" name="T39"/>
                <a:gd fmla="*/ 15 w 75" name="T40"/>
                <a:gd fmla="*/ 37 h 71" name="T41"/>
                <a:gd fmla="*/ 0 w 75" name="T42"/>
                <a:gd fmla="*/ 35 h 71" name="T43"/>
                <a:gd fmla="*/ 7 w 75" name="T44"/>
                <a:gd fmla="*/ 14 h 71" name="T45"/>
                <a:gd fmla="*/ 20 w 75" name="T46"/>
                <a:gd fmla="*/ 21 h 71" name="T47"/>
                <a:gd fmla="*/ 31 w 75" name="T48"/>
                <a:gd fmla="*/ 27 h 71" name="T49"/>
                <a:gd fmla="*/ 28 w 75" name="T50"/>
                <a:gd fmla="*/ 14 h 71" name="T51"/>
                <a:gd fmla="*/ 27 w 75" name="T52"/>
                <a:gd fmla="*/ 0 h 71" name="T5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b="b" l="0" r="r" t="0"/>
              <a:pathLst>
                <a:path h="71" w="75">
                  <a:moveTo>
                    <a:pt x="27" y="0"/>
                  </a:moveTo>
                  <a:cubicBezTo>
                    <a:pt x="48" y="0"/>
                    <a:pt x="48" y="0"/>
                    <a:pt x="48" y="0"/>
                  </a:cubicBezTo>
                  <a:cubicBezTo>
                    <a:pt x="46" y="14"/>
                    <a:pt x="46" y="14"/>
                    <a:pt x="46" y="14"/>
                  </a:cubicBezTo>
                  <a:cubicBezTo>
                    <a:pt x="46" y="18"/>
                    <a:pt x="45" y="22"/>
                    <a:pt x="44" y="27"/>
                  </a:cubicBezTo>
                  <a:cubicBezTo>
                    <a:pt x="46" y="25"/>
                    <a:pt x="48" y="25"/>
                    <a:pt x="49" y="24"/>
                  </a:cubicBezTo>
                  <a:cubicBezTo>
                    <a:pt x="52" y="23"/>
                    <a:pt x="54" y="21"/>
                    <a:pt x="55" y="21"/>
                  </a:cubicBezTo>
                  <a:cubicBezTo>
                    <a:pt x="69" y="14"/>
                    <a:pt x="69" y="14"/>
                    <a:pt x="69" y="14"/>
                  </a:cubicBezTo>
                  <a:cubicBezTo>
                    <a:pt x="75" y="35"/>
                    <a:pt x="75" y="35"/>
                    <a:pt x="75" y="35"/>
                  </a:cubicBezTo>
                  <a:cubicBezTo>
                    <a:pt x="60" y="38"/>
                    <a:pt x="60" y="38"/>
                    <a:pt x="60" y="38"/>
                  </a:cubicBezTo>
                  <a:cubicBezTo>
                    <a:pt x="58" y="39"/>
                    <a:pt x="53" y="39"/>
                    <a:pt x="48" y="39"/>
                  </a:cubicBezTo>
                  <a:cubicBezTo>
                    <a:pt x="52" y="42"/>
                    <a:pt x="55" y="45"/>
                    <a:pt x="57" y="47"/>
                  </a:cubicBezTo>
                  <a:cubicBezTo>
                    <a:pt x="67" y="58"/>
                    <a:pt x="67" y="58"/>
                    <a:pt x="67" y="58"/>
                  </a:cubicBezTo>
                  <a:cubicBezTo>
                    <a:pt x="49" y="71"/>
                    <a:pt x="49" y="71"/>
                    <a:pt x="49" y="71"/>
                  </a:cubicBezTo>
                  <a:cubicBezTo>
                    <a:pt x="42" y="58"/>
                    <a:pt x="42" y="58"/>
                    <a:pt x="42" y="58"/>
                  </a:cubicBezTo>
                  <a:cubicBezTo>
                    <a:pt x="41" y="56"/>
                    <a:pt x="39" y="52"/>
                    <a:pt x="37" y="47"/>
                  </a:cubicBezTo>
                  <a:cubicBezTo>
                    <a:pt x="35" y="53"/>
                    <a:pt x="33" y="57"/>
                    <a:pt x="32" y="58"/>
                  </a:cubicBezTo>
                  <a:cubicBezTo>
                    <a:pt x="25" y="71"/>
                    <a:pt x="25" y="71"/>
                    <a:pt x="25" y="71"/>
                  </a:cubicBezTo>
                  <a:cubicBezTo>
                    <a:pt x="7" y="58"/>
                    <a:pt x="7" y="58"/>
                    <a:pt x="7" y="58"/>
                  </a:cubicBezTo>
                  <a:cubicBezTo>
                    <a:pt x="18" y="47"/>
                    <a:pt x="18" y="47"/>
                    <a:pt x="18" y="47"/>
                  </a:cubicBezTo>
                  <a:cubicBezTo>
                    <a:pt x="21" y="44"/>
                    <a:pt x="24" y="41"/>
                    <a:pt x="27" y="39"/>
                  </a:cubicBezTo>
                  <a:cubicBezTo>
                    <a:pt x="24" y="39"/>
                    <a:pt x="20" y="38"/>
                    <a:pt x="15" y="37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7" y="14"/>
                    <a:pt x="7" y="14"/>
                    <a:pt x="7" y="14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22" y="21"/>
                    <a:pt x="25" y="23"/>
                    <a:pt x="31" y="27"/>
                  </a:cubicBezTo>
                  <a:cubicBezTo>
                    <a:pt x="30" y="21"/>
                    <a:pt x="29" y="17"/>
                    <a:pt x="28" y="14"/>
                  </a:cubicBezTo>
                  <a:lnTo>
                    <a:pt x="27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09" name="Freeform 162"/>
            <p:cNvSpPr/>
            <p:nvPr/>
          </p:nvSpPr>
          <p:spPr bwMode="auto">
            <a:xfrm>
              <a:off x="6353176" y="6273800"/>
              <a:ext cx="336550" cy="339725"/>
            </a:xfrm>
            <a:custGeom>
              <a:gdLst>
                <a:gd fmla="*/ 0 w 212" name="T0"/>
                <a:gd fmla="*/ 76 h 214" name="T1"/>
                <a:gd fmla="*/ 74 w 212" name="T2"/>
                <a:gd fmla="*/ 76 h 214" name="T3"/>
                <a:gd fmla="*/ 74 w 212" name="T4"/>
                <a:gd fmla="*/ 0 h 214" name="T5"/>
                <a:gd fmla="*/ 138 w 212" name="T6"/>
                <a:gd fmla="*/ 0 h 214" name="T7"/>
                <a:gd fmla="*/ 138 w 212" name="T8"/>
                <a:gd fmla="*/ 76 h 214" name="T9"/>
                <a:gd fmla="*/ 212 w 212" name="T10"/>
                <a:gd fmla="*/ 76 h 214" name="T11"/>
                <a:gd fmla="*/ 212 w 212" name="T12"/>
                <a:gd fmla="*/ 140 h 214" name="T13"/>
                <a:gd fmla="*/ 138 w 212" name="T14"/>
                <a:gd fmla="*/ 140 h 214" name="T15"/>
                <a:gd fmla="*/ 138 w 212" name="T16"/>
                <a:gd fmla="*/ 214 h 214" name="T17"/>
                <a:gd fmla="*/ 74 w 212" name="T18"/>
                <a:gd fmla="*/ 214 h 214" name="T19"/>
                <a:gd fmla="*/ 74 w 212" name="T20"/>
                <a:gd fmla="*/ 140 h 214" name="T21"/>
                <a:gd fmla="*/ 0 w 212" name="T22"/>
                <a:gd fmla="*/ 140 h 214" name="T23"/>
                <a:gd fmla="*/ 0 w 212" name="T24"/>
                <a:gd fmla="*/ 76 h 214" name="T2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b="b" l="0" r="r" t="0"/>
              <a:pathLst>
                <a:path h="214" w="211">
                  <a:moveTo>
                    <a:pt x="0" y="76"/>
                  </a:moveTo>
                  <a:lnTo>
                    <a:pt x="74" y="76"/>
                  </a:lnTo>
                  <a:lnTo>
                    <a:pt x="74" y="0"/>
                  </a:lnTo>
                  <a:lnTo>
                    <a:pt x="138" y="0"/>
                  </a:lnTo>
                  <a:lnTo>
                    <a:pt x="138" y="76"/>
                  </a:lnTo>
                  <a:lnTo>
                    <a:pt x="212" y="76"/>
                  </a:lnTo>
                  <a:lnTo>
                    <a:pt x="212" y="140"/>
                  </a:lnTo>
                  <a:lnTo>
                    <a:pt x="138" y="140"/>
                  </a:lnTo>
                  <a:lnTo>
                    <a:pt x="138" y="214"/>
                  </a:lnTo>
                  <a:lnTo>
                    <a:pt x="74" y="214"/>
                  </a:lnTo>
                  <a:lnTo>
                    <a:pt x="74" y="140"/>
                  </a:lnTo>
                  <a:lnTo>
                    <a:pt x="0" y="140"/>
                  </a:lnTo>
                  <a:lnTo>
                    <a:pt x="0" y="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10" name="Rectangle 163"/>
            <p:cNvSpPr>
              <a:spLocks noChangeArrowheads="1"/>
            </p:cNvSpPr>
            <p:nvPr/>
          </p:nvSpPr>
          <p:spPr bwMode="auto">
            <a:xfrm>
              <a:off x="6784976" y="6457950"/>
              <a:ext cx="182563" cy="9525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2457" name="school bus front"/>
          <p:cNvGrpSpPr/>
          <p:nvPr/>
        </p:nvGrpSpPr>
        <p:grpSpPr>
          <a:xfrm>
            <a:off x="1686981" y="4344354"/>
            <a:ext cx="826440" cy="895241"/>
            <a:chOff x="6775451" y="3355975"/>
            <a:chExt cx="1582737" cy="1714500"/>
          </a:xfrm>
        </p:grpSpPr>
        <p:sp>
          <p:nvSpPr>
            <p:cNvPr id="2411" name="Freeform 164"/>
            <p:cNvSpPr/>
            <p:nvPr/>
          </p:nvSpPr>
          <p:spPr bwMode="auto">
            <a:xfrm>
              <a:off x="6967538" y="4743450"/>
              <a:ext cx="282575" cy="301625"/>
            </a:xfrm>
            <a:custGeom>
              <a:gdLst>
                <a:gd fmla="*/ 8 w 89" name="T0"/>
                <a:gd fmla="*/ 95 h 95" name="T1"/>
                <a:gd fmla="*/ 0 w 89" name="T2"/>
                <a:gd fmla="*/ 87 h 95" name="T3"/>
                <a:gd fmla="*/ 0 w 89" name="T4"/>
                <a:gd fmla="*/ 8 h 95" name="T5"/>
                <a:gd fmla="*/ 8 w 89" name="T6"/>
                <a:gd fmla="*/ 0 h 95" name="T7"/>
                <a:gd fmla="*/ 81 w 89" name="T8"/>
                <a:gd fmla="*/ 0 h 95" name="T9"/>
                <a:gd fmla="*/ 89 w 89" name="T10"/>
                <a:gd fmla="*/ 8 h 95" name="T11"/>
                <a:gd fmla="*/ 89 w 89" name="T12"/>
                <a:gd fmla="*/ 87 h 95" name="T13"/>
                <a:gd fmla="*/ 81 w 89" name="T14"/>
                <a:gd fmla="*/ 95 h 95" name="T15"/>
                <a:gd fmla="*/ 8 w 89" name="T16"/>
                <a:gd fmla="*/ 95 h 95" name="T1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b="b" l="0" r="r" t="0"/>
              <a:pathLst>
                <a:path h="95" w="89">
                  <a:moveTo>
                    <a:pt x="8" y="95"/>
                  </a:moveTo>
                  <a:cubicBezTo>
                    <a:pt x="3" y="95"/>
                    <a:pt x="0" y="92"/>
                    <a:pt x="0" y="87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0" y="3"/>
                    <a:pt x="3" y="0"/>
                    <a:pt x="8" y="0"/>
                  </a:cubicBezTo>
                  <a:cubicBezTo>
                    <a:pt x="81" y="0"/>
                    <a:pt x="81" y="0"/>
                    <a:pt x="81" y="0"/>
                  </a:cubicBezTo>
                  <a:cubicBezTo>
                    <a:pt x="85" y="0"/>
                    <a:pt x="89" y="3"/>
                    <a:pt x="89" y="8"/>
                  </a:cubicBezTo>
                  <a:cubicBezTo>
                    <a:pt x="89" y="87"/>
                    <a:pt x="89" y="87"/>
                    <a:pt x="89" y="87"/>
                  </a:cubicBezTo>
                  <a:cubicBezTo>
                    <a:pt x="89" y="92"/>
                    <a:pt x="85" y="95"/>
                    <a:pt x="81" y="95"/>
                  </a:cubicBezTo>
                  <a:lnTo>
                    <a:pt x="8" y="95"/>
                  </a:lnTo>
                  <a:close/>
                </a:path>
              </a:pathLst>
            </a:custGeom>
            <a:solidFill>
              <a:schemeClr val="bg2">
                <a:lumMod val="1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12" name="Freeform 165"/>
            <p:cNvSpPr>
              <a:spLocks noEditPoints="1"/>
            </p:cNvSpPr>
            <p:nvPr/>
          </p:nvSpPr>
          <p:spPr bwMode="auto">
            <a:xfrm>
              <a:off x="6938963" y="4714875"/>
              <a:ext cx="336550" cy="355600"/>
            </a:xfrm>
            <a:custGeom>
              <a:gdLst>
                <a:gd fmla="*/ 90 w 106" name="T0"/>
                <a:gd fmla="*/ 17 h 112" name="T1"/>
                <a:gd fmla="*/ 90 w 106" name="T2"/>
                <a:gd fmla="*/ 96 h 112" name="T3"/>
                <a:gd fmla="*/ 17 w 106" name="T4"/>
                <a:gd fmla="*/ 96 h 112" name="T5"/>
                <a:gd fmla="*/ 17 w 106" name="T6"/>
                <a:gd fmla="*/ 17 h 112" name="T7"/>
                <a:gd fmla="*/ 90 w 106" name="T8"/>
                <a:gd fmla="*/ 17 h 112" name="T9"/>
                <a:gd fmla="*/ 90 w 106" name="T10"/>
                <a:gd fmla="*/ 0 h 112" name="T11"/>
                <a:gd fmla="*/ 17 w 106" name="T12"/>
                <a:gd fmla="*/ 0 h 112" name="T13"/>
                <a:gd fmla="*/ 0 w 106" name="T14"/>
                <a:gd fmla="*/ 17 h 112" name="T15"/>
                <a:gd fmla="*/ 0 w 106" name="T16"/>
                <a:gd fmla="*/ 96 h 112" name="T17"/>
                <a:gd fmla="*/ 17 w 106" name="T18"/>
                <a:gd fmla="*/ 112 h 112" name="T19"/>
                <a:gd fmla="*/ 90 w 106" name="T20"/>
                <a:gd fmla="*/ 112 h 112" name="T21"/>
                <a:gd fmla="*/ 106 w 106" name="T22"/>
                <a:gd fmla="*/ 96 h 112" name="T23"/>
                <a:gd fmla="*/ 106 w 106" name="T24"/>
                <a:gd fmla="*/ 17 h 112" name="T25"/>
                <a:gd fmla="*/ 90 w 106" name="T26"/>
                <a:gd fmla="*/ 0 h 112" name="T2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b="b" l="0" r="r" t="0"/>
              <a:pathLst>
                <a:path h="112" w="105">
                  <a:moveTo>
                    <a:pt x="90" y="17"/>
                  </a:moveTo>
                  <a:cubicBezTo>
                    <a:pt x="90" y="96"/>
                    <a:pt x="90" y="96"/>
                    <a:pt x="90" y="96"/>
                  </a:cubicBezTo>
                  <a:cubicBezTo>
                    <a:pt x="17" y="96"/>
                    <a:pt x="17" y="96"/>
                    <a:pt x="17" y="9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90" y="17"/>
                    <a:pt x="90" y="17"/>
                    <a:pt x="90" y="17"/>
                  </a:cubicBezTo>
                  <a:moveTo>
                    <a:pt x="90" y="0"/>
                  </a:moveTo>
                  <a:cubicBezTo>
                    <a:pt x="17" y="0"/>
                    <a:pt x="17" y="0"/>
                    <a:pt x="17" y="0"/>
                  </a:cubicBezTo>
                  <a:cubicBezTo>
                    <a:pt x="8" y="0"/>
                    <a:pt x="0" y="8"/>
                    <a:pt x="0" y="17"/>
                  </a:cubicBezTo>
                  <a:cubicBezTo>
                    <a:pt x="0" y="96"/>
                    <a:pt x="0" y="96"/>
                    <a:pt x="0" y="96"/>
                  </a:cubicBezTo>
                  <a:cubicBezTo>
                    <a:pt x="0" y="105"/>
                    <a:pt x="8" y="112"/>
                    <a:pt x="17" y="112"/>
                  </a:cubicBezTo>
                  <a:cubicBezTo>
                    <a:pt x="90" y="112"/>
                    <a:pt x="90" y="112"/>
                    <a:pt x="90" y="112"/>
                  </a:cubicBezTo>
                  <a:cubicBezTo>
                    <a:pt x="99" y="112"/>
                    <a:pt x="106" y="105"/>
                    <a:pt x="106" y="96"/>
                  </a:cubicBezTo>
                  <a:cubicBezTo>
                    <a:pt x="106" y="17"/>
                    <a:pt x="106" y="17"/>
                    <a:pt x="106" y="17"/>
                  </a:cubicBezTo>
                  <a:cubicBezTo>
                    <a:pt x="106" y="8"/>
                    <a:pt x="99" y="0"/>
                    <a:pt x="90" y="0"/>
                  </a:cubicBezTo>
                  <a:close/>
                </a:path>
              </a:pathLst>
            </a:custGeom>
            <a:solidFill>
              <a:schemeClr val="bg2">
                <a:lumMod val="1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13" name="Freeform 166"/>
            <p:cNvSpPr/>
            <p:nvPr/>
          </p:nvSpPr>
          <p:spPr bwMode="auto">
            <a:xfrm>
              <a:off x="7878763" y="4743450"/>
              <a:ext cx="285750" cy="301625"/>
            </a:xfrm>
            <a:custGeom>
              <a:gdLst>
                <a:gd fmla="*/ 9 w 90" name="T0"/>
                <a:gd fmla="*/ 95 h 95" name="T1"/>
                <a:gd fmla="*/ 0 w 90" name="T2"/>
                <a:gd fmla="*/ 87 h 95" name="T3"/>
                <a:gd fmla="*/ 0 w 90" name="T4"/>
                <a:gd fmla="*/ 8 h 95" name="T5"/>
                <a:gd fmla="*/ 9 w 90" name="T6"/>
                <a:gd fmla="*/ 0 h 95" name="T7"/>
                <a:gd fmla="*/ 82 w 90" name="T8"/>
                <a:gd fmla="*/ 0 h 95" name="T9"/>
                <a:gd fmla="*/ 90 w 90" name="T10"/>
                <a:gd fmla="*/ 8 h 95" name="T11"/>
                <a:gd fmla="*/ 90 w 90" name="T12"/>
                <a:gd fmla="*/ 87 h 95" name="T13"/>
                <a:gd fmla="*/ 82 w 90" name="T14"/>
                <a:gd fmla="*/ 95 h 95" name="T15"/>
                <a:gd fmla="*/ 9 w 90" name="T16"/>
                <a:gd fmla="*/ 95 h 95" name="T1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b="b" l="0" r="r" t="0"/>
              <a:pathLst>
                <a:path h="95" w="90">
                  <a:moveTo>
                    <a:pt x="9" y="95"/>
                  </a:moveTo>
                  <a:cubicBezTo>
                    <a:pt x="4" y="95"/>
                    <a:pt x="0" y="92"/>
                    <a:pt x="0" y="87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0" y="3"/>
                    <a:pt x="4" y="0"/>
                    <a:pt x="9" y="0"/>
                  </a:cubicBezTo>
                  <a:cubicBezTo>
                    <a:pt x="82" y="0"/>
                    <a:pt x="82" y="0"/>
                    <a:pt x="82" y="0"/>
                  </a:cubicBezTo>
                  <a:cubicBezTo>
                    <a:pt x="86" y="0"/>
                    <a:pt x="90" y="3"/>
                    <a:pt x="90" y="8"/>
                  </a:cubicBezTo>
                  <a:cubicBezTo>
                    <a:pt x="90" y="87"/>
                    <a:pt x="90" y="87"/>
                    <a:pt x="90" y="87"/>
                  </a:cubicBezTo>
                  <a:cubicBezTo>
                    <a:pt x="90" y="92"/>
                    <a:pt x="86" y="95"/>
                    <a:pt x="82" y="95"/>
                  </a:cubicBezTo>
                  <a:lnTo>
                    <a:pt x="9" y="95"/>
                  </a:lnTo>
                  <a:close/>
                </a:path>
              </a:pathLst>
            </a:custGeom>
            <a:solidFill>
              <a:schemeClr val="bg2">
                <a:lumMod val="1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14" name="Freeform 167"/>
            <p:cNvSpPr>
              <a:spLocks noEditPoints="1"/>
            </p:cNvSpPr>
            <p:nvPr/>
          </p:nvSpPr>
          <p:spPr bwMode="auto">
            <a:xfrm>
              <a:off x="7853363" y="4714875"/>
              <a:ext cx="336550" cy="355600"/>
            </a:xfrm>
            <a:custGeom>
              <a:gdLst>
                <a:gd fmla="*/ 90 w 106" name="T0"/>
                <a:gd fmla="*/ 17 h 112" name="T1"/>
                <a:gd fmla="*/ 90 w 106" name="T2"/>
                <a:gd fmla="*/ 96 h 112" name="T3"/>
                <a:gd fmla="*/ 17 w 106" name="T4"/>
                <a:gd fmla="*/ 96 h 112" name="T5"/>
                <a:gd fmla="*/ 17 w 106" name="T6"/>
                <a:gd fmla="*/ 17 h 112" name="T7"/>
                <a:gd fmla="*/ 90 w 106" name="T8"/>
                <a:gd fmla="*/ 17 h 112" name="T9"/>
                <a:gd fmla="*/ 90 w 106" name="T10"/>
                <a:gd fmla="*/ 0 h 112" name="T11"/>
                <a:gd fmla="*/ 17 w 106" name="T12"/>
                <a:gd fmla="*/ 0 h 112" name="T13"/>
                <a:gd fmla="*/ 0 w 106" name="T14"/>
                <a:gd fmla="*/ 17 h 112" name="T15"/>
                <a:gd fmla="*/ 0 w 106" name="T16"/>
                <a:gd fmla="*/ 96 h 112" name="T17"/>
                <a:gd fmla="*/ 17 w 106" name="T18"/>
                <a:gd fmla="*/ 112 h 112" name="T19"/>
                <a:gd fmla="*/ 90 w 106" name="T20"/>
                <a:gd fmla="*/ 112 h 112" name="T21"/>
                <a:gd fmla="*/ 106 w 106" name="T22"/>
                <a:gd fmla="*/ 96 h 112" name="T23"/>
                <a:gd fmla="*/ 106 w 106" name="T24"/>
                <a:gd fmla="*/ 17 h 112" name="T25"/>
                <a:gd fmla="*/ 90 w 106" name="T26"/>
                <a:gd fmla="*/ 0 h 112" name="T2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b="b" l="0" r="r" t="0"/>
              <a:pathLst>
                <a:path h="112" w="105">
                  <a:moveTo>
                    <a:pt x="90" y="17"/>
                  </a:moveTo>
                  <a:cubicBezTo>
                    <a:pt x="90" y="96"/>
                    <a:pt x="90" y="96"/>
                    <a:pt x="90" y="96"/>
                  </a:cubicBezTo>
                  <a:cubicBezTo>
                    <a:pt x="17" y="96"/>
                    <a:pt x="17" y="96"/>
                    <a:pt x="17" y="9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90" y="17"/>
                    <a:pt x="90" y="17"/>
                    <a:pt x="90" y="17"/>
                  </a:cubicBezTo>
                  <a:moveTo>
                    <a:pt x="90" y="0"/>
                  </a:moveTo>
                  <a:cubicBezTo>
                    <a:pt x="17" y="0"/>
                    <a:pt x="17" y="0"/>
                    <a:pt x="17" y="0"/>
                  </a:cubicBezTo>
                  <a:cubicBezTo>
                    <a:pt x="8" y="0"/>
                    <a:pt x="0" y="8"/>
                    <a:pt x="0" y="17"/>
                  </a:cubicBezTo>
                  <a:cubicBezTo>
                    <a:pt x="0" y="96"/>
                    <a:pt x="0" y="96"/>
                    <a:pt x="0" y="96"/>
                  </a:cubicBezTo>
                  <a:cubicBezTo>
                    <a:pt x="0" y="105"/>
                    <a:pt x="8" y="112"/>
                    <a:pt x="17" y="112"/>
                  </a:cubicBezTo>
                  <a:cubicBezTo>
                    <a:pt x="90" y="112"/>
                    <a:pt x="90" y="112"/>
                    <a:pt x="90" y="112"/>
                  </a:cubicBezTo>
                  <a:cubicBezTo>
                    <a:pt x="99" y="112"/>
                    <a:pt x="106" y="105"/>
                    <a:pt x="106" y="96"/>
                  </a:cubicBezTo>
                  <a:cubicBezTo>
                    <a:pt x="106" y="17"/>
                    <a:pt x="106" y="17"/>
                    <a:pt x="106" y="17"/>
                  </a:cubicBezTo>
                  <a:cubicBezTo>
                    <a:pt x="106" y="8"/>
                    <a:pt x="99" y="0"/>
                    <a:pt x="90" y="0"/>
                  </a:cubicBezTo>
                  <a:close/>
                </a:path>
              </a:pathLst>
            </a:custGeom>
            <a:solidFill>
              <a:schemeClr val="bg2">
                <a:lumMod val="1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15" name="Freeform 168"/>
            <p:cNvSpPr/>
            <p:nvPr/>
          </p:nvSpPr>
          <p:spPr bwMode="auto">
            <a:xfrm>
              <a:off x="6913563" y="3387725"/>
              <a:ext cx="1304925" cy="1381125"/>
            </a:xfrm>
            <a:custGeom>
              <a:gdLst>
                <a:gd fmla="*/ 205 w 411" name="T0"/>
                <a:gd fmla="*/ 0 h 435" name="T1"/>
                <a:gd fmla="*/ 0 w 411" name="T2"/>
                <a:gd fmla="*/ 69 h 435" name="T3"/>
                <a:gd fmla="*/ 0 w 411" name="T4"/>
                <a:gd fmla="*/ 69 h 435" name="T5"/>
                <a:gd fmla="*/ 0 w 411" name="T6"/>
                <a:gd fmla="*/ 435 h 435" name="T7"/>
                <a:gd fmla="*/ 411 w 411" name="T8"/>
                <a:gd fmla="*/ 435 h 435" name="T9"/>
                <a:gd fmla="*/ 411 w 411" name="T10"/>
                <a:gd fmla="*/ 69 h 435" name="T11"/>
                <a:gd fmla="*/ 205 w 411" name="T12"/>
                <a:gd fmla="*/ 0 h 435" name="T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b="b" l="0" r="r" t="0"/>
              <a:pathLst>
                <a:path h="435" w="411">
                  <a:moveTo>
                    <a:pt x="205" y="0"/>
                  </a:moveTo>
                  <a:cubicBezTo>
                    <a:pt x="92" y="0"/>
                    <a:pt x="0" y="31"/>
                    <a:pt x="0" y="69"/>
                  </a:cubicBezTo>
                  <a:cubicBezTo>
                    <a:pt x="0" y="69"/>
                    <a:pt x="0" y="69"/>
                    <a:pt x="0" y="69"/>
                  </a:cubicBezTo>
                  <a:cubicBezTo>
                    <a:pt x="0" y="435"/>
                    <a:pt x="0" y="435"/>
                    <a:pt x="0" y="435"/>
                  </a:cubicBezTo>
                  <a:cubicBezTo>
                    <a:pt x="411" y="435"/>
                    <a:pt x="411" y="435"/>
                    <a:pt x="411" y="435"/>
                  </a:cubicBezTo>
                  <a:cubicBezTo>
                    <a:pt x="411" y="69"/>
                    <a:pt x="411" y="69"/>
                    <a:pt x="411" y="69"/>
                  </a:cubicBezTo>
                  <a:cubicBezTo>
                    <a:pt x="411" y="31"/>
                    <a:pt x="319" y="0"/>
                    <a:pt x="205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16" name="Freeform 169"/>
            <p:cNvSpPr>
              <a:spLocks noEditPoints="1"/>
            </p:cNvSpPr>
            <p:nvPr/>
          </p:nvSpPr>
          <p:spPr bwMode="auto">
            <a:xfrm>
              <a:off x="6881813" y="3355975"/>
              <a:ext cx="1368425" cy="1444625"/>
            </a:xfrm>
            <a:custGeom>
              <a:gdLst>
                <a:gd fmla="*/ 421 w 431" name="T0"/>
                <a:gd fmla="*/ 455 h 455" name="T1"/>
                <a:gd fmla="*/ 10 w 431" name="T2"/>
                <a:gd fmla="*/ 455 h 455" name="T3"/>
                <a:gd fmla="*/ 0 w 431" name="T4"/>
                <a:gd fmla="*/ 445 h 455" name="T5"/>
                <a:gd fmla="*/ 0 w 431" name="T6"/>
                <a:gd fmla="*/ 79 h 455" name="T7"/>
                <a:gd fmla="*/ 215 w 431" name="T8"/>
                <a:gd fmla="*/ 0 h 455" name="T9"/>
                <a:gd fmla="*/ 431 w 431" name="T10"/>
                <a:gd fmla="*/ 79 h 455" name="T11"/>
                <a:gd fmla="*/ 431 w 431" name="T12"/>
                <a:gd fmla="*/ 445 h 455" name="T13"/>
                <a:gd fmla="*/ 421 w 431" name="T14"/>
                <a:gd fmla="*/ 455 h 455" name="T15"/>
                <a:gd fmla="*/ 20 w 431" name="T16"/>
                <a:gd fmla="*/ 435 h 455" name="T17"/>
                <a:gd fmla="*/ 411 w 431" name="T18"/>
                <a:gd fmla="*/ 435 h 455" name="T19"/>
                <a:gd fmla="*/ 411 w 431" name="T20"/>
                <a:gd fmla="*/ 79 h 455" name="T21"/>
                <a:gd fmla="*/ 215 w 431" name="T22"/>
                <a:gd fmla="*/ 20 h 455" name="T23"/>
                <a:gd fmla="*/ 20 w 431" name="T24"/>
                <a:gd fmla="*/ 79 h 455" name="T25"/>
                <a:gd fmla="*/ 20 w 431" name="T26"/>
                <a:gd fmla="*/ 435 h 455" name="T2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b="b" l="0" r="r" t="0"/>
              <a:pathLst>
                <a:path h="455" w="431">
                  <a:moveTo>
                    <a:pt x="421" y="455"/>
                  </a:moveTo>
                  <a:cubicBezTo>
                    <a:pt x="10" y="455"/>
                    <a:pt x="10" y="455"/>
                    <a:pt x="10" y="455"/>
                  </a:cubicBezTo>
                  <a:cubicBezTo>
                    <a:pt x="4" y="455"/>
                    <a:pt x="0" y="450"/>
                    <a:pt x="0" y="445"/>
                  </a:cubicBezTo>
                  <a:cubicBezTo>
                    <a:pt x="0" y="79"/>
                    <a:pt x="0" y="79"/>
                    <a:pt x="0" y="79"/>
                  </a:cubicBezTo>
                  <a:cubicBezTo>
                    <a:pt x="0" y="28"/>
                    <a:pt x="111" y="0"/>
                    <a:pt x="215" y="0"/>
                  </a:cubicBezTo>
                  <a:cubicBezTo>
                    <a:pt x="320" y="0"/>
                    <a:pt x="431" y="28"/>
                    <a:pt x="431" y="79"/>
                  </a:cubicBezTo>
                  <a:cubicBezTo>
                    <a:pt x="431" y="445"/>
                    <a:pt x="431" y="445"/>
                    <a:pt x="431" y="445"/>
                  </a:cubicBezTo>
                  <a:cubicBezTo>
                    <a:pt x="431" y="450"/>
                    <a:pt x="426" y="455"/>
                    <a:pt x="421" y="455"/>
                  </a:cubicBezTo>
                  <a:close/>
                  <a:moveTo>
                    <a:pt x="20" y="435"/>
                  </a:moveTo>
                  <a:cubicBezTo>
                    <a:pt x="411" y="435"/>
                    <a:pt x="411" y="435"/>
                    <a:pt x="411" y="435"/>
                  </a:cubicBezTo>
                  <a:cubicBezTo>
                    <a:pt x="411" y="79"/>
                    <a:pt x="411" y="79"/>
                    <a:pt x="411" y="79"/>
                  </a:cubicBezTo>
                  <a:cubicBezTo>
                    <a:pt x="411" y="51"/>
                    <a:pt x="327" y="20"/>
                    <a:pt x="215" y="20"/>
                  </a:cubicBezTo>
                  <a:cubicBezTo>
                    <a:pt x="103" y="20"/>
                    <a:pt x="20" y="51"/>
                    <a:pt x="20" y="79"/>
                  </a:cubicBezTo>
                  <a:lnTo>
                    <a:pt x="20" y="435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17" name="Oval 170"/>
            <p:cNvSpPr>
              <a:spLocks noChangeArrowheads="1"/>
            </p:cNvSpPr>
            <p:nvPr/>
          </p:nvSpPr>
          <p:spPr bwMode="auto">
            <a:xfrm>
              <a:off x="7059613" y="3556000"/>
              <a:ext cx="114300" cy="114300"/>
            </a:xfrm>
            <a:prstGeom prst="ellipse">
              <a:avLst/>
            </a:prstGeom>
            <a:gradFill flip="none" rotWithShape="1">
              <a:gsLst>
                <a:gs pos="19000">
                  <a:schemeClr val="accent6"/>
                </a:gs>
                <a:gs pos="79000">
                  <a:schemeClr val="accent6">
                    <a:lumMod val="50000"/>
                  </a:schemeClr>
                </a:gs>
              </a:gsLst>
              <a:path path="circle">
                <a:fillToRect b="50000" l="50000" r="50000" t="50000"/>
              </a:path>
            </a:gra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18" name="Freeform 171"/>
            <p:cNvSpPr>
              <a:spLocks noEditPoints="1"/>
            </p:cNvSpPr>
            <p:nvPr/>
          </p:nvSpPr>
          <p:spPr bwMode="auto">
            <a:xfrm>
              <a:off x="7046913" y="3543300"/>
              <a:ext cx="139700" cy="139700"/>
            </a:xfrm>
            <a:custGeom>
              <a:gdLst>
                <a:gd fmla="*/ 22 w 44" name="T0"/>
                <a:gd fmla="*/ 44 h 44" name="T1"/>
                <a:gd fmla="*/ 0 w 44" name="T2"/>
                <a:gd fmla="*/ 22 h 44" name="T3"/>
                <a:gd fmla="*/ 22 w 44" name="T4"/>
                <a:gd fmla="*/ 0 h 44" name="T5"/>
                <a:gd fmla="*/ 44 w 44" name="T6"/>
                <a:gd fmla="*/ 22 h 44" name="T7"/>
                <a:gd fmla="*/ 22 w 44" name="T8"/>
                <a:gd fmla="*/ 44 h 44" name="T9"/>
                <a:gd fmla="*/ 22 w 44" name="T10"/>
                <a:gd fmla="*/ 8 h 44" name="T11"/>
                <a:gd fmla="*/ 8 w 44" name="T12"/>
                <a:gd fmla="*/ 22 h 44" name="T13"/>
                <a:gd fmla="*/ 22 w 44" name="T14"/>
                <a:gd fmla="*/ 36 h 44" name="T15"/>
                <a:gd fmla="*/ 36 w 44" name="T16"/>
                <a:gd fmla="*/ 22 h 44" name="T17"/>
                <a:gd fmla="*/ 22 w 44" name="T18"/>
                <a:gd fmla="*/ 8 h 44" name="T1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b="b" l="0" r="r" t="0"/>
              <a:pathLst>
                <a:path h="44" w="44">
                  <a:moveTo>
                    <a:pt x="22" y="44"/>
                  </a:moveTo>
                  <a:cubicBezTo>
                    <a:pt x="10" y="44"/>
                    <a:pt x="0" y="34"/>
                    <a:pt x="0" y="22"/>
                  </a:cubicBezTo>
                  <a:cubicBezTo>
                    <a:pt x="0" y="10"/>
                    <a:pt x="10" y="0"/>
                    <a:pt x="22" y="0"/>
                  </a:cubicBezTo>
                  <a:cubicBezTo>
                    <a:pt x="34" y="0"/>
                    <a:pt x="44" y="10"/>
                    <a:pt x="44" y="22"/>
                  </a:cubicBezTo>
                  <a:cubicBezTo>
                    <a:pt x="44" y="34"/>
                    <a:pt x="34" y="44"/>
                    <a:pt x="22" y="44"/>
                  </a:cubicBezTo>
                  <a:close/>
                  <a:moveTo>
                    <a:pt x="22" y="8"/>
                  </a:moveTo>
                  <a:cubicBezTo>
                    <a:pt x="14" y="8"/>
                    <a:pt x="8" y="15"/>
                    <a:pt x="8" y="22"/>
                  </a:cubicBezTo>
                  <a:cubicBezTo>
                    <a:pt x="8" y="30"/>
                    <a:pt x="14" y="36"/>
                    <a:pt x="22" y="36"/>
                  </a:cubicBezTo>
                  <a:cubicBezTo>
                    <a:pt x="29" y="36"/>
                    <a:pt x="36" y="30"/>
                    <a:pt x="36" y="22"/>
                  </a:cubicBezTo>
                  <a:cubicBezTo>
                    <a:pt x="36" y="15"/>
                    <a:pt x="29" y="8"/>
                    <a:pt x="22" y="8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19" name="Oval 172"/>
            <p:cNvSpPr>
              <a:spLocks noChangeArrowheads="1"/>
            </p:cNvSpPr>
            <p:nvPr/>
          </p:nvSpPr>
          <p:spPr bwMode="auto">
            <a:xfrm>
              <a:off x="7212013" y="3556000"/>
              <a:ext cx="114300" cy="114300"/>
            </a:xfrm>
            <a:prstGeom prst="ellipse">
              <a:avLst/>
            </a:prstGeom>
            <a:gradFill flip="none" rotWithShape="1">
              <a:gsLst>
                <a:gs pos="19000">
                  <a:schemeClr val="accent6"/>
                </a:gs>
                <a:gs pos="79000">
                  <a:schemeClr val="accent6">
                    <a:lumMod val="50000"/>
                  </a:schemeClr>
                </a:gs>
              </a:gsLst>
              <a:path path="circle">
                <a:fillToRect b="50000" l="50000" r="50000" t="50000"/>
              </a:path>
            </a:gra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20" name="Freeform 173"/>
            <p:cNvSpPr>
              <a:spLocks noEditPoints="1"/>
            </p:cNvSpPr>
            <p:nvPr/>
          </p:nvSpPr>
          <p:spPr bwMode="auto">
            <a:xfrm>
              <a:off x="7199313" y="3543300"/>
              <a:ext cx="139700" cy="139700"/>
            </a:xfrm>
            <a:custGeom>
              <a:gdLst>
                <a:gd fmla="*/ 22 w 44" name="T0"/>
                <a:gd fmla="*/ 44 h 44" name="T1"/>
                <a:gd fmla="*/ 0 w 44" name="T2"/>
                <a:gd fmla="*/ 22 h 44" name="T3"/>
                <a:gd fmla="*/ 22 w 44" name="T4"/>
                <a:gd fmla="*/ 0 h 44" name="T5"/>
                <a:gd fmla="*/ 44 w 44" name="T6"/>
                <a:gd fmla="*/ 22 h 44" name="T7"/>
                <a:gd fmla="*/ 22 w 44" name="T8"/>
                <a:gd fmla="*/ 44 h 44" name="T9"/>
                <a:gd fmla="*/ 22 w 44" name="T10"/>
                <a:gd fmla="*/ 8 h 44" name="T11"/>
                <a:gd fmla="*/ 9 w 44" name="T12"/>
                <a:gd fmla="*/ 22 h 44" name="T13"/>
                <a:gd fmla="*/ 22 w 44" name="T14"/>
                <a:gd fmla="*/ 36 h 44" name="T15"/>
                <a:gd fmla="*/ 36 w 44" name="T16"/>
                <a:gd fmla="*/ 22 h 44" name="T17"/>
                <a:gd fmla="*/ 22 w 44" name="T18"/>
                <a:gd fmla="*/ 8 h 44" name="T1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b="b" l="0" r="r" t="0"/>
              <a:pathLst>
                <a:path h="44" w="44">
                  <a:moveTo>
                    <a:pt x="22" y="44"/>
                  </a:moveTo>
                  <a:cubicBezTo>
                    <a:pt x="10" y="44"/>
                    <a:pt x="0" y="34"/>
                    <a:pt x="0" y="22"/>
                  </a:cubicBezTo>
                  <a:cubicBezTo>
                    <a:pt x="0" y="10"/>
                    <a:pt x="10" y="0"/>
                    <a:pt x="22" y="0"/>
                  </a:cubicBezTo>
                  <a:cubicBezTo>
                    <a:pt x="34" y="0"/>
                    <a:pt x="44" y="10"/>
                    <a:pt x="44" y="22"/>
                  </a:cubicBezTo>
                  <a:cubicBezTo>
                    <a:pt x="44" y="34"/>
                    <a:pt x="34" y="44"/>
                    <a:pt x="22" y="44"/>
                  </a:cubicBezTo>
                  <a:close/>
                  <a:moveTo>
                    <a:pt x="22" y="8"/>
                  </a:moveTo>
                  <a:cubicBezTo>
                    <a:pt x="15" y="8"/>
                    <a:pt x="9" y="15"/>
                    <a:pt x="9" y="22"/>
                  </a:cubicBezTo>
                  <a:cubicBezTo>
                    <a:pt x="9" y="30"/>
                    <a:pt x="15" y="36"/>
                    <a:pt x="22" y="36"/>
                  </a:cubicBezTo>
                  <a:cubicBezTo>
                    <a:pt x="30" y="36"/>
                    <a:pt x="36" y="30"/>
                    <a:pt x="36" y="22"/>
                  </a:cubicBezTo>
                  <a:cubicBezTo>
                    <a:pt x="36" y="15"/>
                    <a:pt x="30" y="8"/>
                    <a:pt x="22" y="8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21" name="Oval 174"/>
            <p:cNvSpPr>
              <a:spLocks noChangeArrowheads="1"/>
            </p:cNvSpPr>
            <p:nvPr/>
          </p:nvSpPr>
          <p:spPr bwMode="auto">
            <a:xfrm>
              <a:off x="7802563" y="3556000"/>
              <a:ext cx="114300" cy="114300"/>
            </a:xfrm>
            <a:prstGeom prst="ellipse">
              <a:avLst/>
            </a:prstGeom>
            <a:gradFill flip="none" rotWithShape="1">
              <a:gsLst>
                <a:gs pos="19000">
                  <a:schemeClr val="accent6"/>
                </a:gs>
                <a:gs pos="79000">
                  <a:schemeClr val="accent6">
                    <a:lumMod val="50000"/>
                  </a:schemeClr>
                </a:gs>
              </a:gsLst>
              <a:path path="circle">
                <a:fillToRect b="50000" l="50000" r="50000" t="50000"/>
              </a:path>
            </a:gra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22" name="Freeform 175"/>
            <p:cNvSpPr>
              <a:spLocks noEditPoints="1"/>
            </p:cNvSpPr>
            <p:nvPr/>
          </p:nvSpPr>
          <p:spPr bwMode="auto">
            <a:xfrm>
              <a:off x="7789863" y="3543300"/>
              <a:ext cx="139700" cy="139700"/>
            </a:xfrm>
            <a:custGeom>
              <a:gdLst>
                <a:gd fmla="*/ 22 w 44" name="T0"/>
                <a:gd fmla="*/ 44 h 44" name="T1"/>
                <a:gd fmla="*/ 0 w 44" name="T2"/>
                <a:gd fmla="*/ 22 h 44" name="T3"/>
                <a:gd fmla="*/ 22 w 44" name="T4"/>
                <a:gd fmla="*/ 0 h 44" name="T5"/>
                <a:gd fmla="*/ 44 w 44" name="T6"/>
                <a:gd fmla="*/ 22 h 44" name="T7"/>
                <a:gd fmla="*/ 22 w 44" name="T8"/>
                <a:gd fmla="*/ 44 h 44" name="T9"/>
                <a:gd fmla="*/ 22 w 44" name="T10"/>
                <a:gd fmla="*/ 8 h 44" name="T11"/>
                <a:gd fmla="*/ 8 w 44" name="T12"/>
                <a:gd fmla="*/ 22 h 44" name="T13"/>
                <a:gd fmla="*/ 22 w 44" name="T14"/>
                <a:gd fmla="*/ 36 h 44" name="T15"/>
                <a:gd fmla="*/ 36 w 44" name="T16"/>
                <a:gd fmla="*/ 22 h 44" name="T17"/>
                <a:gd fmla="*/ 22 w 44" name="T18"/>
                <a:gd fmla="*/ 8 h 44" name="T1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b="b" l="0" r="r" t="0"/>
              <a:pathLst>
                <a:path h="44" w="44">
                  <a:moveTo>
                    <a:pt x="22" y="44"/>
                  </a:moveTo>
                  <a:cubicBezTo>
                    <a:pt x="10" y="44"/>
                    <a:pt x="0" y="34"/>
                    <a:pt x="0" y="22"/>
                  </a:cubicBezTo>
                  <a:cubicBezTo>
                    <a:pt x="0" y="10"/>
                    <a:pt x="10" y="0"/>
                    <a:pt x="22" y="0"/>
                  </a:cubicBezTo>
                  <a:cubicBezTo>
                    <a:pt x="34" y="0"/>
                    <a:pt x="44" y="10"/>
                    <a:pt x="44" y="22"/>
                  </a:cubicBezTo>
                  <a:cubicBezTo>
                    <a:pt x="44" y="34"/>
                    <a:pt x="34" y="44"/>
                    <a:pt x="22" y="44"/>
                  </a:cubicBezTo>
                  <a:close/>
                  <a:moveTo>
                    <a:pt x="22" y="8"/>
                  </a:moveTo>
                  <a:cubicBezTo>
                    <a:pt x="15" y="8"/>
                    <a:pt x="8" y="15"/>
                    <a:pt x="8" y="22"/>
                  </a:cubicBezTo>
                  <a:cubicBezTo>
                    <a:pt x="8" y="30"/>
                    <a:pt x="15" y="36"/>
                    <a:pt x="22" y="36"/>
                  </a:cubicBezTo>
                  <a:cubicBezTo>
                    <a:pt x="30" y="36"/>
                    <a:pt x="36" y="30"/>
                    <a:pt x="36" y="22"/>
                  </a:cubicBezTo>
                  <a:cubicBezTo>
                    <a:pt x="36" y="15"/>
                    <a:pt x="30" y="8"/>
                    <a:pt x="22" y="8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23" name="Oval 176"/>
            <p:cNvSpPr>
              <a:spLocks noChangeArrowheads="1"/>
            </p:cNvSpPr>
            <p:nvPr/>
          </p:nvSpPr>
          <p:spPr bwMode="auto">
            <a:xfrm>
              <a:off x="7958138" y="3556000"/>
              <a:ext cx="111125" cy="114300"/>
            </a:xfrm>
            <a:prstGeom prst="ellipse">
              <a:avLst/>
            </a:prstGeom>
            <a:gradFill flip="none" rotWithShape="1">
              <a:gsLst>
                <a:gs pos="19000">
                  <a:schemeClr val="accent6"/>
                </a:gs>
                <a:gs pos="79000">
                  <a:schemeClr val="accent6">
                    <a:lumMod val="50000"/>
                  </a:schemeClr>
                </a:gs>
              </a:gsLst>
              <a:path path="circle">
                <a:fillToRect b="50000" l="50000" r="50000" t="50000"/>
              </a:path>
            </a:gra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24" name="Freeform 177"/>
            <p:cNvSpPr>
              <a:spLocks noEditPoints="1"/>
            </p:cNvSpPr>
            <p:nvPr/>
          </p:nvSpPr>
          <p:spPr bwMode="auto">
            <a:xfrm>
              <a:off x="7945438" y="3543300"/>
              <a:ext cx="139700" cy="139700"/>
            </a:xfrm>
            <a:custGeom>
              <a:gdLst>
                <a:gd fmla="*/ 22 w 44" name="T0"/>
                <a:gd fmla="*/ 44 h 44" name="T1"/>
                <a:gd fmla="*/ 0 w 44" name="T2"/>
                <a:gd fmla="*/ 22 h 44" name="T3"/>
                <a:gd fmla="*/ 22 w 44" name="T4"/>
                <a:gd fmla="*/ 0 h 44" name="T5"/>
                <a:gd fmla="*/ 44 w 44" name="T6"/>
                <a:gd fmla="*/ 22 h 44" name="T7"/>
                <a:gd fmla="*/ 22 w 44" name="T8"/>
                <a:gd fmla="*/ 44 h 44" name="T9"/>
                <a:gd fmla="*/ 22 w 44" name="T10"/>
                <a:gd fmla="*/ 8 h 44" name="T11"/>
                <a:gd fmla="*/ 8 w 44" name="T12"/>
                <a:gd fmla="*/ 22 h 44" name="T13"/>
                <a:gd fmla="*/ 22 w 44" name="T14"/>
                <a:gd fmla="*/ 36 h 44" name="T15"/>
                <a:gd fmla="*/ 35 w 44" name="T16"/>
                <a:gd fmla="*/ 22 h 44" name="T17"/>
                <a:gd fmla="*/ 22 w 44" name="T18"/>
                <a:gd fmla="*/ 8 h 44" name="T1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b="b" l="0" r="r" t="0"/>
              <a:pathLst>
                <a:path h="44" w="44">
                  <a:moveTo>
                    <a:pt x="22" y="44"/>
                  </a:moveTo>
                  <a:cubicBezTo>
                    <a:pt x="9" y="44"/>
                    <a:pt x="0" y="34"/>
                    <a:pt x="0" y="22"/>
                  </a:cubicBezTo>
                  <a:cubicBezTo>
                    <a:pt x="0" y="10"/>
                    <a:pt x="9" y="0"/>
                    <a:pt x="22" y="0"/>
                  </a:cubicBezTo>
                  <a:cubicBezTo>
                    <a:pt x="34" y="0"/>
                    <a:pt x="44" y="10"/>
                    <a:pt x="44" y="22"/>
                  </a:cubicBezTo>
                  <a:cubicBezTo>
                    <a:pt x="44" y="34"/>
                    <a:pt x="34" y="44"/>
                    <a:pt x="22" y="44"/>
                  </a:cubicBezTo>
                  <a:close/>
                  <a:moveTo>
                    <a:pt x="22" y="8"/>
                  </a:moveTo>
                  <a:cubicBezTo>
                    <a:pt x="14" y="8"/>
                    <a:pt x="8" y="15"/>
                    <a:pt x="8" y="22"/>
                  </a:cubicBezTo>
                  <a:cubicBezTo>
                    <a:pt x="8" y="30"/>
                    <a:pt x="14" y="36"/>
                    <a:pt x="22" y="36"/>
                  </a:cubicBezTo>
                  <a:cubicBezTo>
                    <a:pt x="29" y="36"/>
                    <a:pt x="35" y="30"/>
                    <a:pt x="35" y="22"/>
                  </a:cubicBezTo>
                  <a:cubicBezTo>
                    <a:pt x="35" y="15"/>
                    <a:pt x="29" y="8"/>
                    <a:pt x="22" y="8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25" name="Rectangle 178"/>
            <p:cNvSpPr>
              <a:spLocks noChangeArrowheads="1"/>
            </p:cNvSpPr>
            <p:nvPr/>
          </p:nvSpPr>
          <p:spPr bwMode="auto">
            <a:xfrm>
              <a:off x="7037388" y="3727450"/>
              <a:ext cx="504825" cy="336550"/>
            </a:xfrm>
            <a:prstGeom prst="rect">
              <a:avLst/>
            </a:prstGeom>
            <a:gradFill>
              <a:gsLst>
                <a:gs pos="0">
                  <a:schemeClr val="bg1"/>
                </a:gs>
                <a:gs pos="91000">
                  <a:schemeClr val="bg2">
                    <a:lumMod val="90000"/>
                  </a:schemeClr>
                </a:gs>
              </a:gsLst>
              <a:lin ang="18000000" scaled="0"/>
            </a:gra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26" name="Freeform 179"/>
            <p:cNvSpPr>
              <a:spLocks noEditPoints="1"/>
            </p:cNvSpPr>
            <p:nvPr/>
          </p:nvSpPr>
          <p:spPr bwMode="auto">
            <a:xfrm>
              <a:off x="7024688" y="3714750"/>
              <a:ext cx="530225" cy="361950"/>
            </a:xfrm>
            <a:custGeom>
              <a:gdLst>
                <a:gd fmla="*/ 163 w 167" name="T0"/>
                <a:gd fmla="*/ 114 h 114" name="T1"/>
                <a:gd fmla="*/ 4 w 167" name="T2"/>
                <a:gd fmla="*/ 114 h 114" name="T3"/>
                <a:gd fmla="*/ 0 w 167" name="T4"/>
                <a:gd fmla="*/ 110 h 114" name="T5"/>
                <a:gd fmla="*/ 0 w 167" name="T6"/>
                <a:gd fmla="*/ 4 h 114" name="T7"/>
                <a:gd fmla="*/ 4 w 167" name="T8"/>
                <a:gd fmla="*/ 0 h 114" name="T9"/>
                <a:gd fmla="*/ 163 w 167" name="T10"/>
                <a:gd fmla="*/ 0 h 114" name="T11"/>
                <a:gd fmla="*/ 167 w 167" name="T12"/>
                <a:gd fmla="*/ 4 h 114" name="T13"/>
                <a:gd fmla="*/ 167 w 167" name="T14"/>
                <a:gd fmla="*/ 110 h 114" name="T15"/>
                <a:gd fmla="*/ 163 w 167" name="T16"/>
                <a:gd fmla="*/ 114 h 114" name="T17"/>
                <a:gd fmla="*/ 8 w 167" name="T18"/>
                <a:gd fmla="*/ 106 h 114" name="T19"/>
                <a:gd fmla="*/ 159 w 167" name="T20"/>
                <a:gd fmla="*/ 106 h 114" name="T21"/>
                <a:gd fmla="*/ 159 w 167" name="T22"/>
                <a:gd fmla="*/ 8 h 114" name="T23"/>
                <a:gd fmla="*/ 8 w 167" name="T24"/>
                <a:gd fmla="*/ 8 h 114" name="T25"/>
                <a:gd fmla="*/ 8 w 167" name="T26"/>
                <a:gd fmla="*/ 106 h 114" name="T2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b="b" l="0" r="r" t="0"/>
              <a:pathLst>
                <a:path h="114" w="167">
                  <a:moveTo>
                    <a:pt x="163" y="114"/>
                  </a:moveTo>
                  <a:cubicBezTo>
                    <a:pt x="4" y="114"/>
                    <a:pt x="4" y="114"/>
                    <a:pt x="4" y="114"/>
                  </a:cubicBezTo>
                  <a:cubicBezTo>
                    <a:pt x="2" y="114"/>
                    <a:pt x="0" y="112"/>
                    <a:pt x="0" y="110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163" y="0"/>
                    <a:pt x="163" y="0"/>
                    <a:pt x="163" y="0"/>
                  </a:cubicBezTo>
                  <a:cubicBezTo>
                    <a:pt x="165" y="0"/>
                    <a:pt x="167" y="2"/>
                    <a:pt x="167" y="4"/>
                  </a:cubicBezTo>
                  <a:cubicBezTo>
                    <a:pt x="167" y="110"/>
                    <a:pt x="167" y="110"/>
                    <a:pt x="167" y="110"/>
                  </a:cubicBezTo>
                  <a:cubicBezTo>
                    <a:pt x="167" y="112"/>
                    <a:pt x="165" y="114"/>
                    <a:pt x="163" y="114"/>
                  </a:cubicBezTo>
                  <a:close/>
                  <a:moveTo>
                    <a:pt x="8" y="106"/>
                  </a:moveTo>
                  <a:cubicBezTo>
                    <a:pt x="159" y="106"/>
                    <a:pt x="159" y="106"/>
                    <a:pt x="159" y="106"/>
                  </a:cubicBezTo>
                  <a:cubicBezTo>
                    <a:pt x="159" y="8"/>
                    <a:pt x="159" y="8"/>
                    <a:pt x="159" y="8"/>
                  </a:cubicBezTo>
                  <a:cubicBezTo>
                    <a:pt x="8" y="8"/>
                    <a:pt x="8" y="8"/>
                    <a:pt x="8" y="8"/>
                  </a:cubicBezTo>
                  <a:lnTo>
                    <a:pt x="8" y="106"/>
                  </a:lnTo>
                  <a:close/>
                </a:path>
              </a:pathLst>
            </a:custGeom>
            <a:solidFill>
              <a:schemeClr val="tx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27" name="Rectangle 180"/>
            <p:cNvSpPr>
              <a:spLocks noChangeArrowheads="1"/>
            </p:cNvSpPr>
            <p:nvPr/>
          </p:nvSpPr>
          <p:spPr bwMode="auto">
            <a:xfrm>
              <a:off x="7589838" y="3727450"/>
              <a:ext cx="504825" cy="336550"/>
            </a:xfrm>
            <a:prstGeom prst="rect">
              <a:avLst/>
            </a:prstGeom>
            <a:gradFill>
              <a:gsLst>
                <a:gs pos="0">
                  <a:schemeClr val="bg1"/>
                </a:gs>
                <a:gs pos="91000">
                  <a:schemeClr val="bg2">
                    <a:lumMod val="90000"/>
                  </a:schemeClr>
                </a:gs>
              </a:gsLst>
              <a:lin ang="18000000" scaled="0"/>
            </a:gra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28" name="Freeform 181"/>
            <p:cNvSpPr>
              <a:spLocks noEditPoints="1"/>
            </p:cNvSpPr>
            <p:nvPr/>
          </p:nvSpPr>
          <p:spPr bwMode="auto">
            <a:xfrm>
              <a:off x="7577138" y="3714750"/>
              <a:ext cx="530225" cy="361950"/>
            </a:xfrm>
            <a:custGeom>
              <a:gdLst>
                <a:gd fmla="*/ 163 w 167" name="T0"/>
                <a:gd fmla="*/ 114 h 114" name="T1"/>
                <a:gd fmla="*/ 4 w 167" name="T2"/>
                <a:gd fmla="*/ 114 h 114" name="T3"/>
                <a:gd fmla="*/ 0 w 167" name="T4"/>
                <a:gd fmla="*/ 110 h 114" name="T5"/>
                <a:gd fmla="*/ 0 w 167" name="T6"/>
                <a:gd fmla="*/ 4 h 114" name="T7"/>
                <a:gd fmla="*/ 4 w 167" name="T8"/>
                <a:gd fmla="*/ 0 h 114" name="T9"/>
                <a:gd fmla="*/ 163 w 167" name="T10"/>
                <a:gd fmla="*/ 0 h 114" name="T11"/>
                <a:gd fmla="*/ 167 w 167" name="T12"/>
                <a:gd fmla="*/ 4 h 114" name="T13"/>
                <a:gd fmla="*/ 167 w 167" name="T14"/>
                <a:gd fmla="*/ 110 h 114" name="T15"/>
                <a:gd fmla="*/ 163 w 167" name="T16"/>
                <a:gd fmla="*/ 114 h 114" name="T17"/>
                <a:gd fmla="*/ 8 w 167" name="T18"/>
                <a:gd fmla="*/ 106 h 114" name="T19"/>
                <a:gd fmla="*/ 159 w 167" name="T20"/>
                <a:gd fmla="*/ 106 h 114" name="T21"/>
                <a:gd fmla="*/ 159 w 167" name="T22"/>
                <a:gd fmla="*/ 8 h 114" name="T23"/>
                <a:gd fmla="*/ 8 w 167" name="T24"/>
                <a:gd fmla="*/ 8 h 114" name="T25"/>
                <a:gd fmla="*/ 8 w 167" name="T26"/>
                <a:gd fmla="*/ 106 h 114" name="T2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b="b" l="0" r="r" t="0"/>
              <a:pathLst>
                <a:path h="114" w="167">
                  <a:moveTo>
                    <a:pt x="163" y="114"/>
                  </a:moveTo>
                  <a:cubicBezTo>
                    <a:pt x="4" y="114"/>
                    <a:pt x="4" y="114"/>
                    <a:pt x="4" y="114"/>
                  </a:cubicBezTo>
                  <a:cubicBezTo>
                    <a:pt x="2" y="114"/>
                    <a:pt x="0" y="112"/>
                    <a:pt x="0" y="110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163" y="0"/>
                    <a:pt x="163" y="0"/>
                    <a:pt x="163" y="0"/>
                  </a:cubicBezTo>
                  <a:cubicBezTo>
                    <a:pt x="165" y="0"/>
                    <a:pt x="167" y="2"/>
                    <a:pt x="167" y="4"/>
                  </a:cubicBezTo>
                  <a:cubicBezTo>
                    <a:pt x="167" y="110"/>
                    <a:pt x="167" y="110"/>
                    <a:pt x="167" y="110"/>
                  </a:cubicBezTo>
                  <a:cubicBezTo>
                    <a:pt x="167" y="112"/>
                    <a:pt x="165" y="114"/>
                    <a:pt x="163" y="114"/>
                  </a:cubicBezTo>
                  <a:close/>
                  <a:moveTo>
                    <a:pt x="8" y="106"/>
                  </a:moveTo>
                  <a:cubicBezTo>
                    <a:pt x="159" y="106"/>
                    <a:pt x="159" y="106"/>
                    <a:pt x="159" y="106"/>
                  </a:cubicBezTo>
                  <a:cubicBezTo>
                    <a:pt x="159" y="8"/>
                    <a:pt x="159" y="8"/>
                    <a:pt x="159" y="8"/>
                  </a:cubicBezTo>
                  <a:cubicBezTo>
                    <a:pt x="8" y="8"/>
                    <a:pt x="8" y="8"/>
                    <a:pt x="8" y="8"/>
                  </a:cubicBezTo>
                  <a:lnTo>
                    <a:pt x="8" y="106"/>
                  </a:lnTo>
                  <a:close/>
                </a:path>
              </a:pathLst>
            </a:custGeom>
            <a:solidFill>
              <a:schemeClr val="tx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29" name="Rectangle 182"/>
            <p:cNvSpPr>
              <a:spLocks noChangeArrowheads="1"/>
            </p:cNvSpPr>
            <p:nvPr/>
          </p:nvSpPr>
          <p:spPr bwMode="auto">
            <a:xfrm>
              <a:off x="6784976" y="3803650"/>
              <a:ext cx="103188" cy="260350"/>
            </a:xfrm>
            <a:prstGeom prst="rect">
              <a:avLst/>
            </a:prstGeom>
            <a:solidFill>
              <a:schemeClr val="tx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30" name="Freeform 183"/>
            <p:cNvSpPr>
              <a:spLocks noEditPoints="1"/>
            </p:cNvSpPr>
            <p:nvPr/>
          </p:nvSpPr>
          <p:spPr bwMode="auto">
            <a:xfrm>
              <a:off x="6775451" y="3790950"/>
              <a:ext cx="125413" cy="282575"/>
            </a:xfrm>
            <a:custGeom>
              <a:gdLst>
                <a:gd fmla="*/ 36 w 40" name="T0"/>
                <a:gd fmla="*/ 89 h 89" name="T1"/>
                <a:gd fmla="*/ 3 w 40" name="T2"/>
                <a:gd fmla="*/ 89 h 89" name="T3"/>
                <a:gd fmla="*/ 0 w 40" name="T4"/>
                <a:gd fmla="*/ 86 h 89" name="T5"/>
                <a:gd fmla="*/ 0 w 40" name="T6"/>
                <a:gd fmla="*/ 4 h 89" name="T7"/>
                <a:gd fmla="*/ 3 w 40" name="T8"/>
                <a:gd fmla="*/ 0 h 89" name="T9"/>
                <a:gd fmla="*/ 36 w 40" name="T10"/>
                <a:gd fmla="*/ 0 h 89" name="T11"/>
                <a:gd fmla="*/ 40 w 40" name="T12"/>
                <a:gd fmla="*/ 4 h 89" name="T13"/>
                <a:gd fmla="*/ 40 w 40" name="T14"/>
                <a:gd fmla="*/ 86 h 89" name="T15"/>
                <a:gd fmla="*/ 36 w 40" name="T16"/>
                <a:gd fmla="*/ 89 h 89" name="T17"/>
                <a:gd fmla="*/ 6 w 40" name="T18"/>
                <a:gd fmla="*/ 82 h 89" name="T19"/>
                <a:gd fmla="*/ 33 w 40" name="T20"/>
                <a:gd fmla="*/ 82 h 89" name="T21"/>
                <a:gd fmla="*/ 33 w 40" name="T22"/>
                <a:gd fmla="*/ 7 h 89" name="T23"/>
                <a:gd fmla="*/ 6 w 40" name="T24"/>
                <a:gd fmla="*/ 7 h 89" name="T25"/>
                <a:gd fmla="*/ 6 w 40" name="T26"/>
                <a:gd fmla="*/ 82 h 89" name="T2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b="b" l="0" r="r" t="0"/>
              <a:pathLst>
                <a:path h="89" w="40">
                  <a:moveTo>
                    <a:pt x="36" y="89"/>
                  </a:moveTo>
                  <a:cubicBezTo>
                    <a:pt x="3" y="89"/>
                    <a:pt x="3" y="89"/>
                    <a:pt x="3" y="89"/>
                  </a:cubicBezTo>
                  <a:cubicBezTo>
                    <a:pt x="1" y="89"/>
                    <a:pt x="0" y="87"/>
                    <a:pt x="0" y="86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2"/>
                    <a:pt x="1" y="0"/>
                    <a:pt x="3" y="0"/>
                  </a:cubicBezTo>
                  <a:cubicBezTo>
                    <a:pt x="36" y="0"/>
                    <a:pt x="36" y="0"/>
                    <a:pt x="36" y="0"/>
                  </a:cubicBezTo>
                  <a:cubicBezTo>
                    <a:pt x="38" y="0"/>
                    <a:pt x="40" y="2"/>
                    <a:pt x="40" y="4"/>
                  </a:cubicBezTo>
                  <a:cubicBezTo>
                    <a:pt x="40" y="86"/>
                    <a:pt x="40" y="86"/>
                    <a:pt x="40" y="86"/>
                  </a:cubicBezTo>
                  <a:cubicBezTo>
                    <a:pt x="40" y="87"/>
                    <a:pt x="38" y="89"/>
                    <a:pt x="36" y="89"/>
                  </a:cubicBezTo>
                  <a:close/>
                  <a:moveTo>
                    <a:pt x="6" y="82"/>
                  </a:moveTo>
                  <a:cubicBezTo>
                    <a:pt x="33" y="82"/>
                    <a:pt x="33" y="82"/>
                    <a:pt x="33" y="82"/>
                  </a:cubicBezTo>
                  <a:cubicBezTo>
                    <a:pt x="33" y="7"/>
                    <a:pt x="33" y="7"/>
                    <a:pt x="33" y="7"/>
                  </a:cubicBezTo>
                  <a:cubicBezTo>
                    <a:pt x="6" y="7"/>
                    <a:pt x="6" y="7"/>
                    <a:pt x="6" y="7"/>
                  </a:cubicBezTo>
                  <a:lnTo>
                    <a:pt x="6" y="82"/>
                  </a:lnTo>
                  <a:close/>
                </a:path>
              </a:pathLst>
            </a:custGeom>
            <a:solidFill>
              <a:schemeClr val="tx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31" name="Rectangle 184"/>
            <p:cNvSpPr>
              <a:spLocks noChangeArrowheads="1"/>
            </p:cNvSpPr>
            <p:nvPr/>
          </p:nvSpPr>
          <p:spPr bwMode="auto">
            <a:xfrm>
              <a:off x="8240713" y="3803650"/>
              <a:ext cx="104775" cy="260350"/>
            </a:xfrm>
            <a:prstGeom prst="rect">
              <a:avLst/>
            </a:prstGeom>
            <a:solidFill>
              <a:schemeClr val="tx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32" name="Freeform 185"/>
            <p:cNvSpPr>
              <a:spLocks noEditPoints="1"/>
            </p:cNvSpPr>
            <p:nvPr/>
          </p:nvSpPr>
          <p:spPr bwMode="auto">
            <a:xfrm>
              <a:off x="8231188" y="3790950"/>
              <a:ext cx="127000" cy="282575"/>
            </a:xfrm>
            <a:custGeom>
              <a:gdLst>
                <a:gd fmla="*/ 36 w 40" name="T0"/>
                <a:gd fmla="*/ 89 h 89" name="T1"/>
                <a:gd fmla="*/ 3 w 40" name="T2"/>
                <a:gd fmla="*/ 89 h 89" name="T3"/>
                <a:gd fmla="*/ 0 w 40" name="T4"/>
                <a:gd fmla="*/ 86 h 89" name="T5"/>
                <a:gd fmla="*/ 0 w 40" name="T6"/>
                <a:gd fmla="*/ 4 h 89" name="T7"/>
                <a:gd fmla="*/ 3 w 40" name="T8"/>
                <a:gd fmla="*/ 0 h 89" name="T9"/>
                <a:gd fmla="*/ 36 w 40" name="T10"/>
                <a:gd fmla="*/ 0 h 89" name="T11"/>
                <a:gd fmla="*/ 40 w 40" name="T12"/>
                <a:gd fmla="*/ 4 h 89" name="T13"/>
                <a:gd fmla="*/ 40 w 40" name="T14"/>
                <a:gd fmla="*/ 86 h 89" name="T15"/>
                <a:gd fmla="*/ 36 w 40" name="T16"/>
                <a:gd fmla="*/ 89 h 89" name="T17"/>
                <a:gd fmla="*/ 6 w 40" name="T18"/>
                <a:gd fmla="*/ 82 h 89" name="T19"/>
                <a:gd fmla="*/ 33 w 40" name="T20"/>
                <a:gd fmla="*/ 82 h 89" name="T21"/>
                <a:gd fmla="*/ 33 w 40" name="T22"/>
                <a:gd fmla="*/ 7 h 89" name="T23"/>
                <a:gd fmla="*/ 6 w 40" name="T24"/>
                <a:gd fmla="*/ 7 h 89" name="T25"/>
                <a:gd fmla="*/ 6 w 40" name="T26"/>
                <a:gd fmla="*/ 82 h 89" name="T2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b="b" l="0" r="r" t="0"/>
              <a:pathLst>
                <a:path h="89" w="40">
                  <a:moveTo>
                    <a:pt x="36" y="89"/>
                  </a:moveTo>
                  <a:cubicBezTo>
                    <a:pt x="3" y="89"/>
                    <a:pt x="3" y="89"/>
                    <a:pt x="3" y="89"/>
                  </a:cubicBezTo>
                  <a:cubicBezTo>
                    <a:pt x="1" y="89"/>
                    <a:pt x="0" y="87"/>
                    <a:pt x="0" y="86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2"/>
                    <a:pt x="1" y="0"/>
                    <a:pt x="3" y="0"/>
                  </a:cubicBezTo>
                  <a:cubicBezTo>
                    <a:pt x="36" y="0"/>
                    <a:pt x="36" y="0"/>
                    <a:pt x="36" y="0"/>
                  </a:cubicBezTo>
                  <a:cubicBezTo>
                    <a:pt x="38" y="0"/>
                    <a:pt x="40" y="2"/>
                    <a:pt x="40" y="4"/>
                  </a:cubicBezTo>
                  <a:cubicBezTo>
                    <a:pt x="40" y="86"/>
                    <a:pt x="40" y="86"/>
                    <a:pt x="40" y="86"/>
                  </a:cubicBezTo>
                  <a:cubicBezTo>
                    <a:pt x="40" y="87"/>
                    <a:pt x="38" y="89"/>
                    <a:pt x="36" y="89"/>
                  </a:cubicBezTo>
                  <a:close/>
                  <a:moveTo>
                    <a:pt x="6" y="82"/>
                  </a:moveTo>
                  <a:cubicBezTo>
                    <a:pt x="33" y="82"/>
                    <a:pt x="33" y="82"/>
                    <a:pt x="33" y="82"/>
                  </a:cubicBezTo>
                  <a:cubicBezTo>
                    <a:pt x="33" y="7"/>
                    <a:pt x="33" y="7"/>
                    <a:pt x="33" y="7"/>
                  </a:cubicBezTo>
                  <a:cubicBezTo>
                    <a:pt x="6" y="7"/>
                    <a:pt x="6" y="7"/>
                    <a:pt x="6" y="7"/>
                  </a:cubicBezTo>
                  <a:lnTo>
                    <a:pt x="6" y="82"/>
                  </a:lnTo>
                  <a:close/>
                </a:path>
              </a:pathLst>
            </a:custGeom>
            <a:solidFill>
              <a:schemeClr val="tx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33" name="Freeform 186"/>
            <p:cNvSpPr/>
            <p:nvPr/>
          </p:nvSpPr>
          <p:spPr bwMode="auto">
            <a:xfrm>
              <a:off x="7246938" y="4298950"/>
              <a:ext cx="638175" cy="38100"/>
            </a:xfrm>
            <a:custGeom>
              <a:gdLst>
                <a:gd fmla="*/ 195 w 201" name="T0"/>
                <a:gd fmla="*/ 12 h 12" name="T1"/>
                <a:gd fmla="*/ 6 w 201" name="T2"/>
                <a:gd fmla="*/ 12 h 12" name="T3"/>
                <a:gd fmla="*/ 0 w 201" name="T4"/>
                <a:gd fmla="*/ 6 h 12" name="T5"/>
                <a:gd fmla="*/ 6 w 201" name="T6"/>
                <a:gd fmla="*/ 0 h 12" name="T7"/>
                <a:gd fmla="*/ 195 w 201" name="T8"/>
                <a:gd fmla="*/ 0 h 12" name="T9"/>
                <a:gd fmla="*/ 201 w 201" name="T10"/>
                <a:gd fmla="*/ 6 h 12" name="T11"/>
                <a:gd fmla="*/ 195 w 201" name="T12"/>
                <a:gd fmla="*/ 12 h 12" name="T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b="b" l="0" r="r" t="0"/>
              <a:pathLst>
                <a:path h="12" w="201">
                  <a:moveTo>
                    <a:pt x="195" y="12"/>
                  </a:moveTo>
                  <a:cubicBezTo>
                    <a:pt x="6" y="12"/>
                    <a:pt x="6" y="12"/>
                    <a:pt x="6" y="12"/>
                  </a:cubicBezTo>
                  <a:cubicBezTo>
                    <a:pt x="2" y="12"/>
                    <a:pt x="0" y="9"/>
                    <a:pt x="0" y="6"/>
                  </a:cubicBezTo>
                  <a:cubicBezTo>
                    <a:pt x="0" y="3"/>
                    <a:pt x="2" y="0"/>
                    <a:pt x="6" y="0"/>
                  </a:cubicBezTo>
                  <a:cubicBezTo>
                    <a:pt x="195" y="0"/>
                    <a:pt x="195" y="0"/>
                    <a:pt x="195" y="0"/>
                  </a:cubicBezTo>
                  <a:cubicBezTo>
                    <a:pt x="198" y="0"/>
                    <a:pt x="201" y="3"/>
                    <a:pt x="201" y="6"/>
                  </a:cubicBezTo>
                  <a:cubicBezTo>
                    <a:pt x="201" y="9"/>
                    <a:pt x="198" y="12"/>
                    <a:pt x="195" y="12"/>
                  </a:cubicBezTo>
                  <a:close/>
                </a:path>
              </a:pathLst>
            </a:custGeom>
            <a:solidFill>
              <a:schemeClr val="tx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34" name="Freeform 187"/>
            <p:cNvSpPr/>
            <p:nvPr/>
          </p:nvSpPr>
          <p:spPr bwMode="auto">
            <a:xfrm>
              <a:off x="7246938" y="4419600"/>
              <a:ext cx="638175" cy="38100"/>
            </a:xfrm>
            <a:custGeom>
              <a:gdLst>
                <a:gd fmla="*/ 195 w 201" name="T0"/>
                <a:gd fmla="*/ 12 h 12" name="T1"/>
                <a:gd fmla="*/ 6 w 201" name="T2"/>
                <a:gd fmla="*/ 12 h 12" name="T3"/>
                <a:gd fmla="*/ 0 w 201" name="T4"/>
                <a:gd fmla="*/ 6 h 12" name="T5"/>
                <a:gd fmla="*/ 6 w 201" name="T6"/>
                <a:gd fmla="*/ 0 h 12" name="T7"/>
                <a:gd fmla="*/ 195 w 201" name="T8"/>
                <a:gd fmla="*/ 0 h 12" name="T9"/>
                <a:gd fmla="*/ 201 w 201" name="T10"/>
                <a:gd fmla="*/ 6 h 12" name="T11"/>
                <a:gd fmla="*/ 195 w 201" name="T12"/>
                <a:gd fmla="*/ 12 h 12" name="T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b="b" l="0" r="r" t="0"/>
              <a:pathLst>
                <a:path h="12" w="201">
                  <a:moveTo>
                    <a:pt x="195" y="12"/>
                  </a:moveTo>
                  <a:cubicBezTo>
                    <a:pt x="6" y="12"/>
                    <a:pt x="6" y="12"/>
                    <a:pt x="6" y="12"/>
                  </a:cubicBezTo>
                  <a:cubicBezTo>
                    <a:pt x="2" y="12"/>
                    <a:pt x="0" y="9"/>
                    <a:pt x="0" y="6"/>
                  </a:cubicBezTo>
                  <a:cubicBezTo>
                    <a:pt x="0" y="2"/>
                    <a:pt x="2" y="0"/>
                    <a:pt x="6" y="0"/>
                  </a:cubicBezTo>
                  <a:cubicBezTo>
                    <a:pt x="195" y="0"/>
                    <a:pt x="195" y="0"/>
                    <a:pt x="195" y="0"/>
                  </a:cubicBezTo>
                  <a:cubicBezTo>
                    <a:pt x="198" y="0"/>
                    <a:pt x="201" y="2"/>
                    <a:pt x="201" y="6"/>
                  </a:cubicBezTo>
                  <a:cubicBezTo>
                    <a:pt x="201" y="9"/>
                    <a:pt x="198" y="12"/>
                    <a:pt x="195" y="12"/>
                  </a:cubicBezTo>
                  <a:close/>
                </a:path>
              </a:pathLst>
            </a:custGeom>
            <a:solidFill>
              <a:schemeClr val="tx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35" name="Freeform 188"/>
            <p:cNvSpPr/>
            <p:nvPr/>
          </p:nvSpPr>
          <p:spPr bwMode="auto">
            <a:xfrm>
              <a:off x="7246938" y="4537075"/>
              <a:ext cx="638175" cy="38100"/>
            </a:xfrm>
            <a:custGeom>
              <a:gdLst>
                <a:gd fmla="*/ 195 w 201" name="T0"/>
                <a:gd fmla="*/ 12 h 12" name="T1"/>
                <a:gd fmla="*/ 6 w 201" name="T2"/>
                <a:gd fmla="*/ 12 h 12" name="T3"/>
                <a:gd fmla="*/ 0 w 201" name="T4"/>
                <a:gd fmla="*/ 6 h 12" name="T5"/>
                <a:gd fmla="*/ 6 w 201" name="T6"/>
                <a:gd fmla="*/ 0 h 12" name="T7"/>
                <a:gd fmla="*/ 195 w 201" name="T8"/>
                <a:gd fmla="*/ 0 h 12" name="T9"/>
                <a:gd fmla="*/ 201 w 201" name="T10"/>
                <a:gd fmla="*/ 6 h 12" name="T11"/>
                <a:gd fmla="*/ 195 w 201" name="T12"/>
                <a:gd fmla="*/ 12 h 12" name="T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b="b" l="0" r="r" t="0"/>
              <a:pathLst>
                <a:path h="12" w="201">
                  <a:moveTo>
                    <a:pt x="195" y="12"/>
                  </a:moveTo>
                  <a:cubicBezTo>
                    <a:pt x="6" y="12"/>
                    <a:pt x="6" y="12"/>
                    <a:pt x="6" y="12"/>
                  </a:cubicBezTo>
                  <a:cubicBezTo>
                    <a:pt x="2" y="12"/>
                    <a:pt x="0" y="10"/>
                    <a:pt x="0" y="6"/>
                  </a:cubicBezTo>
                  <a:cubicBezTo>
                    <a:pt x="0" y="3"/>
                    <a:pt x="2" y="0"/>
                    <a:pt x="6" y="0"/>
                  </a:cubicBezTo>
                  <a:cubicBezTo>
                    <a:pt x="195" y="0"/>
                    <a:pt x="195" y="0"/>
                    <a:pt x="195" y="0"/>
                  </a:cubicBezTo>
                  <a:cubicBezTo>
                    <a:pt x="198" y="0"/>
                    <a:pt x="201" y="3"/>
                    <a:pt x="201" y="6"/>
                  </a:cubicBezTo>
                  <a:cubicBezTo>
                    <a:pt x="201" y="10"/>
                    <a:pt x="198" y="12"/>
                    <a:pt x="195" y="12"/>
                  </a:cubicBezTo>
                  <a:close/>
                </a:path>
              </a:pathLst>
            </a:custGeom>
            <a:solidFill>
              <a:schemeClr val="tx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36" name="Oval 189"/>
            <p:cNvSpPr>
              <a:spLocks noChangeArrowheads="1"/>
            </p:cNvSpPr>
            <p:nvPr/>
          </p:nvSpPr>
          <p:spPr bwMode="auto">
            <a:xfrm>
              <a:off x="7945438" y="4352925"/>
              <a:ext cx="168275" cy="168275"/>
            </a:xfrm>
            <a:prstGeom prst="ellipse">
              <a:avLst/>
            </a:prstGeom>
            <a:gradFill flip="none" rotWithShape="1">
              <a:gsLst>
                <a:gs pos="0">
                  <a:schemeClr val="bg1"/>
                </a:gs>
                <a:gs pos="74000">
                  <a:schemeClr val="bg2">
                    <a:lumMod val="90000"/>
                  </a:schemeClr>
                </a:gs>
              </a:gsLst>
              <a:path path="circle">
                <a:fillToRect b="50000" l="50000" r="50000" t="50000"/>
              </a:path>
            </a:gra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37" name="Freeform 190"/>
            <p:cNvSpPr>
              <a:spLocks noEditPoints="1"/>
            </p:cNvSpPr>
            <p:nvPr/>
          </p:nvSpPr>
          <p:spPr bwMode="auto">
            <a:xfrm>
              <a:off x="7932738" y="4340225"/>
              <a:ext cx="193675" cy="193675"/>
            </a:xfrm>
            <a:custGeom>
              <a:gdLst>
                <a:gd fmla="*/ 30 w 61" name="T0"/>
                <a:gd fmla="*/ 61 h 61" name="T1"/>
                <a:gd fmla="*/ 0 w 61" name="T2"/>
                <a:gd fmla="*/ 31 h 61" name="T3"/>
                <a:gd fmla="*/ 30 w 61" name="T4"/>
                <a:gd fmla="*/ 0 h 61" name="T5"/>
                <a:gd fmla="*/ 61 w 61" name="T6"/>
                <a:gd fmla="*/ 31 h 61" name="T7"/>
                <a:gd fmla="*/ 30 w 61" name="T8"/>
                <a:gd fmla="*/ 61 h 61" name="T9"/>
                <a:gd fmla="*/ 30 w 61" name="T10"/>
                <a:gd fmla="*/ 8 h 61" name="T11"/>
                <a:gd fmla="*/ 8 w 61" name="T12"/>
                <a:gd fmla="*/ 31 h 61" name="T13"/>
                <a:gd fmla="*/ 30 w 61" name="T14"/>
                <a:gd fmla="*/ 53 h 61" name="T15"/>
                <a:gd fmla="*/ 53 w 61" name="T16"/>
                <a:gd fmla="*/ 31 h 61" name="T17"/>
                <a:gd fmla="*/ 30 w 61" name="T18"/>
                <a:gd fmla="*/ 8 h 61" name="T1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b="b" l="0" r="r" t="0"/>
              <a:pathLst>
                <a:path h="61" w="61">
                  <a:moveTo>
                    <a:pt x="30" y="61"/>
                  </a:moveTo>
                  <a:cubicBezTo>
                    <a:pt x="13" y="61"/>
                    <a:pt x="0" y="48"/>
                    <a:pt x="0" y="31"/>
                  </a:cubicBezTo>
                  <a:cubicBezTo>
                    <a:pt x="0" y="14"/>
                    <a:pt x="13" y="0"/>
                    <a:pt x="30" y="0"/>
                  </a:cubicBezTo>
                  <a:cubicBezTo>
                    <a:pt x="47" y="0"/>
                    <a:pt x="61" y="14"/>
                    <a:pt x="61" y="31"/>
                  </a:cubicBezTo>
                  <a:cubicBezTo>
                    <a:pt x="61" y="48"/>
                    <a:pt x="47" y="61"/>
                    <a:pt x="30" y="61"/>
                  </a:cubicBezTo>
                  <a:close/>
                  <a:moveTo>
                    <a:pt x="30" y="8"/>
                  </a:moveTo>
                  <a:cubicBezTo>
                    <a:pt x="18" y="8"/>
                    <a:pt x="8" y="18"/>
                    <a:pt x="8" y="31"/>
                  </a:cubicBezTo>
                  <a:cubicBezTo>
                    <a:pt x="8" y="43"/>
                    <a:pt x="18" y="53"/>
                    <a:pt x="30" y="53"/>
                  </a:cubicBezTo>
                  <a:cubicBezTo>
                    <a:pt x="43" y="53"/>
                    <a:pt x="53" y="43"/>
                    <a:pt x="53" y="31"/>
                  </a:cubicBezTo>
                  <a:cubicBezTo>
                    <a:pt x="53" y="18"/>
                    <a:pt x="43" y="8"/>
                    <a:pt x="30" y="8"/>
                  </a:cubicBezTo>
                  <a:close/>
                </a:path>
              </a:pathLst>
            </a:custGeom>
            <a:solidFill>
              <a:schemeClr val="tx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38" name="Oval 191"/>
            <p:cNvSpPr>
              <a:spLocks noChangeArrowheads="1"/>
            </p:cNvSpPr>
            <p:nvPr/>
          </p:nvSpPr>
          <p:spPr bwMode="auto">
            <a:xfrm>
              <a:off x="7015163" y="4352925"/>
              <a:ext cx="171450" cy="168275"/>
            </a:xfrm>
            <a:prstGeom prst="ellipse">
              <a:avLst/>
            </a:prstGeom>
            <a:gradFill flip="none" rotWithShape="1">
              <a:gsLst>
                <a:gs pos="0">
                  <a:schemeClr val="bg1"/>
                </a:gs>
                <a:gs pos="74000">
                  <a:schemeClr val="bg2">
                    <a:lumMod val="90000"/>
                  </a:schemeClr>
                </a:gs>
              </a:gsLst>
              <a:path path="circle">
                <a:fillToRect b="50000" l="50000" r="50000" t="50000"/>
              </a:path>
            </a:gra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39" name="Freeform 192"/>
            <p:cNvSpPr>
              <a:spLocks noEditPoints="1"/>
            </p:cNvSpPr>
            <p:nvPr/>
          </p:nvSpPr>
          <p:spPr bwMode="auto">
            <a:xfrm>
              <a:off x="7002463" y="4340225"/>
              <a:ext cx="196850" cy="193675"/>
            </a:xfrm>
            <a:custGeom>
              <a:gdLst>
                <a:gd fmla="*/ 31 w 62" name="T0"/>
                <a:gd fmla="*/ 61 h 61" name="T1"/>
                <a:gd fmla="*/ 0 w 62" name="T2"/>
                <a:gd fmla="*/ 31 h 61" name="T3"/>
                <a:gd fmla="*/ 31 w 62" name="T4"/>
                <a:gd fmla="*/ 0 h 61" name="T5"/>
                <a:gd fmla="*/ 62 w 62" name="T6"/>
                <a:gd fmla="*/ 31 h 61" name="T7"/>
                <a:gd fmla="*/ 31 w 62" name="T8"/>
                <a:gd fmla="*/ 61 h 61" name="T9"/>
                <a:gd fmla="*/ 31 w 62" name="T10"/>
                <a:gd fmla="*/ 8 h 61" name="T11"/>
                <a:gd fmla="*/ 8 w 62" name="T12"/>
                <a:gd fmla="*/ 31 h 61" name="T13"/>
                <a:gd fmla="*/ 31 w 62" name="T14"/>
                <a:gd fmla="*/ 53 h 61" name="T15"/>
                <a:gd fmla="*/ 54 w 62" name="T16"/>
                <a:gd fmla="*/ 31 h 61" name="T17"/>
                <a:gd fmla="*/ 31 w 62" name="T18"/>
                <a:gd fmla="*/ 8 h 61" name="T1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b="b" l="0" r="r" t="0"/>
              <a:pathLst>
                <a:path h="61" w="62">
                  <a:moveTo>
                    <a:pt x="31" y="61"/>
                  </a:moveTo>
                  <a:cubicBezTo>
                    <a:pt x="14" y="61"/>
                    <a:pt x="0" y="48"/>
                    <a:pt x="0" y="31"/>
                  </a:cubicBezTo>
                  <a:cubicBezTo>
                    <a:pt x="0" y="14"/>
                    <a:pt x="14" y="0"/>
                    <a:pt x="31" y="0"/>
                  </a:cubicBezTo>
                  <a:cubicBezTo>
                    <a:pt x="48" y="0"/>
                    <a:pt x="62" y="14"/>
                    <a:pt x="62" y="31"/>
                  </a:cubicBezTo>
                  <a:cubicBezTo>
                    <a:pt x="62" y="48"/>
                    <a:pt x="48" y="61"/>
                    <a:pt x="31" y="61"/>
                  </a:cubicBezTo>
                  <a:close/>
                  <a:moveTo>
                    <a:pt x="31" y="8"/>
                  </a:moveTo>
                  <a:cubicBezTo>
                    <a:pt x="19" y="8"/>
                    <a:pt x="8" y="18"/>
                    <a:pt x="8" y="31"/>
                  </a:cubicBezTo>
                  <a:cubicBezTo>
                    <a:pt x="8" y="43"/>
                    <a:pt x="19" y="53"/>
                    <a:pt x="31" y="53"/>
                  </a:cubicBezTo>
                  <a:cubicBezTo>
                    <a:pt x="44" y="53"/>
                    <a:pt x="54" y="43"/>
                    <a:pt x="54" y="31"/>
                  </a:cubicBezTo>
                  <a:cubicBezTo>
                    <a:pt x="54" y="18"/>
                    <a:pt x="44" y="8"/>
                    <a:pt x="31" y="8"/>
                  </a:cubicBezTo>
                  <a:close/>
                </a:path>
              </a:pathLst>
            </a:custGeom>
            <a:solidFill>
              <a:schemeClr val="tx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40" name="Freeform 193"/>
            <p:cNvSpPr/>
            <p:nvPr/>
          </p:nvSpPr>
          <p:spPr bwMode="auto">
            <a:xfrm>
              <a:off x="7081838" y="4159250"/>
              <a:ext cx="965200" cy="101600"/>
            </a:xfrm>
            <a:custGeom>
              <a:gdLst>
                <a:gd fmla="*/ 298 w 304" name="T0"/>
                <a:gd fmla="*/ 32 h 32" name="T1"/>
                <a:gd fmla="*/ 292 w 304" name="T2"/>
                <a:gd fmla="*/ 27 h 32" name="T3"/>
                <a:gd fmla="*/ 152 w 304" name="T4"/>
                <a:gd fmla="*/ 12 h 32" name="T5"/>
                <a:gd fmla="*/ 12 w 304" name="T6"/>
                <a:gd fmla="*/ 27 h 32" name="T7"/>
                <a:gd fmla="*/ 6 w 304" name="T8"/>
                <a:gd fmla="*/ 32 h 32" name="T9"/>
                <a:gd fmla="*/ 0 w 304" name="T10"/>
                <a:gd fmla="*/ 26 h 32" name="T11"/>
                <a:gd fmla="*/ 48 w 304" name="T12"/>
                <a:gd fmla="*/ 6 h 32" name="T13"/>
                <a:gd fmla="*/ 152 w 304" name="T14"/>
                <a:gd fmla="*/ 0 h 32" name="T15"/>
                <a:gd fmla="*/ 256 w 304" name="T16"/>
                <a:gd fmla="*/ 6 h 32" name="T17"/>
                <a:gd fmla="*/ 304 w 304" name="T18"/>
                <a:gd fmla="*/ 26 h 32" name="T19"/>
                <a:gd fmla="*/ 298 w 304" name="T20"/>
                <a:gd fmla="*/ 32 h 32" name="T2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b="b" l="0" r="r" t="0"/>
              <a:pathLst>
                <a:path h="32" w="304">
                  <a:moveTo>
                    <a:pt x="298" y="32"/>
                  </a:moveTo>
                  <a:cubicBezTo>
                    <a:pt x="295" y="32"/>
                    <a:pt x="293" y="30"/>
                    <a:pt x="292" y="27"/>
                  </a:cubicBezTo>
                  <a:cubicBezTo>
                    <a:pt x="285" y="21"/>
                    <a:pt x="233" y="12"/>
                    <a:pt x="152" y="12"/>
                  </a:cubicBezTo>
                  <a:cubicBezTo>
                    <a:pt x="72" y="12"/>
                    <a:pt x="19" y="21"/>
                    <a:pt x="12" y="27"/>
                  </a:cubicBezTo>
                  <a:cubicBezTo>
                    <a:pt x="12" y="30"/>
                    <a:pt x="9" y="32"/>
                    <a:pt x="6" y="32"/>
                  </a:cubicBezTo>
                  <a:cubicBezTo>
                    <a:pt x="3" y="32"/>
                    <a:pt x="0" y="29"/>
                    <a:pt x="0" y="26"/>
                  </a:cubicBezTo>
                  <a:cubicBezTo>
                    <a:pt x="0" y="19"/>
                    <a:pt x="6" y="12"/>
                    <a:pt x="48" y="6"/>
                  </a:cubicBezTo>
                  <a:cubicBezTo>
                    <a:pt x="76" y="2"/>
                    <a:pt x="113" y="0"/>
                    <a:pt x="152" y="0"/>
                  </a:cubicBezTo>
                  <a:cubicBezTo>
                    <a:pt x="191" y="0"/>
                    <a:pt x="228" y="2"/>
                    <a:pt x="256" y="6"/>
                  </a:cubicBezTo>
                  <a:cubicBezTo>
                    <a:pt x="298" y="12"/>
                    <a:pt x="304" y="19"/>
                    <a:pt x="304" y="26"/>
                  </a:cubicBezTo>
                  <a:cubicBezTo>
                    <a:pt x="304" y="29"/>
                    <a:pt x="301" y="32"/>
                    <a:pt x="298" y="32"/>
                  </a:cubicBezTo>
                  <a:close/>
                </a:path>
              </a:pathLst>
            </a:custGeom>
            <a:solidFill>
              <a:schemeClr val="tx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41" name="Rectangle 194"/>
            <p:cNvSpPr>
              <a:spLocks noChangeArrowheads="1"/>
            </p:cNvSpPr>
            <p:nvPr/>
          </p:nvSpPr>
          <p:spPr bwMode="auto">
            <a:xfrm>
              <a:off x="6838951" y="4664075"/>
              <a:ext cx="1455738" cy="184150"/>
            </a:xfrm>
            <a:prstGeom prst="rect">
              <a:avLst/>
            </a:prstGeom>
            <a:solidFill>
              <a:schemeClr val="tx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42" name="Freeform 195"/>
            <p:cNvSpPr>
              <a:spLocks noEditPoints="1"/>
            </p:cNvSpPr>
            <p:nvPr/>
          </p:nvSpPr>
          <p:spPr bwMode="auto">
            <a:xfrm>
              <a:off x="6819901" y="4645025"/>
              <a:ext cx="1493838" cy="222250"/>
            </a:xfrm>
            <a:custGeom>
              <a:gdLst>
                <a:gd fmla="*/ 465 w 471" name="T0"/>
                <a:gd fmla="*/ 70 h 70" name="T1"/>
                <a:gd fmla="*/ 6 w 471" name="T2"/>
                <a:gd fmla="*/ 70 h 70" name="T3"/>
                <a:gd fmla="*/ 0 w 471" name="T4"/>
                <a:gd fmla="*/ 64 h 70" name="T5"/>
                <a:gd fmla="*/ 0 w 471" name="T6"/>
                <a:gd fmla="*/ 6 h 70" name="T7"/>
                <a:gd fmla="*/ 6 w 471" name="T8"/>
                <a:gd fmla="*/ 0 h 70" name="T9"/>
                <a:gd fmla="*/ 465 w 471" name="T10"/>
                <a:gd fmla="*/ 0 h 70" name="T11"/>
                <a:gd fmla="*/ 471 w 471" name="T12"/>
                <a:gd fmla="*/ 6 h 70" name="T13"/>
                <a:gd fmla="*/ 471 w 471" name="T14"/>
                <a:gd fmla="*/ 64 h 70" name="T15"/>
                <a:gd fmla="*/ 465 w 471" name="T16"/>
                <a:gd fmla="*/ 70 h 70" name="T17"/>
                <a:gd fmla="*/ 12 w 471" name="T18"/>
                <a:gd fmla="*/ 58 h 70" name="T19"/>
                <a:gd fmla="*/ 459 w 471" name="T20"/>
                <a:gd fmla="*/ 58 h 70" name="T21"/>
                <a:gd fmla="*/ 459 w 471" name="T22"/>
                <a:gd fmla="*/ 12 h 70" name="T23"/>
                <a:gd fmla="*/ 12 w 471" name="T24"/>
                <a:gd fmla="*/ 12 h 70" name="T25"/>
                <a:gd fmla="*/ 12 w 471" name="T26"/>
                <a:gd fmla="*/ 58 h 70" name="T2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b="b" l="0" r="r" t="0"/>
              <a:pathLst>
                <a:path h="70" w="471">
                  <a:moveTo>
                    <a:pt x="465" y="70"/>
                  </a:moveTo>
                  <a:cubicBezTo>
                    <a:pt x="6" y="70"/>
                    <a:pt x="6" y="70"/>
                    <a:pt x="6" y="70"/>
                  </a:cubicBezTo>
                  <a:cubicBezTo>
                    <a:pt x="2" y="70"/>
                    <a:pt x="0" y="67"/>
                    <a:pt x="0" y="64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0" y="3"/>
                    <a:pt x="2" y="0"/>
                    <a:pt x="6" y="0"/>
                  </a:cubicBezTo>
                  <a:cubicBezTo>
                    <a:pt x="465" y="0"/>
                    <a:pt x="465" y="0"/>
                    <a:pt x="465" y="0"/>
                  </a:cubicBezTo>
                  <a:cubicBezTo>
                    <a:pt x="468" y="0"/>
                    <a:pt x="471" y="3"/>
                    <a:pt x="471" y="6"/>
                  </a:cubicBezTo>
                  <a:cubicBezTo>
                    <a:pt x="471" y="64"/>
                    <a:pt x="471" y="64"/>
                    <a:pt x="471" y="64"/>
                  </a:cubicBezTo>
                  <a:cubicBezTo>
                    <a:pt x="471" y="67"/>
                    <a:pt x="468" y="70"/>
                    <a:pt x="465" y="70"/>
                  </a:cubicBezTo>
                  <a:close/>
                  <a:moveTo>
                    <a:pt x="12" y="58"/>
                  </a:moveTo>
                  <a:cubicBezTo>
                    <a:pt x="459" y="58"/>
                    <a:pt x="459" y="58"/>
                    <a:pt x="459" y="58"/>
                  </a:cubicBezTo>
                  <a:cubicBezTo>
                    <a:pt x="459" y="12"/>
                    <a:pt x="459" y="12"/>
                    <a:pt x="459" y="12"/>
                  </a:cubicBezTo>
                  <a:cubicBezTo>
                    <a:pt x="12" y="12"/>
                    <a:pt x="12" y="12"/>
                    <a:pt x="12" y="12"/>
                  </a:cubicBezTo>
                  <a:lnTo>
                    <a:pt x="12" y="58"/>
                  </a:lnTo>
                  <a:close/>
                </a:path>
              </a:pathLst>
            </a:custGeom>
            <a:solidFill>
              <a:schemeClr val="tx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43" name="Freeform 196"/>
            <p:cNvSpPr/>
            <p:nvPr/>
          </p:nvSpPr>
          <p:spPr bwMode="auto">
            <a:xfrm>
              <a:off x="7688263" y="3937000"/>
              <a:ext cx="304800" cy="130175"/>
            </a:xfrm>
            <a:custGeom>
              <a:gdLst>
                <a:gd fmla="*/ 12 w 96" name="T0"/>
                <a:gd fmla="*/ 41 h 41" name="T1"/>
                <a:gd fmla="*/ 0 w 96" name="T2"/>
                <a:gd fmla="*/ 38 h 41" name="T3"/>
                <a:gd fmla="*/ 48 w 96" name="T4"/>
                <a:gd fmla="*/ 0 h 41" name="T5"/>
                <a:gd fmla="*/ 96 w 96" name="T6"/>
                <a:gd fmla="*/ 38 h 41" name="T7"/>
                <a:gd fmla="*/ 84 w 96" name="T8"/>
                <a:gd fmla="*/ 41 h 41" name="T9"/>
                <a:gd fmla="*/ 48 w 96" name="T10"/>
                <a:gd fmla="*/ 12 h 41" name="T11"/>
                <a:gd fmla="*/ 12 w 96" name="T12"/>
                <a:gd fmla="*/ 41 h 41" name="T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b="b" l="0" r="r" t="0"/>
              <a:pathLst>
                <a:path h="41" w="96">
                  <a:moveTo>
                    <a:pt x="12" y="41"/>
                  </a:moveTo>
                  <a:cubicBezTo>
                    <a:pt x="0" y="38"/>
                    <a:pt x="0" y="38"/>
                    <a:pt x="0" y="38"/>
                  </a:cubicBezTo>
                  <a:cubicBezTo>
                    <a:pt x="6" y="16"/>
                    <a:pt x="25" y="0"/>
                    <a:pt x="48" y="0"/>
                  </a:cubicBezTo>
                  <a:cubicBezTo>
                    <a:pt x="71" y="0"/>
                    <a:pt x="91" y="16"/>
                    <a:pt x="96" y="38"/>
                  </a:cubicBezTo>
                  <a:cubicBezTo>
                    <a:pt x="84" y="41"/>
                    <a:pt x="84" y="41"/>
                    <a:pt x="84" y="41"/>
                  </a:cubicBezTo>
                  <a:cubicBezTo>
                    <a:pt x="80" y="24"/>
                    <a:pt x="65" y="12"/>
                    <a:pt x="48" y="12"/>
                  </a:cubicBezTo>
                  <a:cubicBezTo>
                    <a:pt x="31" y="12"/>
                    <a:pt x="16" y="24"/>
                    <a:pt x="12" y="41"/>
                  </a:cubicBezTo>
                  <a:close/>
                </a:path>
              </a:pathLst>
            </a:custGeom>
            <a:solidFill>
              <a:schemeClr val="tx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2463" name="atom"/>
          <p:cNvGrpSpPr/>
          <p:nvPr/>
        </p:nvGrpSpPr>
        <p:grpSpPr>
          <a:xfrm>
            <a:off x="4335622" y="1610814"/>
            <a:ext cx="859597" cy="878663"/>
            <a:chOff x="1611313" y="4349750"/>
            <a:chExt cx="1646238" cy="1682750"/>
          </a:xfrm>
        </p:grpSpPr>
        <p:sp>
          <p:nvSpPr>
            <p:cNvPr id="7" name="Freeform 206"/>
            <p:cNvSpPr>
              <a:spLocks noEditPoints="1"/>
            </p:cNvSpPr>
            <p:nvPr/>
          </p:nvSpPr>
          <p:spPr bwMode="auto">
            <a:xfrm>
              <a:off x="2144713" y="4349750"/>
              <a:ext cx="582613" cy="1682750"/>
            </a:xfrm>
            <a:custGeom>
              <a:gdLst>
                <a:gd fmla="*/ 92 w 184" name="T0"/>
                <a:gd fmla="*/ 530 h 530" name="T1"/>
                <a:gd fmla="*/ 0 w 184" name="T2"/>
                <a:gd fmla="*/ 265 h 530" name="T3"/>
                <a:gd fmla="*/ 92 w 184" name="T4"/>
                <a:gd fmla="*/ 0 h 530" name="T5"/>
                <a:gd fmla="*/ 184 w 184" name="T6"/>
                <a:gd fmla="*/ 265 h 530" name="T7"/>
                <a:gd fmla="*/ 92 w 184" name="T8"/>
                <a:gd fmla="*/ 530 h 530" name="T9"/>
                <a:gd fmla="*/ 92 w 184" name="T10"/>
                <a:gd fmla="*/ 20 h 530" name="T11"/>
                <a:gd fmla="*/ 20 w 184" name="T12"/>
                <a:gd fmla="*/ 265 h 530" name="T13"/>
                <a:gd fmla="*/ 92 w 184" name="T14"/>
                <a:gd fmla="*/ 510 h 530" name="T15"/>
                <a:gd fmla="*/ 164 w 184" name="T16"/>
                <a:gd fmla="*/ 265 h 530" name="T17"/>
                <a:gd fmla="*/ 92 w 184" name="T18"/>
                <a:gd fmla="*/ 20 h 530" name="T1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b="b" l="0" r="r" t="0"/>
              <a:pathLst>
                <a:path h="530" w="184">
                  <a:moveTo>
                    <a:pt x="92" y="530"/>
                  </a:moveTo>
                  <a:cubicBezTo>
                    <a:pt x="32" y="530"/>
                    <a:pt x="0" y="394"/>
                    <a:pt x="0" y="265"/>
                  </a:cubicBezTo>
                  <a:cubicBezTo>
                    <a:pt x="0" y="136"/>
                    <a:pt x="32" y="0"/>
                    <a:pt x="92" y="0"/>
                  </a:cubicBezTo>
                  <a:cubicBezTo>
                    <a:pt x="152" y="0"/>
                    <a:pt x="184" y="136"/>
                    <a:pt x="184" y="265"/>
                  </a:cubicBezTo>
                  <a:cubicBezTo>
                    <a:pt x="184" y="394"/>
                    <a:pt x="152" y="530"/>
                    <a:pt x="92" y="530"/>
                  </a:cubicBezTo>
                  <a:close/>
                  <a:moveTo>
                    <a:pt x="92" y="20"/>
                  </a:moveTo>
                  <a:cubicBezTo>
                    <a:pt x="58" y="20"/>
                    <a:pt x="20" y="120"/>
                    <a:pt x="20" y="265"/>
                  </a:cubicBezTo>
                  <a:cubicBezTo>
                    <a:pt x="20" y="410"/>
                    <a:pt x="58" y="510"/>
                    <a:pt x="92" y="510"/>
                  </a:cubicBezTo>
                  <a:cubicBezTo>
                    <a:pt x="126" y="510"/>
                    <a:pt x="164" y="410"/>
                    <a:pt x="164" y="265"/>
                  </a:cubicBezTo>
                  <a:cubicBezTo>
                    <a:pt x="164" y="120"/>
                    <a:pt x="126" y="20"/>
                    <a:pt x="92" y="20"/>
                  </a:cubicBezTo>
                  <a:close/>
                </a:path>
              </a:pathLst>
            </a:custGeom>
            <a:gradFill flip="none" rotWithShape="1">
              <a:gsLst>
                <a:gs pos="0">
                  <a:schemeClr val="accent1">
                    <a:lumMod val="60000"/>
                    <a:lumOff val="40000"/>
                  </a:schemeClr>
                </a:gs>
                <a:gs pos="97000">
                  <a:schemeClr val="accent1">
                    <a:lumMod val="70000"/>
                  </a:schemeClr>
                </a:gs>
              </a:gsLst>
              <a:lin ang="18000000" scaled="0"/>
            </a:gra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207"/>
            <p:cNvSpPr>
              <a:spLocks noEditPoints="1"/>
            </p:cNvSpPr>
            <p:nvPr/>
          </p:nvSpPr>
          <p:spPr bwMode="auto">
            <a:xfrm>
              <a:off x="1665288" y="4695825"/>
              <a:ext cx="1592263" cy="990600"/>
            </a:xfrm>
            <a:custGeom>
              <a:gdLst>
                <a:gd fmla="*/ 69 w 502" name="T0"/>
                <a:gd fmla="*/ 312 h 312" name="T1"/>
                <a:gd fmla="*/ 13 w 502" name="T2"/>
                <a:gd fmla="*/ 289 h 312" name="T3"/>
                <a:gd fmla="*/ 50 w 502" name="T4"/>
                <a:gd fmla="*/ 189 h 312" name="T5"/>
                <a:gd fmla="*/ 197 w 502" name="T6"/>
                <a:gd fmla="*/ 76 h 312" name="T7"/>
                <a:gd fmla="*/ 416 w 502" name="T8"/>
                <a:gd fmla="*/ 0 h 312" name="T9"/>
                <a:gd fmla="*/ 473 w 502" name="T10"/>
                <a:gd fmla="*/ 23 h 312" name="T11"/>
                <a:gd fmla="*/ 289 w 502" name="T12"/>
                <a:gd fmla="*/ 236 h 312" name="T13"/>
                <a:gd fmla="*/ 69 w 502" name="T14"/>
                <a:gd fmla="*/ 312 h 312" name="T15"/>
                <a:gd fmla="*/ 416 w 502" name="T16"/>
                <a:gd fmla="*/ 20 h 312" name="T17"/>
                <a:gd fmla="*/ 207 w 502" name="T18"/>
                <a:gd fmla="*/ 94 h 312" name="T19"/>
                <a:gd fmla="*/ 65 w 502" name="T20"/>
                <a:gd fmla="*/ 203 h 312" name="T21"/>
                <a:gd fmla="*/ 30 w 502" name="T22"/>
                <a:gd fmla="*/ 279 h 312" name="T23"/>
                <a:gd fmla="*/ 69 w 502" name="T24"/>
                <a:gd fmla="*/ 292 h 312" name="T25"/>
                <a:gd fmla="*/ 279 w 502" name="T26"/>
                <a:gd fmla="*/ 218 h 312" name="T27"/>
                <a:gd fmla="*/ 455 w 502" name="T28"/>
                <a:gd fmla="*/ 33 h 312" name="T29"/>
                <a:gd fmla="*/ 416 w 502" name="T30"/>
                <a:gd fmla="*/ 20 h 312" name="T3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b="b" l="0" r="r" t="0"/>
              <a:pathLst>
                <a:path h="312" w="502">
                  <a:moveTo>
                    <a:pt x="69" y="312"/>
                  </a:moveTo>
                  <a:cubicBezTo>
                    <a:pt x="41" y="312"/>
                    <a:pt x="22" y="304"/>
                    <a:pt x="13" y="289"/>
                  </a:cubicBezTo>
                  <a:cubicBezTo>
                    <a:pt x="0" y="265"/>
                    <a:pt x="12" y="231"/>
                    <a:pt x="50" y="189"/>
                  </a:cubicBezTo>
                  <a:cubicBezTo>
                    <a:pt x="85" y="151"/>
                    <a:pt x="137" y="111"/>
                    <a:pt x="197" y="76"/>
                  </a:cubicBezTo>
                  <a:cubicBezTo>
                    <a:pt x="279" y="29"/>
                    <a:pt x="363" y="0"/>
                    <a:pt x="416" y="0"/>
                  </a:cubicBezTo>
                  <a:cubicBezTo>
                    <a:pt x="445" y="0"/>
                    <a:pt x="464" y="8"/>
                    <a:pt x="473" y="23"/>
                  </a:cubicBezTo>
                  <a:cubicBezTo>
                    <a:pt x="502" y="75"/>
                    <a:pt x="400" y="171"/>
                    <a:pt x="289" y="236"/>
                  </a:cubicBezTo>
                  <a:cubicBezTo>
                    <a:pt x="207" y="283"/>
                    <a:pt x="123" y="312"/>
                    <a:pt x="69" y="312"/>
                  </a:cubicBezTo>
                  <a:close/>
                  <a:moveTo>
                    <a:pt x="416" y="20"/>
                  </a:moveTo>
                  <a:cubicBezTo>
                    <a:pt x="366" y="20"/>
                    <a:pt x="286" y="48"/>
                    <a:pt x="207" y="94"/>
                  </a:cubicBezTo>
                  <a:cubicBezTo>
                    <a:pt x="149" y="127"/>
                    <a:pt x="98" y="166"/>
                    <a:pt x="65" y="203"/>
                  </a:cubicBezTo>
                  <a:cubicBezTo>
                    <a:pt x="35" y="236"/>
                    <a:pt x="22" y="264"/>
                    <a:pt x="30" y="279"/>
                  </a:cubicBezTo>
                  <a:cubicBezTo>
                    <a:pt x="35" y="287"/>
                    <a:pt x="49" y="292"/>
                    <a:pt x="69" y="292"/>
                  </a:cubicBezTo>
                  <a:cubicBezTo>
                    <a:pt x="120" y="292"/>
                    <a:pt x="200" y="264"/>
                    <a:pt x="279" y="218"/>
                  </a:cubicBezTo>
                  <a:cubicBezTo>
                    <a:pt x="404" y="146"/>
                    <a:pt x="472" y="63"/>
                    <a:pt x="455" y="33"/>
                  </a:cubicBezTo>
                  <a:cubicBezTo>
                    <a:pt x="450" y="25"/>
                    <a:pt x="437" y="20"/>
                    <a:pt x="416" y="20"/>
                  </a:cubicBezTo>
                  <a:close/>
                </a:path>
              </a:pathLst>
            </a:custGeom>
            <a:gradFill flip="none" rotWithShape="1">
              <a:gsLst>
                <a:gs pos="0">
                  <a:schemeClr val="accent1">
                    <a:lumMod val="60000"/>
                    <a:lumOff val="40000"/>
                  </a:schemeClr>
                </a:gs>
                <a:gs pos="97000">
                  <a:schemeClr val="accent1">
                    <a:lumMod val="70000"/>
                  </a:schemeClr>
                </a:gs>
              </a:gsLst>
              <a:lin ang="13200000" scaled="0"/>
            </a:gra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08"/>
            <p:cNvSpPr>
              <a:spLocks noEditPoints="1"/>
            </p:cNvSpPr>
            <p:nvPr/>
          </p:nvSpPr>
          <p:spPr bwMode="auto">
            <a:xfrm>
              <a:off x="1611313" y="4695825"/>
              <a:ext cx="1595438" cy="990600"/>
            </a:xfrm>
            <a:custGeom>
              <a:gdLst>
                <a:gd fmla="*/ 433 w 503" name="T0"/>
                <a:gd fmla="*/ 312 h 312" name="T1"/>
                <a:gd fmla="*/ 214 w 503" name="T2"/>
                <a:gd fmla="*/ 236 h 312" name="T3"/>
                <a:gd fmla="*/ 30 w 503" name="T4"/>
                <a:gd fmla="*/ 23 h 312" name="T5"/>
                <a:gd fmla="*/ 86 w 503" name="T6"/>
                <a:gd fmla="*/ 0 h 312" name="T7"/>
                <a:gd fmla="*/ 306 w 503" name="T8"/>
                <a:gd fmla="*/ 76 h 312" name="T9"/>
                <a:gd fmla="*/ 453 w 503" name="T10"/>
                <a:gd fmla="*/ 189 h 312" name="T11"/>
                <a:gd fmla="*/ 490 w 503" name="T12"/>
                <a:gd fmla="*/ 289 h 312" name="T13"/>
                <a:gd fmla="*/ 433 w 503" name="T14"/>
                <a:gd fmla="*/ 312 h 312" name="T15"/>
                <a:gd fmla="*/ 86 w 503" name="T16"/>
                <a:gd fmla="*/ 20 h 312" name="T17"/>
                <a:gd fmla="*/ 47 w 503" name="T18"/>
                <a:gd fmla="*/ 33 h 312" name="T19"/>
                <a:gd fmla="*/ 224 w 503" name="T20"/>
                <a:gd fmla="*/ 218 h 312" name="T21"/>
                <a:gd fmla="*/ 433 w 503" name="T22"/>
                <a:gd fmla="*/ 292 h 312" name="T23"/>
                <a:gd fmla="*/ 472 w 503" name="T24"/>
                <a:gd fmla="*/ 279 h 312" name="T25"/>
                <a:gd fmla="*/ 438 w 503" name="T26"/>
                <a:gd fmla="*/ 203 h 312" name="T27"/>
                <a:gd fmla="*/ 296 w 503" name="T28"/>
                <a:gd fmla="*/ 94 h 312" name="T29"/>
                <a:gd fmla="*/ 86 w 503" name="T30"/>
                <a:gd fmla="*/ 20 h 312" name="T3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b="b" l="0" r="r" t="0"/>
              <a:pathLst>
                <a:path h="312" w="502">
                  <a:moveTo>
                    <a:pt x="433" y="312"/>
                  </a:moveTo>
                  <a:cubicBezTo>
                    <a:pt x="380" y="312"/>
                    <a:pt x="296" y="283"/>
                    <a:pt x="214" y="236"/>
                  </a:cubicBezTo>
                  <a:cubicBezTo>
                    <a:pt x="102" y="171"/>
                    <a:pt x="0" y="75"/>
                    <a:pt x="30" y="23"/>
                  </a:cubicBezTo>
                  <a:cubicBezTo>
                    <a:pt x="39" y="8"/>
                    <a:pt x="58" y="0"/>
                    <a:pt x="86" y="0"/>
                  </a:cubicBezTo>
                  <a:cubicBezTo>
                    <a:pt x="140" y="0"/>
                    <a:pt x="224" y="29"/>
                    <a:pt x="306" y="76"/>
                  </a:cubicBezTo>
                  <a:cubicBezTo>
                    <a:pt x="366" y="111"/>
                    <a:pt x="418" y="151"/>
                    <a:pt x="453" y="189"/>
                  </a:cubicBezTo>
                  <a:cubicBezTo>
                    <a:pt x="490" y="231"/>
                    <a:pt x="503" y="265"/>
                    <a:pt x="490" y="289"/>
                  </a:cubicBezTo>
                  <a:cubicBezTo>
                    <a:pt x="481" y="304"/>
                    <a:pt x="462" y="312"/>
                    <a:pt x="433" y="312"/>
                  </a:cubicBezTo>
                  <a:close/>
                  <a:moveTo>
                    <a:pt x="86" y="20"/>
                  </a:moveTo>
                  <a:cubicBezTo>
                    <a:pt x="66" y="20"/>
                    <a:pt x="52" y="25"/>
                    <a:pt x="47" y="33"/>
                  </a:cubicBezTo>
                  <a:cubicBezTo>
                    <a:pt x="30" y="63"/>
                    <a:pt x="99" y="146"/>
                    <a:pt x="224" y="218"/>
                  </a:cubicBezTo>
                  <a:cubicBezTo>
                    <a:pt x="303" y="264"/>
                    <a:pt x="383" y="292"/>
                    <a:pt x="433" y="292"/>
                  </a:cubicBezTo>
                  <a:cubicBezTo>
                    <a:pt x="454" y="292"/>
                    <a:pt x="467" y="287"/>
                    <a:pt x="472" y="279"/>
                  </a:cubicBezTo>
                  <a:cubicBezTo>
                    <a:pt x="481" y="264"/>
                    <a:pt x="468" y="236"/>
                    <a:pt x="438" y="203"/>
                  </a:cubicBezTo>
                  <a:cubicBezTo>
                    <a:pt x="404" y="166"/>
                    <a:pt x="354" y="127"/>
                    <a:pt x="296" y="94"/>
                  </a:cubicBezTo>
                  <a:cubicBezTo>
                    <a:pt x="217" y="48"/>
                    <a:pt x="137" y="20"/>
                    <a:pt x="86" y="20"/>
                  </a:cubicBezTo>
                  <a:close/>
                </a:path>
              </a:pathLst>
            </a:custGeom>
            <a:gradFill flip="none" rotWithShape="1">
              <a:gsLst>
                <a:gs pos="0">
                  <a:schemeClr val="accent1">
                    <a:lumMod val="60000"/>
                    <a:lumOff val="40000"/>
                  </a:schemeClr>
                </a:gs>
                <a:gs pos="97000">
                  <a:schemeClr val="accent1">
                    <a:lumMod val="70000"/>
                  </a:schemeClr>
                </a:gs>
              </a:gsLst>
              <a:lin ang="0" scaled="0"/>
            </a:gra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Oval 209"/>
            <p:cNvSpPr>
              <a:spLocks noChangeArrowheads="1"/>
            </p:cNvSpPr>
            <p:nvPr/>
          </p:nvSpPr>
          <p:spPr bwMode="auto">
            <a:xfrm>
              <a:off x="2271713" y="5026025"/>
              <a:ext cx="328613" cy="3302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</a:schemeClr>
                </a:gs>
                <a:gs pos="69000">
                  <a:schemeClr val="accent1">
                    <a:lumMod val="75000"/>
                  </a:schemeClr>
                </a:gs>
                <a:gs pos="97000">
                  <a:schemeClr val="accent1">
                    <a:lumMod val="70000"/>
                  </a:schemeClr>
                </a:gs>
              </a:gsLst>
              <a:path path="circle">
                <a:fillToRect b="50000" l="50000" r="50000" t="50000"/>
              </a:path>
            </a:gra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2459" name="glue"/>
          <p:cNvGrpSpPr/>
          <p:nvPr/>
        </p:nvGrpSpPr>
        <p:grpSpPr>
          <a:xfrm>
            <a:off x="6176773" y="1651451"/>
            <a:ext cx="475804" cy="940003"/>
            <a:chOff x="4159251" y="3527425"/>
            <a:chExt cx="911225" cy="1800225"/>
          </a:xfrm>
        </p:grpSpPr>
        <p:sp>
          <p:nvSpPr>
            <p:cNvPr id="2448" name="Freeform 201"/>
            <p:cNvSpPr/>
            <p:nvPr/>
          </p:nvSpPr>
          <p:spPr bwMode="auto">
            <a:xfrm>
              <a:off x="4502151" y="3559175"/>
              <a:ext cx="222250" cy="323850"/>
            </a:xfrm>
            <a:custGeom>
              <a:gdLst>
                <a:gd fmla="*/ 140 w 140" name="T0"/>
                <a:gd fmla="*/ 204 h 204" name="T1"/>
                <a:gd fmla="*/ 0 w 140" name="T2"/>
                <a:gd fmla="*/ 204 h 204" name="T3"/>
                <a:gd fmla="*/ 54 w 140" name="T4"/>
                <a:gd fmla="*/ 0 h 204" name="T5"/>
                <a:gd fmla="*/ 88 w 140" name="T6"/>
                <a:gd fmla="*/ 0 h 204" name="T7"/>
                <a:gd fmla="*/ 140 w 140" name="T8"/>
                <a:gd fmla="*/ 204 h 204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204" w="140">
                  <a:moveTo>
                    <a:pt x="140" y="204"/>
                  </a:moveTo>
                  <a:lnTo>
                    <a:pt x="0" y="204"/>
                  </a:lnTo>
                  <a:lnTo>
                    <a:pt x="54" y="0"/>
                  </a:lnTo>
                  <a:lnTo>
                    <a:pt x="88" y="0"/>
                  </a:lnTo>
                  <a:lnTo>
                    <a:pt x="140" y="204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49" name="Freeform 202"/>
            <p:cNvSpPr>
              <a:spLocks noEditPoints="1"/>
            </p:cNvSpPr>
            <p:nvPr/>
          </p:nvSpPr>
          <p:spPr bwMode="auto">
            <a:xfrm>
              <a:off x="4470401" y="3527425"/>
              <a:ext cx="288925" cy="387350"/>
            </a:xfrm>
            <a:custGeom>
              <a:gdLst>
                <a:gd fmla="*/ 81 w 91" name="T0"/>
                <a:gd fmla="*/ 122 h 122" name="T1"/>
                <a:gd fmla="*/ 80 w 91" name="T2"/>
                <a:gd fmla="*/ 122 h 122" name="T3"/>
                <a:gd fmla="*/ 10 w 91" name="T4"/>
                <a:gd fmla="*/ 122 h 122" name="T5"/>
                <a:gd fmla="*/ 2 w 91" name="T6"/>
                <a:gd fmla="*/ 118 h 122" name="T7"/>
                <a:gd fmla="*/ 1 w 91" name="T8"/>
                <a:gd fmla="*/ 109 h 122" name="T9"/>
                <a:gd fmla="*/ 27 w 91" name="T10"/>
                <a:gd fmla="*/ 8 h 122" name="T11"/>
                <a:gd fmla="*/ 37 w 91" name="T12"/>
                <a:gd fmla="*/ 0 h 122" name="T13"/>
                <a:gd fmla="*/ 54 w 91" name="T14"/>
                <a:gd fmla="*/ 0 h 122" name="T15"/>
                <a:gd fmla="*/ 63 w 91" name="T16"/>
                <a:gd fmla="*/ 8 h 122" name="T17"/>
                <a:gd fmla="*/ 90 w 91" name="T18"/>
                <a:gd fmla="*/ 108 h 122" name="T19"/>
                <a:gd fmla="*/ 91 w 91" name="T20"/>
                <a:gd fmla="*/ 112 h 122" name="T21"/>
                <a:gd fmla="*/ 81 w 91" name="T22"/>
                <a:gd fmla="*/ 122 h 122" name="T23"/>
                <a:gd fmla="*/ 23 w 91" name="T24"/>
                <a:gd fmla="*/ 102 h 122" name="T25"/>
                <a:gd fmla="*/ 67 w 91" name="T26"/>
                <a:gd fmla="*/ 102 h 122" name="T27"/>
                <a:gd fmla="*/ 46 w 91" name="T28"/>
                <a:gd fmla="*/ 20 h 122" name="T29"/>
                <a:gd fmla="*/ 45 w 91" name="T30"/>
                <a:gd fmla="*/ 20 h 122" name="T31"/>
                <a:gd fmla="*/ 23 w 91" name="T32"/>
                <a:gd fmla="*/ 102 h 122" name="T3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b="b" l="0" r="r" t="0"/>
              <a:pathLst>
                <a:path h="122" w="91">
                  <a:moveTo>
                    <a:pt x="81" y="122"/>
                  </a:moveTo>
                  <a:cubicBezTo>
                    <a:pt x="80" y="122"/>
                    <a:pt x="80" y="122"/>
                    <a:pt x="80" y="122"/>
                  </a:cubicBezTo>
                  <a:cubicBezTo>
                    <a:pt x="10" y="122"/>
                    <a:pt x="10" y="122"/>
                    <a:pt x="10" y="122"/>
                  </a:cubicBezTo>
                  <a:cubicBezTo>
                    <a:pt x="7" y="122"/>
                    <a:pt x="4" y="120"/>
                    <a:pt x="2" y="118"/>
                  </a:cubicBezTo>
                  <a:cubicBezTo>
                    <a:pt x="0" y="115"/>
                    <a:pt x="0" y="112"/>
                    <a:pt x="1" y="109"/>
                  </a:cubicBezTo>
                  <a:cubicBezTo>
                    <a:pt x="27" y="8"/>
                    <a:pt x="27" y="8"/>
                    <a:pt x="27" y="8"/>
                  </a:cubicBezTo>
                  <a:cubicBezTo>
                    <a:pt x="29" y="3"/>
                    <a:pt x="33" y="0"/>
                    <a:pt x="37" y="0"/>
                  </a:cubicBezTo>
                  <a:cubicBezTo>
                    <a:pt x="54" y="0"/>
                    <a:pt x="54" y="0"/>
                    <a:pt x="54" y="0"/>
                  </a:cubicBezTo>
                  <a:cubicBezTo>
                    <a:pt x="58" y="0"/>
                    <a:pt x="62" y="3"/>
                    <a:pt x="63" y="8"/>
                  </a:cubicBezTo>
                  <a:cubicBezTo>
                    <a:pt x="90" y="108"/>
                    <a:pt x="90" y="108"/>
                    <a:pt x="90" y="108"/>
                  </a:cubicBezTo>
                  <a:cubicBezTo>
                    <a:pt x="90" y="109"/>
                    <a:pt x="91" y="110"/>
                    <a:pt x="91" y="112"/>
                  </a:cubicBezTo>
                  <a:cubicBezTo>
                    <a:pt x="91" y="117"/>
                    <a:pt x="86" y="122"/>
                    <a:pt x="81" y="122"/>
                  </a:cubicBezTo>
                  <a:close/>
                  <a:moveTo>
                    <a:pt x="23" y="102"/>
                  </a:moveTo>
                  <a:cubicBezTo>
                    <a:pt x="67" y="102"/>
                    <a:pt x="67" y="102"/>
                    <a:pt x="67" y="102"/>
                  </a:cubicBezTo>
                  <a:cubicBezTo>
                    <a:pt x="46" y="20"/>
                    <a:pt x="46" y="20"/>
                    <a:pt x="46" y="20"/>
                  </a:cubicBezTo>
                  <a:cubicBezTo>
                    <a:pt x="45" y="20"/>
                    <a:pt x="45" y="20"/>
                    <a:pt x="45" y="20"/>
                  </a:cubicBezTo>
                  <a:lnTo>
                    <a:pt x="23" y="102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44" name="Freeform 197"/>
            <p:cNvSpPr/>
            <p:nvPr/>
          </p:nvSpPr>
          <p:spPr bwMode="auto">
            <a:xfrm>
              <a:off x="4191001" y="4105275"/>
              <a:ext cx="847725" cy="1190625"/>
            </a:xfrm>
            <a:custGeom>
              <a:gdLst>
                <a:gd fmla="*/ 267 w 267" name="T0"/>
                <a:gd fmla="*/ 324 h 375" name="T1"/>
                <a:gd fmla="*/ 216 w 267" name="T2"/>
                <a:gd fmla="*/ 375 h 375" name="T3"/>
                <a:gd fmla="*/ 51 w 267" name="T4"/>
                <a:gd fmla="*/ 375 h 375" name="T5"/>
                <a:gd fmla="*/ 0 w 267" name="T6"/>
                <a:gd fmla="*/ 324 h 375" name="T7"/>
                <a:gd fmla="*/ 0 w 267" name="T8"/>
                <a:gd fmla="*/ 51 h 375" name="T9"/>
                <a:gd fmla="*/ 51 w 267" name="T10"/>
                <a:gd fmla="*/ 0 h 375" name="T11"/>
                <a:gd fmla="*/ 216 w 267" name="T12"/>
                <a:gd fmla="*/ 0 h 375" name="T13"/>
                <a:gd fmla="*/ 267 w 267" name="T14"/>
                <a:gd fmla="*/ 51 h 375" name="T15"/>
                <a:gd fmla="*/ 267 w 267" name="T16"/>
                <a:gd fmla="*/ 324 h 375" name="T1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b="b" l="0" r="r" t="0"/>
              <a:pathLst>
                <a:path h="375" w="267">
                  <a:moveTo>
                    <a:pt x="267" y="324"/>
                  </a:moveTo>
                  <a:cubicBezTo>
                    <a:pt x="267" y="352"/>
                    <a:pt x="244" y="375"/>
                    <a:pt x="216" y="375"/>
                  </a:cubicBezTo>
                  <a:cubicBezTo>
                    <a:pt x="51" y="375"/>
                    <a:pt x="51" y="375"/>
                    <a:pt x="51" y="375"/>
                  </a:cubicBezTo>
                  <a:cubicBezTo>
                    <a:pt x="23" y="375"/>
                    <a:pt x="0" y="352"/>
                    <a:pt x="0" y="324"/>
                  </a:cubicBezTo>
                  <a:cubicBezTo>
                    <a:pt x="0" y="51"/>
                    <a:pt x="0" y="51"/>
                    <a:pt x="0" y="51"/>
                  </a:cubicBezTo>
                  <a:cubicBezTo>
                    <a:pt x="0" y="23"/>
                    <a:pt x="23" y="0"/>
                    <a:pt x="51" y="0"/>
                  </a:cubicBezTo>
                  <a:cubicBezTo>
                    <a:pt x="216" y="0"/>
                    <a:pt x="216" y="0"/>
                    <a:pt x="216" y="0"/>
                  </a:cubicBezTo>
                  <a:cubicBezTo>
                    <a:pt x="244" y="0"/>
                    <a:pt x="267" y="23"/>
                    <a:pt x="267" y="51"/>
                  </a:cubicBezTo>
                  <a:lnTo>
                    <a:pt x="267" y="32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45" name="Freeform 198"/>
            <p:cNvSpPr>
              <a:spLocks noEditPoints="1"/>
            </p:cNvSpPr>
            <p:nvPr/>
          </p:nvSpPr>
          <p:spPr bwMode="auto">
            <a:xfrm>
              <a:off x="4159251" y="4073525"/>
              <a:ext cx="911225" cy="1254125"/>
            </a:xfrm>
            <a:custGeom>
              <a:gdLst>
                <a:gd fmla="*/ 226 w 287" name="T0"/>
                <a:gd fmla="*/ 395 h 395" name="T1"/>
                <a:gd fmla="*/ 61 w 287" name="T2"/>
                <a:gd fmla="*/ 395 h 395" name="T3"/>
                <a:gd fmla="*/ 0 w 287" name="T4"/>
                <a:gd fmla="*/ 334 h 395" name="T5"/>
                <a:gd fmla="*/ 0 w 287" name="T6"/>
                <a:gd fmla="*/ 61 h 395" name="T7"/>
                <a:gd fmla="*/ 61 w 287" name="T8"/>
                <a:gd fmla="*/ 0 h 395" name="T9"/>
                <a:gd fmla="*/ 226 w 287" name="T10"/>
                <a:gd fmla="*/ 0 h 395" name="T11"/>
                <a:gd fmla="*/ 287 w 287" name="T12"/>
                <a:gd fmla="*/ 61 h 395" name="T13"/>
                <a:gd fmla="*/ 287 w 287" name="T14"/>
                <a:gd fmla="*/ 334 h 395" name="T15"/>
                <a:gd fmla="*/ 226 w 287" name="T16"/>
                <a:gd fmla="*/ 395 h 395" name="T17"/>
                <a:gd fmla="*/ 61 w 287" name="T18"/>
                <a:gd fmla="*/ 20 h 395" name="T19"/>
                <a:gd fmla="*/ 20 w 287" name="T20"/>
                <a:gd fmla="*/ 61 h 395" name="T21"/>
                <a:gd fmla="*/ 20 w 287" name="T22"/>
                <a:gd fmla="*/ 334 h 395" name="T23"/>
                <a:gd fmla="*/ 61 w 287" name="T24"/>
                <a:gd fmla="*/ 375 h 395" name="T25"/>
                <a:gd fmla="*/ 226 w 287" name="T26"/>
                <a:gd fmla="*/ 375 h 395" name="T27"/>
                <a:gd fmla="*/ 267 w 287" name="T28"/>
                <a:gd fmla="*/ 334 h 395" name="T29"/>
                <a:gd fmla="*/ 267 w 287" name="T30"/>
                <a:gd fmla="*/ 61 h 395" name="T31"/>
                <a:gd fmla="*/ 226 w 287" name="T32"/>
                <a:gd fmla="*/ 20 h 395" name="T33"/>
                <a:gd fmla="*/ 61 w 287" name="T34"/>
                <a:gd fmla="*/ 20 h 395" name="T3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b="b" l="0" r="r" t="0"/>
              <a:pathLst>
                <a:path h="395" w="287">
                  <a:moveTo>
                    <a:pt x="226" y="395"/>
                  </a:moveTo>
                  <a:cubicBezTo>
                    <a:pt x="61" y="395"/>
                    <a:pt x="61" y="395"/>
                    <a:pt x="61" y="395"/>
                  </a:cubicBezTo>
                  <a:cubicBezTo>
                    <a:pt x="27" y="395"/>
                    <a:pt x="0" y="367"/>
                    <a:pt x="0" y="334"/>
                  </a:cubicBezTo>
                  <a:cubicBezTo>
                    <a:pt x="0" y="61"/>
                    <a:pt x="0" y="61"/>
                    <a:pt x="0" y="61"/>
                  </a:cubicBezTo>
                  <a:cubicBezTo>
                    <a:pt x="0" y="28"/>
                    <a:pt x="27" y="0"/>
                    <a:pt x="61" y="0"/>
                  </a:cubicBezTo>
                  <a:cubicBezTo>
                    <a:pt x="226" y="0"/>
                    <a:pt x="226" y="0"/>
                    <a:pt x="226" y="0"/>
                  </a:cubicBezTo>
                  <a:cubicBezTo>
                    <a:pt x="260" y="0"/>
                    <a:pt x="287" y="28"/>
                    <a:pt x="287" y="61"/>
                  </a:cubicBezTo>
                  <a:cubicBezTo>
                    <a:pt x="287" y="334"/>
                    <a:pt x="287" y="334"/>
                    <a:pt x="287" y="334"/>
                  </a:cubicBezTo>
                  <a:cubicBezTo>
                    <a:pt x="287" y="367"/>
                    <a:pt x="260" y="395"/>
                    <a:pt x="226" y="395"/>
                  </a:cubicBezTo>
                  <a:close/>
                  <a:moveTo>
                    <a:pt x="61" y="20"/>
                  </a:moveTo>
                  <a:cubicBezTo>
                    <a:pt x="38" y="20"/>
                    <a:pt x="20" y="39"/>
                    <a:pt x="20" y="61"/>
                  </a:cubicBezTo>
                  <a:cubicBezTo>
                    <a:pt x="20" y="334"/>
                    <a:pt x="20" y="334"/>
                    <a:pt x="20" y="334"/>
                  </a:cubicBezTo>
                  <a:cubicBezTo>
                    <a:pt x="20" y="356"/>
                    <a:pt x="38" y="375"/>
                    <a:pt x="61" y="375"/>
                  </a:cubicBezTo>
                  <a:cubicBezTo>
                    <a:pt x="226" y="375"/>
                    <a:pt x="226" y="375"/>
                    <a:pt x="226" y="375"/>
                  </a:cubicBezTo>
                  <a:cubicBezTo>
                    <a:pt x="248" y="375"/>
                    <a:pt x="267" y="356"/>
                    <a:pt x="267" y="334"/>
                  </a:cubicBezTo>
                  <a:cubicBezTo>
                    <a:pt x="267" y="61"/>
                    <a:pt x="267" y="61"/>
                    <a:pt x="267" y="61"/>
                  </a:cubicBezTo>
                  <a:cubicBezTo>
                    <a:pt x="267" y="39"/>
                    <a:pt x="248" y="20"/>
                    <a:pt x="226" y="20"/>
                  </a:cubicBezTo>
                  <a:lnTo>
                    <a:pt x="61" y="20"/>
                  </a:lnTo>
                  <a:close/>
                </a:path>
              </a:pathLst>
            </a:custGeom>
            <a:solidFill>
              <a:schemeClr val="tx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46" name="Freeform 199"/>
            <p:cNvSpPr/>
            <p:nvPr/>
          </p:nvSpPr>
          <p:spPr bwMode="auto">
            <a:xfrm>
              <a:off x="4429126" y="3883025"/>
              <a:ext cx="368300" cy="222250"/>
            </a:xfrm>
            <a:custGeom>
              <a:gdLst>
                <a:gd fmla="*/ 116 w 116" name="T0"/>
                <a:gd fmla="*/ 46 h 70" name="T1"/>
                <a:gd fmla="*/ 93 w 116" name="T2"/>
                <a:gd fmla="*/ 70 h 70" name="T3"/>
                <a:gd fmla="*/ 24 w 116" name="T4"/>
                <a:gd fmla="*/ 70 h 70" name="T5"/>
                <a:gd fmla="*/ 0 w 116" name="T6"/>
                <a:gd fmla="*/ 46 h 70" name="T7"/>
                <a:gd fmla="*/ 0 w 116" name="T8"/>
                <a:gd fmla="*/ 23 h 70" name="T9"/>
                <a:gd fmla="*/ 24 w 116" name="T10"/>
                <a:gd fmla="*/ 0 h 70" name="T11"/>
                <a:gd fmla="*/ 93 w 116" name="T12"/>
                <a:gd fmla="*/ 0 h 70" name="T13"/>
                <a:gd fmla="*/ 116 w 116" name="T14"/>
                <a:gd fmla="*/ 23 h 70" name="T15"/>
                <a:gd fmla="*/ 116 w 116" name="T16"/>
                <a:gd fmla="*/ 46 h 70" name="T1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b="b" l="0" r="r" t="0"/>
              <a:pathLst>
                <a:path h="70" w="115">
                  <a:moveTo>
                    <a:pt x="116" y="46"/>
                  </a:moveTo>
                  <a:cubicBezTo>
                    <a:pt x="116" y="60"/>
                    <a:pt x="106" y="70"/>
                    <a:pt x="93" y="70"/>
                  </a:cubicBezTo>
                  <a:cubicBezTo>
                    <a:pt x="24" y="70"/>
                    <a:pt x="24" y="70"/>
                    <a:pt x="24" y="70"/>
                  </a:cubicBezTo>
                  <a:cubicBezTo>
                    <a:pt x="11" y="70"/>
                    <a:pt x="0" y="60"/>
                    <a:pt x="0" y="46"/>
                  </a:cubicBezTo>
                  <a:cubicBezTo>
                    <a:pt x="0" y="23"/>
                    <a:pt x="0" y="23"/>
                    <a:pt x="0" y="23"/>
                  </a:cubicBezTo>
                  <a:cubicBezTo>
                    <a:pt x="0" y="10"/>
                    <a:pt x="11" y="0"/>
                    <a:pt x="24" y="0"/>
                  </a:cubicBezTo>
                  <a:cubicBezTo>
                    <a:pt x="93" y="0"/>
                    <a:pt x="93" y="0"/>
                    <a:pt x="93" y="0"/>
                  </a:cubicBezTo>
                  <a:cubicBezTo>
                    <a:pt x="106" y="0"/>
                    <a:pt x="116" y="10"/>
                    <a:pt x="116" y="23"/>
                  </a:cubicBezTo>
                  <a:lnTo>
                    <a:pt x="116" y="4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47" name="Freeform 200"/>
            <p:cNvSpPr>
              <a:spLocks noEditPoints="1"/>
            </p:cNvSpPr>
            <p:nvPr/>
          </p:nvSpPr>
          <p:spPr bwMode="auto">
            <a:xfrm>
              <a:off x="4397376" y="3851275"/>
              <a:ext cx="431800" cy="285750"/>
            </a:xfrm>
            <a:custGeom>
              <a:gdLst>
                <a:gd fmla="*/ 103 w 136" name="T0"/>
                <a:gd fmla="*/ 90 h 90" name="T1"/>
                <a:gd fmla="*/ 34 w 136" name="T2"/>
                <a:gd fmla="*/ 90 h 90" name="T3"/>
                <a:gd fmla="*/ 0 w 136" name="T4"/>
                <a:gd fmla="*/ 56 h 90" name="T5"/>
                <a:gd fmla="*/ 0 w 136" name="T6"/>
                <a:gd fmla="*/ 33 h 90" name="T7"/>
                <a:gd fmla="*/ 34 w 136" name="T8"/>
                <a:gd fmla="*/ 0 h 90" name="T9"/>
                <a:gd fmla="*/ 103 w 136" name="T10"/>
                <a:gd fmla="*/ 0 h 90" name="T11"/>
                <a:gd fmla="*/ 136 w 136" name="T12"/>
                <a:gd fmla="*/ 33 h 90" name="T13"/>
                <a:gd fmla="*/ 136 w 136" name="T14"/>
                <a:gd fmla="*/ 56 h 90" name="T15"/>
                <a:gd fmla="*/ 103 w 136" name="T16"/>
                <a:gd fmla="*/ 90 h 90" name="T17"/>
                <a:gd fmla="*/ 34 w 136" name="T18"/>
                <a:gd fmla="*/ 20 h 90" name="T19"/>
                <a:gd fmla="*/ 20 w 136" name="T20"/>
                <a:gd fmla="*/ 33 h 90" name="T21"/>
                <a:gd fmla="*/ 20 w 136" name="T22"/>
                <a:gd fmla="*/ 56 h 90" name="T23"/>
                <a:gd fmla="*/ 34 w 136" name="T24"/>
                <a:gd fmla="*/ 70 h 90" name="T25"/>
                <a:gd fmla="*/ 103 w 136" name="T26"/>
                <a:gd fmla="*/ 70 h 90" name="T27"/>
                <a:gd fmla="*/ 116 w 136" name="T28"/>
                <a:gd fmla="*/ 56 h 90" name="T29"/>
                <a:gd fmla="*/ 116 w 136" name="T30"/>
                <a:gd fmla="*/ 33 h 90" name="T31"/>
                <a:gd fmla="*/ 103 w 136" name="T32"/>
                <a:gd fmla="*/ 20 h 90" name="T33"/>
                <a:gd fmla="*/ 34 w 136" name="T34"/>
                <a:gd fmla="*/ 20 h 90" name="T3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b="b" l="0" r="r" t="0"/>
              <a:pathLst>
                <a:path h="90" w="136">
                  <a:moveTo>
                    <a:pt x="103" y="90"/>
                  </a:moveTo>
                  <a:cubicBezTo>
                    <a:pt x="34" y="90"/>
                    <a:pt x="34" y="90"/>
                    <a:pt x="34" y="90"/>
                  </a:cubicBezTo>
                  <a:cubicBezTo>
                    <a:pt x="16" y="90"/>
                    <a:pt x="0" y="75"/>
                    <a:pt x="0" y="56"/>
                  </a:cubicBezTo>
                  <a:cubicBezTo>
                    <a:pt x="0" y="33"/>
                    <a:pt x="0" y="33"/>
                    <a:pt x="0" y="33"/>
                  </a:cubicBezTo>
                  <a:cubicBezTo>
                    <a:pt x="0" y="15"/>
                    <a:pt x="16" y="0"/>
                    <a:pt x="34" y="0"/>
                  </a:cubicBezTo>
                  <a:cubicBezTo>
                    <a:pt x="103" y="0"/>
                    <a:pt x="103" y="0"/>
                    <a:pt x="103" y="0"/>
                  </a:cubicBezTo>
                  <a:cubicBezTo>
                    <a:pt x="121" y="0"/>
                    <a:pt x="136" y="15"/>
                    <a:pt x="136" y="33"/>
                  </a:cubicBezTo>
                  <a:cubicBezTo>
                    <a:pt x="136" y="56"/>
                    <a:pt x="136" y="56"/>
                    <a:pt x="136" y="56"/>
                  </a:cubicBezTo>
                  <a:cubicBezTo>
                    <a:pt x="136" y="75"/>
                    <a:pt x="121" y="90"/>
                    <a:pt x="103" y="90"/>
                  </a:cubicBezTo>
                  <a:close/>
                  <a:moveTo>
                    <a:pt x="34" y="20"/>
                  </a:moveTo>
                  <a:cubicBezTo>
                    <a:pt x="27" y="20"/>
                    <a:pt x="20" y="26"/>
                    <a:pt x="20" y="33"/>
                  </a:cubicBezTo>
                  <a:cubicBezTo>
                    <a:pt x="20" y="56"/>
                    <a:pt x="20" y="56"/>
                    <a:pt x="20" y="56"/>
                  </a:cubicBezTo>
                  <a:cubicBezTo>
                    <a:pt x="20" y="64"/>
                    <a:pt x="27" y="70"/>
                    <a:pt x="34" y="70"/>
                  </a:cubicBezTo>
                  <a:cubicBezTo>
                    <a:pt x="103" y="70"/>
                    <a:pt x="103" y="70"/>
                    <a:pt x="103" y="70"/>
                  </a:cubicBezTo>
                  <a:cubicBezTo>
                    <a:pt x="110" y="70"/>
                    <a:pt x="116" y="64"/>
                    <a:pt x="116" y="56"/>
                  </a:cubicBezTo>
                  <a:cubicBezTo>
                    <a:pt x="116" y="33"/>
                    <a:pt x="116" y="33"/>
                    <a:pt x="116" y="33"/>
                  </a:cubicBezTo>
                  <a:cubicBezTo>
                    <a:pt x="116" y="26"/>
                    <a:pt x="110" y="20"/>
                    <a:pt x="103" y="20"/>
                  </a:cubicBezTo>
                  <a:lnTo>
                    <a:pt x="34" y="20"/>
                  </a:lnTo>
                  <a:close/>
                </a:path>
              </a:pathLst>
            </a:custGeom>
            <a:solidFill>
              <a:schemeClr val="tx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50" name="Freeform 203"/>
            <p:cNvSpPr/>
            <p:nvPr/>
          </p:nvSpPr>
          <p:spPr bwMode="auto">
            <a:xfrm>
              <a:off x="4349751" y="4283075"/>
              <a:ext cx="530225" cy="835025"/>
            </a:xfrm>
            <a:custGeom>
              <a:gdLst>
                <a:gd fmla="*/ 167 w 167" name="T0"/>
                <a:gd fmla="*/ 225 h 263" name="T1"/>
                <a:gd fmla="*/ 128 w 167" name="T2"/>
                <a:gd fmla="*/ 263 h 263" name="T3"/>
                <a:gd fmla="*/ 38 w 167" name="T4"/>
                <a:gd fmla="*/ 263 h 263" name="T5"/>
                <a:gd fmla="*/ 0 w 167" name="T6"/>
                <a:gd fmla="*/ 225 h 263" name="T7"/>
                <a:gd fmla="*/ 0 w 167" name="T8"/>
                <a:gd fmla="*/ 38 h 263" name="T9"/>
                <a:gd fmla="*/ 38 w 167" name="T10"/>
                <a:gd fmla="*/ 0 h 263" name="T11"/>
                <a:gd fmla="*/ 128 w 167" name="T12"/>
                <a:gd fmla="*/ 0 h 263" name="T13"/>
                <a:gd fmla="*/ 167 w 167" name="T14"/>
                <a:gd fmla="*/ 38 h 263" name="T15"/>
                <a:gd fmla="*/ 167 w 167" name="T16"/>
                <a:gd fmla="*/ 225 h 263" name="T1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b="b" l="0" r="r" t="0"/>
              <a:pathLst>
                <a:path h="263" w="167">
                  <a:moveTo>
                    <a:pt x="167" y="225"/>
                  </a:moveTo>
                  <a:cubicBezTo>
                    <a:pt x="167" y="246"/>
                    <a:pt x="149" y="263"/>
                    <a:pt x="128" y="263"/>
                  </a:cubicBezTo>
                  <a:cubicBezTo>
                    <a:pt x="38" y="263"/>
                    <a:pt x="38" y="263"/>
                    <a:pt x="38" y="263"/>
                  </a:cubicBezTo>
                  <a:cubicBezTo>
                    <a:pt x="17" y="263"/>
                    <a:pt x="0" y="246"/>
                    <a:pt x="0" y="225"/>
                  </a:cubicBezTo>
                  <a:cubicBezTo>
                    <a:pt x="0" y="38"/>
                    <a:pt x="0" y="38"/>
                    <a:pt x="0" y="38"/>
                  </a:cubicBezTo>
                  <a:cubicBezTo>
                    <a:pt x="0" y="17"/>
                    <a:pt x="17" y="0"/>
                    <a:pt x="38" y="0"/>
                  </a:cubicBezTo>
                  <a:cubicBezTo>
                    <a:pt x="128" y="0"/>
                    <a:pt x="128" y="0"/>
                    <a:pt x="128" y="0"/>
                  </a:cubicBezTo>
                  <a:cubicBezTo>
                    <a:pt x="149" y="0"/>
                    <a:pt x="167" y="17"/>
                    <a:pt x="167" y="38"/>
                  </a:cubicBezTo>
                  <a:lnTo>
                    <a:pt x="167" y="225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100000">
                  <a:schemeClr val="bg1">
                    <a:lumMod val="75000"/>
                  </a:schemeClr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51" name="Freeform 204"/>
            <p:cNvSpPr>
              <a:spLocks noEditPoints="1"/>
            </p:cNvSpPr>
            <p:nvPr/>
          </p:nvSpPr>
          <p:spPr bwMode="auto">
            <a:xfrm>
              <a:off x="4337051" y="4270375"/>
              <a:ext cx="555625" cy="860425"/>
            </a:xfrm>
            <a:custGeom>
              <a:gdLst>
                <a:gd fmla="*/ 132 w 175" name="T0"/>
                <a:gd fmla="*/ 271 h 271" name="T1"/>
                <a:gd fmla="*/ 42 w 175" name="T2"/>
                <a:gd fmla="*/ 271 h 271" name="T3"/>
                <a:gd fmla="*/ 0 w 175" name="T4"/>
                <a:gd fmla="*/ 229 h 271" name="T5"/>
                <a:gd fmla="*/ 0 w 175" name="T6"/>
                <a:gd fmla="*/ 42 h 271" name="T7"/>
                <a:gd fmla="*/ 42 w 175" name="T8"/>
                <a:gd fmla="*/ 0 h 271" name="T9"/>
                <a:gd fmla="*/ 132 w 175" name="T10"/>
                <a:gd fmla="*/ 0 h 271" name="T11"/>
                <a:gd fmla="*/ 175 w 175" name="T12"/>
                <a:gd fmla="*/ 42 h 271" name="T13"/>
                <a:gd fmla="*/ 175 w 175" name="T14"/>
                <a:gd fmla="*/ 229 h 271" name="T15"/>
                <a:gd fmla="*/ 132 w 175" name="T16"/>
                <a:gd fmla="*/ 271 h 271" name="T17"/>
                <a:gd fmla="*/ 42 w 175" name="T18"/>
                <a:gd fmla="*/ 8 h 271" name="T19"/>
                <a:gd fmla="*/ 9 w 175" name="T20"/>
                <a:gd fmla="*/ 42 h 271" name="T21"/>
                <a:gd fmla="*/ 9 w 175" name="T22"/>
                <a:gd fmla="*/ 229 h 271" name="T23"/>
                <a:gd fmla="*/ 42 w 175" name="T24"/>
                <a:gd fmla="*/ 263 h 271" name="T25"/>
                <a:gd fmla="*/ 132 w 175" name="T26"/>
                <a:gd fmla="*/ 263 h 271" name="T27"/>
                <a:gd fmla="*/ 166 w 175" name="T28"/>
                <a:gd fmla="*/ 229 h 271" name="T29"/>
                <a:gd fmla="*/ 166 w 175" name="T30"/>
                <a:gd fmla="*/ 42 h 271" name="T31"/>
                <a:gd fmla="*/ 132 w 175" name="T32"/>
                <a:gd fmla="*/ 8 h 271" name="T33"/>
                <a:gd fmla="*/ 42 w 175" name="T34"/>
                <a:gd fmla="*/ 8 h 271" name="T3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b="b" l="0" r="r" t="0"/>
              <a:pathLst>
                <a:path h="271" w="175">
                  <a:moveTo>
                    <a:pt x="132" y="271"/>
                  </a:moveTo>
                  <a:cubicBezTo>
                    <a:pt x="42" y="271"/>
                    <a:pt x="42" y="271"/>
                    <a:pt x="42" y="271"/>
                  </a:cubicBezTo>
                  <a:cubicBezTo>
                    <a:pt x="19" y="271"/>
                    <a:pt x="0" y="252"/>
                    <a:pt x="0" y="229"/>
                  </a:cubicBezTo>
                  <a:cubicBezTo>
                    <a:pt x="0" y="42"/>
                    <a:pt x="0" y="42"/>
                    <a:pt x="0" y="42"/>
                  </a:cubicBezTo>
                  <a:cubicBezTo>
                    <a:pt x="0" y="19"/>
                    <a:pt x="19" y="0"/>
                    <a:pt x="42" y="0"/>
                  </a:cubicBezTo>
                  <a:cubicBezTo>
                    <a:pt x="132" y="0"/>
                    <a:pt x="132" y="0"/>
                    <a:pt x="132" y="0"/>
                  </a:cubicBezTo>
                  <a:cubicBezTo>
                    <a:pt x="156" y="0"/>
                    <a:pt x="175" y="19"/>
                    <a:pt x="175" y="42"/>
                  </a:cubicBezTo>
                  <a:cubicBezTo>
                    <a:pt x="175" y="229"/>
                    <a:pt x="175" y="229"/>
                    <a:pt x="175" y="229"/>
                  </a:cubicBezTo>
                  <a:cubicBezTo>
                    <a:pt x="175" y="252"/>
                    <a:pt x="156" y="271"/>
                    <a:pt x="132" y="271"/>
                  </a:cubicBezTo>
                  <a:close/>
                  <a:moveTo>
                    <a:pt x="42" y="8"/>
                  </a:moveTo>
                  <a:cubicBezTo>
                    <a:pt x="24" y="8"/>
                    <a:pt x="9" y="24"/>
                    <a:pt x="9" y="42"/>
                  </a:cubicBezTo>
                  <a:cubicBezTo>
                    <a:pt x="9" y="229"/>
                    <a:pt x="9" y="229"/>
                    <a:pt x="9" y="229"/>
                  </a:cubicBezTo>
                  <a:cubicBezTo>
                    <a:pt x="9" y="247"/>
                    <a:pt x="24" y="263"/>
                    <a:pt x="42" y="263"/>
                  </a:cubicBezTo>
                  <a:cubicBezTo>
                    <a:pt x="132" y="263"/>
                    <a:pt x="132" y="263"/>
                    <a:pt x="132" y="263"/>
                  </a:cubicBezTo>
                  <a:cubicBezTo>
                    <a:pt x="151" y="263"/>
                    <a:pt x="166" y="247"/>
                    <a:pt x="166" y="229"/>
                  </a:cubicBezTo>
                  <a:cubicBezTo>
                    <a:pt x="166" y="42"/>
                    <a:pt x="166" y="42"/>
                    <a:pt x="166" y="42"/>
                  </a:cubicBezTo>
                  <a:cubicBezTo>
                    <a:pt x="166" y="24"/>
                    <a:pt x="151" y="8"/>
                    <a:pt x="132" y="8"/>
                  </a:cubicBezTo>
                  <a:lnTo>
                    <a:pt x="42" y="8"/>
                  </a:lnTo>
                  <a:close/>
                </a:path>
              </a:pathLst>
            </a:custGeom>
            <a:solidFill>
              <a:schemeClr val="tx2">
                <a:lumMod val="60000"/>
                <a:lumOff val="4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262" name="scissors"/>
          <p:cNvGrpSpPr/>
          <p:nvPr/>
        </p:nvGrpSpPr>
        <p:grpSpPr>
          <a:xfrm>
            <a:off x="5546749" y="2499562"/>
            <a:ext cx="975808" cy="912401"/>
            <a:chOff x="852488" y="165100"/>
            <a:chExt cx="1881188" cy="1758950"/>
          </a:xfrm>
        </p:grpSpPr>
        <p:sp>
          <p:nvSpPr>
            <p:cNvPr id="459" name="Freeform 65"/>
            <p:cNvSpPr/>
            <p:nvPr/>
          </p:nvSpPr>
          <p:spPr bwMode="auto">
            <a:xfrm>
              <a:off x="1957388" y="939800"/>
              <a:ext cx="738188" cy="536575"/>
            </a:xfrm>
            <a:custGeom>
              <a:gdLst>
                <a:gd fmla="*/ 210 w 233" name="T0"/>
                <a:gd fmla="*/ 101 h 169" name="T1"/>
                <a:gd fmla="*/ 4 w 233" name="T2"/>
                <a:gd fmla="*/ 0 h 169" name="T3"/>
                <a:gd fmla="*/ 3 w 233" name="T4"/>
                <a:gd fmla="*/ 0 h 169" name="T5"/>
                <a:gd fmla="*/ 1 w 233" name="T6"/>
                <a:gd fmla="*/ 1 h 169" name="T7"/>
                <a:gd fmla="*/ 1 w 233" name="T8"/>
                <a:gd fmla="*/ 4 h 169" name="T9"/>
                <a:gd fmla="*/ 29 w 233" name="T10"/>
                <a:gd fmla="*/ 98 h 169" name="T11"/>
                <a:gd fmla="*/ 31 w 233" name="T12"/>
                <a:gd fmla="*/ 100 h 169" name="T13"/>
                <a:gd fmla="*/ 215 w 233" name="T14"/>
                <a:gd fmla="*/ 169 h 169" name="T15"/>
                <a:gd fmla="*/ 216 w 233" name="T16"/>
                <a:gd fmla="*/ 169 h 169" name="T17"/>
                <a:gd fmla="*/ 219 w 233" name="T18"/>
                <a:gd fmla="*/ 167 h 169" name="T19"/>
                <a:gd fmla="*/ 210 w 233" name="T20"/>
                <a:gd fmla="*/ 101 h 169" name="T2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b="b" l="0" r="r" t="0"/>
              <a:pathLst>
                <a:path h="169" w="233">
                  <a:moveTo>
                    <a:pt x="210" y="101"/>
                  </a:moveTo>
                  <a:cubicBezTo>
                    <a:pt x="187" y="70"/>
                    <a:pt x="12" y="3"/>
                    <a:pt x="4" y="0"/>
                  </a:cubicBezTo>
                  <a:cubicBezTo>
                    <a:pt x="4" y="0"/>
                    <a:pt x="4" y="0"/>
                    <a:pt x="3" y="0"/>
                  </a:cubicBezTo>
                  <a:cubicBezTo>
                    <a:pt x="3" y="0"/>
                    <a:pt x="2" y="1"/>
                    <a:pt x="1" y="1"/>
                  </a:cubicBezTo>
                  <a:cubicBezTo>
                    <a:pt x="1" y="2"/>
                    <a:pt x="0" y="3"/>
                    <a:pt x="1" y="4"/>
                  </a:cubicBezTo>
                  <a:cubicBezTo>
                    <a:pt x="29" y="98"/>
                    <a:pt x="29" y="98"/>
                    <a:pt x="29" y="98"/>
                  </a:cubicBezTo>
                  <a:cubicBezTo>
                    <a:pt x="30" y="99"/>
                    <a:pt x="30" y="100"/>
                    <a:pt x="31" y="100"/>
                  </a:cubicBezTo>
                  <a:cubicBezTo>
                    <a:pt x="215" y="169"/>
                    <a:pt x="215" y="169"/>
                    <a:pt x="215" y="169"/>
                  </a:cubicBezTo>
                  <a:cubicBezTo>
                    <a:pt x="215" y="169"/>
                    <a:pt x="216" y="169"/>
                    <a:pt x="216" y="169"/>
                  </a:cubicBezTo>
                  <a:cubicBezTo>
                    <a:pt x="217" y="169"/>
                    <a:pt x="218" y="168"/>
                    <a:pt x="219" y="167"/>
                  </a:cubicBezTo>
                  <a:cubicBezTo>
                    <a:pt x="219" y="166"/>
                    <a:pt x="233" y="132"/>
                    <a:pt x="210" y="101"/>
                  </a:cubicBezTo>
                  <a:close/>
                </a:path>
              </a:pathLst>
            </a:custGeom>
            <a:solidFill>
              <a:schemeClr val="tx2">
                <a:lumMod val="40000"/>
                <a:lumOff val="6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60" name="Freeform 66"/>
            <p:cNvSpPr>
              <a:spLocks noEditPoints="1"/>
            </p:cNvSpPr>
            <p:nvPr/>
          </p:nvSpPr>
          <p:spPr bwMode="auto">
            <a:xfrm>
              <a:off x="1925638" y="904875"/>
              <a:ext cx="808038" cy="603250"/>
            </a:xfrm>
            <a:custGeom>
              <a:gdLst>
                <a:gd fmla="*/ 226 w 255" name="T0"/>
                <a:gd fmla="*/ 190 h 190" name="T1"/>
                <a:gd fmla="*/ 221 w 255" name="T2"/>
                <a:gd fmla="*/ 189 h 190" name="T3"/>
                <a:gd fmla="*/ 38 w 255" name="T4"/>
                <a:gd fmla="*/ 120 h 190" name="T5"/>
                <a:gd fmla="*/ 30 w 255" name="T6"/>
                <a:gd fmla="*/ 112 h 190" name="T7"/>
                <a:gd fmla="*/ 1 w 255" name="T8"/>
                <a:gd fmla="*/ 18 h 190" name="T9"/>
                <a:gd fmla="*/ 4 w 255" name="T10"/>
                <a:gd fmla="*/ 5 h 190" name="T11"/>
                <a:gd fmla="*/ 18 w 255" name="T12"/>
                <a:gd fmla="*/ 2 h 190" name="T13"/>
                <a:gd fmla="*/ 228 w 255" name="T14"/>
                <a:gd fmla="*/ 106 h 190" name="T15"/>
                <a:gd fmla="*/ 238 w 255" name="T16"/>
                <a:gd fmla="*/ 182 h 190" name="T17"/>
                <a:gd fmla="*/ 226 w 255" name="T18"/>
                <a:gd fmla="*/ 190 h 190" name="T19"/>
                <a:gd fmla="*/ 48 w 255" name="T20"/>
                <a:gd fmla="*/ 103 h 190" name="T21"/>
                <a:gd fmla="*/ 221 w 255" name="T22"/>
                <a:gd fmla="*/ 168 h 190" name="T23"/>
                <a:gd fmla="*/ 212 w 255" name="T24"/>
                <a:gd fmla="*/ 118 h 190" name="T25"/>
                <a:gd fmla="*/ 24 w 255" name="T26"/>
                <a:gd fmla="*/ 26 h 190" name="T27"/>
                <a:gd fmla="*/ 48 w 255" name="T28"/>
                <a:gd fmla="*/ 103 h 190" name="T2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b="b" l="0" r="r" t="0"/>
              <a:pathLst>
                <a:path h="190" w="255">
                  <a:moveTo>
                    <a:pt x="226" y="190"/>
                  </a:moveTo>
                  <a:cubicBezTo>
                    <a:pt x="224" y="190"/>
                    <a:pt x="223" y="190"/>
                    <a:pt x="221" y="189"/>
                  </a:cubicBezTo>
                  <a:cubicBezTo>
                    <a:pt x="38" y="120"/>
                    <a:pt x="38" y="120"/>
                    <a:pt x="38" y="120"/>
                  </a:cubicBezTo>
                  <a:cubicBezTo>
                    <a:pt x="34" y="119"/>
                    <a:pt x="31" y="116"/>
                    <a:pt x="30" y="112"/>
                  </a:cubicBezTo>
                  <a:cubicBezTo>
                    <a:pt x="1" y="18"/>
                    <a:pt x="1" y="18"/>
                    <a:pt x="1" y="18"/>
                  </a:cubicBezTo>
                  <a:cubicBezTo>
                    <a:pt x="0" y="13"/>
                    <a:pt x="1" y="8"/>
                    <a:pt x="4" y="5"/>
                  </a:cubicBezTo>
                  <a:cubicBezTo>
                    <a:pt x="8" y="1"/>
                    <a:pt x="13" y="0"/>
                    <a:pt x="18" y="2"/>
                  </a:cubicBezTo>
                  <a:cubicBezTo>
                    <a:pt x="49" y="14"/>
                    <a:pt x="205" y="74"/>
                    <a:pt x="228" y="106"/>
                  </a:cubicBezTo>
                  <a:cubicBezTo>
                    <a:pt x="255" y="142"/>
                    <a:pt x="238" y="180"/>
                    <a:pt x="238" y="182"/>
                  </a:cubicBezTo>
                  <a:cubicBezTo>
                    <a:pt x="236" y="187"/>
                    <a:pt x="231" y="190"/>
                    <a:pt x="226" y="190"/>
                  </a:cubicBezTo>
                  <a:close/>
                  <a:moveTo>
                    <a:pt x="48" y="103"/>
                  </a:moveTo>
                  <a:cubicBezTo>
                    <a:pt x="221" y="168"/>
                    <a:pt x="221" y="168"/>
                    <a:pt x="221" y="168"/>
                  </a:cubicBezTo>
                  <a:cubicBezTo>
                    <a:pt x="224" y="158"/>
                    <a:pt x="226" y="137"/>
                    <a:pt x="212" y="118"/>
                  </a:cubicBezTo>
                  <a:cubicBezTo>
                    <a:pt x="197" y="98"/>
                    <a:pt x="97" y="54"/>
                    <a:pt x="24" y="26"/>
                  </a:cubicBezTo>
                  <a:lnTo>
                    <a:pt x="48" y="103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61" name="Freeform 67"/>
            <p:cNvSpPr>
              <a:spLocks noEditPoints="1"/>
            </p:cNvSpPr>
            <p:nvPr/>
          </p:nvSpPr>
          <p:spPr bwMode="auto">
            <a:xfrm>
              <a:off x="887413" y="196850"/>
              <a:ext cx="1276350" cy="1695450"/>
            </a:xfrm>
            <a:custGeom>
              <a:gdLst>
                <a:gd fmla="*/ 301 w 402" name="T0"/>
                <a:gd fmla="*/ 214 h 534" name="T1"/>
                <a:gd fmla="*/ 301 w 402" name="T2"/>
                <a:gd fmla="*/ 213 h 534" name="T3"/>
                <a:gd fmla="*/ 262 w 402" name="T4"/>
                <a:gd fmla="*/ 158 h 534" name="T5"/>
                <a:gd fmla="*/ 277 w 402" name="T6"/>
                <a:gd fmla="*/ 145 h 534" name="T7"/>
                <a:gd fmla="*/ 271 w 402" name="T8"/>
                <a:gd fmla="*/ 54 h 534" name="T9"/>
                <a:gd fmla="*/ 223 w 402" name="T10"/>
                <a:gd fmla="*/ 13 h 534" name="T11"/>
                <a:gd fmla="*/ 185 w 402" name="T12"/>
                <a:gd fmla="*/ 0 h 534" name="T13"/>
                <a:gd fmla="*/ 132 w 402" name="T14"/>
                <a:gd fmla="*/ 24 h 534" name="T15"/>
                <a:gd fmla="*/ 138 w 402" name="T16"/>
                <a:gd fmla="*/ 116 h 534" name="T17"/>
                <a:gd fmla="*/ 186 w 402" name="T18"/>
                <a:gd fmla="*/ 156 h 534" name="T19"/>
                <a:gd fmla="*/ 196 w 402" name="T20"/>
                <a:gd fmla="*/ 162 h 534" name="T21"/>
                <a:gd fmla="*/ 232 w 402" name="T22"/>
                <a:gd fmla="*/ 221 h 534" name="T23"/>
                <a:gd fmla="*/ 165 w 402" name="T24"/>
                <a:gd fmla="*/ 170 h 534" name="T25"/>
                <a:gd fmla="*/ 164 w 402" name="T26"/>
                <a:gd fmla="*/ 170 h 534" name="T27"/>
                <a:gd fmla="*/ 163 w 402" name="T28"/>
                <a:gd fmla="*/ 168 h 534" name="T29"/>
                <a:gd fmla="*/ 114 w 402" name="T30"/>
                <a:gd fmla="*/ 128 h 534" name="T31"/>
                <a:gd fmla="*/ 76 w 402" name="T32"/>
                <a:gd fmla="*/ 115 h 534" name="T33"/>
                <a:gd fmla="*/ 24 w 402" name="T34"/>
                <a:gd fmla="*/ 139 h 534" name="T35"/>
                <a:gd fmla="*/ 29 w 402" name="T36"/>
                <a:gd fmla="*/ 230 h 534" name="T37"/>
                <a:gd fmla="*/ 77 w 402" name="T38"/>
                <a:gd fmla="*/ 270 h 534" name="T39"/>
                <a:gd fmla="*/ 116 w 402" name="T40"/>
                <a:gd fmla="*/ 284 h 534" name="T41"/>
                <a:gd fmla="*/ 168 w 402" name="T42"/>
                <a:gd fmla="*/ 260 h 534" name="T43"/>
                <a:gd fmla="*/ 178 w 402" name="T44"/>
                <a:gd fmla="*/ 244 h 534" name="T45"/>
                <a:gd fmla="*/ 230 w 402" name="T46"/>
                <a:gd fmla="*/ 278 h 534" name="T47"/>
                <a:gd fmla="*/ 293 w 402" name="T48"/>
                <a:gd fmla="*/ 443 h 534" name="T49"/>
                <a:gd fmla="*/ 398 w 402" name="T50"/>
                <a:gd fmla="*/ 534 h 534" name="T51"/>
                <a:gd fmla="*/ 399 w 402" name="T52"/>
                <a:gd fmla="*/ 534 h 534" name="T53"/>
                <a:gd fmla="*/ 401 w 402" name="T54"/>
                <a:gd fmla="*/ 533 h 534" name="T55"/>
                <a:gd fmla="*/ 402 w 402" name="T56"/>
                <a:gd fmla="*/ 530 h 534" name="T57"/>
                <a:gd fmla="*/ 301 w 402" name="T58"/>
                <a:gd fmla="*/ 214 h 534" name="T59"/>
                <a:gd fmla="*/ 158 w 402" name="T60"/>
                <a:gd fmla="*/ 46 h 534" name="T61"/>
                <a:gd fmla="*/ 184 w 402" name="T62"/>
                <a:gd fmla="*/ 33 h 534" name="T63"/>
                <a:gd fmla="*/ 202 w 402" name="T64"/>
                <a:gd fmla="*/ 39 h 534" name="T65"/>
                <a:gd fmla="*/ 250 w 402" name="T66"/>
                <a:gd fmla="*/ 79 h 534" name="T67"/>
                <a:gd fmla="*/ 251 w 402" name="T68"/>
                <a:gd fmla="*/ 123 h 534" name="T69"/>
                <a:gd fmla="*/ 224 w 402" name="T70"/>
                <a:gd fmla="*/ 136 h 534" name="T71"/>
                <a:gd fmla="*/ 207 w 402" name="T72"/>
                <a:gd fmla="*/ 130 h 534" name="T73"/>
                <a:gd fmla="*/ 159 w 402" name="T74"/>
                <a:gd fmla="*/ 90 h 534" name="T75"/>
                <a:gd fmla="*/ 158 w 402" name="T76"/>
                <a:gd fmla="*/ 46 h 534" name="T77"/>
                <a:gd fmla="*/ 49 w 402" name="T78"/>
                <a:gd fmla="*/ 160 h 534" name="T79"/>
                <a:gd fmla="*/ 76 w 402" name="T80"/>
                <a:gd fmla="*/ 148 h 534" name="T81"/>
                <a:gd fmla="*/ 93 w 402" name="T82"/>
                <a:gd fmla="*/ 154 h 534" name="T83"/>
                <a:gd fmla="*/ 141 w 402" name="T84"/>
                <a:gd fmla="*/ 194 h 534" name="T85"/>
                <a:gd fmla="*/ 142 w 402" name="T86"/>
                <a:gd fmla="*/ 238 h 534" name="T87"/>
                <a:gd fmla="*/ 116 w 402" name="T88"/>
                <a:gd fmla="*/ 251 h 534" name="T89"/>
                <a:gd fmla="*/ 99 w 402" name="T90"/>
                <a:gd fmla="*/ 245 h 534" name="T91"/>
                <a:gd fmla="*/ 51 w 402" name="T92"/>
                <a:gd fmla="*/ 204 h 534" name="T93"/>
                <a:gd fmla="*/ 49 w 402" name="T94"/>
                <a:gd fmla="*/ 160 h 534" name="T9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b="b" l="0" r="r" t="0"/>
              <a:pathLst>
                <a:path h="534" w="402">
                  <a:moveTo>
                    <a:pt x="301" y="214"/>
                  </a:moveTo>
                  <a:cubicBezTo>
                    <a:pt x="301" y="214"/>
                    <a:pt x="301" y="213"/>
                    <a:pt x="301" y="213"/>
                  </a:cubicBezTo>
                  <a:cubicBezTo>
                    <a:pt x="262" y="158"/>
                    <a:pt x="262" y="158"/>
                    <a:pt x="262" y="158"/>
                  </a:cubicBezTo>
                  <a:cubicBezTo>
                    <a:pt x="268" y="154"/>
                    <a:pt x="273" y="150"/>
                    <a:pt x="277" y="145"/>
                  </a:cubicBezTo>
                  <a:cubicBezTo>
                    <a:pt x="300" y="117"/>
                    <a:pt x="298" y="76"/>
                    <a:pt x="271" y="54"/>
                  </a:cubicBezTo>
                  <a:cubicBezTo>
                    <a:pt x="223" y="13"/>
                    <a:pt x="223" y="13"/>
                    <a:pt x="223" y="13"/>
                  </a:cubicBezTo>
                  <a:cubicBezTo>
                    <a:pt x="213" y="5"/>
                    <a:pt x="199" y="0"/>
                    <a:pt x="185" y="0"/>
                  </a:cubicBezTo>
                  <a:cubicBezTo>
                    <a:pt x="165" y="0"/>
                    <a:pt x="145" y="9"/>
                    <a:pt x="132" y="24"/>
                  </a:cubicBezTo>
                  <a:cubicBezTo>
                    <a:pt x="109" y="52"/>
                    <a:pt x="111" y="93"/>
                    <a:pt x="138" y="116"/>
                  </a:cubicBezTo>
                  <a:cubicBezTo>
                    <a:pt x="186" y="156"/>
                    <a:pt x="186" y="156"/>
                    <a:pt x="186" y="156"/>
                  </a:cubicBezTo>
                  <a:cubicBezTo>
                    <a:pt x="189" y="158"/>
                    <a:pt x="192" y="160"/>
                    <a:pt x="196" y="162"/>
                  </a:cubicBezTo>
                  <a:cubicBezTo>
                    <a:pt x="232" y="221"/>
                    <a:pt x="232" y="221"/>
                    <a:pt x="232" y="221"/>
                  </a:cubicBezTo>
                  <a:cubicBezTo>
                    <a:pt x="165" y="170"/>
                    <a:pt x="165" y="170"/>
                    <a:pt x="165" y="170"/>
                  </a:cubicBezTo>
                  <a:cubicBezTo>
                    <a:pt x="164" y="170"/>
                    <a:pt x="164" y="170"/>
                    <a:pt x="164" y="170"/>
                  </a:cubicBezTo>
                  <a:cubicBezTo>
                    <a:pt x="164" y="169"/>
                    <a:pt x="163" y="169"/>
                    <a:pt x="163" y="168"/>
                  </a:cubicBezTo>
                  <a:cubicBezTo>
                    <a:pt x="114" y="128"/>
                    <a:pt x="114" y="128"/>
                    <a:pt x="114" y="128"/>
                  </a:cubicBezTo>
                  <a:cubicBezTo>
                    <a:pt x="104" y="119"/>
                    <a:pt x="90" y="115"/>
                    <a:pt x="76" y="115"/>
                  </a:cubicBezTo>
                  <a:cubicBezTo>
                    <a:pt x="56" y="115"/>
                    <a:pt x="36" y="124"/>
                    <a:pt x="24" y="139"/>
                  </a:cubicBezTo>
                  <a:cubicBezTo>
                    <a:pt x="0" y="167"/>
                    <a:pt x="2" y="208"/>
                    <a:pt x="29" y="230"/>
                  </a:cubicBezTo>
                  <a:cubicBezTo>
                    <a:pt x="77" y="270"/>
                    <a:pt x="77" y="270"/>
                    <a:pt x="77" y="270"/>
                  </a:cubicBezTo>
                  <a:cubicBezTo>
                    <a:pt x="88" y="280"/>
                    <a:pt x="101" y="284"/>
                    <a:pt x="116" y="284"/>
                  </a:cubicBezTo>
                  <a:cubicBezTo>
                    <a:pt x="136" y="284"/>
                    <a:pt x="155" y="275"/>
                    <a:pt x="168" y="260"/>
                  </a:cubicBezTo>
                  <a:cubicBezTo>
                    <a:pt x="172" y="255"/>
                    <a:pt x="175" y="250"/>
                    <a:pt x="178" y="244"/>
                  </a:cubicBezTo>
                  <a:cubicBezTo>
                    <a:pt x="230" y="278"/>
                    <a:pt x="230" y="278"/>
                    <a:pt x="230" y="278"/>
                  </a:cubicBezTo>
                  <a:cubicBezTo>
                    <a:pt x="233" y="290"/>
                    <a:pt x="251" y="380"/>
                    <a:pt x="293" y="443"/>
                  </a:cubicBezTo>
                  <a:cubicBezTo>
                    <a:pt x="338" y="510"/>
                    <a:pt x="398" y="533"/>
                    <a:pt x="398" y="534"/>
                  </a:cubicBezTo>
                  <a:cubicBezTo>
                    <a:pt x="399" y="534"/>
                    <a:pt x="399" y="534"/>
                    <a:pt x="399" y="534"/>
                  </a:cubicBezTo>
                  <a:cubicBezTo>
                    <a:pt x="400" y="534"/>
                    <a:pt x="401" y="534"/>
                    <a:pt x="401" y="533"/>
                  </a:cubicBezTo>
                  <a:cubicBezTo>
                    <a:pt x="402" y="532"/>
                    <a:pt x="402" y="531"/>
                    <a:pt x="402" y="530"/>
                  </a:cubicBezTo>
                  <a:lnTo>
                    <a:pt x="301" y="214"/>
                  </a:lnTo>
                  <a:close/>
                  <a:moveTo>
                    <a:pt x="158" y="46"/>
                  </a:moveTo>
                  <a:cubicBezTo>
                    <a:pt x="165" y="38"/>
                    <a:pt x="174" y="33"/>
                    <a:pt x="184" y="33"/>
                  </a:cubicBezTo>
                  <a:cubicBezTo>
                    <a:pt x="191" y="33"/>
                    <a:pt x="197" y="35"/>
                    <a:pt x="202" y="39"/>
                  </a:cubicBezTo>
                  <a:cubicBezTo>
                    <a:pt x="250" y="79"/>
                    <a:pt x="250" y="79"/>
                    <a:pt x="250" y="79"/>
                  </a:cubicBezTo>
                  <a:cubicBezTo>
                    <a:pt x="262" y="90"/>
                    <a:pt x="263" y="109"/>
                    <a:pt x="251" y="123"/>
                  </a:cubicBezTo>
                  <a:cubicBezTo>
                    <a:pt x="244" y="131"/>
                    <a:pt x="234" y="136"/>
                    <a:pt x="224" y="136"/>
                  </a:cubicBezTo>
                  <a:cubicBezTo>
                    <a:pt x="218" y="136"/>
                    <a:pt x="212" y="134"/>
                    <a:pt x="207" y="130"/>
                  </a:cubicBezTo>
                  <a:cubicBezTo>
                    <a:pt x="159" y="90"/>
                    <a:pt x="159" y="90"/>
                    <a:pt x="159" y="90"/>
                  </a:cubicBezTo>
                  <a:cubicBezTo>
                    <a:pt x="147" y="80"/>
                    <a:pt x="146" y="60"/>
                    <a:pt x="158" y="46"/>
                  </a:cubicBezTo>
                  <a:close/>
                  <a:moveTo>
                    <a:pt x="49" y="160"/>
                  </a:moveTo>
                  <a:cubicBezTo>
                    <a:pt x="56" y="152"/>
                    <a:pt x="66" y="148"/>
                    <a:pt x="76" y="148"/>
                  </a:cubicBezTo>
                  <a:cubicBezTo>
                    <a:pt x="82" y="148"/>
                    <a:pt x="88" y="150"/>
                    <a:pt x="93" y="154"/>
                  </a:cubicBezTo>
                  <a:cubicBezTo>
                    <a:pt x="141" y="194"/>
                    <a:pt x="141" y="194"/>
                    <a:pt x="141" y="194"/>
                  </a:cubicBezTo>
                  <a:cubicBezTo>
                    <a:pt x="153" y="204"/>
                    <a:pt x="154" y="224"/>
                    <a:pt x="142" y="238"/>
                  </a:cubicBezTo>
                  <a:cubicBezTo>
                    <a:pt x="136" y="246"/>
                    <a:pt x="126" y="251"/>
                    <a:pt x="116" y="251"/>
                  </a:cubicBezTo>
                  <a:cubicBezTo>
                    <a:pt x="109" y="251"/>
                    <a:pt x="103" y="248"/>
                    <a:pt x="99" y="245"/>
                  </a:cubicBezTo>
                  <a:cubicBezTo>
                    <a:pt x="51" y="204"/>
                    <a:pt x="51" y="204"/>
                    <a:pt x="51" y="204"/>
                  </a:cubicBezTo>
                  <a:cubicBezTo>
                    <a:pt x="38" y="194"/>
                    <a:pt x="38" y="174"/>
                    <a:pt x="49" y="160"/>
                  </a:cubicBezTo>
                  <a:close/>
                </a:path>
              </a:pathLst>
            </a:custGeom>
            <a:solidFill>
              <a:schemeClr val="tx2">
                <a:lumMod val="40000"/>
                <a:lumOff val="6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62" name="Freeform 68"/>
            <p:cNvSpPr>
              <a:spLocks noEditPoints="1"/>
            </p:cNvSpPr>
            <p:nvPr/>
          </p:nvSpPr>
          <p:spPr bwMode="auto">
            <a:xfrm>
              <a:off x="852488" y="165100"/>
              <a:ext cx="1346200" cy="1758950"/>
            </a:xfrm>
            <a:custGeom>
              <a:gdLst>
                <a:gd fmla="*/ 406 w 424" name="T0"/>
                <a:gd fmla="*/ 553 h 554" name="T1"/>
                <a:gd fmla="*/ 232 w 424" name="T2"/>
                <a:gd fmla="*/ 294 h 554" name="T3"/>
                <a:gd fmla="*/ 187 w 424" name="T4"/>
                <a:gd fmla="*/ 276 h 554" name="T5"/>
                <a:gd fmla="*/ 82 w 424" name="T6"/>
                <a:gd fmla="*/ 288 h 554" name="T7"/>
                <a:gd fmla="*/ 27 w 424" name="T8"/>
                <a:gd fmla="*/ 142 h 554" name="T9"/>
                <a:gd fmla="*/ 132 w 424" name="T10"/>
                <a:gd fmla="*/ 130 h 554" name="T11"/>
                <a:gd fmla="*/ 182 w 424" name="T12"/>
                <a:gd fmla="*/ 172 h 554" name="T13"/>
                <a:gd fmla="*/ 206 w 424" name="T14"/>
                <a:gd fmla="*/ 191 h 554" name="T15"/>
                <a:gd fmla="*/ 190 w 424" name="T16"/>
                <a:gd fmla="*/ 174 h 554" name="T17"/>
                <a:gd fmla="*/ 136 w 424" name="T18"/>
                <a:gd fmla="*/ 28 h 554" name="T19"/>
                <a:gd fmla="*/ 241 w 424" name="T20"/>
                <a:gd fmla="*/ 16 h 554" name="T21"/>
                <a:gd fmla="*/ 295 w 424" name="T22"/>
                <a:gd fmla="*/ 161 h 554" name="T23"/>
                <a:gd fmla="*/ 320 w 424" name="T24"/>
                <a:gd fmla="*/ 217 h 554" name="T25"/>
                <a:gd fmla="*/ 423 w 424" name="T26"/>
                <a:gd fmla="*/ 537 h 554" name="T27"/>
                <a:gd fmla="*/ 410 w 424" name="T28"/>
                <a:gd fmla="*/ 554 h 554" name="T29"/>
                <a:gd fmla="*/ 250 w 424" name="T30"/>
                <a:gd fmla="*/ 282 h 554" name="T31"/>
                <a:gd fmla="*/ 312 w 424" name="T32"/>
                <a:gd fmla="*/ 448 h 554" name="T33"/>
                <a:gd fmla="*/ 303 w 424" name="T34"/>
                <a:gd fmla="*/ 228 h 554" name="T35"/>
                <a:gd fmla="*/ 267 w 424" name="T36"/>
                <a:gd fmla="*/ 160 h 554" name="T37"/>
                <a:gd fmla="*/ 276 w 424" name="T38"/>
                <a:gd fmla="*/ 71 h 554" name="T39"/>
                <a:gd fmla="*/ 196 w 424" name="T40"/>
                <a:gd fmla="*/ 20 h 554" name="T41"/>
                <a:gd fmla="*/ 155 w 424" name="T42"/>
                <a:gd fmla="*/ 118 h 554" name="T43"/>
                <a:gd fmla="*/ 211 w 424" name="T44"/>
                <a:gd fmla="*/ 164 h 554" name="T45"/>
                <a:gd fmla="*/ 280 w 424" name="T46"/>
                <a:gd fmla="*/ 272 h 554" name="T47"/>
                <a:gd fmla="*/ 169 w 424" name="T48"/>
                <a:gd fmla="*/ 188 h 554" name="T49"/>
                <a:gd fmla="*/ 167 w 424" name="T50"/>
                <a:gd fmla="*/ 186 h 554" name="T51"/>
                <a:gd fmla="*/ 87 w 424" name="T52"/>
                <a:gd fmla="*/ 135 h 554" name="T53"/>
                <a:gd fmla="*/ 46 w 424" name="T54"/>
                <a:gd fmla="*/ 233 h 554" name="T55"/>
                <a:gd fmla="*/ 127 w 424" name="T56"/>
                <a:gd fmla="*/ 284 h 554" name="T57"/>
                <a:gd fmla="*/ 180 w 424" name="T58"/>
                <a:gd fmla="*/ 250 h 554" name="T59"/>
                <a:gd fmla="*/ 127 w 424" name="T60"/>
                <a:gd fmla="*/ 271 h 554" name="T61"/>
                <a:gd fmla="*/ 55 w 424" name="T62"/>
                <a:gd fmla="*/ 222 h 554" name="T63"/>
                <a:gd fmla="*/ 87 w 424" name="T64"/>
                <a:gd fmla="*/ 148 h 554" name="T65"/>
                <a:gd fmla="*/ 158 w 424" name="T66"/>
                <a:gd fmla="*/ 196 h 554" name="T67"/>
                <a:gd fmla="*/ 127 w 424" name="T68"/>
                <a:gd fmla="*/ 271 h 554" name="T69"/>
                <a:gd fmla="*/ 68 w 424" name="T70"/>
                <a:gd fmla="*/ 177 h 554" name="T71"/>
                <a:gd fmla="*/ 116 w 424" name="T72"/>
                <a:gd fmla="*/ 247 h 554" name="T73"/>
                <a:gd fmla="*/ 145 w 424" name="T74"/>
                <a:gd fmla="*/ 242 h 554" name="T75"/>
                <a:gd fmla="*/ 97 w 424" name="T76"/>
                <a:gd fmla="*/ 172 h 554" name="T77"/>
                <a:gd fmla="*/ 235 w 424" name="T78"/>
                <a:gd fmla="*/ 156 h 554" name="T79"/>
                <a:gd fmla="*/ 164 w 424" name="T80"/>
                <a:gd fmla="*/ 108 h 554" name="T81"/>
                <a:gd fmla="*/ 195 w 424" name="T82"/>
                <a:gd fmla="*/ 33 h 554" name="T83"/>
                <a:gd fmla="*/ 267 w 424" name="T84"/>
                <a:gd fmla="*/ 82 h 554" name="T85"/>
                <a:gd fmla="*/ 235 w 424" name="T86"/>
                <a:gd fmla="*/ 156 h 554" name="T87"/>
                <a:gd fmla="*/ 177 w 424" name="T88"/>
                <a:gd fmla="*/ 62 h 554" name="T89"/>
                <a:gd fmla="*/ 225 w 424" name="T90"/>
                <a:gd fmla="*/ 132 h 554" name="T91"/>
                <a:gd fmla="*/ 254 w 424" name="T92"/>
                <a:gd fmla="*/ 127 h 554" name="T93"/>
                <a:gd fmla="*/ 206 w 424" name="T94"/>
                <a:gd fmla="*/ 57 h 554" name="T9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b="b" l="0" r="r" t="0"/>
              <a:pathLst>
                <a:path h="554" w="422">
                  <a:moveTo>
                    <a:pt x="410" y="554"/>
                  </a:moveTo>
                  <a:cubicBezTo>
                    <a:pt x="409" y="554"/>
                    <a:pt x="407" y="554"/>
                    <a:pt x="406" y="553"/>
                  </a:cubicBezTo>
                  <a:cubicBezTo>
                    <a:pt x="405" y="553"/>
                    <a:pt x="342" y="528"/>
                    <a:pt x="296" y="459"/>
                  </a:cubicBezTo>
                  <a:cubicBezTo>
                    <a:pt x="256" y="399"/>
                    <a:pt x="237" y="316"/>
                    <a:pt x="232" y="294"/>
                  </a:cubicBezTo>
                  <a:cubicBezTo>
                    <a:pt x="192" y="268"/>
                    <a:pt x="192" y="268"/>
                    <a:pt x="192" y="268"/>
                  </a:cubicBezTo>
                  <a:cubicBezTo>
                    <a:pt x="191" y="271"/>
                    <a:pt x="189" y="273"/>
                    <a:pt x="187" y="276"/>
                  </a:cubicBezTo>
                  <a:cubicBezTo>
                    <a:pt x="172" y="294"/>
                    <a:pt x="150" y="304"/>
                    <a:pt x="127" y="304"/>
                  </a:cubicBezTo>
                  <a:cubicBezTo>
                    <a:pt x="110" y="304"/>
                    <a:pt x="94" y="299"/>
                    <a:pt x="82" y="288"/>
                  </a:cubicBezTo>
                  <a:cubicBezTo>
                    <a:pt x="34" y="248"/>
                    <a:pt x="34" y="248"/>
                    <a:pt x="34" y="248"/>
                  </a:cubicBezTo>
                  <a:cubicBezTo>
                    <a:pt x="3" y="222"/>
                    <a:pt x="0" y="175"/>
                    <a:pt x="27" y="142"/>
                  </a:cubicBezTo>
                  <a:cubicBezTo>
                    <a:pt x="41" y="125"/>
                    <a:pt x="64" y="115"/>
                    <a:pt x="87" y="115"/>
                  </a:cubicBezTo>
                  <a:cubicBezTo>
                    <a:pt x="104" y="115"/>
                    <a:pt x="120" y="120"/>
                    <a:pt x="132" y="130"/>
                  </a:cubicBezTo>
                  <a:cubicBezTo>
                    <a:pt x="180" y="171"/>
                    <a:pt x="180" y="171"/>
                    <a:pt x="180" y="171"/>
                  </a:cubicBezTo>
                  <a:cubicBezTo>
                    <a:pt x="181" y="171"/>
                    <a:pt x="181" y="172"/>
                    <a:pt x="182" y="172"/>
                  </a:cubicBezTo>
                  <a:cubicBezTo>
                    <a:pt x="182" y="172"/>
                    <a:pt x="182" y="172"/>
                    <a:pt x="182" y="172"/>
                  </a:cubicBezTo>
                  <a:cubicBezTo>
                    <a:pt x="206" y="191"/>
                    <a:pt x="206" y="191"/>
                    <a:pt x="206" y="191"/>
                  </a:cubicBezTo>
                  <a:cubicBezTo>
                    <a:pt x="199" y="180"/>
                    <a:pt x="199" y="180"/>
                    <a:pt x="199" y="180"/>
                  </a:cubicBezTo>
                  <a:cubicBezTo>
                    <a:pt x="196" y="178"/>
                    <a:pt x="193" y="176"/>
                    <a:pt x="190" y="174"/>
                  </a:cubicBezTo>
                  <a:cubicBezTo>
                    <a:pt x="142" y="133"/>
                    <a:pt x="142" y="133"/>
                    <a:pt x="142" y="133"/>
                  </a:cubicBezTo>
                  <a:cubicBezTo>
                    <a:pt x="112" y="108"/>
                    <a:pt x="109" y="60"/>
                    <a:pt x="136" y="28"/>
                  </a:cubicBezTo>
                  <a:cubicBezTo>
                    <a:pt x="150" y="10"/>
                    <a:pt x="173" y="0"/>
                    <a:pt x="196" y="0"/>
                  </a:cubicBezTo>
                  <a:cubicBezTo>
                    <a:pt x="213" y="0"/>
                    <a:pt x="228" y="6"/>
                    <a:pt x="241" y="16"/>
                  </a:cubicBezTo>
                  <a:cubicBezTo>
                    <a:pt x="289" y="56"/>
                    <a:pt x="289" y="56"/>
                    <a:pt x="289" y="56"/>
                  </a:cubicBezTo>
                  <a:cubicBezTo>
                    <a:pt x="319" y="82"/>
                    <a:pt x="322" y="129"/>
                    <a:pt x="295" y="161"/>
                  </a:cubicBezTo>
                  <a:cubicBezTo>
                    <a:pt x="293" y="164"/>
                    <a:pt x="290" y="167"/>
                    <a:pt x="287" y="170"/>
                  </a:cubicBezTo>
                  <a:cubicBezTo>
                    <a:pt x="320" y="217"/>
                    <a:pt x="320" y="217"/>
                    <a:pt x="320" y="217"/>
                  </a:cubicBezTo>
                  <a:cubicBezTo>
                    <a:pt x="321" y="218"/>
                    <a:pt x="322" y="220"/>
                    <a:pt x="322" y="221"/>
                  </a:cubicBezTo>
                  <a:cubicBezTo>
                    <a:pt x="423" y="537"/>
                    <a:pt x="423" y="537"/>
                    <a:pt x="423" y="537"/>
                  </a:cubicBezTo>
                  <a:cubicBezTo>
                    <a:pt x="424" y="542"/>
                    <a:pt x="423" y="547"/>
                    <a:pt x="419" y="550"/>
                  </a:cubicBezTo>
                  <a:cubicBezTo>
                    <a:pt x="417" y="553"/>
                    <a:pt x="414" y="554"/>
                    <a:pt x="410" y="554"/>
                  </a:cubicBezTo>
                  <a:close/>
                  <a:moveTo>
                    <a:pt x="184" y="239"/>
                  </a:moveTo>
                  <a:cubicBezTo>
                    <a:pt x="250" y="282"/>
                    <a:pt x="250" y="282"/>
                    <a:pt x="250" y="282"/>
                  </a:cubicBezTo>
                  <a:cubicBezTo>
                    <a:pt x="251" y="286"/>
                    <a:pt x="251" y="286"/>
                    <a:pt x="251" y="286"/>
                  </a:cubicBezTo>
                  <a:cubicBezTo>
                    <a:pt x="253" y="296"/>
                    <a:pt x="272" y="386"/>
                    <a:pt x="312" y="448"/>
                  </a:cubicBezTo>
                  <a:cubicBezTo>
                    <a:pt x="342" y="492"/>
                    <a:pt x="379" y="516"/>
                    <a:pt x="398" y="527"/>
                  </a:cubicBezTo>
                  <a:cubicBezTo>
                    <a:pt x="303" y="228"/>
                    <a:pt x="303" y="228"/>
                    <a:pt x="303" y="228"/>
                  </a:cubicBezTo>
                  <a:cubicBezTo>
                    <a:pt x="259" y="165"/>
                    <a:pt x="259" y="165"/>
                    <a:pt x="259" y="165"/>
                  </a:cubicBezTo>
                  <a:cubicBezTo>
                    <a:pt x="267" y="160"/>
                    <a:pt x="267" y="160"/>
                    <a:pt x="267" y="160"/>
                  </a:cubicBezTo>
                  <a:cubicBezTo>
                    <a:pt x="273" y="156"/>
                    <a:pt x="277" y="153"/>
                    <a:pt x="280" y="149"/>
                  </a:cubicBezTo>
                  <a:cubicBezTo>
                    <a:pt x="300" y="125"/>
                    <a:pt x="298" y="90"/>
                    <a:pt x="276" y="71"/>
                  </a:cubicBezTo>
                  <a:cubicBezTo>
                    <a:pt x="228" y="31"/>
                    <a:pt x="228" y="31"/>
                    <a:pt x="228" y="31"/>
                  </a:cubicBezTo>
                  <a:cubicBezTo>
                    <a:pt x="219" y="24"/>
                    <a:pt x="208" y="20"/>
                    <a:pt x="196" y="20"/>
                  </a:cubicBezTo>
                  <a:cubicBezTo>
                    <a:pt x="179" y="20"/>
                    <a:pt x="162" y="28"/>
                    <a:pt x="151" y="41"/>
                  </a:cubicBezTo>
                  <a:cubicBezTo>
                    <a:pt x="131" y="65"/>
                    <a:pt x="133" y="99"/>
                    <a:pt x="155" y="118"/>
                  </a:cubicBezTo>
                  <a:cubicBezTo>
                    <a:pt x="203" y="158"/>
                    <a:pt x="203" y="158"/>
                    <a:pt x="203" y="158"/>
                  </a:cubicBezTo>
                  <a:cubicBezTo>
                    <a:pt x="205" y="160"/>
                    <a:pt x="208" y="162"/>
                    <a:pt x="211" y="164"/>
                  </a:cubicBezTo>
                  <a:cubicBezTo>
                    <a:pt x="214" y="165"/>
                    <a:pt x="214" y="165"/>
                    <a:pt x="214" y="165"/>
                  </a:cubicBezTo>
                  <a:cubicBezTo>
                    <a:pt x="280" y="272"/>
                    <a:pt x="280" y="272"/>
                    <a:pt x="280" y="272"/>
                  </a:cubicBezTo>
                  <a:cubicBezTo>
                    <a:pt x="170" y="188"/>
                    <a:pt x="170" y="188"/>
                    <a:pt x="170" y="188"/>
                  </a:cubicBezTo>
                  <a:cubicBezTo>
                    <a:pt x="169" y="188"/>
                    <a:pt x="169" y="188"/>
                    <a:pt x="169" y="188"/>
                  </a:cubicBezTo>
                  <a:cubicBezTo>
                    <a:pt x="167" y="186"/>
                    <a:pt x="167" y="186"/>
                    <a:pt x="167" y="186"/>
                  </a:cubicBezTo>
                  <a:cubicBezTo>
                    <a:pt x="167" y="186"/>
                    <a:pt x="167" y="186"/>
                    <a:pt x="167" y="186"/>
                  </a:cubicBezTo>
                  <a:cubicBezTo>
                    <a:pt x="119" y="146"/>
                    <a:pt x="119" y="146"/>
                    <a:pt x="119" y="146"/>
                  </a:cubicBezTo>
                  <a:cubicBezTo>
                    <a:pt x="110" y="139"/>
                    <a:pt x="99" y="135"/>
                    <a:pt x="87" y="135"/>
                  </a:cubicBezTo>
                  <a:cubicBezTo>
                    <a:pt x="70" y="135"/>
                    <a:pt x="53" y="142"/>
                    <a:pt x="42" y="155"/>
                  </a:cubicBezTo>
                  <a:cubicBezTo>
                    <a:pt x="22" y="179"/>
                    <a:pt x="24" y="214"/>
                    <a:pt x="46" y="233"/>
                  </a:cubicBezTo>
                  <a:cubicBezTo>
                    <a:pt x="94" y="273"/>
                    <a:pt x="94" y="273"/>
                    <a:pt x="94" y="273"/>
                  </a:cubicBezTo>
                  <a:cubicBezTo>
                    <a:pt x="104" y="280"/>
                    <a:pt x="115" y="284"/>
                    <a:pt x="127" y="284"/>
                  </a:cubicBezTo>
                  <a:cubicBezTo>
                    <a:pt x="144" y="284"/>
                    <a:pt x="160" y="277"/>
                    <a:pt x="171" y="263"/>
                  </a:cubicBezTo>
                  <a:cubicBezTo>
                    <a:pt x="175" y="259"/>
                    <a:pt x="177" y="255"/>
                    <a:pt x="180" y="250"/>
                  </a:cubicBezTo>
                  <a:lnTo>
                    <a:pt x="184" y="239"/>
                  </a:lnTo>
                  <a:close/>
                  <a:moveTo>
                    <a:pt x="127" y="271"/>
                  </a:moveTo>
                  <a:cubicBezTo>
                    <a:pt x="118" y="271"/>
                    <a:pt x="110" y="268"/>
                    <a:pt x="103" y="262"/>
                  </a:cubicBezTo>
                  <a:cubicBezTo>
                    <a:pt x="55" y="222"/>
                    <a:pt x="55" y="222"/>
                    <a:pt x="55" y="222"/>
                  </a:cubicBezTo>
                  <a:cubicBezTo>
                    <a:pt x="39" y="208"/>
                    <a:pt x="38" y="182"/>
                    <a:pt x="53" y="164"/>
                  </a:cubicBezTo>
                  <a:cubicBezTo>
                    <a:pt x="61" y="154"/>
                    <a:pt x="74" y="148"/>
                    <a:pt x="87" y="148"/>
                  </a:cubicBezTo>
                  <a:cubicBezTo>
                    <a:pt x="95" y="148"/>
                    <a:pt x="104" y="151"/>
                    <a:pt x="110" y="156"/>
                  </a:cubicBezTo>
                  <a:cubicBezTo>
                    <a:pt x="158" y="196"/>
                    <a:pt x="158" y="196"/>
                    <a:pt x="158" y="196"/>
                  </a:cubicBezTo>
                  <a:cubicBezTo>
                    <a:pt x="175" y="210"/>
                    <a:pt x="176" y="236"/>
                    <a:pt x="161" y="254"/>
                  </a:cubicBezTo>
                  <a:cubicBezTo>
                    <a:pt x="152" y="265"/>
                    <a:pt x="140" y="271"/>
                    <a:pt x="127" y="271"/>
                  </a:cubicBezTo>
                  <a:close/>
                  <a:moveTo>
                    <a:pt x="87" y="168"/>
                  </a:moveTo>
                  <a:cubicBezTo>
                    <a:pt x="80" y="168"/>
                    <a:pt x="73" y="171"/>
                    <a:pt x="68" y="177"/>
                  </a:cubicBezTo>
                  <a:cubicBezTo>
                    <a:pt x="60" y="187"/>
                    <a:pt x="60" y="200"/>
                    <a:pt x="68" y="207"/>
                  </a:cubicBezTo>
                  <a:cubicBezTo>
                    <a:pt x="116" y="247"/>
                    <a:pt x="116" y="247"/>
                    <a:pt x="116" y="247"/>
                  </a:cubicBezTo>
                  <a:cubicBezTo>
                    <a:pt x="119" y="249"/>
                    <a:pt x="123" y="251"/>
                    <a:pt x="127" y="251"/>
                  </a:cubicBezTo>
                  <a:cubicBezTo>
                    <a:pt x="134" y="251"/>
                    <a:pt x="141" y="247"/>
                    <a:pt x="145" y="242"/>
                  </a:cubicBezTo>
                  <a:cubicBezTo>
                    <a:pt x="154" y="232"/>
                    <a:pt x="154" y="218"/>
                    <a:pt x="146" y="212"/>
                  </a:cubicBezTo>
                  <a:cubicBezTo>
                    <a:pt x="97" y="172"/>
                    <a:pt x="97" y="172"/>
                    <a:pt x="97" y="172"/>
                  </a:cubicBezTo>
                  <a:cubicBezTo>
                    <a:pt x="94" y="169"/>
                    <a:pt x="91" y="168"/>
                    <a:pt x="87" y="168"/>
                  </a:cubicBezTo>
                  <a:close/>
                  <a:moveTo>
                    <a:pt x="235" y="156"/>
                  </a:moveTo>
                  <a:cubicBezTo>
                    <a:pt x="227" y="156"/>
                    <a:pt x="218" y="153"/>
                    <a:pt x="212" y="148"/>
                  </a:cubicBezTo>
                  <a:cubicBezTo>
                    <a:pt x="164" y="108"/>
                    <a:pt x="164" y="108"/>
                    <a:pt x="164" y="108"/>
                  </a:cubicBezTo>
                  <a:cubicBezTo>
                    <a:pt x="147" y="94"/>
                    <a:pt x="146" y="68"/>
                    <a:pt x="161" y="49"/>
                  </a:cubicBezTo>
                  <a:cubicBezTo>
                    <a:pt x="170" y="39"/>
                    <a:pt x="182" y="33"/>
                    <a:pt x="195" y="33"/>
                  </a:cubicBezTo>
                  <a:cubicBezTo>
                    <a:pt x="204" y="33"/>
                    <a:pt x="212" y="36"/>
                    <a:pt x="219" y="42"/>
                  </a:cubicBezTo>
                  <a:cubicBezTo>
                    <a:pt x="267" y="82"/>
                    <a:pt x="267" y="82"/>
                    <a:pt x="267" y="82"/>
                  </a:cubicBezTo>
                  <a:cubicBezTo>
                    <a:pt x="284" y="96"/>
                    <a:pt x="285" y="122"/>
                    <a:pt x="270" y="140"/>
                  </a:cubicBezTo>
                  <a:cubicBezTo>
                    <a:pt x="261" y="150"/>
                    <a:pt x="248" y="156"/>
                    <a:pt x="235" y="156"/>
                  </a:cubicBezTo>
                  <a:close/>
                  <a:moveTo>
                    <a:pt x="195" y="53"/>
                  </a:moveTo>
                  <a:cubicBezTo>
                    <a:pt x="188" y="53"/>
                    <a:pt x="182" y="56"/>
                    <a:pt x="177" y="62"/>
                  </a:cubicBezTo>
                  <a:cubicBezTo>
                    <a:pt x="169" y="72"/>
                    <a:pt x="169" y="85"/>
                    <a:pt x="177" y="92"/>
                  </a:cubicBezTo>
                  <a:cubicBezTo>
                    <a:pt x="225" y="132"/>
                    <a:pt x="225" y="132"/>
                    <a:pt x="225" y="132"/>
                  </a:cubicBezTo>
                  <a:cubicBezTo>
                    <a:pt x="228" y="135"/>
                    <a:pt x="231" y="136"/>
                    <a:pt x="235" y="136"/>
                  </a:cubicBezTo>
                  <a:cubicBezTo>
                    <a:pt x="243" y="136"/>
                    <a:pt x="250" y="133"/>
                    <a:pt x="254" y="127"/>
                  </a:cubicBezTo>
                  <a:cubicBezTo>
                    <a:pt x="262" y="117"/>
                    <a:pt x="262" y="104"/>
                    <a:pt x="254" y="97"/>
                  </a:cubicBezTo>
                  <a:cubicBezTo>
                    <a:pt x="206" y="57"/>
                    <a:pt x="206" y="57"/>
                    <a:pt x="206" y="57"/>
                  </a:cubicBezTo>
                  <a:cubicBezTo>
                    <a:pt x="203" y="54"/>
                    <a:pt x="199" y="53"/>
                    <a:pt x="195" y="53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63" name="Oval 69"/>
            <p:cNvSpPr>
              <a:spLocks noChangeArrowheads="1"/>
            </p:cNvSpPr>
            <p:nvPr/>
          </p:nvSpPr>
          <p:spPr bwMode="auto">
            <a:xfrm>
              <a:off x="1728788" y="1047750"/>
              <a:ext cx="95250" cy="95250"/>
            </a:xfrm>
            <a:prstGeom prst="ellipse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263" name="paint board"/>
          <p:cNvGrpSpPr/>
          <p:nvPr/>
        </p:nvGrpSpPr>
        <p:grpSpPr>
          <a:xfrm>
            <a:off x="5606080" y="3544646"/>
            <a:ext cx="1068859" cy="751001"/>
            <a:chOff x="2774951" y="98425"/>
            <a:chExt cx="2060575" cy="1447800"/>
          </a:xfrm>
        </p:grpSpPr>
        <p:sp>
          <p:nvSpPr>
            <p:cNvPr id="448" name="Freeform 70"/>
            <p:cNvSpPr/>
            <p:nvPr/>
          </p:nvSpPr>
          <p:spPr bwMode="auto">
            <a:xfrm>
              <a:off x="2774951" y="107950"/>
              <a:ext cx="2025650" cy="1438275"/>
            </a:xfrm>
            <a:custGeom>
              <a:gdLst>
                <a:gd fmla="*/ 399 w 638" name="T0"/>
                <a:gd fmla="*/ 12 h 453" name="T1"/>
                <a:gd fmla="*/ 521 w 638" name="T2"/>
                <a:gd fmla="*/ 49 h 453" name="T3"/>
                <a:gd fmla="*/ 624 w 638" name="T4"/>
                <a:gd fmla="*/ 168 h 453" name="T5"/>
                <a:gd fmla="*/ 612 w 638" name="T6"/>
                <a:gd fmla="*/ 297 h 453" name="T7"/>
                <a:gd fmla="*/ 383 w 638" name="T8"/>
                <a:gd fmla="*/ 432 h 453" name="T9"/>
                <a:gd fmla="*/ 150 w 638" name="T10"/>
                <a:gd fmla="*/ 300 h 453" name="T11"/>
                <a:gd fmla="*/ 172 w 638" name="T12"/>
                <a:gd fmla="*/ 263 h 453" name="T13"/>
                <a:gd fmla="*/ 168 w 638" name="T14"/>
                <a:gd fmla="*/ 240 h 453" name="T15"/>
                <a:gd fmla="*/ 156 w 638" name="T16"/>
                <a:gd fmla="*/ 240 h 453" name="T17"/>
                <a:gd fmla="*/ 103 w 638" name="T18"/>
                <a:gd fmla="*/ 256 h 453" name="T19"/>
                <a:gd fmla="*/ 36 w 638" name="T20"/>
                <a:gd fmla="*/ 127 h 453" name="T21"/>
                <a:gd fmla="*/ 94 w 638" name="T22"/>
                <a:gd fmla="*/ 64 h 453" name="T23"/>
                <a:gd fmla="*/ 178 w 638" name="T24"/>
                <a:gd fmla="*/ 25 h 453" name="T25"/>
                <a:gd fmla="*/ 399 w 638" name="T26"/>
                <a:gd fmla="*/ 12 h 453" name="T2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b="b" l="0" r="r" t="0"/>
              <a:pathLst>
                <a:path h="452" w="638">
                  <a:moveTo>
                    <a:pt x="399" y="12"/>
                  </a:moveTo>
                  <a:cubicBezTo>
                    <a:pt x="439" y="17"/>
                    <a:pt x="485" y="29"/>
                    <a:pt x="521" y="49"/>
                  </a:cubicBezTo>
                  <a:cubicBezTo>
                    <a:pt x="569" y="74"/>
                    <a:pt x="608" y="114"/>
                    <a:pt x="624" y="168"/>
                  </a:cubicBezTo>
                  <a:cubicBezTo>
                    <a:pt x="637" y="211"/>
                    <a:pt x="638" y="257"/>
                    <a:pt x="612" y="297"/>
                  </a:cubicBezTo>
                  <a:cubicBezTo>
                    <a:pt x="583" y="342"/>
                    <a:pt x="514" y="409"/>
                    <a:pt x="383" y="432"/>
                  </a:cubicBezTo>
                  <a:cubicBezTo>
                    <a:pt x="260" y="453"/>
                    <a:pt x="114" y="384"/>
                    <a:pt x="150" y="300"/>
                  </a:cubicBezTo>
                  <a:cubicBezTo>
                    <a:pt x="156" y="287"/>
                    <a:pt x="165" y="276"/>
                    <a:pt x="172" y="263"/>
                  </a:cubicBezTo>
                  <a:cubicBezTo>
                    <a:pt x="176" y="255"/>
                    <a:pt x="179" y="243"/>
                    <a:pt x="168" y="240"/>
                  </a:cubicBezTo>
                  <a:cubicBezTo>
                    <a:pt x="164" y="239"/>
                    <a:pt x="160" y="239"/>
                    <a:pt x="156" y="240"/>
                  </a:cubicBezTo>
                  <a:cubicBezTo>
                    <a:pt x="138" y="244"/>
                    <a:pt x="121" y="252"/>
                    <a:pt x="103" y="256"/>
                  </a:cubicBezTo>
                  <a:cubicBezTo>
                    <a:pt x="27" y="272"/>
                    <a:pt x="0" y="192"/>
                    <a:pt x="36" y="127"/>
                  </a:cubicBezTo>
                  <a:cubicBezTo>
                    <a:pt x="49" y="102"/>
                    <a:pt x="71" y="80"/>
                    <a:pt x="94" y="64"/>
                  </a:cubicBezTo>
                  <a:cubicBezTo>
                    <a:pt x="119" y="47"/>
                    <a:pt x="149" y="32"/>
                    <a:pt x="178" y="25"/>
                  </a:cubicBezTo>
                  <a:cubicBezTo>
                    <a:pt x="232" y="11"/>
                    <a:pt x="313" y="0"/>
                    <a:pt x="399" y="12"/>
                  </a:cubicBezTo>
                  <a:close/>
                </a:path>
              </a:pathLst>
            </a:custGeom>
            <a:gradFill flip="none" rotWithShape="1">
              <a:gsLst>
                <a:gs pos="61000">
                  <a:schemeClr val="accent3">
                    <a:lumMod val="75000"/>
                  </a:schemeClr>
                </a:gs>
                <a:gs pos="94000">
                  <a:schemeClr val="accent3">
                    <a:lumMod val="50000"/>
                  </a:schemeClr>
                </a:gs>
              </a:gsLst>
              <a:path path="circle">
                <a:fillToRect b="50000" l="50000" r="50000" t="50000"/>
              </a:path>
            </a:gra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49" name="Freeform 71"/>
            <p:cNvSpPr>
              <a:spLocks noEditPoints="1"/>
            </p:cNvSpPr>
            <p:nvPr/>
          </p:nvSpPr>
          <p:spPr bwMode="auto">
            <a:xfrm>
              <a:off x="2787651" y="98425"/>
              <a:ext cx="2047875" cy="1425575"/>
            </a:xfrm>
            <a:custGeom>
              <a:gdLst>
                <a:gd fmla="*/ 332 w 645" name="T0"/>
                <a:gd fmla="*/ 449 h 449" name="T1"/>
                <a:gd fmla="*/ 144 w 645" name="T2"/>
                <a:gd fmla="*/ 371 h 449" name="T3"/>
                <a:gd fmla="*/ 137 w 645" name="T4"/>
                <a:gd fmla="*/ 299 h 449" name="T5"/>
                <a:gd fmla="*/ 150 w 645" name="T6"/>
                <a:gd fmla="*/ 276 h 449" name="T7"/>
                <a:gd fmla="*/ 159 w 645" name="T8"/>
                <a:gd fmla="*/ 261 h 449" name="T9"/>
                <a:gd fmla="*/ 161 w 645" name="T10"/>
                <a:gd fmla="*/ 253 h 449" name="T11"/>
                <a:gd fmla="*/ 161 w 645" name="T12"/>
                <a:gd fmla="*/ 253 h 449" name="T13"/>
                <a:gd fmla="*/ 154 w 645" name="T14"/>
                <a:gd fmla="*/ 253 h 449" name="T15"/>
                <a:gd fmla="*/ 128 w 645" name="T16"/>
                <a:gd fmla="*/ 261 h 449" name="T17"/>
                <a:gd fmla="*/ 101 w 645" name="T18"/>
                <a:gd fmla="*/ 268 h 449" name="T19"/>
                <a:gd fmla="*/ 18 w 645" name="T20"/>
                <a:gd fmla="*/ 236 h 449" name="T21"/>
                <a:gd fmla="*/ 23 w 645" name="T22"/>
                <a:gd fmla="*/ 125 h 449" name="T23"/>
                <a:gd fmla="*/ 84 w 645" name="T24"/>
                <a:gd fmla="*/ 59 h 449" name="T25"/>
                <a:gd fmla="*/ 172 w 645" name="T26"/>
                <a:gd fmla="*/ 18 h 449" name="T27"/>
                <a:gd fmla="*/ 321 w 645" name="T28"/>
                <a:gd fmla="*/ 0 h 449" name="T29"/>
                <a:gd fmla="*/ 396 w 645" name="T30"/>
                <a:gd fmla="*/ 5 h 449" name="T31"/>
                <a:gd fmla="*/ 522 w 645" name="T32"/>
                <a:gd fmla="*/ 43 h 449" name="T33"/>
                <a:gd fmla="*/ 630 w 645" name="T34"/>
                <a:gd fmla="*/ 168 h 449" name="T35"/>
                <a:gd fmla="*/ 617 w 645" name="T36"/>
                <a:gd fmla="*/ 305 h 449" name="T37"/>
                <a:gd fmla="*/ 380 w 645" name="T38"/>
                <a:gd fmla="*/ 445 h 449" name="T39"/>
                <a:gd fmla="*/ 332 w 645" name="T40"/>
                <a:gd fmla="*/ 449 h 449" name="T41"/>
                <a:gd fmla="*/ 159 w 645" name="T42"/>
                <a:gd fmla="*/ 232 h 449" name="T43"/>
                <a:gd fmla="*/ 166 w 645" name="T44"/>
                <a:gd fmla="*/ 233 h 449" name="T45"/>
                <a:gd fmla="*/ 180 w 645" name="T46"/>
                <a:gd fmla="*/ 244 h 449" name="T47"/>
                <a:gd fmla="*/ 176 w 645" name="T48"/>
                <a:gd fmla="*/ 271 h 449" name="T49"/>
                <a:gd fmla="*/ 167 w 645" name="T50"/>
                <a:gd fmla="*/ 287 h 449" name="T51"/>
                <a:gd fmla="*/ 156 w 645" name="T52"/>
                <a:gd fmla="*/ 307 h 449" name="T53"/>
                <a:gd fmla="*/ 161 w 645" name="T54"/>
                <a:gd fmla="*/ 360 h 449" name="T55"/>
                <a:gd fmla="*/ 332 w 645" name="T56"/>
                <a:gd fmla="*/ 429 h 449" name="T57"/>
                <a:gd fmla="*/ 377 w 645" name="T58"/>
                <a:gd fmla="*/ 425 h 449" name="T59"/>
                <a:gd fmla="*/ 600 w 645" name="T60"/>
                <a:gd fmla="*/ 294 h 449" name="T61"/>
                <a:gd fmla="*/ 611 w 645" name="T62"/>
                <a:gd fmla="*/ 174 h 449" name="T63"/>
                <a:gd fmla="*/ 512 w 645" name="T64"/>
                <a:gd fmla="*/ 61 h 449" name="T65"/>
                <a:gd fmla="*/ 393 w 645" name="T66"/>
                <a:gd fmla="*/ 25 h 449" name="T67"/>
                <a:gd fmla="*/ 321 w 645" name="T68"/>
                <a:gd fmla="*/ 20 h 449" name="T69"/>
                <a:gd fmla="*/ 177 w 645" name="T70"/>
                <a:gd fmla="*/ 38 h 449" name="T71"/>
                <a:gd fmla="*/ 95 w 645" name="T72"/>
                <a:gd fmla="*/ 75 h 449" name="T73"/>
                <a:gd fmla="*/ 40 w 645" name="T74"/>
                <a:gd fmla="*/ 135 h 449" name="T75"/>
                <a:gd fmla="*/ 35 w 645" name="T76"/>
                <a:gd fmla="*/ 226 h 449" name="T77"/>
                <a:gd fmla="*/ 97 w 645" name="T78"/>
                <a:gd fmla="*/ 249 h 449" name="T79"/>
                <a:gd fmla="*/ 122 w 645" name="T80"/>
                <a:gd fmla="*/ 242 h 449" name="T81"/>
                <a:gd fmla="*/ 150 w 645" name="T82"/>
                <a:gd fmla="*/ 233 h 449" name="T83"/>
                <a:gd fmla="*/ 159 w 645" name="T84"/>
                <a:gd fmla="*/ 232 h 449" name="T8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</a:cxnLst>
              <a:rect b="b" l="0" r="r" t="0"/>
              <a:pathLst>
                <a:path h="449" w="645">
                  <a:moveTo>
                    <a:pt x="332" y="449"/>
                  </a:moveTo>
                  <a:cubicBezTo>
                    <a:pt x="252" y="449"/>
                    <a:pt x="174" y="417"/>
                    <a:pt x="144" y="371"/>
                  </a:cubicBezTo>
                  <a:cubicBezTo>
                    <a:pt x="129" y="348"/>
                    <a:pt x="127" y="323"/>
                    <a:pt x="137" y="299"/>
                  </a:cubicBezTo>
                  <a:cubicBezTo>
                    <a:pt x="141" y="290"/>
                    <a:pt x="146" y="283"/>
                    <a:pt x="150" y="276"/>
                  </a:cubicBezTo>
                  <a:cubicBezTo>
                    <a:pt x="153" y="271"/>
                    <a:pt x="156" y="266"/>
                    <a:pt x="159" y="261"/>
                  </a:cubicBezTo>
                  <a:cubicBezTo>
                    <a:pt x="161" y="257"/>
                    <a:pt x="161" y="254"/>
                    <a:pt x="161" y="253"/>
                  </a:cubicBezTo>
                  <a:cubicBezTo>
                    <a:pt x="161" y="253"/>
                    <a:pt x="161" y="253"/>
                    <a:pt x="161" y="253"/>
                  </a:cubicBezTo>
                  <a:cubicBezTo>
                    <a:pt x="160" y="253"/>
                    <a:pt x="157" y="252"/>
                    <a:pt x="154" y="253"/>
                  </a:cubicBezTo>
                  <a:cubicBezTo>
                    <a:pt x="146" y="255"/>
                    <a:pt x="137" y="258"/>
                    <a:pt x="128" y="261"/>
                  </a:cubicBezTo>
                  <a:cubicBezTo>
                    <a:pt x="119" y="263"/>
                    <a:pt x="110" y="266"/>
                    <a:pt x="101" y="268"/>
                  </a:cubicBezTo>
                  <a:cubicBezTo>
                    <a:pt x="65" y="276"/>
                    <a:pt x="34" y="264"/>
                    <a:pt x="18" y="236"/>
                  </a:cubicBezTo>
                  <a:cubicBezTo>
                    <a:pt x="0" y="206"/>
                    <a:pt x="2" y="163"/>
                    <a:pt x="23" y="125"/>
                  </a:cubicBezTo>
                  <a:cubicBezTo>
                    <a:pt x="37" y="100"/>
                    <a:pt x="59" y="76"/>
                    <a:pt x="84" y="59"/>
                  </a:cubicBezTo>
                  <a:cubicBezTo>
                    <a:pt x="111" y="40"/>
                    <a:pt x="143" y="26"/>
                    <a:pt x="172" y="18"/>
                  </a:cubicBezTo>
                  <a:cubicBezTo>
                    <a:pt x="199" y="11"/>
                    <a:pt x="254" y="0"/>
                    <a:pt x="321" y="0"/>
                  </a:cubicBezTo>
                  <a:cubicBezTo>
                    <a:pt x="347" y="0"/>
                    <a:pt x="372" y="1"/>
                    <a:pt x="396" y="5"/>
                  </a:cubicBezTo>
                  <a:cubicBezTo>
                    <a:pt x="444" y="11"/>
                    <a:pt x="488" y="25"/>
                    <a:pt x="522" y="43"/>
                  </a:cubicBezTo>
                  <a:cubicBezTo>
                    <a:pt x="577" y="73"/>
                    <a:pt x="615" y="116"/>
                    <a:pt x="630" y="168"/>
                  </a:cubicBezTo>
                  <a:cubicBezTo>
                    <a:pt x="645" y="220"/>
                    <a:pt x="641" y="268"/>
                    <a:pt x="617" y="305"/>
                  </a:cubicBezTo>
                  <a:cubicBezTo>
                    <a:pt x="595" y="338"/>
                    <a:pt x="529" y="419"/>
                    <a:pt x="380" y="445"/>
                  </a:cubicBezTo>
                  <a:cubicBezTo>
                    <a:pt x="365" y="448"/>
                    <a:pt x="349" y="449"/>
                    <a:pt x="332" y="449"/>
                  </a:cubicBezTo>
                  <a:close/>
                  <a:moveTo>
                    <a:pt x="159" y="232"/>
                  </a:moveTo>
                  <a:cubicBezTo>
                    <a:pt x="162" y="232"/>
                    <a:pt x="164" y="233"/>
                    <a:pt x="166" y="233"/>
                  </a:cubicBezTo>
                  <a:cubicBezTo>
                    <a:pt x="174" y="236"/>
                    <a:pt x="178" y="241"/>
                    <a:pt x="180" y="244"/>
                  </a:cubicBezTo>
                  <a:cubicBezTo>
                    <a:pt x="184" y="254"/>
                    <a:pt x="179" y="265"/>
                    <a:pt x="176" y="271"/>
                  </a:cubicBezTo>
                  <a:cubicBezTo>
                    <a:pt x="174" y="276"/>
                    <a:pt x="170" y="282"/>
                    <a:pt x="167" y="287"/>
                  </a:cubicBezTo>
                  <a:cubicBezTo>
                    <a:pt x="163" y="293"/>
                    <a:pt x="159" y="300"/>
                    <a:pt x="156" y="307"/>
                  </a:cubicBezTo>
                  <a:cubicBezTo>
                    <a:pt x="148" y="325"/>
                    <a:pt x="149" y="343"/>
                    <a:pt x="161" y="360"/>
                  </a:cubicBezTo>
                  <a:cubicBezTo>
                    <a:pt x="187" y="400"/>
                    <a:pt x="259" y="429"/>
                    <a:pt x="332" y="429"/>
                  </a:cubicBezTo>
                  <a:cubicBezTo>
                    <a:pt x="348" y="429"/>
                    <a:pt x="363" y="428"/>
                    <a:pt x="377" y="425"/>
                  </a:cubicBezTo>
                  <a:cubicBezTo>
                    <a:pt x="518" y="401"/>
                    <a:pt x="580" y="325"/>
                    <a:pt x="600" y="294"/>
                  </a:cubicBezTo>
                  <a:cubicBezTo>
                    <a:pt x="621" y="262"/>
                    <a:pt x="625" y="221"/>
                    <a:pt x="611" y="174"/>
                  </a:cubicBezTo>
                  <a:cubicBezTo>
                    <a:pt x="593" y="115"/>
                    <a:pt x="548" y="80"/>
                    <a:pt x="512" y="61"/>
                  </a:cubicBezTo>
                  <a:cubicBezTo>
                    <a:pt x="481" y="43"/>
                    <a:pt x="439" y="31"/>
                    <a:pt x="393" y="25"/>
                  </a:cubicBezTo>
                  <a:cubicBezTo>
                    <a:pt x="370" y="21"/>
                    <a:pt x="346" y="20"/>
                    <a:pt x="321" y="20"/>
                  </a:cubicBezTo>
                  <a:cubicBezTo>
                    <a:pt x="256" y="20"/>
                    <a:pt x="203" y="31"/>
                    <a:pt x="177" y="38"/>
                  </a:cubicBezTo>
                  <a:cubicBezTo>
                    <a:pt x="150" y="44"/>
                    <a:pt x="121" y="58"/>
                    <a:pt x="95" y="75"/>
                  </a:cubicBezTo>
                  <a:cubicBezTo>
                    <a:pt x="73" y="91"/>
                    <a:pt x="53" y="113"/>
                    <a:pt x="40" y="135"/>
                  </a:cubicBezTo>
                  <a:cubicBezTo>
                    <a:pt x="23" y="166"/>
                    <a:pt x="21" y="202"/>
                    <a:pt x="35" y="226"/>
                  </a:cubicBezTo>
                  <a:cubicBezTo>
                    <a:pt x="47" y="247"/>
                    <a:pt x="69" y="255"/>
                    <a:pt x="97" y="249"/>
                  </a:cubicBezTo>
                  <a:cubicBezTo>
                    <a:pt x="105" y="247"/>
                    <a:pt x="113" y="244"/>
                    <a:pt x="122" y="242"/>
                  </a:cubicBezTo>
                  <a:cubicBezTo>
                    <a:pt x="131" y="239"/>
                    <a:pt x="141" y="235"/>
                    <a:pt x="150" y="233"/>
                  </a:cubicBezTo>
                  <a:cubicBezTo>
                    <a:pt x="153" y="233"/>
                    <a:pt x="156" y="232"/>
                    <a:pt x="159" y="232"/>
                  </a:cubicBezTo>
                  <a:close/>
                </a:path>
              </a:pathLst>
            </a:custGeom>
            <a:solidFill>
              <a:schemeClr val="accent3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50" name="Freeform 72"/>
            <p:cNvSpPr>
              <a:spLocks noEditPoints="1"/>
            </p:cNvSpPr>
            <p:nvPr/>
          </p:nvSpPr>
          <p:spPr bwMode="auto">
            <a:xfrm>
              <a:off x="3365501" y="942975"/>
              <a:ext cx="254000" cy="177800"/>
            </a:xfrm>
            <a:custGeom>
              <a:gdLst>
                <a:gd fmla="*/ 40 w 80" name="T0"/>
                <a:gd fmla="*/ 56 h 56" name="T1"/>
                <a:gd fmla="*/ 0 w 80" name="T2"/>
                <a:gd fmla="*/ 28 h 56" name="T3"/>
                <a:gd fmla="*/ 40 w 80" name="T4"/>
                <a:gd fmla="*/ 0 h 56" name="T5"/>
                <a:gd fmla="*/ 80 w 80" name="T6"/>
                <a:gd fmla="*/ 28 h 56" name="T7"/>
                <a:gd fmla="*/ 40 w 80" name="T8"/>
                <a:gd fmla="*/ 56 h 56" name="T9"/>
                <a:gd fmla="*/ 40 w 80" name="T10"/>
                <a:gd fmla="*/ 10 h 56" name="T11"/>
                <a:gd fmla="*/ 10 w 80" name="T12"/>
                <a:gd fmla="*/ 28 h 56" name="T13"/>
                <a:gd fmla="*/ 40 w 80" name="T14"/>
                <a:gd fmla="*/ 46 h 56" name="T15"/>
                <a:gd fmla="*/ 70 w 80" name="T16"/>
                <a:gd fmla="*/ 28 h 56" name="T17"/>
                <a:gd fmla="*/ 40 w 80" name="T18"/>
                <a:gd fmla="*/ 10 h 56" name="T1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b="b" l="0" r="r" t="0"/>
              <a:pathLst>
                <a:path h="56" w="80">
                  <a:moveTo>
                    <a:pt x="40" y="56"/>
                  </a:moveTo>
                  <a:cubicBezTo>
                    <a:pt x="18" y="56"/>
                    <a:pt x="0" y="43"/>
                    <a:pt x="0" y="28"/>
                  </a:cubicBezTo>
                  <a:cubicBezTo>
                    <a:pt x="0" y="12"/>
                    <a:pt x="18" y="0"/>
                    <a:pt x="40" y="0"/>
                  </a:cubicBezTo>
                  <a:cubicBezTo>
                    <a:pt x="62" y="0"/>
                    <a:pt x="80" y="12"/>
                    <a:pt x="80" y="28"/>
                  </a:cubicBezTo>
                  <a:cubicBezTo>
                    <a:pt x="80" y="43"/>
                    <a:pt x="62" y="56"/>
                    <a:pt x="40" y="56"/>
                  </a:cubicBezTo>
                  <a:close/>
                  <a:moveTo>
                    <a:pt x="40" y="10"/>
                  </a:moveTo>
                  <a:cubicBezTo>
                    <a:pt x="24" y="10"/>
                    <a:pt x="10" y="18"/>
                    <a:pt x="10" y="28"/>
                  </a:cubicBezTo>
                  <a:cubicBezTo>
                    <a:pt x="10" y="37"/>
                    <a:pt x="24" y="46"/>
                    <a:pt x="40" y="46"/>
                  </a:cubicBezTo>
                  <a:cubicBezTo>
                    <a:pt x="56" y="46"/>
                    <a:pt x="70" y="37"/>
                    <a:pt x="70" y="28"/>
                  </a:cubicBezTo>
                  <a:cubicBezTo>
                    <a:pt x="70" y="18"/>
                    <a:pt x="56" y="10"/>
                    <a:pt x="40" y="10"/>
                  </a:cubicBezTo>
                  <a:close/>
                </a:path>
              </a:pathLst>
            </a:custGeom>
            <a:solidFill>
              <a:schemeClr val="accent3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51" name="Freeform 73"/>
            <p:cNvSpPr/>
            <p:nvPr/>
          </p:nvSpPr>
          <p:spPr bwMode="auto">
            <a:xfrm>
              <a:off x="2959101" y="517525"/>
              <a:ext cx="374650" cy="244475"/>
            </a:xfrm>
            <a:custGeom>
              <a:gdLst>
                <a:gd fmla="*/ 26 w 118" name="T0"/>
                <a:gd fmla="*/ 18 h 77" name="T1"/>
                <a:gd fmla="*/ 46 w 118" name="T2"/>
                <a:gd fmla="*/ 0 h 77" name="T3"/>
                <a:gd fmla="*/ 74 w 118" name="T4"/>
                <a:gd fmla="*/ 15 h 77" name="T5"/>
                <a:gd fmla="*/ 93 w 118" name="T6"/>
                <a:gd fmla="*/ 14 h 77" name="T7"/>
                <a:gd fmla="*/ 111 w 118" name="T8"/>
                <a:gd fmla="*/ 13 h 77" name="T9"/>
                <a:gd fmla="*/ 117 w 118" name="T10"/>
                <a:gd fmla="*/ 20 h 77" name="T11"/>
                <a:gd fmla="*/ 111 w 118" name="T12"/>
                <a:gd fmla="*/ 39 h 77" name="T13"/>
                <a:gd fmla="*/ 96 w 118" name="T14"/>
                <a:gd fmla="*/ 50 h 77" name="T15"/>
                <a:gd fmla="*/ 81 w 118" name="T16"/>
                <a:gd fmla="*/ 73 h 77" name="T17"/>
                <a:gd fmla="*/ 60 w 118" name="T18"/>
                <a:gd fmla="*/ 65 h 77" name="T19"/>
                <a:gd fmla="*/ 34 w 118" name="T20"/>
                <a:gd fmla="*/ 63 h 77" name="T21"/>
                <a:gd fmla="*/ 13 w 118" name="T22"/>
                <a:gd fmla="*/ 61 h 77" name="T23"/>
                <a:gd fmla="*/ 5 w 118" name="T24"/>
                <a:gd fmla="*/ 44 h 77" name="T25"/>
                <a:gd fmla="*/ 8 w 118" name="T26"/>
                <a:gd fmla="*/ 27 h 77" name="T27"/>
                <a:gd fmla="*/ 22 w 118" name="T28"/>
                <a:gd fmla="*/ 21 h 77" name="T29"/>
                <a:gd fmla="*/ 26 w 118" name="T30"/>
                <a:gd fmla="*/ 18 h 77" name="T3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b="b" l="0" r="r" t="0"/>
              <a:pathLst>
                <a:path h="77" w="118">
                  <a:moveTo>
                    <a:pt x="26" y="18"/>
                  </a:moveTo>
                  <a:cubicBezTo>
                    <a:pt x="32" y="12"/>
                    <a:pt x="34" y="0"/>
                    <a:pt x="46" y="0"/>
                  </a:cubicBezTo>
                  <a:cubicBezTo>
                    <a:pt x="64" y="0"/>
                    <a:pt x="61" y="12"/>
                    <a:pt x="74" y="15"/>
                  </a:cubicBezTo>
                  <a:cubicBezTo>
                    <a:pt x="81" y="16"/>
                    <a:pt x="87" y="15"/>
                    <a:pt x="93" y="14"/>
                  </a:cubicBezTo>
                  <a:cubicBezTo>
                    <a:pt x="99" y="13"/>
                    <a:pt x="106" y="11"/>
                    <a:pt x="111" y="13"/>
                  </a:cubicBezTo>
                  <a:cubicBezTo>
                    <a:pt x="114" y="15"/>
                    <a:pt x="116" y="18"/>
                    <a:pt x="117" y="20"/>
                  </a:cubicBezTo>
                  <a:cubicBezTo>
                    <a:pt x="118" y="26"/>
                    <a:pt x="116" y="35"/>
                    <a:pt x="111" y="39"/>
                  </a:cubicBezTo>
                  <a:cubicBezTo>
                    <a:pt x="107" y="43"/>
                    <a:pt x="101" y="45"/>
                    <a:pt x="96" y="50"/>
                  </a:cubicBezTo>
                  <a:cubicBezTo>
                    <a:pt x="91" y="56"/>
                    <a:pt x="97" y="67"/>
                    <a:pt x="81" y="73"/>
                  </a:cubicBezTo>
                  <a:cubicBezTo>
                    <a:pt x="70" y="77"/>
                    <a:pt x="67" y="68"/>
                    <a:pt x="60" y="65"/>
                  </a:cubicBezTo>
                  <a:cubicBezTo>
                    <a:pt x="52" y="60"/>
                    <a:pt x="42" y="61"/>
                    <a:pt x="34" y="63"/>
                  </a:cubicBezTo>
                  <a:cubicBezTo>
                    <a:pt x="28" y="63"/>
                    <a:pt x="18" y="66"/>
                    <a:pt x="13" y="61"/>
                  </a:cubicBezTo>
                  <a:cubicBezTo>
                    <a:pt x="8" y="55"/>
                    <a:pt x="14" y="50"/>
                    <a:pt x="5" y="44"/>
                  </a:cubicBezTo>
                  <a:cubicBezTo>
                    <a:pt x="0" y="40"/>
                    <a:pt x="2" y="31"/>
                    <a:pt x="8" y="27"/>
                  </a:cubicBezTo>
                  <a:cubicBezTo>
                    <a:pt x="13" y="24"/>
                    <a:pt x="18" y="23"/>
                    <a:pt x="22" y="21"/>
                  </a:cubicBezTo>
                  <a:cubicBezTo>
                    <a:pt x="24" y="20"/>
                    <a:pt x="25" y="19"/>
                    <a:pt x="26" y="18"/>
                  </a:cubicBezTo>
                  <a:close/>
                </a:path>
              </a:pathLst>
            </a:custGeom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52" name="Freeform 74"/>
            <p:cNvSpPr/>
            <p:nvPr/>
          </p:nvSpPr>
          <p:spPr bwMode="auto">
            <a:xfrm>
              <a:off x="3286126" y="238125"/>
              <a:ext cx="361950" cy="266700"/>
            </a:xfrm>
            <a:custGeom>
              <a:gdLst>
                <a:gd fmla="*/ 73 w 114" name="T0"/>
                <a:gd fmla="*/ 77 h 84" name="T1"/>
                <a:gd fmla="*/ 57 w 114" name="T2"/>
                <a:gd fmla="*/ 84 h 84" name="T3"/>
                <a:gd fmla="*/ 44 w 114" name="T4"/>
                <a:gd fmla="*/ 74 h 84" name="T5"/>
                <a:gd fmla="*/ 36 w 114" name="T6"/>
                <a:gd fmla="*/ 68 h 84" name="T7"/>
                <a:gd fmla="*/ 12 w 114" name="T8"/>
                <a:gd fmla="*/ 70 h 84" name="T9"/>
                <a:gd fmla="*/ 1 w 114" name="T10"/>
                <a:gd fmla="*/ 46 h 84" name="T11"/>
                <a:gd fmla="*/ 23 w 114" name="T12"/>
                <a:gd fmla="*/ 26 h 84" name="T13"/>
                <a:gd fmla="*/ 31 w 114" name="T14"/>
                <a:gd fmla="*/ 8 h 84" name="T15"/>
                <a:gd fmla="*/ 52 w 114" name="T16"/>
                <a:gd fmla="*/ 1 h 84" name="T17"/>
                <a:gd fmla="*/ 65 w 114" name="T18"/>
                <a:gd fmla="*/ 11 h 84" name="T19"/>
                <a:gd fmla="*/ 70 w 114" name="T20"/>
                <a:gd fmla="*/ 21 h 84" name="T21"/>
                <a:gd fmla="*/ 82 w 114" name="T22"/>
                <a:gd fmla="*/ 19 h 84" name="T23"/>
                <a:gd fmla="*/ 93 w 114" name="T24"/>
                <a:gd fmla="*/ 19 h 84" name="T25"/>
                <a:gd fmla="*/ 108 w 114" name="T26"/>
                <a:gd fmla="*/ 29 h 84" name="T27"/>
                <a:gd fmla="*/ 111 w 114" name="T28"/>
                <a:gd fmla="*/ 33 h 84" name="T29"/>
                <a:gd fmla="*/ 109 w 114" name="T30"/>
                <a:gd fmla="*/ 50 h 84" name="T31"/>
                <a:gd fmla="*/ 73 w 114" name="T32"/>
                <a:gd fmla="*/ 77 h 84" name="T3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b="b" l="0" r="r" t="0"/>
              <a:pathLst>
                <a:path h="84" w="114">
                  <a:moveTo>
                    <a:pt x="73" y="77"/>
                  </a:moveTo>
                  <a:cubicBezTo>
                    <a:pt x="70" y="82"/>
                    <a:pt x="63" y="84"/>
                    <a:pt x="57" y="84"/>
                  </a:cubicBezTo>
                  <a:cubicBezTo>
                    <a:pt x="50" y="83"/>
                    <a:pt x="47" y="81"/>
                    <a:pt x="44" y="74"/>
                  </a:cubicBezTo>
                  <a:cubicBezTo>
                    <a:pt x="42" y="71"/>
                    <a:pt x="40" y="68"/>
                    <a:pt x="36" y="68"/>
                  </a:cubicBezTo>
                  <a:cubicBezTo>
                    <a:pt x="28" y="67"/>
                    <a:pt x="20" y="71"/>
                    <a:pt x="12" y="70"/>
                  </a:cubicBezTo>
                  <a:cubicBezTo>
                    <a:pt x="1" y="69"/>
                    <a:pt x="0" y="54"/>
                    <a:pt x="1" y="46"/>
                  </a:cubicBezTo>
                  <a:cubicBezTo>
                    <a:pt x="3" y="36"/>
                    <a:pt x="16" y="33"/>
                    <a:pt x="23" y="26"/>
                  </a:cubicBezTo>
                  <a:cubicBezTo>
                    <a:pt x="28" y="21"/>
                    <a:pt x="27" y="13"/>
                    <a:pt x="31" y="8"/>
                  </a:cubicBezTo>
                  <a:cubicBezTo>
                    <a:pt x="36" y="2"/>
                    <a:pt x="45" y="0"/>
                    <a:pt x="52" y="1"/>
                  </a:cubicBezTo>
                  <a:cubicBezTo>
                    <a:pt x="58" y="2"/>
                    <a:pt x="62" y="6"/>
                    <a:pt x="65" y="11"/>
                  </a:cubicBezTo>
                  <a:cubicBezTo>
                    <a:pt x="66" y="14"/>
                    <a:pt x="67" y="20"/>
                    <a:pt x="70" y="21"/>
                  </a:cubicBezTo>
                  <a:cubicBezTo>
                    <a:pt x="73" y="23"/>
                    <a:pt x="79" y="20"/>
                    <a:pt x="82" y="19"/>
                  </a:cubicBezTo>
                  <a:cubicBezTo>
                    <a:pt x="86" y="18"/>
                    <a:pt x="89" y="18"/>
                    <a:pt x="93" y="19"/>
                  </a:cubicBezTo>
                  <a:cubicBezTo>
                    <a:pt x="99" y="21"/>
                    <a:pt x="104" y="24"/>
                    <a:pt x="108" y="29"/>
                  </a:cubicBezTo>
                  <a:cubicBezTo>
                    <a:pt x="109" y="30"/>
                    <a:pt x="111" y="32"/>
                    <a:pt x="111" y="33"/>
                  </a:cubicBezTo>
                  <a:cubicBezTo>
                    <a:pt x="114" y="39"/>
                    <a:pt x="114" y="45"/>
                    <a:pt x="109" y="50"/>
                  </a:cubicBezTo>
                  <a:cubicBezTo>
                    <a:pt x="93" y="64"/>
                    <a:pt x="89" y="45"/>
                    <a:pt x="73" y="77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53" name="Freeform 75"/>
            <p:cNvSpPr/>
            <p:nvPr/>
          </p:nvSpPr>
          <p:spPr bwMode="auto">
            <a:xfrm>
              <a:off x="3736976" y="212725"/>
              <a:ext cx="381000" cy="304800"/>
            </a:xfrm>
            <a:custGeom>
              <a:gdLst>
                <a:gd fmla="*/ 117 w 120" name="T0"/>
                <a:gd fmla="*/ 33 h 96" name="T1"/>
                <a:gd fmla="*/ 114 w 120" name="T2"/>
                <a:gd fmla="*/ 28 h 96" name="T3"/>
                <a:gd fmla="*/ 99 w 120" name="T4"/>
                <a:gd fmla="*/ 18 h 96" name="T5"/>
                <a:gd fmla="*/ 88 w 120" name="T6"/>
                <a:gd fmla="*/ 19 h 96" name="T7"/>
                <a:gd fmla="*/ 76 w 120" name="T8"/>
                <a:gd fmla="*/ 21 h 96" name="T9"/>
                <a:gd fmla="*/ 71 w 120" name="T10"/>
                <a:gd fmla="*/ 11 h 96" name="T11"/>
                <a:gd fmla="*/ 58 w 120" name="T12"/>
                <a:gd fmla="*/ 1 h 96" name="T13"/>
                <a:gd fmla="*/ 37 w 120" name="T14"/>
                <a:gd fmla="*/ 7 h 96" name="T15"/>
                <a:gd fmla="*/ 29 w 120" name="T16"/>
                <a:gd fmla="*/ 26 h 96" name="T17"/>
                <a:gd fmla="*/ 8 w 120" name="T18"/>
                <a:gd fmla="*/ 47 h 96" name="T19"/>
                <a:gd fmla="*/ 9 w 120" name="T20"/>
                <a:gd fmla="*/ 59 h 96" name="T21"/>
                <a:gd fmla="*/ 4 w 120" name="T22"/>
                <a:gd fmla="*/ 68 h 96" name="T23"/>
                <a:gd fmla="*/ 12 w 120" name="T24"/>
                <a:gd fmla="*/ 86 h 96" name="T25"/>
                <a:gd fmla="*/ 28 w 120" name="T26"/>
                <a:gd fmla="*/ 85 h 96" name="T27"/>
                <a:gd fmla="*/ 40 w 120" name="T28"/>
                <a:gd fmla="*/ 95 h 96" name="T29"/>
                <a:gd fmla="*/ 49 w 120" name="T30"/>
                <a:gd fmla="*/ 93 h 96" name="T31"/>
                <a:gd fmla="*/ 57 w 120" name="T32"/>
                <a:gd fmla="*/ 86 h 96" name="T33"/>
                <a:gd fmla="*/ 75 w 120" name="T34"/>
                <a:gd fmla="*/ 81 h 96" name="T35"/>
                <a:gd fmla="*/ 89 w 120" name="T36"/>
                <a:gd fmla="*/ 60 h 96" name="T37"/>
                <a:gd fmla="*/ 104 w 120" name="T38"/>
                <a:gd fmla="*/ 55 h 96" name="T39"/>
                <a:gd fmla="*/ 115 w 120" name="T40"/>
                <a:gd fmla="*/ 50 h 96" name="T41"/>
                <a:gd fmla="*/ 117 w 120" name="T42"/>
                <a:gd fmla="*/ 33 h 96" name="T4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b="b" l="0" r="r" t="0"/>
              <a:pathLst>
                <a:path h="96" w="120">
                  <a:moveTo>
                    <a:pt x="117" y="33"/>
                  </a:moveTo>
                  <a:cubicBezTo>
                    <a:pt x="117" y="31"/>
                    <a:pt x="116" y="30"/>
                    <a:pt x="114" y="28"/>
                  </a:cubicBezTo>
                  <a:cubicBezTo>
                    <a:pt x="110" y="24"/>
                    <a:pt x="105" y="20"/>
                    <a:pt x="99" y="18"/>
                  </a:cubicBezTo>
                  <a:cubicBezTo>
                    <a:pt x="95" y="17"/>
                    <a:pt x="92" y="18"/>
                    <a:pt x="88" y="19"/>
                  </a:cubicBezTo>
                  <a:cubicBezTo>
                    <a:pt x="85" y="20"/>
                    <a:pt x="79" y="22"/>
                    <a:pt x="76" y="21"/>
                  </a:cubicBezTo>
                  <a:cubicBezTo>
                    <a:pt x="73" y="19"/>
                    <a:pt x="72" y="14"/>
                    <a:pt x="71" y="11"/>
                  </a:cubicBezTo>
                  <a:cubicBezTo>
                    <a:pt x="68" y="5"/>
                    <a:pt x="64" y="2"/>
                    <a:pt x="58" y="1"/>
                  </a:cubicBezTo>
                  <a:cubicBezTo>
                    <a:pt x="51" y="0"/>
                    <a:pt x="42" y="1"/>
                    <a:pt x="37" y="7"/>
                  </a:cubicBezTo>
                  <a:cubicBezTo>
                    <a:pt x="33" y="13"/>
                    <a:pt x="34" y="21"/>
                    <a:pt x="29" y="26"/>
                  </a:cubicBezTo>
                  <a:cubicBezTo>
                    <a:pt x="22" y="32"/>
                    <a:pt x="8" y="36"/>
                    <a:pt x="8" y="47"/>
                  </a:cubicBezTo>
                  <a:cubicBezTo>
                    <a:pt x="8" y="51"/>
                    <a:pt x="10" y="55"/>
                    <a:pt x="9" y="59"/>
                  </a:cubicBezTo>
                  <a:cubicBezTo>
                    <a:pt x="9" y="63"/>
                    <a:pt x="6" y="65"/>
                    <a:pt x="4" y="68"/>
                  </a:cubicBezTo>
                  <a:cubicBezTo>
                    <a:pt x="0" y="74"/>
                    <a:pt x="5" y="86"/>
                    <a:pt x="12" y="86"/>
                  </a:cubicBezTo>
                  <a:cubicBezTo>
                    <a:pt x="17" y="87"/>
                    <a:pt x="23" y="84"/>
                    <a:pt x="28" y="85"/>
                  </a:cubicBezTo>
                  <a:cubicBezTo>
                    <a:pt x="34" y="87"/>
                    <a:pt x="33" y="94"/>
                    <a:pt x="40" y="95"/>
                  </a:cubicBezTo>
                  <a:cubicBezTo>
                    <a:pt x="43" y="96"/>
                    <a:pt x="47" y="95"/>
                    <a:pt x="49" y="93"/>
                  </a:cubicBezTo>
                  <a:cubicBezTo>
                    <a:pt x="52" y="91"/>
                    <a:pt x="54" y="88"/>
                    <a:pt x="57" y="86"/>
                  </a:cubicBezTo>
                  <a:cubicBezTo>
                    <a:pt x="62" y="82"/>
                    <a:pt x="69" y="84"/>
                    <a:pt x="75" y="81"/>
                  </a:cubicBezTo>
                  <a:cubicBezTo>
                    <a:pt x="82" y="77"/>
                    <a:pt x="83" y="66"/>
                    <a:pt x="89" y="60"/>
                  </a:cubicBezTo>
                  <a:cubicBezTo>
                    <a:pt x="94" y="56"/>
                    <a:pt x="98" y="56"/>
                    <a:pt x="104" y="55"/>
                  </a:cubicBezTo>
                  <a:cubicBezTo>
                    <a:pt x="108" y="54"/>
                    <a:pt x="112" y="52"/>
                    <a:pt x="115" y="50"/>
                  </a:cubicBezTo>
                  <a:cubicBezTo>
                    <a:pt x="120" y="44"/>
                    <a:pt x="120" y="39"/>
                    <a:pt x="117" y="33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54" name="Freeform 76"/>
            <p:cNvSpPr/>
            <p:nvPr/>
          </p:nvSpPr>
          <p:spPr bwMode="auto">
            <a:xfrm>
              <a:off x="4105276" y="339725"/>
              <a:ext cx="355600" cy="355600"/>
            </a:xfrm>
            <a:custGeom>
              <a:gdLst>
                <a:gd fmla="*/ 100 w 112" name="T0"/>
                <a:gd fmla="*/ 92 h 112" name="T1"/>
                <a:gd fmla="*/ 101 w 112" name="T2"/>
                <a:gd fmla="*/ 88 h 112" name="T3"/>
                <a:gd fmla="*/ 107 w 112" name="T4"/>
                <a:gd fmla="*/ 82 h 112" name="T5"/>
                <a:gd fmla="*/ 105 w 112" name="T6"/>
                <a:gd fmla="*/ 72 h 112" name="T7"/>
                <a:gd fmla="*/ 98 w 112" name="T8"/>
                <a:gd fmla="*/ 63 h 112" name="T9"/>
                <a:gd fmla="*/ 106 w 112" name="T10"/>
                <a:gd fmla="*/ 48 h 112" name="T11"/>
                <a:gd fmla="*/ 111 w 112" name="T12"/>
                <a:gd fmla="*/ 33 h 112" name="T13"/>
                <a:gd fmla="*/ 97 w 112" name="T14"/>
                <a:gd fmla="*/ 16 h 112" name="T15"/>
                <a:gd fmla="*/ 77 w 112" name="T16"/>
                <a:gd fmla="*/ 15 h 112" name="T17"/>
                <a:gd fmla="*/ 51 w 112" name="T18"/>
                <a:gd fmla="*/ 2 h 112" name="T19"/>
                <a:gd fmla="*/ 39 w 112" name="T20"/>
                <a:gd fmla="*/ 9 h 112" name="T21"/>
                <a:gd fmla="*/ 28 w 112" name="T22"/>
                <a:gd fmla="*/ 8 h 112" name="T23"/>
                <a:gd fmla="*/ 31 w 112" name="T24"/>
                <a:gd fmla="*/ 63 h 112" name="T25"/>
                <a:gd fmla="*/ 43 w 112" name="T26"/>
                <a:gd fmla="*/ 78 h 112" name="T27"/>
                <a:gd fmla="*/ 67 w 112" name="T28"/>
                <a:gd fmla="*/ 84 h 112" name="T29"/>
                <a:gd fmla="*/ 83 w 112" name="T30"/>
                <a:gd fmla="*/ 107 h 112" name="T31"/>
                <a:gd fmla="*/ 99 w 112" name="T32"/>
                <a:gd fmla="*/ 109 h 112" name="T33"/>
                <a:gd fmla="*/ 102 w 112" name="T34"/>
                <a:gd fmla="*/ 97 h 112" name="T35"/>
                <a:gd fmla="*/ 100 w 112" name="T36"/>
                <a:gd fmla="*/ 92 h 112" name="T3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b="b" l="0" r="r" t="0"/>
              <a:pathLst>
                <a:path h="112" w="112">
                  <a:moveTo>
                    <a:pt x="100" y="92"/>
                  </a:moveTo>
                  <a:cubicBezTo>
                    <a:pt x="100" y="91"/>
                    <a:pt x="100" y="89"/>
                    <a:pt x="101" y="88"/>
                  </a:cubicBezTo>
                  <a:cubicBezTo>
                    <a:pt x="102" y="86"/>
                    <a:pt x="105" y="84"/>
                    <a:pt x="107" y="82"/>
                  </a:cubicBezTo>
                  <a:cubicBezTo>
                    <a:pt x="111" y="78"/>
                    <a:pt x="109" y="76"/>
                    <a:pt x="105" y="72"/>
                  </a:cubicBezTo>
                  <a:cubicBezTo>
                    <a:pt x="103" y="70"/>
                    <a:pt x="98" y="67"/>
                    <a:pt x="98" y="63"/>
                  </a:cubicBezTo>
                  <a:cubicBezTo>
                    <a:pt x="96" y="54"/>
                    <a:pt x="104" y="51"/>
                    <a:pt x="106" y="48"/>
                  </a:cubicBezTo>
                  <a:cubicBezTo>
                    <a:pt x="110" y="44"/>
                    <a:pt x="112" y="39"/>
                    <a:pt x="111" y="33"/>
                  </a:cubicBezTo>
                  <a:cubicBezTo>
                    <a:pt x="109" y="26"/>
                    <a:pt x="104" y="18"/>
                    <a:pt x="97" y="16"/>
                  </a:cubicBezTo>
                  <a:cubicBezTo>
                    <a:pt x="90" y="14"/>
                    <a:pt x="83" y="18"/>
                    <a:pt x="77" y="15"/>
                  </a:cubicBezTo>
                  <a:cubicBezTo>
                    <a:pt x="68" y="11"/>
                    <a:pt x="60" y="0"/>
                    <a:pt x="51" y="2"/>
                  </a:cubicBezTo>
                  <a:cubicBezTo>
                    <a:pt x="46" y="3"/>
                    <a:pt x="43" y="8"/>
                    <a:pt x="39" y="9"/>
                  </a:cubicBezTo>
                  <a:cubicBezTo>
                    <a:pt x="35" y="10"/>
                    <a:pt x="32" y="8"/>
                    <a:pt x="28" y="8"/>
                  </a:cubicBezTo>
                  <a:cubicBezTo>
                    <a:pt x="0" y="13"/>
                    <a:pt x="0" y="60"/>
                    <a:pt x="31" y="63"/>
                  </a:cubicBezTo>
                  <a:cubicBezTo>
                    <a:pt x="38" y="64"/>
                    <a:pt x="38" y="74"/>
                    <a:pt x="43" y="78"/>
                  </a:cubicBezTo>
                  <a:cubicBezTo>
                    <a:pt x="49" y="83"/>
                    <a:pt x="65" y="76"/>
                    <a:pt x="67" y="84"/>
                  </a:cubicBezTo>
                  <a:cubicBezTo>
                    <a:pt x="70" y="93"/>
                    <a:pt x="75" y="102"/>
                    <a:pt x="83" y="107"/>
                  </a:cubicBezTo>
                  <a:cubicBezTo>
                    <a:pt x="87" y="110"/>
                    <a:pt x="95" y="112"/>
                    <a:pt x="99" y="109"/>
                  </a:cubicBezTo>
                  <a:cubicBezTo>
                    <a:pt x="102" y="107"/>
                    <a:pt x="102" y="100"/>
                    <a:pt x="102" y="97"/>
                  </a:cubicBezTo>
                  <a:cubicBezTo>
                    <a:pt x="101" y="95"/>
                    <a:pt x="101" y="93"/>
                    <a:pt x="100" y="92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55" name="Freeform 77"/>
            <p:cNvSpPr/>
            <p:nvPr/>
          </p:nvSpPr>
          <p:spPr bwMode="auto">
            <a:xfrm>
              <a:off x="3568701" y="1120775"/>
              <a:ext cx="400050" cy="282575"/>
            </a:xfrm>
            <a:custGeom>
              <a:gdLst>
                <a:gd fmla="*/ 38 w 126" name="T0"/>
                <a:gd fmla="*/ 12 h 89" name="T1"/>
                <a:gd fmla="*/ 46 w 126" name="T2"/>
                <a:gd fmla="*/ 2 h 89" name="T3"/>
                <a:gd fmla="*/ 55 w 126" name="T4"/>
                <a:gd fmla="*/ 0 h 89" name="T5"/>
                <a:gd fmla="*/ 82 w 126" name="T6"/>
                <a:gd fmla="*/ 21 h 89" name="T7"/>
                <a:gd fmla="*/ 101 w 126" name="T8"/>
                <a:gd fmla="*/ 20 h 89" name="T9"/>
                <a:gd fmla="*/ 119 w 126" name="T10"/>
                <a:gd fmla="*/ 20 h 89" name="T11"/>
                <a:gd fmla="*/ 125 w 126" name="T12"/>
                <a:gd fmla="*/ 27 h 89" name="T13"/>
                <a:gd fmla="*/ 119 w 126" name="T14"/>
                <a:gd fmla="*/ 45 h 89" name="T15"/>
                <a:gd fmla="*/ 106 w 126" name="T16"/>
                <a:gd fmla="*/ 54 h 89" name="T17"/>
                <a:gd fmla="*/ 102 w 126" name="T18"/>
                <a:gd fmla="*/ 60 h 89" name="T19"/>
                <a:gd fmla="*/ 93 w 126" name="T20"/>
                <a:gd fmla="*/ 74 h 89" name="T21"/>
                <a:gd fmla="*/ 80 w 126" name="T22"/>
                <a:gd fmla="*/ 78 h 89" name="T23"/>
                <a:gd fmla="*/ 61 w 126" name="T24"/>
                <a:gd fmla="*/ 74 h 89" name="T25"/>
                <a:gd fmla="*/ 26 w 126" name="T26"/>
                <a:gd fmla="*/ 80 h 89" name="T27"/>
                <a:gd fmla="*/ 22 w 126" name="T28"/>
                <a:gd fmla="*/ 70 h 89" name="T29"/>
                <a:gd fmla="*/ 24 w 126" name="T30"/>
                <a:gd fmla="*/ 55 h 89" name="T31"/>
                <a:gd fmla="*/ 13 w 126" name="T32"/>
                <a:gd fmla="*/ 50 h 89" name="T33"/>
                <a:gd fmla="*/ 16 w 126" name="T34"/>
                <a:gd fmla="*/ 31 h 89" name="T35"/>
                <a:gd fmla="*/ 38 w 126" name="T36"/>
                <a:gd fmla="*/ 12 h 89" name="T3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b="b" l="0" r="r" t="0"/>
              <a:pathLst>
                <a:path h="89" w="125">
                  <a:moveTo>
                    <a:pt x="38" y="12"/>
                  </a:moveTo>
                  <a:cubicBezTo>
                    <a:pt x="38" y="8"/>
                    <a:pt x="42" y="4"/>
                    <a:pt x="46" y="2"/>
                  </a:cubicBezTo>
                  <a:cubicBezTo>
                    <a:pt x="49" y="0"/>
                    <a:pt x="52" y="0"/>
                    <a:pt x="55" y="0"/>
                  </a:cubicBezTo>
                  <a:cubicBezTo>
                    <a:pt x="76" y="0"/>
                    <a:pt x="69" y="18"/>
                    <a:pt x="82" y="21"/>
                  </a:cubicBezTo>
                  <a:cubicBezTo>
                    <a:pt x="88" y="23"/>
                    <a:pt x="95" y="21"/>
                    <a:pt x="101" y="20"/>
                  </a:cubicBezTo>
                  <a:cubicBezTo>
                    <a:pt x="107" y="20"/>
                    <a:pt x="114" y="18"/>
                    <a:pt x="119" y="20"/>
                  </a:cubicBezTo>
                  <a:cubicBezTo>
                    <a:pt x="122" y="21"/>
                    <a:pt x="124" y="24"/>
                    <a:pt x="125" y="27"/>
                  </a:cubicBezTo>
                  <a:cubicBezTo>
                    <a:pt x="126" y="33"/>
                    <a:pt x="124" y="42"/>
                    <a:pt x="119" y="45"/>
                  </a:cubicBezTo>
                  <a:cubicBezTo>
                    <a:pt x="115" y="49"/>
                    <a:pt x="110" y="51"/>
                    <a:pt x="106" y="54"/>
                  </a:cubicBezTo>
                  <a:cubicBezTo>
                    <a:pt x="104" y="56"/>
                    <a:pt x="103" y="57"/>
                    <a:pt x="102" y="60"/>
                  </a:cubicBezTo>
                  <a:cubicBezTo>
                    <a:pt x="101" y="65"/>
                    <a:pt x="98" y="70"/>
                    <a:pt x="93" y="74"/>
                  </a:cubicBezTo>
                  <a:cubicBezTo>
                    <a:pt x="89" y="76"/>
                    <a:pt x="85" y="78"/>
                    <a:pt x="80" y="78"/>
                  </a:cubicBezTo>
                  <a:cubicBezTo>
                    <a:pt x="73" y="77"/>
                    <a:pt x="68" y="73"/>
                    <a:pt x="61" y="74"/>
                  </a:cubicBezTo>
                  <a:cubicBezTo>
                    <a:pt x="51" y="75"/>
                    <a:pt x="35" y="89"/>
                    <a:pt x="26" y="80"/>
                  </a:cubicBezTo>
                  <a:cubicBezTo>
                    <a:pt x="23" y="78"/>
                    <a:pt x="21" y="74"/>
                    <a:pt x="22" y="70"/>
                  </a:cubicBezTo>
                  <a:cubicBezTo>
                    <a:pt x="22" y="66"/>
                    <a:pt x="26" y="60"/>
                    <a:pt x="24" y="55"/>
                  </a:cubicBezTo>
                  <a:cubicBezTo>
                    <a:pt x="23" y="51"/>
                    <a:pt x="18" y="50"/>
                    <a:pt x="13" y="50"/>
                  </a:cubicBezTo>
                  <a:cubicBezTo>
                    <a:pt x="0" y="50"/>
                    <a:pt x="0" y="34"/>
                    <a:pt x="16" y="31"/>
                  </a:cubicBezTo>
                  <a:cubicBezTo>
                    <a:pt x="26" y="29"/>
                    <a:pt x="37" y="26"/>
                    <a:pt x="38" y="12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56" name="Freeform 78"/>
            <p:cNvSpPr/>
            <p:nvPr/>
          </p:nvSpPr>
          <p:spPr bwMode="auto">
            <a:xfrm>
              <a:off x="4394201" y="688975"/>
              <a:ext cx="276225" cy="342900"/>
            </a:xfrm>
            <a:custGeom>
              <a:gdLst>
                <a:gd fmla="*/ 84 w 87" name="T0"/>
                <a:gd fmla="*/ 57 h 108" name="T1"/>
                <a:gd fmla="*/ 81 w 87" name="T2"/>
                <a:gd fmla="*/ 74 h 108" name="T3"/>
                <a:gd fmla="*/ 70 w 87" name="T4"/>
                <a:gd fmla="*/ 80 h 108" name="T5"/>
                <a:gd fmla="*/ 57 w 87" name="T6"/>
                <a:gd fmla="*/ 81 h 108" name="T7"/>
                <a:gd fmla="*/ 51 w 87" name="T8"/>
                <a:gd fmla="*/ 90 h 108" name="T9"/>
                <a:gd fmla="*/ 37 w 87" name="T10"/>
                <a:gd fmla="*/ 107 h 108" name="T11"/>
                <a:gd fmla="*/ 17 w 87" name="T12"/>
                <a:gd fmla="*/ 97 h 108" name="T13"/>
                <a:gd fmla="*/ 14 w 87" name="T14"/>
                <a:gd fmla="*/ 75 h 108" name="T15"/>
                <a:gd fmla="*/ 6 w 87" name="T16"/>
                <a:gd fmla="*/ 56 h 108" name="T17"/>
                <a:gd fmla="*/ 11 w 87" name="T18"/>
                <a:gd fmla="*/ 31 h 108" name="T19"/>
                <a:gd fmla="*/ 66 w 87" name="T20"/>
                <a:gd fmla="*/ 1 h 108" name="T21"/>
                <a:gd fmla="*/ 71 w 87" name="T22"/>
                <a:gd fmla="*/ 1 h 108" name="T23"/>
                <a:gd fmla="*/ 83 w 87" name="T24"/>
                <a:gd fmla="*/ 12 h 108" name="T25"/>
                <a:gd fmla="*/ 84 w 87" name="T26"/>
                <a:gd fmla="*/ 57 h 108" name="T2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b="b" l="0" r="r" t="0"/>
              <a:pathLst>
                <a:path h="108" w="87">
                  <a:moveTo>
                    <a:pt x="84" y="57"/>
                  </a:moveTo>
                  <a:cubicBezTo>
                    <a:pt x="87" y="63"/>
                    <a:pt x="85" y="69"/>
                    <a:pt x="81" y="74"/>
                  </a:cubicBezTo>
                  <a:cubicBezTo>
                    <a:pt x="79" y="78"/>
                    <a:pt x="75" y="80"/>
                    <a:pt x="70" y="80"/>
                  </a:cubicBezTo>
                  <a:cubicBezTo>
                    <a:pt x="66" y="80"/>
                    <a:pt x="61" y="78"/>
                    <a:pt x="57" y="81"/>
                  </a:cubicBezTo>
                  <a:cubicBezTo>
                    <a:pt x="54" y="83"/>
                    <a:pt x="53" y="87"/>
                    <a:pt x="51" y="90"/>
                  </a:cubicBezTo>
                  <a:cubicBezTo>
                    <a:pt x="48" y="97"/>
                    <a:pt x="46" y="105"/>
                    <a:pt x="37" y="107"/>
                  </a:cubicBezTo>
                  <a:cubicBezTo>
                    <a:pt x="30" y="108"/>
                    <a:pt x="21" y="103"/>
                    <a:pt x="17" y="97"/>
                  </a:cubicBezTo>
                  <a:cubicBezTo>
                    <a:pt x="12" y="90"/>
                    <a:pt x="14" y="82"/>
                    <a:pt x="14" y="75"/>
                  </a:cubicBezTo>
                  <a:cubicBezTo>
                    <a:pt x="15" y="68"/>
                    <a:pt x="11" y="62"/>
                    <a:pt x="6" y="56"/>
                  </a:cubicBezTo>
                  <a:cubicBezTo>
                    <a:pt x="0" y="48"/>
                    <a:pt x="6" y="38"/>
                    <a:pt x="11" y="31"/>
                  </a:cubicBezTo>
                  <a:cubicBezTo>
                    <a:pt x="31" y="0"/>
                    <a:pt x="59" y="1"/>
                    <a:pt x="66" y="1"/>
                  </a:cubicBezTo>
                  <a:cubicBezTo>
                    <a:pt x="67" y="0"/>
                    <a:pt x="69" y="0"/>
                    <a:pt x="71" y="1"/>
                  </a:cubicBezTo>
                  <a:cubicBezTo>
                    <a:pt x="78" y="2"/>
                    <a:pt x="82" y="5"/>
                    <a:pt x="83" y="12"/>
                  </a:cubicBezTo>
                  <a:cubicBezTo>
                    <a:pt x="85" y="33"/>
                    <a:pt x="67" y="26"/>
                    <a:pt x="84" y="57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57" name="Freeform 79"/>
            <p:cNvSpPr/>
            <p:nvPr/>
          </p:nvSpPr>
          <p:spPr bwMode="auto">
            <a:xfrm>
              <a:off x="4086226" y="1003300"/>
              <a:ext cx="304800" cy="279400"/>
            </a:xfrm>
            <a:custGeom>
              <a:gdLst>
                <a:gd fmla="*/ 73 w 96" name="T0"/>
                <a:gd fmla="*/ 11 h 88" name="T1"/>
                <a:gd fmla="*/ 58 w 96" name="T2"/>
                <a:gd fmla="*/ 10 h 88" name="T3"/>
                <a:gd fmla="*/ 47 w 96" name="T4"/>
                <a:gd fmla="*/ 2 h 88" name="T5"/>
                <a:gd fmla="*/ 40 w 96" name="T6"/>
                <a:gd fmla="*/ 1 h 88" name="T7"/>
                <a:gd fmla="*/ 34 w 96" name="T8"/>
                <a:gd fmla="*/ 4 h 88" name="T9"/>
                <a:gd fmla="*/ 27 w 96" name="T10"/>
                <a:gd fmla="*/ 6 h 88" name="T11"/>
                <a:gd fmla="*/ 7 w 96" name="T12"/>
                <a:gd fmla="*/ 21 h 88" name="T13"/>
                <a:gd fmla="*/ 9 w 96" name="T14"/>
                <a:gd fmla="*/ 45 h 88" name="T15"/>
                <a:gd fmla="*/ 10 w 96" name="T16"/>
                <a:gd fmla="*/ 71 h 88" name="T17"/>
                <a:gd fmla="*/ 18 w 96" name="T18"/>
                <a:gd fmla="*/ 75 h 88" name="T19"/>
                <a:gd fmla="*/ 20 w 96" name="T20"/>
                <a:gd fmla="*/ 78 h 88" name="T21"/>
                <a:gd fmla="*/ 39 w 96" name="T22"/>
                <a:gd fmla="*/ 77 h 88" name="T23"/>
                <a:gd fmla="*/ 49 w 96" name="T24"/>
                <a:gd fmla="*/ 72 h 88" name="T25"/>
                <a:gd fmla="*/ 55 w 96" name="T26"/>
                <a:gd fmla="*/ 71 h 88" name="T27"/>
                <a:gd fmla="*/ 60 w 96" name="T28"/>
                <a:gd fmla="*/ 75 h 88" name="T29"/>
                <a:gd fmla="*/ 82 w 96" name="T30"/>
                <a:gd fmla="*/ 79 h 88" name="T31"/>
                <a:gd fmla="*/ 79 w 96" name="T32"/>
                <a:gd fmla="*/ 62 h 88" name="T33"/>
                <a:gd fmla="*/ 85 w 96" name="T34"/>
                <a:gd fmla="*/ 55 h 88" name="T35"/>
                <a:gd fmla="*/ 93 w 96" name="T36"/>
                <a:gd fmla="*/ 46 h 88" name="T37"/>
                <a:gd fmla="*/ 94 w 96" name="T38"/>
                <a:gd fmla="*/ 28 h 88" name="T39"/>
                <a:gd fmla="*/ 85 w 96" name="T40"/>
                <a:gd fmla="*/ 14 h 88" name="T41"/>
                <a:gd fmla="*/ 73 w 96" name="T42"/>
                <a:gd fmla="*/ 11 h 88" name="T4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b="b" l="0" r="r" t="0"/>
              <a:pathLst>
                <a:path h="88" w="96">
                  <a:moveTo>
                    <a:pt x="73" y="11"/>
                  </a:moveTo>
                  <a:cubicBezTo>
                    <a:pt x="68" y="10"/>
                    <a:pt x="63" y="12"/>
                    <a:pt x="58" y="10"/>
                  </a:cubicBezTo>
                  <a:cubicBezTo>
                    <a:pt x="54" y="8"/>
                    <a:pt x="51" y="4"/>
                    <a:pt x="47" y="2"/>
                  </a:cubicBezTo>
                  <a:cubicBezTo>
                    <a:pt x="45" y="1"/>
                    <a:pt x="42" y="0"/>
                    <a:pt x="40" y="1"/>
                  </a:cubicBezTo>
                  <a:cubicBezTo>
                    <a:pt x="37" y="1"/>
                    <a:pt x="36" y="3"/>
                    <a:pt x="34" y="4"/>
                  </a:cubicBezTo>
                  <a:cubicBezTo>
                    <a:pt x="31" y="6"/>
                    <a:pt x="29" y="6"/>
                    <a:pt x="27" y="6"/>
                  </a:cubicBezTo>
                  <a:cubicBezTo>
                    <a:pt x="18" y="5"/>
                    <a:pt x="5" y="11"/>
                    <a:pt x="7" y="21"/>
                  </a:cubicBezTo>
                  <a:cubicBezTo>
                    <a:pt x="9" y="28"/>
                    <a:pt x="18" y="39"/>
                    <a:pt x="9" y="45"/>
                  </a:cubicBezTo>
                  <a:cubicBezTo>
                    <a:pt x="0" y="51"/>
                    <a:pt x="4" y="64"/>
                    <a:pt x="10" y="71"/>
                  </a:cubicBezTo>
                  <a:cubicBezTo>
                    <a:pt x="12" y="73"/>
                    <a:pt x="15" y="73"/>
                    <a:pt x="18" y="75"/>
                  </a:cubicBezTo>
                  <a:cubicBezTo>
                    <a:pt x="19" y="76"/>
                    <a:pt x="19" y="77"/>
                    <a:pt x="20" y="78"/>
                  </a:cubicBezTo>
                  <a:cubicBezTo>
                    <a:pt x="25" y="87"/>
                    <a:pt x="33" y="81"/>
                    <a:pt x="39" y="77"/>
                  </a:cubicBezTo>
                  <a:cubicBezTo>
                    <a:pt x="42" y="75"/>
                    <a:pt x="46" y="73"/>
                    <a:pt x="49" y="72"/>
                  </a:cubicBezTo>
                  <a:cubicBezTo>
                    <a:pt x="51" y="71"/>
                    <a:pt x="53" y="70"/>
                    <a:pt x="55" y="71"/>
                  </a:cubicBezTo>
                  <a:cubicBezTo>
                    <a:pt x="57" y="71"/>
                    <a:pt x="58" y="73"/>
                    <a:pt x="60" y="75"/>
                  </a:cubicBezTo>
                  <a:cubicBezTo>
                    <a:pt x="63" y="78"/>
                    <a:pt x="77" y="88"/>
                    <a:pt x="82" y="79"/>
                  </a:cubicBezTo>
                  <a:cubicBezTo>
                    <a:pt x="89" y="69"/>
                    <a:pt x="74" y="67"/>
                    <a:pt x="79" y="62"/>
                  </a:cubicBezTo>
                  <a:cubicBezTo>
                    <a:pt x="81" y="60"/>
                    <a:pt x="83" y="57"/>
                    <a:pt x="85" y="55"/>
                  </a:cubicBezTo>
                  <a:cubicBezTo>
                    <a:pt x="88" y="52"/>
                    <a:pt x="91" y="50"/>
                    <a:pt x="93" y="46"/>
                  </a:cubicBezTo>
                  <a:cubicBezTo>
                    <a:pt x="95" y="40"/>
                    <a:pt x="96" y="33"/>
                    <a:pt x="94" y="28"/>
                  </a:cubicBezTo>
                  <a:cubicBezTo>
                    <a:pt x="93" y="22"/>
                    <a:pt x="91" y="17"/>
                    <a:pt x="85" y="14"/>
                  </a:cubicBezTo>
                  <a:cubicBezTo>
                    <a:pt x="82" y="12"/>
                    <a:pt x="77" y="11"/>
                    <a:pt x="73" y="11"/>
                  </a:cubicBezTo>
                  <a:close/>
                </a:path>
              </a:pathLst>
            </a:custGeom>
            <a:solidFill>
              <a:schemeClr val="accent5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264" name="apple"/>
          <p:cNvGrpSpPr/>
          <p:nvPr/>
        </p:nvGrpSpPr>
        <p:grpSpPr>
          <a:xfrm>
            <a:off x="9097804" y="1644535"/>
            <a:ext cx="552546" cy="668655"/>
            <a:chOff x="5819776" y="171450"/>
            <a:chExt cx="1065213" cy="1289050"/>
          </a:xfrm>
        </p:grpSpPr>
        <p:sp>
          <p:nvSpPr>
            <p:cNvPr id="444" name="Freeform 82"/>
            <p:cNvSpPr/>
            <p:nvPr/>
          </p:nvSpPr>
          <p:spPr bwMode="auto">
            <a:xfrm>
              <a:off x="6305551" y="171450"/>
              <a:ext cx="95250" cy="406400"/>
            </a:xfrm>
            <a:custGeom>
              <a:gdLst>
                <a:gd fmla="*/ 28 w 30" name="T0"/>
                <a:gd fmla="*/ 2 h 128" name="T1"/>
                <a:gd fmla="*/ 24 w 30" name="T2"/>
                <a:gd fmla="*/ 0 h 128" name="T3"/>
                <a:gd fmla="*/ 6 w 30" name="T4"/>
                <a:gd fmla="*/ 0 h 128" name="T5"/>
                <a:gd fmla="*/ 2 w 30" name="T6"/>
                <a:gd fmla="*/ 2 h 128" name="T7"/>
                <a:gd fmla="*/ 0 w 30" name="T8"/>
                <a:gd fmla="*/ 6 h 128" name="T9"/>
                <a:gd fmla="*/ 6 w 30" name="T10"/>
                <a:gd fmla="*/ 122 h 128" name="T11"/>
                <a:gd fmla="*/ 11 w 30" name="T12"/>
                <a:gd fmla="*/ 128 h 128" name="T13"/>
                <a:gd fmla="*/ 19 w 30" name="T14"/>
                <a:gd fmla="*/ 128 h 128" name="T15"/>
                <a:gd fmla="*/ 24 w 30" name="T16"/>
                <a:gd fmla="*/ 122 h 128" name="T17"/>
                <a:gd fmla="*/ 30 w 30" name="T18"/>
                <a:gd fmla="*/ 6 h 128" name="T19"/>
                <a:gd fmla="*/ 28 w 30" name="T20"/>
                <a:gd fmla="*/ 2 h 128" name="T2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b="b" l="0" r="r" t="0"/>
              <a:pathLst>
                <a:path h="128" w="30">
                  <a:moveTo>
                    <a:pt x="28" y="2"/>
                  </a:moveTo>
                  <a:cubicBezTo>
                    <a:pt x="27" y="1"/>
                    <a:pt x="25" y="0"/>
                    <a:pt x="24" y="0"/>
                  </a:cubicBezTo>
                  <a:cubicBezTo>
                    <a:pt x="6" y="0"/>
                    <a:pt x="6" y="0"/>
                    <a:pt x="6" y="0"/>
                  </a:cubicBezTo>
                  <a:cubicBezTo>
                    <a:pt x="5" y="0"/>
                    <a:pt x="3" y="1"/>
                    <a:pt x="2" y="2"/>
                  </a:cubicBezTo>
                  <a:cubicBezTo>
                    <a:pt x="1" y="3"/>
                    <a:pt x="0" y="5"/>
                    <a:pt x="0" y="6"/>
                  </a:cubicBezTo>
                  <a:cubicBezTo>
                    <a:pt x="6" y="122"/>
                    <a:pt x="6" y="122"/>
                    <a:pt x="6" y="122"/>
                  </a:cubicBezTo>
                  <a:cubicBezTo>
                    <a:pt x="6" y="125"/>
                    <a:pt x="8" y="128"/>
                    <a:pt x="11" y="128"/>
                  </a:cubicBezTo>
                  <a:cubicBezTo>
                    <a:pt x="19" y="128"/>
                    <a:pt x="19" y="128"/>
                    <a:pt x="19" y="128"/>
                  </a:cubicBezTo>
                  <a:cubicBezTo>
                    <a:pt x="22" y="128"/>
                    <a:pt x="24" y="125"/>
                    <a:pt x="24" y="122"/>
                  </a:cubicBezTo>
                  <a:cubicBezTo>
                    <a:pt x="30" y="6"/>
                    <a:pt x="30" y="6"/>
                    <a:pt x="30" y="6"/>
                  </a:cubicBezTo>
                  <a:cubicBezTo>
                    <a:pt x="30" y="5"/>
                    <a:pt x="29" y="3"/>
                    <a:pt x="28" y="2"/>
                  </a:cubicBezTo>
                  <a:close/>
                </a:path>
              </a:pathLst>
            </a:custGeom>
            <a:solidFill>
              <a:schemeClr val="accent3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42" name="Freeform 80"/>
            <p:cNvSpPr/>
            <p:nvPr/>
          </p:nvSpPr>
          <p:spPr bwMode="auto">
            <a:xfrm>
              <a:off x="5854701" y="536575"/>
              <a:ext cx="995363" cy="904875"/>
            </a:xfrm>
            <a:custGeom>
              <a:gdLst>
                <a:gd fmla="*/ 310 w 314" name="T0"/>
                <a:gd fmla="*/ 98 h 285" name="T1"/>
                <a:gd fmla="*/ 246 w 314" name="T2"/>
                <a:gd fmla="*/ 6 h 285" name="T3"/>
                <a:gd fmla="*/ 151 w 314" name="T4"/>
                <a:gd fmla="*/ 18 h 285" name="T5"/>
                <a:gd fmla="*/ 68 w 314" name="T6"/>
                <a:gd fmla="*/ 6 h 285" name="T7"/>
                <a:gd fmla="*/ 4 w 314" name="T8"/>
                <a:gd fmla="*/ 98 h 285" name="T9"/>
                <a:gd fmla="*/ 54 w 314" name="T10"/>
                <a:gd fmla="*/ 219 h 285" name="T11"/>
                <a:gd fmla="*/ 99 w 314" name="T12"/>
                <a:gd fmla="*/ 275 h 285" name="T13"/>
                <a:gd fmla="*/ 121 w 314" name="T14"/>
                <a:gd fmla="*/ 280 h 285" name="T15"/>
                <a:gd fmla="*/ 157 w 314" name="T16"/>
                <a:gd fmla="*/ 272 h 285" name="T17"/>
                <a:gd fmla="*/ 193 w 314" name="T18"/>
                <a:gd fmla="*/ 280 h 285" name="T19"/>
                <a:gd fmla="*/ 215 w 314" name="T20"/>
                <a:gd fmla="*/ 275 h 285" name="T21"/>
                <a:gd fmla="*/ 260 w 314" name="T22"/>
                <a:gd fmla="*/ 219 h 285" name="T23"/>
                <a:gd fmla="*/ 310 w 314" name="T24"/>
                <a:gd fmla="*/ 98 h 285" name="T2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b="b" l="0" r="r" t="0"/>
              <a:pathLst>
                <a:path h="285" w="314">
                  <a:moveTo>
                    <a:pt x="310" y="98"/>
                  </a:moveTo>
                  <a:cubicBezTo>
                    <a:pt x="307" y="65"/>
                    <a:pt x="293" y="20"/>
                    <a:pt x="246" y="6"/>
                  </a:cubicBezTo>
                  <a:cubicBezTo>
                    <a:pt x="225" y="0"/>
                    <a:pt x="187" y="18"/>
                    <a:pt x="151" y="18"/>
                  </a:cubicBezTo>
                  <a:cubicBezTo>
                    <a:pt x="119" y="19"/>
                    <a:pt x="87" y="1"/>
                    <a:pt x="68" y="6"/>
                  </a:cubicBezTo>
                  <a:cubicBezTo>
                    <a:pt x="21" y="20"/>
                    <a:pt x="7" y="65"/>
                    <a:pt x="4" y="98"/>
                  </a:cubicBezTo>
                  <a:cubicBezTo>
                    <a:pt x="0" y="143"/>
                    <a:pt x="29" y="184"/>
                    <a:pt x="54" y="219"/>
                  </a:cubicBezTo>
                  <a:cubicBezTo>
                    <a:pt x="68" y="239"/>
                    <a:pt x="83" y="258"/>
                    <a:pt x="99" y="275"/>
                  </a:cubicBezTo>
                  <a:cubicBezTo>
                    <a:pt x="99" y="275"/>
                    <a:pt x="106" y="285"/>
                    <a:pt x="121" y="280"/>
                  </a:cubicBezTo>
                  <a:cubicBezTo>
                    <a:pt x="136" y="274"/>
                    <a:pt x="141" y="272"/>
                    <a:pt x="157" y="272"/>
                  </a:cubicBezTo>
                  <a:cubicBezTo>
                    <a:pt x="173" y="272"/>
                    <a:pt x="178" y="274"/>
                    <a:pt x="193" y="280"/>
                  </a:cubicBezTo>
                  <a:cubicBezTo>
                    <a:pt x="208" y="285"/>
                    <a:pt x="215" y="275"/>
                    <a:pt x="215" y="275"/>
                  </a:cubicBezTo>
                  <a:cubicBezTo>
                    <a:pt x="231" y="258"/>
                    <a:pt x="246" y="239"/>
                    <a:pt x="260" y="219"/>
                  </a:cubicBezTo>
                  <a:cubicBezTo>
                    <a:pt x="285" y="184"/>
                    <a:pt x="314" y="143"/>
                    <a:pt x="310" y="98"/>
                  </a:cubicBezTo>
                  <a:close/>
                </a:path>
              </a:pathLst>
            </a:custGeom>
            <a:gradFill flip="none" rotWithShape="1">
              <a:gsLst>
                <a:gs pos="4000">
                  <a:schemeClr val="accent6">
                    <a:lumMod val="50000"/>
                  </a:schemeClr>
                </a:gs>
                <a:gs pos="69000">
                  <a:schemeClr val="accent6"/>
                </a:gs>
              </a:gsLst>
              <a:path path="circle">
                <a:fillToRect l="100000" t="100000"/>
              </a:path>
              <a:tileRect b="-100000" r="-100000"/>
            </a:gra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43" name="Freeform 81"/>
            <p:cNvSpPr>
              <a:spLocks noEditPoints="1"/>
            </p:cNvSpPr>
            <p:nvPr/>
          </p:nvSpPr>
          <p:spPr bwMode="auto">
            <a:xfrm>
              <a:off x="5819776" y="520700"/>
              <a:ext cx="1065213" cy="939800"/>
            </a:xfrm>
            <a:custGeom>
              <a:gdLst>
                <a:gd fmla="*/ 212 w 336" name="T0"/>
                <a:gd fmla="*/ 296 h 296" name="T1"/>
                <a:gd fmla="*/ 212 w 336" name="T2"/>
                <a:gd fmla="*/ 296 h 296" name="T3"/>
                <a:gd fmla="*/ 200 w 336" name="T4"/>
                <a:gd fmla="*/ 294 h 296" name="T5"/>
                <a:gd fmla="*/ 196 w 336" name="T6"/>
                <a:gd fmla="*/ 292 h 296" name="T7"/>
                <a:gd fmla="*/ 169 w 336" name="T8"/>
                <a:gd fmla="*/ 287 h 296" name="T9"/>
                <a:gd fmla="*/ 168 w 336" name="T10"/>
                <a:gd fmla="*/ 287 h 296" name="T11"/>
                <a:gd fmla="*/ 167 w 336" name="T12"/>
                <a:gd fmla="*/ 287 h 296" name="T13"/>
                <a:gd fmla="*/ 140 w 336" name="T14"/>
                <a:gd fmla="*/ 292 h 296" name="T15"/>
                <a:gd fmla="*/ 136 w 336" name="T16"/>
                <a:gd fmla="*/ 294 h 296" name="T17"/>
                <a:gd fmla="*/ 124 w 336" name="T18"/>
                <a:gd fmla="*/ 296 h 296" name="T19"/>
                <a:gd fmla="*/ 102 w 336" name="T20"/>
                <a:gd fmla="*/ 287 h 296" name="T21"/>
                <a:gd fmla="*/ 57 w 336" name="T22"/>
                <a:gd fmla="*/ 230 h 296" name="T23"/>
                <a:gd fmla="*/ 55 w 336" name="T24"/>
                <a:gd fmla="*/ 228 h 296" name="T25"/>
                <a:gd fmla="*/ 5 w 336" name="T26"/>
                <a:gd fmla="*/ 102 h 296" name="T27"/>
                <a:gd fmla="*/ 76 w 336" name="T28"/>
                <a:gd fmla="*/ 2 h 296" name="T29"/>
                <a:gd fmla="*/ 87 w 336" name="T30"/>
                <a:gd fmla="*/ 0 h 296" name="T31"/>
                <a:gd fmla="*/ 120 w 336" name="T32"/>
                <a:gd fmla="*/ 6 h 296" name="T33"/>
                <a:gd fmla="*/ 161 w 336" name="T34"/>
                <a:gd fmla="*/ 13 h 296" name="T35"/>
                <a:gd fmla="*/ 162 w 336" name="T36"/>
                <a:gd fmla="*/ 13 h 296" name="T37"/>
                <a:gd fmla="*/ 208 w 336" name="T38"/>
                <a:gd fmla="*/ 6 h 296" name="T39"/>
                <a:gd fmla="*/ 247 w 336" name="T40"/>
                <a:gd fmla="*/ 0 h 296" name="T41"/>
                <a:gd fmla="*/ 260 w 336" name="T42"/>
                <a:gd fmla="*/ 2 h 296" name="T43"/>
                <a:gd fmla="*/ 331 w 336" name="T44"/>
                <a:gd fmla="*/ 102 h 296" name="T45"/>
                <a:gd fmla="*/ 281 w 336" name="T46"/>
                <a:gd fmla="*/ 228 h 296" name="T47"/>
                <a:gd fmla="*/ 279 w 336" name="T48"/>
                <a:gd fmla="*/ 230 h 296" name="T49"/>
                <a:gd fmla="*/ 234 w 336" name="T50"/>
                <a:gd fmla="*/ 287 h 296" name="T51"/>
                <a:gd fmla="*/ 212 w 336" name="T52"/>
                <a:gd fmla="*/ 296 h 296" name="T53"/>
                <a:gd fmla="*/ 169 w 336" name="T54"/>
                <a:gd fmla="*/ 267 h 296" name="T55"/>
                <a:gd fmla="*/ 202 w 336" name="T56"/>
                <a:gd fmla="*/ 274 h 296" name="T57"/>
                <a:gd fmla="*/ 207 w 336" name="T58"/>
                <a:gd fmla="*/ 275 h 296" name="T59"/>
                <a:gd fmla="*/ 212 w 336" name="T60"/>
                <a:gd fmla="*/ 276 h 296" name="T61"/>
                <a:gd fmla="*/ 212 w 336" name="T62"/>
                <a:gd fmla="*/ 276 h 296" name="T63"/>
                <a:gd fmla="*/ 218 w 336" name="T64"/>
                <a:gd fmla="*/ 274 h 296" name="T65"/>
                <a:gd fmla="*/ 219 w 336" name="T66"/>
                <a:gd fmla="*/ 274 h 296" name="T67"/>
                <a:gd fmla="*/ 263 w 336" name="T68"/>
                <a:gd fmla="*/ 218 h 296" name="T69"/>
                <a:gd fmla="*/ 264 w 336" name="T70"/>
                <a:gd fmla="*/ 216 h 296" name="T71"/>
                <a:gd fmla="*/ 311 w 336" name="T72"/>
                <a:gd fmla="*/ 104 h 296" name="T73"/>
                <a:gd fmla="*/ 254 w 336" name="T74"/>
                <a:gd fmla="*/ 21 h 296" name="T75"/>
                <a:gd fmla="*/ 247 w 336" name="T76"/>
                <a:gd fmla="*/ 20 h 296" name="T77"/>
                <a:gd fmla="*/ 213 w 336" name="T78"/>
                <a:gd fmla="*/ 26 h 296" name="T79"/>
                <a:gd fmla="*/ 162 w 336" name="T80"/>
                <a:gd fmla="*/ 33 h 296" name="T81"/>
                <a:gd fmla="*/ 161 w 336" name="T82"/>
                <a:gd fmla="*/ 33 h 296" name="T83"/>
                <a:gd fmla="*/ 115 w 336" name="T84"/>
                <a:gd fmla="*/ 26 h 296" name="T85"/>
                <a:gd fmla="*/ 87 w 336" name="T86"/>
                <a:gd fmla="*/ 20 h 296" name="T87"/>
                <a:gd fmla="*/ 82 w 336" name="T88"/>
                <a:gd fmla="*/ 21 h 296" name="T89"/>
                <a:gd fmla="*/ 25 w 336" name="T90"/>
                <a:gd fmla="*/ 104 h 296" name="T91"/>
                <a:gd fmla="*/ 72 w 336" name="T92"/>
                <a:gd fmla="*/ 216 h 296" name="T93"/>
                <a:gd fmla="*/ 73 w 336" name="T94"/>
                <a:gd fmla="*/ 218 h 296" name="T95"/>
                <a:gd fmla="*/ 117 w 336" name="T96"/>
                <a:gd fmla="*/ 274 h 296" name="T97"/>
                <a:gd fmla="*/ 118 w 336" name="T98"/>
                <a:gd fmla="*/ 274 h 296" name="T99"/>
                <a:gd fmla="*/ 118 w 336" name="T100"/>
                <a:gd fmla="*/ 274 h 296" name="T101"/>
                <a:gd fmla="*/ 124 w 336" name="T102"/>
                <a:gd fmla="*/ 276 h 296" name="T103"/>
                <a:gd fmla="*/ 129 w 336" name="T104"/>
                <a:gd fmla="*/ 275 h 296" name="T105"/>
                <a:gd fmla="*/ 134 w 336" name="T106"/>
                <a:gd fmla="*/ 274 h 296" name="T107"/>
                <a:gd fmla="*/ 167 w 336" name="T108"/>
                <a:gd fmla="*/ 267 h 296" name="T109"/>
                <a:gd fmla="*/ 168 w 336" name="T110"/>
                <a:gd fmla="*/ 267 h 296" name="T111"/>
                <a:gd fmla="*/ 169 w 336" name="T112"/>
                <a:gd fmla="*/ 267 h 296" name="T1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b="b" l="0" r="r" t="0"/>
              <a:pathLst>
                <a:path h="296" w="336">
                  <a:moveTo>
                    <a:pt x="212" y="296"/>
                  </a:moveTo>
                  <a:cubicBezTo>
                    <a:pt x="212" y="296"/>
                    <a:pt x="212" y="296"/>
                    <a:pt x="212" y="296"/>
                  </a:cubicBezTo>
                  <a:cubicBezTo>
                    <a:pt x="208" y="296"/>
                    <a:pt x="204" y="296"/>
                    <a:pt x="200" y="294"/>
                  </a:cubicBezTo>
                  <a:cubicBezTo>
                    <a:pt x="196" y="292"/>
                    <a:pt x="196" y="292"/>
                    <a:pt x="196" y="292"/>
                  </a:cubicBezTo>
                  <a:cubicBezTo>
                    <a:pt x="185" y="289"/>
                    <a:pt x="181" y="287"/>
                    <a:pt x="169" y="287"/>
                  </a:cubicBezTo>
                  <a:cubicBezTo>
                    <a:pt x="168" y="287"/>
                    <a:pt x="168" y="287"/>
                    <a:pt x="168" y="287"/>
                  </a:cubicBezTo>
                  <a:cubicBezTo>
                    <a:pt x="167" y="287"/>
                    <a:pt x="167" y="287"/>
                    <a:pt x="167" y="287"/>
                  </a:cubicBezTo>
                  <a:cubicBezTo>
                    <a:pt x="155" y="287"/>
                    <a:pt x="151" y="289"/>
                    <a:pt x="140" y="292"/>
                  </a:cubicBezTo>
                  <a:cubicBezTo>
                    <a:pt x="136" y="294"/>
                    <a:pt x="136" y="294"/>
                    <a:pt x="136" y="294"/>
                  </a:cubicBezTo>
                  <a:cubicBezTo>
                    <a:pt x="132" y="296"/>
                    <a:pt x="128" y="296"/>
                    <a:pt x="124" y="296"/>
                  </a:cubicBezTo>
                  <a:cubicBezTo>
                    <a:pt x="111" y="296"/>
                    <a:pt x="104" y="289"/>
                    <a:pt x="102" y="287"/>
                  </a:cubicBezTo>
                  <a:cubicBezTo>
                    <a:pt x="88" y="272"/>
                    <a:pt x="74" y="253"/>
                    <a:pt x="57" y="230"/>
                  </a:cubicBezTo>
                  <a:cubicBezTo>
                    <a:pt x="55" y="228"/>
                    <a:pt x="55" y="228"/>
                    <a:pt x="55" y="228"/>
                  </a:cubicBezTo>
                  <a:cubicBezTo>
                    <a:pt x="31" y="193"/>
                    <a:pt x="0" y="150"/>
                    <a:pt x="5" y="102"/>
                  </a:cubicBezTo>
                  <a:cubicBezTo>
                    <a:pt x="9" y="50"/>
                    <a:pt x="35" y="14"/>
                    <a:pt x="76" y="2"/>
                  </a:cubicBezTo>
                  <a:cubicBezTo>
                    <a:pt x="79" y="1"/>
                    <a:pt x="83" y="0"/>
                    <a:pt x="87" y="0"/>
                  </a:cubicBezTo>
                  <a:cubicBezTo>
                    <a:pt x="97" y="0"/>
                    <a:pt x="108" y="3"/>
                    <a:pt x="120" y="6"/>
                  </a:cubicBezTo>
                  <a:cubicBezTo>
                    <a:pt x="134" y="10"/>
                    <a:pt x="147" y="13"/>
                    <a:pt x="161" y="13"/>
                  </a:cubicBezTo>
                  <a:cubicBezTo>
                    <a:pt x="162" y="13"/>
                    <a:pt x="162" y="13"/>
                    <a:pt x="162" y="13"/>
                  </a:cubicBezTo>
                  <a:cubicBezTo>
                    <a:pt x="177" y="13"/>
                    <a:pt x="193" y="10"/>
                    <a:pt x="208" y="6"/>
                  </a:cubicBezTo>
                  <a:cubicBezTo>
                    <a:pt x="222" y="3"/>
                    <a:pt x="235" y="0"/>
                    <a:pt x="247" y="0"/>
                  </a:cubicBezTo>
                  <a:cubicBezTo>
                    <a:pt x="252" y="0"/>
                    <a:pt x="256" y="1"/>
                    <a:pt x="260" y="2"/>
                  </a:cubicBezTo>
                  <a:cubicBezTo>
                    <a:pt x="301" y="14"/>
                    <a:pt x="327" y="50"/>
                    <a:pt x="331" y="102"/>
                  </a:cubicBezTo>
                  <a:cubicBezTo>
                    <a:pt x="336" y="150"/>
                    <a:pt x="305" y="193"/>
                    <a:pt x="281" y="228"/>
                  </a:cubicBezTo>
                  <a:cubicBezTo>
                    <a:pt x="279" y="230"/>
                    <a:pt x="279" y="230"/>
                    <a:pt x="279" y="230"/>
                  </a:cubicBezTo>
                  <a:cubicBezTo>
                    <a:pt x="262" y="253"/>
                    <a:pt x="248" y="272"/>
                    <a:pt x="234" y="287"/>
                  </a:cubicBezTo>
                  <a:cubicBezTo>
                    <a:pt x="232" y="289"/>
                    <a:pt x="225" y="296"/>
                    <a:pt x="212" y="296"/>
                  </a:cubicBezTo>
                  <a:close/>
                  <a:moveTo>
                    <a:pt x="169" y="267"/>
                  </a:moveTo>
                  <a:cubicBezTo>
                    <a:pt x="184" y="267"/>
                    <a:pt x="191" y="270"/>
                    <a:pt x="202" y="274"/>
                  </a:cubicBezTo>
                  <a:cubicBezTo>
                    <a:pt x="207" y="275"/>
                    <a:pt x="207" y="275"/>
                    <a:pt x="207" y="275"/>
                  </a:cubicBezTo>
                  <a:cubicBezTo>
                    <a:pt x="209" y="276"/>
                    <a:pt x="211" y="276"/>
                    <a:pt x="212" y="276"/>
                  </a:cubicBezTo>
                  <a:cubicBezTo>
                    <a:pt x="212" y="276"/>
                    <a:pt x="212" y="276"/>
                    <a:pt x="212" y="276"/>
                  </a:cubicBezTo>
                  <a:cubicBezTo>
                    <a:pt x="216" y="276"/>
                    <a:pt x="218" y="274"/>
                    <a:pt x="218" y="274"/>
                  </a:cubicBezTo>
                  <a:cubicBezTo>
                    <a:pt x="219" y="274"/>
                    <a:pt x="219" y="274"/>
                    <a:pt x="219" y="274"/>
                  </a:cubicBezTo>
                  <a:cubicBezTo>
                    <a:pt x="232" y="259"/>
                    <a:pt x="246" y="241"/>
                    <a:pt x="263" y="218"/>
                  </a:cubicBezTo>
                  <a:cubicBezTo>
                    <a:pt x="264" y="216"/>
                    <a:pt x="264" y="216"/>
                    <a:pt x="264" y="216"/>
                  </a:cubicBezTo>
                  <a:cubicBezTo>
                    <a:pt x="288" y="183"/>
                    <a:pt x="315" y="145"/>
                    <a:pt x="311" y="104"/>
                  </a:cubicBezTo>
                  <a:cubicBezTo>
                    <a:pt x="309" y="79"/>
                    <a:pt x="299" y="34"/>
                    <a:pt x="254" y="21"/>
                  </a:cubicBezTo>
                  <a:cubicBezTo>
                    <a:pt x="252" y="20"/>
                    <a:pt x="250" y="20"/>
                    <a:pt x="247" y="20"/>
                  </a:cubicBezTo>
                  <a:cubicBezTo>
                    <a:pt x="237" y="20"/>
                    <a:pt x="226" y="23"/>
                    <a:pt x="213" y="26"/>
                  </a:cubicBezTo>
                  <a:cubicBezTo>
                    <a:pt x="197" y="29"/>
                    <a:pt x="180" y="33"/>
                    <a:pt x="162" y="33"/>
                  </a:cubicBezTo>
                  <a:cubicBezTo>
                    <a:pt x="161" y="33"/>
                    <a:pt x="161" y="33"/>
                    <a:pt x="161" y="33"/>
                  </a:cubicBezTo>
                  <a:cubicBezTo>
                    <a:pt x="145" y="33"/>
                    <a:pt x="129" y="29"/>
                    <a:pt x="115" y="26"/>
                  </a:cubicBezTo>
                  <a:cubicBezTo>
                    <a:pt x="105" y="23"/>
                    <a:pt x="95" y="20"/>
                    <a:pt x="87" y="20"/>
                  </a:cubicBezTo>
                  <a:cubicBezTo>
                    <a:pt x="85" y="20"/>
                    <a:pt x="83" y="20"/>
                    <a:pt x="82" y="21"/>
                  </a:cubicBezTo>
                  <a:cubicBezTo>
                    <a:pt x="37" y="34"/>
                    <a:pt x="27" y="79"/>
                    <a:pt x="25" y="104"/>
                  </a:cubicBezTo>
                  <a:cubicBezTo>
                    <a:pt x="21" y="145"/>
                    <a:pt x="48" y="182"/>
                    <a:pt x="72" y="216"/>
                  </a:cubicBezTo>
                  <a:cubicBezTo>
                    <a:pt x="73" y="218"/>
                    <a:pt x="73" y="218"/>
                    <a:pt x="73" y="218"/>
                  </a:cubicBezTo>
                  <a:cubicBezTo>
                    <a:pt x="90" y="241"/>
                    <a:pt x="104" y="259"/>
                    <a:pt x="117" y="274"/>
                  </a:cubicBezTo>
                  <a:cubicBezTo>
                    <a:pt x="118" y="274"/>
                    <a:pt x="118" y="274"/>
                    <a:pt x="118" y="274"/>
                  </a:cubicBezTo>
                  <a:cubicBezTo>
                    <a:pt x="118" y="274"/>
                    <a:pt x="118" y="274"/>
                    <a:pt x="118" y="274"/>
                  </a:cubicBezTo>
                  <a:cubicBezTo>
                    <a:pt x="118" y="274"/>
                    <a:pt x="120" y="276"/>
                    <a:pt x="124" y="276"/>
                  </a:cubicBezTo>
                  <a:cubicBezTo>
                    <a:pt x="125" y="276"/>
                    <a:pt x="127" y="276"/>
                    <a:pt x="129" y="275"/>
                  </a:cubicBezTo>
                  <a:cubicBezTo>
                    <a:pt x="134" y="274"/>
                    <a:pt x="134" y="274"/>
                    <a:pt x="134" y="274"/>
                  </a:cubicBezTo>
                  <a:cubicBezTo>
                    <a:pt x="145" y="270"/>
                    <a:pt x="152" y="267"/>
                    <a:pt x="167" y="267"/>
                  </a:cubicBezTo>
                  <a:cubicBezTo>
                    <a:pt x="168" y="267"/>
                    <a:pt x="168" y="267"/>
                    <a:pt x="168" y="267"/>
                  </a:cubicBezTo>
                  <a:lnTo>
                    <a:pt x="169" y="267"/>
                  </a:ln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45" name="Freeform 83"/>
            <p:cNvSpPr/>
            <p:nvPr/>
          </p:nvSpPr>
          <p:spPr bwMode="auto">
            <a:xfrm>
              <a:off x="6365876" y="203200"/>
              <a:ext cx="374650" cy="339725"/>
            </a:xfrm>
            <a:custGeom>
              <a:gdLst>
                <a:gd fmla="*/ 14 w 118" name="T0"/>
                <a:gd fmla="*/ 107 h 107" name="T1"/>
                <a:gd fmla="*/ 4 w 118" name="T2"/>
                <a:gd fmla="*/ 103 h 107" name="T3"/>
                <a:gd fmla="*/ 1 w 118" name="T4"/>
                <a:gd fmla="*/ 92 h 107" name="T5"/>
                <a:gd fmla="*/ 35 w 118" name="T6"/>
                <a:gd fmla="*/ 27 h 107" name="T7"/>
                <a:gd fmla="*/ 103 w 118" name="T8"/>
                <a:gd fmla="*/ 0 h 107" name="T9"/>
                <a:gd fmla="*/ 104 w 118" name="T10"/>
                <a:gd fmla="*/ 0 h 107" name="T11"/>
                <a:gd fmla="*/ 118 w 118" name="T12"/>
                <a:gd fmla="*/ 14 h 107" name="T13"/>
                <a:gd fmla="*/ 117 w 118" name="T14"/>
                <a:gd fmla="*/ 17 h 107" name="T15"/>
                <a:gd fmla="*/ 83 w 118" name="T16"/>
                <a:gd fmla="*/ 81 h 107" name="T17"/>
                <a:gd fmla="*/ 15 w 118" name="T18"/>
                <a:gd fmla="*/ 107 h 107" name="T19"/>
                <a:gd fmla="*/ 14 w 118" name="T20"/>
                <a:gd fmla="*/ 107 h 107" name="T2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b="b" l="0" r="r" t="0"/>
              <a:pathLst>
                <a:path h="107" w="118">
                  <a:moveTo>
                    <a:pt x="14" y="107"/>
                  </a:moveTo>
                  <a:cubicBezTo>
                    <a:pt x="10" y="107"/>
                    <a:pt x="7" y="106"/>
                    <a:pt x="4" y="103"/>
                  </a:cubicBezTo>
                  <a:cubicBezTo>
                    <a:pt x="1" y="100"/>
                    <a:pt x="0" y="96"/>
                    <a:pt x="1" y="92"/>
                  </a:cubicBezTo>
                  <a:cubicBezTo>
                    <a:pt x="1" y="90"/>
                    <a:pt x="7" y="52"/>
                    <a:pt x="35" y="27"/>
                  </a:cubicBezTo>
                  <a:cubicBezTo>
                    <a:pt x="63" y="3"/>
                    <a:pt x="99" y="1"/>
                    <a:pt x="103" y="0"/>
                  </a:cubicBezTo>
                  <a:cubicBezTo>
                    <a:pt x="104" y="0"/>
                    <a:pt x="104" y="0"/>
                    <a:pt x="104" y="0"/>
                  </a:cubicBezTo>
                  <a:cubicBezTo>
                    <a:pt x="111" y="0"/>
                    <a:pt x="118" y="7"/>
                    <a:pt x="118" y="14"/>
                  </a:cubicBezTo>
                  <a:cubicBezTo>
                    <a:pt x="118" y="15"/>
                    <a:pt x="117" y="16"/>
                    <a:pt x="117" y="17"/>
                  </a:cubicBezTo>
                  <a:cubicBezTo>
                    <a:pt x="117" y="21"/>
                    <a:pt x="110" y="57"/>
                    <a:pt x="83" y="81"/>
                  </a:cubicBezTo>
                  <a:cubicBezTo>
                    <a:pt x="55" y="105"/>
                    <a:pt x="19" y="107"/>
                    <a:pt x="15" y="107"/>
                  </a:cubicBezTo>
                  <a:lnTo>
                    <a:pt x="14" y="107"/>
                  </a:lnTo>
                  <a:close/>
                </a:path>
              </a:pathLst>
            </a:custGeom>
            <a:gradFill flip="none" rotWithShape="1">
              <a:gsLst>
                <a:gs pos="30000">
                  <a:schemeClr val="accent5"/>
                </a:gs>
                <a:gs pos="86000">
                  <a:schemeClr val="accent5">
                    <a:lumMod val="50000"/>
                  </a:schemeClr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46" name="Freeform 84"/>
            <p:cNvSpPr>
              <a:spLocks noEditPoints="1"/>
            </p:cNvSpPr>
            <p:nvPr/>
          </p:nvSpPr>
          <p:spPr bwMode="auto">
            <a:xfrm>
              <a:off x="6334126" y="171450"/>
              <a:ext cx="438150" cy="403225"/>
            </a:xfrm>
            <a:custGeom>
              <a:gdLst>
                <a:gd fmla="*/ 114 w 138" name="T0"/>
                <a:gd fmla="*/ 20 h 127" name="T1"/>
                <a:gd fmla="*/ 118 w 138" name="T2"/>
                <a:gd fmla="*/ 24 h 127" name="T3"/>
                <a:gd fmla="*/ 117 w 138" name="T4"/>
                <a:gd fmla="*/ 25 h 127" name="T5"/>
                <a:gd fmla="*/ 86 w 138" name="T6"/>
                <a:gd fmla="*/ 83 h 127" name="T7"/>
                <a:gd fmla="*/ 24 w 138" name="T8"/>
                <a:gd fmla="*/ 107 h 127" name="T9"/>
                <a:gd fmla="*/ 24 w 138" name="T10"/>
                <a:gd fmla="*/ 107 h 127" name="T11"/>
                <a:gd fmla="*/ 21 w 138" name="T12"/>
                <a:gd fmla="*/ 106 h 127" name="T13"/>
                <a:gd fmla="*/ 21 w 138" name="T14"/>
                <a:gd fmla="*/ 103 h 127" name="T15"/>
                <a:gd fmla="*/ 52 w 138" name="T16"/>
                <a:gd fmla="*/ 45 h 127" name="T17"/>
                <a:gd fmla="*/ 114 w 138" name="T18"/>
                <a:gd fmla="*/ 20 h 127" name="T19"/>
                <a:gd fmla="*/ 114 w 138" name="T20"/>
                <a:gd fmla="*/ 20 h 127" name="T21"/>
                <a:gd fmla="*/ 114 w 138" name="T22"/>
                <a:gd fmla="*/ 20 h 127" name="T23"/>
                <a:gd fmla="*/ 114 w 138" name="T24"/>
                <a:gd fmla="*/ 20 h 127" name="T25"/>
                <a:gd fmla="*/ 114 w 138" name="T26"/>
                <a:gd fmla="*/ 20 h 127" name="T27"/>
                <a:gd fmla="*/ 114 w 138" name="T28"/>
                <a:gd fmla="*/ 0 h 127" name="T29"/>
                <a:gd fmla="*/ 114 w 138" name="T30"/>
                <a:gd fmla="*/ 0 h 127" name="T31"/>
                <a:gd fmla="*/ 113 w 138" name="T32"/>
                <a:gd fmla="*/ 0 h 127" name="T33"/>
                <a:gd fmla="*/ 113 w 138" name="T34"/>
                <a:gd fmla="*/ 0 h 127" name="T35"/>
                <a:gd fmla="*/ 113 w 138" name="T36"/>
                <a:gd fmla="*/ 0 h 127" name="T37"/>
                <a:gd fmla="*/ 39 w 138" name="T38"/>
                <a:gd fmla="*/ 30 h 127" name="T39"/>
                <a:gd fmla="*/ 1 w 138" name="T40"/>
                <a:gd fmla="*/ 100 h 127" name="T41"/>
                <a:gd fmla="*/ 6 w 138" name="T42"/>
                <a:gd fmla="*/ 119 h 127" name="T43"/>
                <a:gd fmla="*/ 24 w 138" name="T44"/>
                <a:gd fmla="*/ 127 h 127" name="T45"/>
                <a:gd fmla="*/ 24 w 138" name="T46"/>
                <a:gd fmla="*/ 127 h 127" name="T47"/>
                <a:gd fmla="*/ 24 w 138" name="T48"/>
                <a:gd fmla="*/ 127 h 127" name="T49"/>
                <a:gd fmla="*/ 25 w 138" name="T50"/>
                <a:gd fmla="*/ 127 h 127" name="T51"/>
                <a:gd fmla="*/ 25 w 138" name="T52"/>
                <a:gd fmla="*/ 127 h 127" name="T53"/>
                <a:gd fmla="*/ 99 w 138" name="T54"/>
                <a:gd fmla="*/ 98 h 127" name="T55"/>
                <a:gd fmla="*/ 137 w 138" name="T56"/>
                <a:gd fmla="*/ 28 h 127" name="T57"/>
                <a:gd fmla="*/ 138 w 138" name="T58"/>
                <a:gd fmla="*/ 24 h 127" name="T59"/>
                <a:gd fmla="*/ 114 w 138" name="T60"/>
                <a:gd fmla="*/ 0 h 127" name="T6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b="b" l="0" r="r" t="0"/>
              <a:pathLst>
                <a:path h="127" w="138">
                  <a:moveTo>
                    <a:pt x="114" y="20"/>
                  </a:moveTo>
                  <a:cubicBezTo>
                    <a:pt x="116" y="20"/>
                    <a:pt x="118" y="22"/>
                    <a:pt x="118" y="24"/>
                  </a:cubicBezTo>
                  <a:cubicBezTo>
                    <a:pt x="118" y="24"/>
                    <a:pt x="118" y="25"/>
                    <a:pt x="117" y="25"/>
                  </a:cubicBezTo>
                  <a:cubicBezTo>
                    <a:pt x="117" y="28"/>
                    <a:pt x="111" y="61"/>
                    <a:pt x="86" y="83"/>
                  </a:cubicBezTo>
                  <a:cubicBezTo>
                    <a:pt x="61" y="106"/>
                    <a:pt x="26" y="107"/>
                    <a:pt x="24" y="107"/>
                  </a:cubicBezTo>
                  <a:cubicBezTo>
                    <a:pt x="24" y="107"/>
                    <a:pt x="24" y="107"/>
                    <a:pt x="24" y="107"/>
                  </a:cubicBezTo>
                  <a:cubicBezTo>
                    <a:pt x="23" y="107"/>
                    <a:pt x="22" y="107"/>
                    <a:pt x="21" y="106"/>
                  </a:cubicBezTo>
                  <a:cubicBezTo>
                    <a:pt x="21" y="105"/>
                    <a:pt x="20" y="104"/>
                    <a:pt x="21" y="103"/>
                  </a:cubicBezTo>
                  <a:cubicBezTo>
                    <a:pt x="21" y="102"/>
                    <a:pt x="27" y="67"/>
                    <a:pt x="52" y="45"/>
                  </a:cubicBezTo>
                  <a:cubicBezTo>
                    <a:pt x="77" y="22"/>
                    <a:pt x="112" y="21"/>
                    <a:pt x="114" y="20"/>
                  </a:cubicBezTo>
                  <a:cubicBezTo>
                    <a:pt x="114" y="20"/>
                    <a:pt x="114" y="20"/>
                    <a:pt x="114" y="20"/>
                  </a:cubicBezTo>
                  <a:cubicBezTo>
                    <a:pt x="114" y="20"/>
                    <a:pt x="114" y="20"/>
                    <a:pt x="114" y="20"/>
                  </a:cubicBezTo>
                  <a:cubicBezTo>
                    <a:pt x="114" y="20"/>
                    <a:pt x="114" y="20"/>
                    <a:pt x="114" y="20"/>
                  </a:cubicBezTo>
                  <a:cubicBezTo>
                    <a:pt x="114" y="20"/>
                    <a:pt x="114" y="20"/>
                    <a:pt x="114" y="20"/>
                  </a:cubicBezTo>
                  <a:moveTo>
                    <a:pt x="114" y="0"/>
                  </a:moveTo>
                  <a:cubicBezTo>
                    <a:pt x="114" y="0"/>
                    <a:pt x="114" y="0"/>
                    <a:pt x="114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09" y="1"/>
                    <a:pt x="69" y="3"/>
                    <a:pt x="39" y="30"/>
                  </a:cubicBezTo>
                  <a:cubicBezTo>
                    <a:pt x="8" y="57"/>
                    <a:pt x="2" y="96"/>
                    <a:pt x="1" y="100"/>
                  </a:cubicBezTo>
                  <a:cubicBezTo>
                    <a:pt x="0" y="107"/>
                    <a:pt x="2" y="114"/>
                    <a:pt x="6" y="119"/>
                  </a:cubicBezTo>
                  <a:cubicBezTo>
                    <a:pt x="11" y="124"/>
                    <a:pt x="17" y="127"/>
                    <a:pt x="24" y="127"/>
                  </a:cubicBezTo>
                  <a:cubicBezTo>
                    <a:pt x="24" y="127"/>
                    <a:pt x="24" y="127"/>
                    <a:pt x="24" y="127"/>
                  </a:cubicBezTo>
                  <a:cubicBezTo>
                    <a:pt x="24" y="127"/>
                    <a:pt x="24" y="127"/>
                    <a:pt x="24" y="127"/>
                  </a:cubicBezTo>
                  <a:cubicBezTo>
                    <a:pt x="25" y="127"/>
                    <a:pt x="25" y="127"/>
                    <a:pt x="25" y="127"/>
                  </a:cubicBezTo>
                  <a:cubicBezTo>
                    <a:pt x="25" y="127"/>
                    <a:pt x="25" y="127"/>
                    <a:pt x="25" y="127"/>
                  </a:cubicBezTo>
                  <a:cubicBezTo>
                    <a:pt x="29" y="127"/>
                    <a:pt x="69" y="125"/>
                    <a:pt x="99" y="98"/>
                  </a:cubicBezTo>
                  <a:cubicBezTo>
                    <a:pt x="128" y="73"/>
                    <a:pt x="136" y="36"/>
                    <a:pt x="137" y="28"/>
                  </a:cubicBezTo>
                  <a:cubicBezTo>
                    <a:pt x="137" y="27"/>
                    <a:pt x="138" y="26"/>
                    <a:pt x="138" y="24"/>
                  </a:cubicBezTo>
                  <a:cubicBezTo>
                    <a:pt x="138" y="11"/>
                    <a:pt x="127" y="0"/>
                    <a:pt x="114" y="0"/>
                  </a:cubicBezTo>
                  <a:close/>
                </a:path>
              </a:pathLst>
            </a:custGeom>
            <a:gradFill>
              <a:gsLst>
                <a:gs pos="30000">
                  <a:schemeClr val="accent5"/>
                </a:gs>
                <a:gs pos="86000">
                  <a:schemeClr val="accent5">
                    <a:lumMod val="50000"/>
                  </a:schemeClr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266" name="baseball bat"/>
          <p:cNvGrpSpPr/>
          <p:nvPr/>
        </p:nvGrpSpPr>
        <p:grpSpPr>
          <a:xfrm>
            <a:off x="3298453" y="4208037"/>
            <a:ext cx="2051255" cy="304683"/>
            <a:chOff x="2220913" y="2524125"/>
            <a:chExt cx="3954463" cy="587375"/>
          </a:xfrm>
        </p:grpSpPr>
        <p:sp>
          <p:nvSpPr>
            <p:cNvPr id="418" name="Oval 103"/>
            <p:cNvSpPr>
              <a:spLocks noChangeArrowheads="1"/>
            </p:cNvSpPr>
            <p:nvPr/>
          </p:nvSpPr>
          <p:spPr bwMode="auto">
            <a:xfrm>
              <a:off x="2244726" y="2663825"/>
              <a:ext cx="219075" cy="307975"/>
            </a:xfrm>
            <a:prstGeom prst="ellipse">
              <a:avLst/>
            </a:prstGeom>
            <a:solidFill>
              <a:schemeClr val="accent3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19" name="Freeform 104"/>
            <p:cNvSpPr>
              <a:spLocks noEditPoints="1"/>
            </p:cNvSpPr>
            <p:nvPr/>
          </p:nvSpPr>
          <p:spPr bwMode="auto">
            <a:xfrm>
              <a:off x="2220913" y="2632075"/>
              <a:ext cx="277813" cy="368300"/>
            </a:xfrm>
            <a:custGeom>
              <a:gdLst>
                <a:gd fmla="*/ 44 w 88" name="T0"/>
                <a:gd fmla="*/ 116 h 116" name="T1"/>
                <a:gd fmla="*/ 0 w 88" name="T2"/>
                <a:gd fmla="*/ 58 h 116" name="T3"/>
                <a:gd fmla="*/ 44 w 88" name="T4"/>
                <a:gd fmla="*/ 0 h 116" name="T5"/>
                <a:gd fmla="*/ 88 w 88" name="T6"/>
                <a:gd fmla="*/ 58 h 116" name="T7"/>
                <a:gd fmla="*/ 44 w 88" name="T8"/>
                <a:gd fmla="*/ 116 h 116" name="T9"/>
                <a:gd fmla="*/ 44 w 88" name="T10"/>
                <a:gd fmla="*/ 20 h 116" name="T11"/>
                <a:gd fmla="*/ 20 w 88" name="T12"/>
                <a:gd fmla="*/ 58 h 116" name="T13"/>
                <a:gd fmla="*/ 44 w 88" name="T14"/>
                <a:gd fmla="*/ 96 h 116" name="T15"/>
                <a:gd fmla="*/ 68 w 88" name="T16"/>
                <a:gd fmla="*/ 58 h 116" name="T17"/>
                <a:gd fmla="*/ 44 w 88" name="T18"/>
                <a:gd fmla="*/ 20 h 116" name="T1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b="b" l="0" r="r" t="0"/>
              <a:pathLst>
                <a:path h="115" w="88">
                  <a:moveTo>
                    <a:pt x="44" y="116"/>
                  </a:moveTo>
                  <a:cubicBezTo>
                    <a:pt x="19" y="116"/>
                    <a:pt x="0" y="90"/>
                    <a:pt x="0" y="58"/>
                  </a:cubicBezTo>
                  <a:cubicBezTo>
                    <a:pt x="0" y="25"/>
                    <a:pt x="19" y="0"/>
                    <a:pt x="44" y="0"/>
                  </a:cubicBezTo>
                  <a:cubicBezTo>
                    <a:pt x="69" y="0"/>
                    <a:pt x="88" y="25"/>
                    <a:pt x="88" y="58"/>
                  </a:cubicBezTo>
                  <a:cubicBezTo>
                    <a:pt x="88" y="90"/>
                    <a:pt x="69" y="116"/>
                    <a:pt x="44" y="116"/>
                  </a:cubicBezTo>
                  <a:close/>
                  <a:moveTo>
                    <a:pt x="44" y="20"/>
                  </a:moveTo>
                  <a:cubicBezTo>
                    <a:pt x="31" y="20"/>
                    <a:pt x="20" y="37"/>
                    <a:pt x="20" y="58"/>
                  </a:cubicBezTo>
                  <a:cubicBezTo>
                    <a:pt x="20" y="79"/>
                    <a:pt x="31" y="96"/>
                    <a:pt x="44" y="96"/>
                  </a:cubicBezTo>
                  <a:cubicBezTo>
                    <a:pt x="57" y="96"/>
                    <a:pt x="68" y="79"/>
                    <a:pt x="68" y="58"/>
                  </a:cubicBezTo>
                  <a:cubicBezTo>
                    <a:pt x="68" y="37"/>
                    <a:pt x="57" y="20"/>
                    <a:pt x="44" y="20"/>
                  </a:cubicBezTo>
                  <a:close/>
                </a:path>
              </a:pathLst>
            </a:custGeom>
            <a:solidFill>
              <a:schemeClr val="accent3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20" name="Freeform 105"/>
            <p:cNvSpPr/>
            <p:nvPr/>
          </p:nvSpPr>
          <p:spPr bwMode="auto">
            <a:xfrm>
              <a:off x="2343151" y="2555875"/>
              <a:ext cx="3800475" cy="523875"/>
            </a:xfrm>
            <a:custGeom>
              <a:gdLst>
                <a:gd fmla="*/ 1145 w 1197" name="T0"/>
                <a:gd fmla="*/ 165 h 165" name="T1"/>
                <a:gd fmla="*/ 20 w 1197" name="T2"/>
                <a:gd fmla="*/ 109 h 165" name="T3"/>
                <a:gd fmla="*/ 19 w 1197" name="T4"/>
                <a:gd fmla="*/ 109 h 165" name="T5"/>
                <a:gd fmla="*/ 0 w 1197" name="T6"/>
                <a:gd fmla="*/ 82 h 165" name="T7"/>
                <a:gd fmla="*/ 19 w 1197" name="T8"/>
                <a:gd fmla="*/ 56 h 165" name="T9"/>
                <a:gd fmla="*/ 20 w 1197" name="T10"/>
                <a:gd fmla="*/ 56 h 165" name="T11"/>
                <a:gd fmla="*/ 1145 w 1197" name="T12"/>
                <a:gd fmla="*/ 0 h 165" name="T13"/>
                <a:gd fmla="*/ 1197 w 1197" name="T14"/>
                <a:gd fmla="*/ 84 h 165" name="T15"/>
                <a:gd fmla="*/ 1145 w 1197" name="T16"/>
                <a:gd fmla="*/ 165 h 165" name="T1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b="b" l="0" r="r" t="0"/>
              <a:pathLst>
                <a:path h="165" w="1197">
                  <a:moveTo>
                    <a:pt x="1145" y="165"/>
                  </a:moveTo>
                  <a:cubicBezTo>
                    <a:pt x="1124" y="165"/>
                    <a:pt x="65" y="112"/>
                    <a:pt x="20" y="109"/>
                  </a:cubicBezTo>
                  <a:cubicBezTo>
                    <a:pt x="20" y="109"/>
                    <a:pt x="20" y="109"/>
                    <a:pt x="19" y="109"/>
                  </a:cubicBezTo>
                  <a:cubicBezTo>
                    <a:pt x="12" y="108"/>
                    <a:pt x="0" y="101"/>
                    <a:pt x="0" y="82"/>
                  </a:cubicBezTo>
                  <a:cubicBezTo>
                    <a:pt x="0" y="64"/>
                    <a:pt x="12" y="57"/>
                    <a:pt x="19" y="56"/>
                  </a:cubicBezTo>
                  <a:cubicBezTo>
                    <a:pt x="20" y="56"/>
                    <a:pt x="20" y="56"/>
                    <a:pt x="20" y="56"/>
                  </a:cubicBezTo>
                  <a:cubicBezTo>
                    <a:pt x="65" y="53"/>
                    <a:pt x="1119" y="0"/>
                    <a:pt x="1145" y="0"/>
                  </a:cubicBezTo>
                  <a:cubicBezTo>
                    <a:pt x="1183" y="0"/>
                    <a:pt x="1197" y="22"/>
                    <a:pt x="1197" y="84"/>
                  </a:cubicBezTo>
                  <a:cubicBezTo>
                    <a:pt x="1197" y="141"/>
                    <a:pt x="1182" y="165"/>
                    <a:pt x="1145" y="165"/>
                  </a:cubicBezTo>
                  <a:close/>
                </a:path>
              </a:pathLst>
            </a:custGeom>
            <a:gradFill flip="none" rotWithShape="1">
              <a:gsLst>
                <a:gs pos="0">
                  <a:schemeClr val="accent3"/>
                </a:gs>
                <a:gs pos="74000">
                  <a:schemeClr val="accent3">
                    <a:lumMod val="50000"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21" name="Freeform 106"/>
            <p:cNvSpPr>
              <a:spLocks noEditPoints="1"/>
            </p:cNvSpPr>
            <p:nvPr/>
          </p:nvSpPr>
          <p:spPr bwMode="auto">
            <a:xfrm>
              <a:off x="2311401" y="2524125"/>
              <a:ext cx="3863975" cy="587375"/>
            </a:xfrm>
            <a:custGeom>
              <a:gdLst>
                <a:gd fmla="*/ 1155 w 1217" name="T0"/>
                <a:gd fmla="*/ 20 h 185" name="T1"/>
                <a:gd fmla="*/ 1197 w 1217" name="T2"/>
                <a:gd fmla="*/ 94 h 185" name="T3"/>
                <a:gd fmla="*/ 1155 w 1217" name="T4"/>
                <a:gd fmla="*/ 165 h 185" name="T5"/>
                <a:gd fmla="*/ 31 w 1217" name="T6"/>
                <a:gd fmla="*/ 109 h 185" name="T7"/>
                <a:gd fmla="*/ 20 w 1217" name="T8"/>
                <a:gd fmla="*/ 92 h 185" name="T9"/>
                <a:gd fmla="*/ 31 w 1217" name="T10"/>
                <a:gd fmla="*/ 76 h 185" name="T11"/>
                <a:gd fmla="*/ 1155 w 1217" name="T12"/>
                <a:gd fmla="*/ 20 h 185" name="T13"/>
                <a:gd fmla="*/ 1155 w 1217" name="T14"/>
                <a:gd fmla="*/ 0 h 185" name="T15"/>
                <a:gd fmla="*/ 30 w 1217" name="T16"/>
                <a:gd fmla="*/ 56 h 185" name="T17"/>
                <a:gd fmla="*/ 27 w 1217" name="T18"/>
                <a:gd fmla="*/ 56 h 185" name="T19"/>
                <a:gd fmla="*/ 0 w 1217" name="T20"/>
                <a:gd fmla="*/ 92 h 185" name="T21"/>
                <a:gd fmla="*/ 27 w 1217" name="T22"/>
                <a:gd fmla="*/ 129 h 185" name="T23"/>
                <a:gd fmla="*/ 30 w 1217" name="T24"/>
                <a:gd fmla="*/ 129 h 185" name="T25"/>
                <a:gd fmla="*/ 1155 w 1217" name="T26"/>
                <a:gd fmla="*/ 185 h 185" name="T27"/>
                <a:gd fmla="*/ 1217 w 1217" name="T28"/>
                <a:gd fmla="*/ 94 h 185" name="T29"/>
                <a:gd fmla="*/ 1202 w 1217" name="T30"/>
                <a:gd fmla="*/ 20 h 185" name="T31"/>
                <a:gd fmla="*/ 1155 w 1217" name="T32"/>
                <a:gd fmla="*/ 0 h 185" name="T3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b="b" l="0" r="r" t="0"/>
              <a:pathLst>
                <a:path h="185" w="1217">
                  <a:moveTo>
                    <a:pt x="1155" y="20"/>
                  </a:moveTo>
                  <a:cubicBezTo>
                    <a:pt x="1181" y="20"/>
                    <a:pt x="1197" y="28"/>
                    <a:pt x="1197" y="94"/>
                  </a:cubicBezTo>
                  <a:cubicBezTo>
                    <a:pt x="1197" y="160"/>
                    <a:pt x="1175" y="165"/>
                    <a:pt x="1155" y="165"/>
                  </a:cubicBezTo>
                  <a:cubicBezTo>
                    <a:pt x="1134" y="165"/>
                    <a:pt x="31" y="109"/>
                    <a:pt x="31" y="109"/>
                  </a:cubicBezTo>
                  <a:cubicBezTo>
                    <a:pt x="31" y="109"/>
                    <a:pt x="20" y="107"/>
                    <a:pt x="20" y="92"/>
                  </a:cubicBezTo>
                  <a:cubicBezTo>
                    <a:pt x="20" y="78"/>
                    <a:pt x="31" y="76"/>
                    <a:pt x="31" y="76"/>
                  </a:cubicBezTo>
                  <a:cubicBezTo>
                    <a:pt x="31" y="76"/>
                    <a:pt x="1129" y="20"/>
                    <a:pt x="1155" y="20"/>
                  </a:cubicBezTo>
                  <a:moveTo>
                    <a:pt x="1155" y="0"/>
                  </a:moveTo>
                  <a:cubicBezTo>
                    <a:pt x="1129" y="0"/>
                    <a:pt x="75" y="53"/>
                    <a:pt x="30" y="56"/>
                  </a:cubicBezTo>
                  <a:cubicBezTo>
                    <a:pt x="29" y="56"/>
                    <a:pt x="28" y="56"/>
                    <a:pt x="27" y="56"/>
                  </a:cubicBezTo>
                  <a:cubicBezTo>
                    <a:pt x="14" y="58"/>
                    <a:pt x="0" y="71"/>
                    <a:pt x="0" y="92"/>
                  </a:cubicBezTo>
                  <a:cubicBezTo>
                    <a:pt x="0" y="114"/>
                    <a:pt x="14" y="127"/>
                    <a:pt x="27" y="129"/>
                  </a:cubicBezTo>
                  <a:cubicBezTo>
                    <a:pt x="28" y="129"/>
                    <a:pt x="29" y="129"/>
                    <a:pt x="30" y="129"/>
                  </a:cubicBezTo>
                  <a:cubicBezTo>
                    <a:pt x="75" y="131"/>
                    <a:pt x="1134" y="185"/>
                    <a:pt x="1155" y="185"/>
                  </a:cubicBezTo>
                  <a:cubicBezTo>
                    <a:pt x="1198" y="185"/>
                    <a:pt x="1217" y="157"/>
                    <a:pt x="1217" y="94"/>
                  </a:cubicBezTo>
                  <a:cubicBezTo>
                    <a:pt x="1217" y="58"/>
                    <a:pt x="1212" y="35"/>
                    <a:pt x="1202" y="20"/>
                  </a:cubicBezTo>
                  <a:cubicBezTo>
                    <a:pt x="1189" y="2"/>
                    <a:pt x="1170" y="0"/>
                    <a:pt x="1155" y="0"/>
                  </a:cubicBezTo>
                  <a:close/>
                </a:path>
              </a:pathLst>
            </a:custGeom>
            <a:solidFill>
              <a:schemeClr val="accent3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267" name="megaphone"/>
          <p:cNvGrpSpPr/>
          <p:nvPr/>
        </p:nvGrpSpPr>
        <p:grpSpPr>
          <a:xfrm>
            <a:off x="9023262" y="2450888"/>
            <a:ext cx="984866" cy="466082"/>
            <a:chOff x="3022601" y="1530350"/>
            <a:chExt cx="1898650" cy="898525"/>
          </a:xfrm>
        </p:grpSpPr>
        <p:sp>
          <p:nvSpPr>
            <p:cNvPr id="412" name="Freeform 107"/>
            <p:cNvSpPr/>
            <p:nvPr/>
          </p:nvSpPr>
          <p:spPr bwMode="auto">
            <a:xfrm>
              <a:off x="3051176" y="1558925"/>
              <a:ext cx="1844675" cy="844550"/>
            </a:xfrm>
            <a:custGeom>
              <a:gdLst>
                <a:gd fmla="*/ 514 w 581" name="T0"/>
                <a:gd fmla="*/ 266 h 266" name="T1"/>
                <a:gd fmla="*/ 22 w 581" name="T2"/>
                <a:gd fmla="*/ 170 h 266" name="T3"/>
                <a:gd fmla="*/ 0 w 581" name="T4"/>
                <a:gd fmla="*/ 133 h 266" name="T5"/>
                <a:gd fmla="*/ 22 w 581" name="T6"/>
                <a:gd fmla="*/ 96 h 266" name="T7"/>
                <a:gd fmla="*/ 513 w 581" name="T8"/>
                <a:gd fmla="*/ 0 h 266" name="T9"/>
                <a:gd fmla="*/ 516 w 581" name="T10"/>
                <a:gd fmla="*/ 0 h 266" name="T11"/>
                <a:gd fmla="*/ 581 w 581" name="T12"/>
                <a:gd fmla="*/ 135 h 266" name="T13"/>
                <a:gd fmla="*/ 515 w 581" name="T14"/>
                <a:gd fmla="*/ 266 h 266" name="T15"/>
                <a:gd fmla="*/ 514 w 581" name="T16"/>
                <a:gd fmla="*/ 266 h 266" name="T1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b="b" l="0" r="r" t="0"/>
              <a:pathLst>
                <a:path h="266" w="581">
                  <a:moveTo>
                    <a:pt x="514" y="266"/>
                  </a:moveTo>
                  <a:cubicBezTo>
                    <a:pt x="493" y="266"/>
                    <a:pt x="70" y="180"/>
                    <a:pt x="22" y="170"/>
                  </a:cubicBezTo>
                  <a:cubicBezTo>
                    <a:pt x="21" y="170"/>
                    <a:pt x="0" y="165"/>
                    <a:pt x="0" y="133"/>
                  </a:cubicBezTo>
                  <a:cubicBezTo>
                    <a:pt x="0" y="101"/>
                    <a:pt x="21" y="96"/>
                    <a:pt x="22" y="96"/>
                  </a:cubicBezTo>
                  <a:cubicBezTo>
                    <a:pt x="41" y="92"/>
                    <a:pt x="501" y="1"/>
                    <a:pt x="513" y="0"/>
                  </a:cubicBezTo>
                  <a:cubicBezTo>
                    <a:pt x="514" y="0"/>
                    <a:pt x="515" y="0"/>
                    <a:pt x="516" y="0"/>
                  </a:cubicBezTo>
                  <a:cubicBezTo>
                    <a:pt x="538" y="0"/>
                    <a:pt x="581" y="28"/>
                    <a:pt x="581" y="135"/>
                  </a:cubicBezTo>
                  <a:cubicBezTo>
                    <a:pt x="581" y="237"/>
                    <a:pt x="545" y="262"/>
                    <a:pt x="515" y="266"/>
                  </a:cubicBezTo>
                  <a:cubicBezTo>
                    <a:pt x="515" y="266"/>
                    <a:pt x="514" y="266"/>
                    <a:pt x="514" y="266"/>
                  </a:cubicBezTo>
                  <a:close/>
                </a:path>
              </a:pathLst>
            </a:custGeom>
            <a:gradFill flip="none" rotWithShape="1">
              <a:gsLst>
                <a:gs pos="0">
                  <a:schemeClr val="accent6">
                    <a:lumMod val="60000"/>
                    <a:lumOff val="40000"/>
                  </a:schemeClr>
                </a:gs>
                <a:gs pos="58000">
                  <a:schemeClr val="accent6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13" name="Freeform 108"/>
            <p:cNvSpPr>
              <a:spLocks noEditPoints="1"/>
            </p:cNvSpPr>
            <p:nvPr/>
          </p:nvSpPr>
          <p:spPr bwMode="auto">
            <a:xfrm>
              <a:off x="3022601" y="1530350"/>
              <a:ext cx="1898650" cy="898525"/>
            </a:xfrm>
            <a:custGeom>
              <a:gdLst>
                <a:gd fmla="*/ 525 w 598" name="T0"/>
                <a:gd fmla="*/ 17 h 283" name="T1"/>
                <a:gd fmla="*/ 582 w 598" name="T2"/>
                <a:gd fmla="*/ 144 h 283" name="T3"/>
                <a:gd fmla="*/ 523 w 598" name="T4"/>
                <a:gd fmla="*/ 267 h 283" name="T5"/>
                <a:gd fmla="*/ 523 w 598" name="T6"/>
                <a:gd fmla="*/ 267 h 283" name="T7"/>
                <a:gd fmla="*/ 33 w 598" name="T8"/>
                <a:gd fmla="*/ 171 h 283" name="T9"/>
                <a:gd fmla="*/ 17 w 598" name="T10"/>
                <a:gd fmla="*/ 142 h 283" name="T11"/>
                <a:gd fmla="*/ 33 w 598" name="T12"/>
                <a:gd fmla="*/ 113 h 283" name="T13"/>
                <a:gd fmla="*/ 523 w 598" name="T14"/>
                <a:gd fmla="*/ 17 h 283" name="T15"/>
                <a:gd fmla="*/ 525 w 598" name="T16"/>
                <a:gd fmla="*/ 17 h 283" name="T17"/>
                <a:gd fmla="*/ 525 w 598" name="T18"/>
                <a:gd fmla="*/ 0 h 283" name="T19"/>
                <a:gd fmla="*/ 521 w 598" name="T20"/>
                <a:gd fmla="*/ 0 h 283" name="T21"/>
                <a:gd fmla="*/ 29 w 598" name="T22"/>
                <a:gd fmla="*/ 97 h 283" name="T23"/>
                <a:gd fmla="*/ 29 w 598" name="T24"/>
                <a:gd fmla="*/ 97 h 283" name="T25"/>
                <a:gd fmla="*/ 0 w 598" name="T26"/>
                <a:gd fmla="*/ 142 h 283" name="T27"/>
                <a:gd fmla="*/ 29 w 598" name="T28"/>
                <a:gd fmla="*/ 187 h 283" name="T29"/>
                <a:gd fmla="*/ 523 w 598" name="T30"/>
                <a:gd fmla="*/ 283 h 283" name="T31"/>
                <a:gd fmla="*/ 525 w 598" name="T32"/>
                <a:gd fmla="*/ 283 h 283" name="T33"/>
                <a:gd fmla="*/ 598 w 598" name="T34"/>
                <a:gd fmla="*/ 144 h 283" name="T35"/>
                <a:gd fmla="*/ 572 w 598" name="T36"/>
                <a:gd fmla="*/ 31 h 283" name="T37"/>
                <a:gd fmla="*/ 525 w 598" name="T38"/>
                <a:gd fmla="*/ 0 h 283" name="T3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b="b" l="0" r="r" t="0"/>
              <a:pathLst>
                <a:path h="283" w="598">
                  <a:moveTo>
                    <a:pt x="525" y="17"/>
                  </a:moveTo>
                  <a:cubicBezTo>
                    <a:pt x="539" y="17"/>
                    <a:pt x="582" y="36"/>
                    <a:pt x="582" y="144"/>
                  </a:cubicBezTo>
                  <a:cubicBezTo>
                    <a:pt x="582" y="257"/>
                    <a:pt x="537" y="265"/>
                    <a:pt x="523" y="267"/>
                  </a:cubicBezTo>
                  <a:cubicBezTo>
                    <a:pt x="523" y="267"/>
                    <a:pt x="523" y="267"/>
                    <a:pt x="523" y="267"/>
                  </a:cubicBezTo>
                  <a:cubicBezTo>
                    <a:pt x="502" y="267"/>
                    <a:pt x="33" y="171"/>
                    <a:pt x="33" y="171"/>
                  </a:cubicBezTo>
                  <a:cubicBezTo>
                    <a:pt x="33" y="171"/>
                    <a:pt x="17" y="167"/>
                    <a:pt x="17" y="142"/>
                  </a:cubicBezTo>
                  <a:cubicBezTo>
                    <a:pt x="17" y="116"/>
                    <a:pt x="33" y="113"/>
                    <a:pt x="33" y="113"/>
                  </a:cubicBezTo>
                  <a:cubicBezTo>
                    <a:pt x="33" y="113"/>
                    <a:pt x="511" y="19"/>
                    <a:pt x="523" y="17"/>
                  </a:cubicBezTo>
                  <a:cubicBezTo>
                    <a:pt x="524" y="17"/>
                    <a:pt x="524" y="17"/>
                    <a:pt x="525" y="17"/>
                  </a:cubicBezTo>
                  <a:moveTo>
                    <a:pt x="525" y="0"/>
                  </a:moveTo>
                  <a:cubicBezTo>
                    <a:pt x="524" y="0"/>
                    <a:pt x="522" y="0"/>
                    <a:pt x="521" y="0"/>
                  </a:cubicBezTo>
                  <a:cubicBezTo>
                    <a:pt x="509" y="2"/>
                    <a:pt x="78" y="87"/>
                    <a:pt x="29" y="97"/>
                  </a:cubicBezTo>
                  <a:cubicBezTo>
                    <a:pt x="29" y="97"/>
                    <a:pt x="29" y="97"/>
                    <a:pt x="29" y="97"/>
                  </a:cubicBezTo>
                  <a:cubicBezTo>
                    <a:pt x="18" y="99"/>
                    <a:pt x="0" y="111"/>
                    <a:pt x="0" y="142"/>
                  </a:cubicBezTo>
                  <a:cubicBezTo>
                    <a:pt x="0" y="173"/>
                    <a:pt x="18" y="185"/>
                    <a:pt x="29" y="187"/>
                  </a:cubicBezTo>
                  <a:cubicBezTo>
                    <a:pt x="108" y="203"/>
                    <a:pt x="501" y="283"/>
                    <a:pt x="523" y="283"/>
                  </a:cubicBezTo>
                  <a:cubicBezTo>
                    <a:pt x="524" y="283"/>
                    <a:pt x="524" y="283"/>
                    <a:pt x="525" y="283"/>
                  </a:cubicBezTo>
                  <a:cubicBezTo>
                    <a:pt x="559" y="279"/>
                    <a:pt x="598" y="252"/>
                    <a:pt x="598" y="144"/>
                  </a:cubicBezTo>
                  <a:cubicBezTo>
                    <a:pt x="598" y="94"/>
                    <a:pt x="590" y="56"/>
                    <a:pt x="572" y="31"/>
                  </a:cubicBezTo>
                  <a:cubicBezTo>
                    <a:pt x="557" y="8"/>
                    <a:pt x="538" y="0"/>
                    <a:pt x="525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14" name="Freeform 109"/>
            <p:cNvSpPr/>
            <p:nvPr/>
          </p:nvSpPr>
          <p:spPr bwMode="auto">
            <a:xfrm>
              <a:off x="4533901" y="1552575"/>
              <a:ext cx="260350" cy="866775"/>
            </a:xfrm>
            <a:custGeom>
              <a:gdLst>
                <a:gd fmla="*/ 22 w 82" name="T0"/>
                <a:gd fmla="*/ 273 h 273" name="T1"/>
                <a:gd fmla="*/ 13 w 82" name="T2"/>
                <a:gd fmla="*/ 266 h 273" name="T3"/>
                <a:gd fmla="*/ 21 w 82" name="T4"/>
                <a:gd fmla="*/ 257 h 273" name="T5"/>
                <a:gd fmla="*/ 66 w 82" name="T6"/>
                <a:gd fmla="*/ 128 h 273" name="T7"/>
                <a:gd fmla="*/ 36 w 82" name="T8"/>
                <a:gd fmla="*/ 28 h 273" name="T9"/>
                <a:gd fmla="*/ 10 w 82" name="T10"/>
                <a:gd fmla="*/ 18 h 273" name="T11"/>
                <a:gd fmla="*/ 1 w 82" name="T12"/>
                <a:gd fmla="*/ 11 h 273" name="T13"/>
                <a:gd fmla="*/ 8 w 82" name="T14"/>
                <a:gd fmla="*/ 2 h 273" name="T15"/>
                <a:gd fmla="*/ 47 w 82" name="T16"/>
                <a:gd fmla="*/ 16 h 273" name="T17"/>
                <a:gd fmla="*/ 82 w 82" name="T18"/>
                <a:gd fmla="*/ 128 h 273" name="T19"/>
                <a:gd fmla="*/ 23 w 82" name="T20"/>
                <a:gd fmla="*/ 273 h 273" name="T21"/>
                <a:gd fmla="*/ 22 w 82" name="T22"/>
                <a:gd fmla="*/ 273 h 273" name="T2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b="b" l="0" r="r" t="0"/>
              <a:pathLst>
                <a:path h="273" w="82">
                  <a:moveTo>
                    <a:pt x="22" y="273"/>
                  </a:moveTo>
                  <a:cubicBezTo>
                    <a:pt x="17" y="273"/>
                    <a:pt x="14" y="270"/>
                    <a:pt x="13" y="266"/>
                  </a:cubicBezTo>
                  <a:cubicBezTo>
                    <a:pt x="13" y="261"/>
                    <a:pt x="16" y="257"/>
                    <a:pt x="21" y="257"/>
                  </a:cubicBezTo>
                  <a:cubicBezTo>
                    <a:pt x="21" y="257"/>
                    <a:pt x="66" y="250"/>
                    <a:pt x="66" y="128"/>
                  </a:cubicBezTo>
                  <a:cubicBezTo>
                    <a:pt x="66" y="67"/>
                    <a:pt x="50" y="40"/>
                    <a:pt x="36" y="28"/>
                  </a:cubicBezTo>
                  <a:cubicBezTo>
                    <a:pt x="26" y="19"/>
                    <a:pt x="15" y="18"/>
                    <a:pt x="10" y="18"/>
                  </a:cubicBezTo>
                  <a:cubicBezTo>
                    <a:pt x="6" y="19"/>
                    <a:pt x="1" y="16"/>
                    <a:pt x="1" y="11"/>
                  </a:cubicBezTo>
                  <a:cubicBezTo>
                    <a:pt x="0" y="7"/>
                    <a:pt x="3" y="2"/>
                    <a:pt x="8" y="2"/>
                  </a:cubicBezTo>
                  <a:cubicBezTo>
                    <a:pt x="17" y="0"/>
                    <a:pt x="33" y="3"/>
                    <a:pt x="47" y="16"/>
                  </a:cubicBezTo>
                  <a:cubicBezTo>
                    <a:pt x="71" y="36"/>
                    <a:pt x="82" y="74"/>
                    <a:pt x="82" y="128"/>
                  </a:cubicBezTo>
                  <a:cubicBezTo>
                    <a:pt x="82" y="262"/>
                    <a:pt x="29" y="273"/>
                    <a:pt x="23" y="273"/>
                  </a:cubicBezTo>
                  <a:cubicBezTo>
                    <a:pt x="22" y="273"/>
                    <a:pt x="22" y="273"/>
                    <a:pt x="22" y="273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15" name="Oval 110"/>
            <p:cNvSpPr>
              <a:spLocks noChangeArrowheads="1"/>
            </p:cNvSpPr>
            <p:nvPr/>
          </p:nvSpPr>
          <p:spPr bwMode="auto">
            <a:xfrm>
              <a:off x="3054351" y="1879600"/>
              <a:ext cx="114300" cy="203200"/>
            </a:xfrm>
            <a:prstGeom prst="ellipse">
              <a:avLst/>
            </a:prstGeom>
            <a:solidFill>
              <a:schemeClr val="bg2">
                <a:lumMod val="1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16" name="Freeform 111"/>
            <p:cNvSpPr>
              <a:spLocks noEditPoints="1"/>
            </p:cNvSpPr>
            <p:nvPr/>
          </p:nvSpPr>
          <p:spPr bwMode="auto">
            <a:xfrm>
              <a:off x="3022601" y="1847850"/>
              <a:ext cx="177800" cy="266700"/>
            </a:xfrm>
            <a:custGeom>
              <a:gdLst>
                <a:gd fmla="*/ 28 w 56" name="T0"/>
                <a:gd fmla="*/ 84 h 84" name="T1"/>
                <a:gd fmla="*/ 0 w 56" name="T2"/>
                <a:gd fmla="*/ 42 h 84" name="T3"/>
                <a:gd fmla="*/ 28 w 56" name="T4"/>
                <a:gd fmla="*/ 0 h 84" name="T5"/>
                <a:gd fmla="*/ 56 w 56" name="T6"/>
                <a:gd fmla="*/ 42 h 84" name="T7"/>
                <a:gd fmla="*/ 28 w 56" name="T8"/>
                <a:gd fmla="*/ 84 h 84" name="T9"/>
                <a:gd fmla="*/ 28 w 56" name="T10"/>
                <a:gd fmla="*/ 20 h 84" name="T11"/>
                <a:gd fmla="*/ 20 w 56" name="T12"/>
                <a:gd fmla="*/ 42 h 84" name="T13"/>
                <a:gd fmla="*/ 28 w 56" name="T14"/>
                <a:gd fmla="*/ 64 h 84" name="T15"/>
                <a:gd fmla="*/ 36 w 56" name="T16"/>
                <a:gd fmla="*/ 42 h 84" name="T17"/>
                <a:gd fmla="*/ 28 w 56" name="T18"/>
                <a:gd fmla="*/ 20 h 84" name="T1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b="b" l="0" r="r" t="0"/>
              <a:pathLst>
                <a:path h="84" w="56">
                  <a:moveTo>
                    <a:pt x="28" y="84"/>
                  </a:moveTo>
                  <a:cubicBezTo>
                    <a:pt x="12" y="84"/>
                    <a:pt x="0" y="66"/>
                    <a:pt x="0" y="42"/>
                  </a:cubicBezTo>
                  <a:cubicBezTo>
                    <a:pt x="0" y="18"/>
                    <a:pt x="12" y="0"/>
                    <a:pt x="28" y="0"/>
                  </a:cubicBezTo>
                  <a:cubicBezTo>
                    <a:pt x="44" y="0"/>
                    <a:pt x="56" y="18"/>
                    <a:pt x="56" y="42"/>
                  </a:cubicBezTo>
                  <a:cubicBezTo>
                    <a:pt x="56" y="66"/>
                    <a:pt x="44" y="84"/>
                    <a:pt x="28" y="84"/>
                  </a:cubicBezTo>
                  <a:close/>
                  <a:moveTo>
                    <a:pt x="28" y="20"/>
                  </a:moveTo>
                  <a:cubicBezTo>
                    <a:pt x="26" y="20"/>
                    <a:pt x="20" y="27"/>
                    <a:pt x="20" y="42"/>
                  </a:cubicBezTo>
                  <a:cubicBezTo>
                    <a:pt x="20" y="56"/>
                    <a:pt x="26" y="64"/>
                    <a:pt x="28" y="64"/>
                  </a:cubicBezTo>
                  <a:cubicBezTo>
                    <a:pt x="30" y="64"/>
                    <a:pt x="36" y="56"/>
                    <a:pt x="36" y="42"/>
                  </a:cubicBezTo>
                  <a:cubicBezTo>
                    <a:pt x="36" y="27"/>
                    <a:pt x="30" y="20"/>
                    <a:pt x="28" y="20"/>
                  </a:cubicBezTo>
                  <a:close/>
                </a:path>
              </a:pathLst>
            </a:custGeom>
            <a:solidFill>
              <a:schemeClr val="tx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268" name="paint brush"/>
          <p:cNvGrpSpPr/>
          <p:nvPr/>
        </p:nvGrpSpPr>
        <p:grpSpPr>
          <a:xfrm>
            <a:off x="7213662" y="1697721"/>
            <a:ext cx="232218" cy="1108386"/>
            <a:chOff x="5181601" y="158750"/>
            <a:chExt cx="447675" cy="2136775"/>
          </a:xfrm>
        </p:grpSpPr>
        <p:sp>
          <p:nvSpPr>
            <p:cNvPr id="405" name="Freeform 112"/>
            <p:cNvSpPr/>
            <p:nvPr/>
          </p:nvSpPr>
          <p:spPr bwMode="auto">
            <a:xfrm>
              <a:off x="5213351" y="190500"/>
              <a:ext cx="384175" cy="552450"/>
            </a:xfrm>
            <a:custGeom>
              <a:gdLst>
                <a:gd fmla="*/ 59 w 121" name="T0"/>
                <a:gd fmla="*/ 174 h 174" name="T1"/>
                <a:gd fmla="*/ 0 w 121" name="T2"/>
                <a:gd fmla="*/ 113 h 174" name="T3"/>
                <a:gd fmla="*/ 24 w 121" name="T4"/>
                <a:gd fmla="*/ 55 h 174" name="T5"/>
                <a:gd fmla="*/ 78 w 121" name="T6"/>
                <a:gd fmla="*/ 2 h 174" name="T7"/>
                <a:gd fmla="*/ 81 w 121" name="T8"/>
                <a:gd fmla="*/ 0 h 174" name="T9"/>
                <a:gd fmla="*/ 84 w 121" name="T10"/>
                <a:gd fmla="*/ 0 h 174" name="T11"/>
                <a:gd fmla="*/ 95 w 121" name="T12"/>
                <a:gd fmla="*/ 8 h 174" name="T13"/>
                <a:gd fmla="*/ 93 w 121" name="T14"/>
                <a:gd fmla="*/ 19 h 174" name="T15"/>
                <a:gd fmla="*/ 80 w 121" name="T16"/>
                <a:gd fmla="*/ 54 h 174" name="T17"/>
                <a:gd fmla="*/ 98 w 121" name="T18"/>
                <a:gd fmla="*/ 81 h 174" name="T19"/>
                <a:gd fmla="*/ 119 w 121" name="T20"/>
                <a:gd fmla="*/ 115 h 174" name="T21"/>
                <a:gd fmla="*/ 107 w 121" name="T22"/>
                <a:gd fmla="*/ 155 h 174" name="T23"/>
                <a:gd fmla="*/ 61 w 121" name="T24"/>
                <a:gd fmla="*/ 174 h 174" name="T25"/>
                <a:gd fmla="*/ 59 w 121" name="T26"/>
                <a:gd fmla="*/ 174 h 174" name="T2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b="b" l="0" r="r" t="0"/>
              <a:pathLst>
                <a:path h="174" w="120">
                  <a:moveTo>
                    <a:pt x="59" y="174"/>
                  </a:moveTo>
                  <a:cubicBezTo>
                    <a:pt x="21" y="173"/>
                    <a:pt x="0" y="142"/>
                    <a:pt x="0" y="113"/>
                  </a:cubicBezTo>
                  <a:cubicBezTo>
                    <a:pt x="0" y="95"/>
                    <a:pt x="7" y="78"/>
                    <a:pt x="24" y="55"/>
                  </a:cubicBezTo>
                  <a:cubicBezTo>
                    <a:pt x="42" y="29"/>
                    <a:pt x="78" y="3"/>
                    <a:pt x="78" y="2"/>
                  </a:cubicBezTo>
                  <a:cubicBezTo>
                    <a:pt x="81" y="0"/>
                    <a:pt x="81" y="0"/>
                    <a:pt x="81" y="0"/>
                  </a:cubicBezTo>
                  <a:cubicBezTo>
                    <a:pt x="84" y="0"/>
                    <a:pt x="84" y="0"/>
                    <a:pt x="84" y="0"/>
                  </a:cubicBezTo>
                  <a:cubicBezTo>
                    <a:pt x="90" y="0"/>
                    <a:pt x="94" y="4"/>
                    <a:pt x="95" y="8"/>
                  </a:cubicBezTo>
                  <a:cubicBezTo>
                    <a:pt x="97" y="12"/>
                    <a:pt x="96" y="16"/>
                    <a:pt x="93" y="19"/>
                  </a:cubicBezTo>
                  <a:cubicBezTo>
                    <a:pt x="89" y="25"/>
                    <a:pt x="77" y="41"/>
                    <a:pt x="80" y="54"/>
                  </a:cubicBezTo>
                  <a:cubicBezTo>
                    <a:pt x="83" y="67"/>
                    <a:pt x="90" y="74"/>
                    <a:pt x="98" y="81"/>
                  </a:cubicBezTo>
                  <a:cubicBezTo>
                    <a:pt x="107" y="89"/>
                    <a:pt x="117" y="99"/>
                    <a:pt x="119" y="115"/>
                  </a:cubicBezTo>
                  <a:cubicBezTo>
                    <a:pt x="121" y="130"/>
                    <a:pt x="116" y="144"/>
                    <a:pt x="107" y="155"/>
                  </a:cubicBezTo>
                  <a:cubicBezTo>
                    <a:pt x="96" y="167"/>
                    <a:pt x="80" y="174"/>
                    <a:pt x="61" y="174"/>
                  </a:cubicBezTo>
                  <a:lnTo>
                    <a:pt x="59" y="174"/>
                  </a:lnTo>
                  <a:close/>
                </a:path>
              </a:pathLst>
            </a:custGeom>
            <a:solidFill>
              <a:schemeClr val="accent3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06" name="Freeform 113"/>
            <p:cNvSpPr>
              <a:spLocks noEditPoints="1"/>
            </p:cNvSpPr>
            <p:nvPr/>
          </p:nvSpPr>
          <p:spPr bwMode="auto">
            <a:xfrm>
              <a:off x="5181601" y="158750"/>
              <a:ext cx="447675" cy="615950"/>
            </a:xfrm>
            <a:custGeom>
              <a:gdLst>
                <a:gd fmla="*/ 94 w 141" name="T0"/>
                <a:gd fmla="*/ 20 h 194" name="T1"/>
                <a:gd fmla="*/ 96 w 141" name="T2"/>
                <a:gd fmla="*/ 23 h 194" name="T3"/>
                <a:gd fmla="*/ 80 w 141" name="T4"/>
                <a:gd fmla="*/ 67 h 194" name="T5"/>
                <a:gd fmla="*/ 101 w 141" name="T6"/>
                <a:gd fmla="*/ 98 h 194" name="T7"/>
                <a:gd fmla="*/ 119 w 141" name="T8"/>
                <a:gd fmla="*/ 126 h 194" name="T9"/>
                <a:gd fmla="*/ 109 w 141" name="T10"/>
                <a:gd fmla="*/ 159 h 194" name="T11"/>
                <a:gd fmla="*/ 71 w 141" name="T12"/>
                <a:gd fmla="*/ 174 h 194" name="T13"/>
                <a:gd fmla="*/ 71 w 141" name="T14"/>
                <a:gd fmla="*/ 174 h 194" name="T15"/>
                <a:gd fmla="*/ 70 w 141" name="T16"/>
                <a:gd fmla="*/ 174 h 194" name="T17"/>
                <a:gd fmla="*/ 20 w 141" name="T18"/>
                <a:gd fmla="*/ 123 h 194" name="T19"/>
                <a:gd fmla="*/ 42 w 141" name="T20"/>
                <a:gd fmla="*/ 70 h 194" name="T21"/>
                <a:gd fmla="*/ 94 w 141" name="T22"/>
                <a:gd fmla="*/ 20 h 194" name="T23"/>
                <a:gd fmla="*/ 94 w 141" name="T24"/>
                <a:gd fmla="*/ 20 h 194" name="T25"/>
                <a:gd fmla="*/ 94 w 141" name="T26"/>
                <a:gd fmla="*/ 0 h 194" name="T27"/>
                <a:gd fmla="*/ 82 w 141" name="T28"/>
                <a:gd fmla="*/ 4 h 194" name="T29"/>
                <a:gd fmla="*/ 25 w 141" name="T30"/>
                <a:gd fmla="*/ 59 h 194" name="T31"/>
                <a:gd fmla="*/ 0 w 141" name="T32"/>
                <a:gd fmla="*/ 123 h 194" name="T33"/>
                <a:gd fmla="*/ 69 w 141" name="T34"/>
                <a:gd fmla="*/ 194 h 194" name="T35"/>
                <a:gd fmla="*/ 71 w 141" name="T36"/>
                <a:gd fmla="*/ 194 h 194" name="T37"/>
                <a:gd fmla="*/ 124 w 141" name="T38"/>
                <a:gd fmla="*/ 172 h 194" name="T39"/>
                <a:gd fmla="*/ 139 w 141" name="T40"/>
                <a:gd fmla="*/ 124 h 194" name="T41"/>
                <a:gd fmla="*/ 115 w 141" name="T42"/>
                <a:gd fmla="*/ 84 h 194" name="T43"/>
                <a:gd fmla="*/ 100 w 141" name="T44"/>
                <a:gd fmla="*/ 62 h 194" name="T45"/>
                <a:gd fmla="*/ 111 w 141" name="T46"/>
                <a:gd fmla="*/ 36 h 194" name="T47"/>
                <a:gd fmla="*/ 111 w 141" name="T48"/>
                <a:gd fmla="*/ 36 h 194" name="T49"/>
                <a:gd fmla="*/ 114 w 141" name="T50"/>
                <a:gd fmla="*/ 14 h 194" name="T51"/>
                <a:gd fmla="*/ 94 w 141" name="T52"/>
                <a:gd fmla="*/ 0 h 194" name="T5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b="b" l="0" r="r" t="0"/>
              <a:pathLst>
                <a:path h="194" w="141">
                  <a:moveTo>
                    <a:pt x="94" y="20"/>
                  </a:moveTo>
                  <a:cubicBezTo>
                    <a:pt x="95" y="20"/>
                    <a:pt x="97" y="22"/>
                    <a:pt x="96" y="23"/>
                  </a:cubicBezTo>
                  <a:cubicBezTo>
                    <a:pt x="96" y="23"/>
                    <a:pt x="75" y="46"/>
                    <a:pt x="80" y="67"/>
                  </a:cubicBezTo>
                  <a:cubicBezTo>
                    <a:pt x="84" y="82"/>
                    <a:pt x="93" y="90"/>
                    <a:pt x="101" y="98"/>
                  </a:cubicBezTo>
                  <a:cubicBezTo>
                    <a:pt x="110" y="106"/>
                    <a:pt x="117" y="113"/>
                    <a:pt x="119" y="126"/>
                  </a:cubicBezTo>
                  <a:cubicBezTo>
                    <a:pt x="120" y="138"/>
                    <a:pt x="117" y="150"/>
                    <a:pt x="109" y="159"/>
                  </a:cubicBezTo>
                  <a:cubicBezTo>
                    <a:pt x="101" y="168"/>
                    <a:pt x="87" y="174"/>
                    <a:pt x="71" y="174"/>
                  </a:cubicBezTo>
                  <a:cubicBezTo>
                    <a:pt x="71" y="174"/>
                    <a:pt x="71" y="174"/>
                    <a:pt x="71" y="174"/>
                  </a:cubicBezTo>
                  <a:cubicBezTo>
                    <a:pt x="71" y="174"/>
                    <a:pt x="70" y="174"/>
                    <a:pt x="70" y="174"/>
                  </a:cubicBezTo>
                  <a:cubicBezTo>
                    <a:pt x="38" y="173"/>
                    <a:pt x="20" y="147"/>
                    <a:pt x="20" y="123"/>
                  </a:cubicBezTo>
                  <a:cubicBezTo>
                    <a:pt x="20" y="107"/>
                    <a:pt x="27" y="92"/>
                    <a:pt x="42" y="70"/>
                  </a:cubicBezTo>
                  <a:cubicBezTo>
                    <a:pt x="59" y="46"/>
                    <a:pt x="94" y="21"/>
                    <a:pt x="94" y="20"/>
                  </a:cubicBezTo>
                  <a:cubicBezTo>
                    <a:pt x="94" y="20"/>
                    <a:pt x="94" y="20"/>
                    <a:pt x="94" y="20"/>
                  </a:cubicBezTo>
                  <a:moveTo>
                    <a:pt x="94" y="0"/>
                  </a:moveTo>
                  <a:cubicBezTo>
                    <a:pt x="90" y="0"/>
                    <a:pt x="86" y="2"/>
                    <a:pt x="82" y="4"/>
                  </a:cubicBezTo>
                  <a:cubicBezTo>
                    <a:pt x="81" y="5"/>
                    <a:pt x="44" y="32"/>
                    <a:pt x="25" y="59"/>
                  </a:cubicBezTo>
                  <a:cubicBezTo>
                    <a:pt x="8" y="84"/>
                    <a:pt x="0" y="103"/>
                    <a:pt x="0" y="123"/>
                  </a:cubicBezTo>
                  <a:cubicBezTo>
                    <a:pt x="0" y="157"/>
                    <a:pt x="25" y="193"/>
                    <a:pt x="69" y="194"/>
                  </a:cubicBezTo>
                  <a:cubicBezTo>
                    <a:pt x="70" y="194"/>
                    <a:pt x="71" y="194"/>
                    <a:pt x="71" y="194"/>
                  </a:cubicBezTo>
                  <a:cubicBezTo>
                    <a:pt x="93" y="194"/>
                    <a:pt x="112" y="186"/>
                    <a:pt x="124" y="172"/>
                  </a:cubicBezTo>
                  <a:cubicBezTo>
                    <a:pt x="136" y="159"/>
                    <a:pt x="141" y="142"/>
                    <a:pt x="139" y="124"/>
                  </a:cubicBezTo>
                  <a:cubicBezTo>
                    <a:pt x="136" y="104"/>
                    <a:pt x="124" y="92"/>
                    <a:pt x="115" y="84"/>
                  </a:cubicBezTo>
                  <a:cubicBezTo>
                    <a:pt x="108" y="77"/>
                    <a:pt x="102" y="72"/>
                    <a:pt x="100" y="62"/>
                  </a:cubicBezTo>
                  <a:cubicBezTo>
                    <a:pt x="98" y="54"/>
                    <a:pt x="106" y="41"/>
                    <a:pt x="111" y="36"/>
                  </a:cubicBezTo>
                  <a:cubicBezTo>
                    <a:pt x="111" y="36"/>
                    <a:pt x="111" y="36"/>
                    <a:pt x="111" y="36"/>
                  </a:cubicBezTo>
                  <a:cubicBezTo>
                    <a:pt x="116" y="30"/>
                    <a:pt x="118" y="21"/>
                    <a:pt x="114" y="14"/>
                  </a:cubicBezTo>
                  <a:cubicBezTo>
                    <a:pt x="111" y="7"/>
                    <a:pt x="104" y="0"/>
                    <a:pt x="94" y="0"/>
                  </a:cubicBezTo>
                  <a:close/>
                </a:path>
              </a:pathLst>
            </a:custGeom>
            <a:solidFill>
              <a:schemeClr val="accent3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07" name="Freeform 114"/>
            <p:cNvSpPr/>
            <p:nvPr/>
          </p:nvSpPr>
          <p:spPr bwMode="auto">
            <a:xfrm>
              <a:off x="5276851" y="596900"/>
              <a:ext cx="254000" cy="1666875"/>
            </a:xfrm>
            <a:custGeom>
              <a:gdLst>
                <a:gd fmla="*/ 40 w 80" name="T0"/>
                <a:gd fmla="*/ 525 h 525" name="T1"/>
                <a:gd fmla="*/ 23 w 80" name="T2"/>
                <a:gd fmla="*/ 513 h 525" name="T3"/>
                <a:gd fmla="*/ 0 w 80" name="T4"/>
                <a:gd fmla="*/ 29 h 525" name="T5"/>
                <a:gd fmla="*/ 0 w 80" name="T6"/>
                <a:gd fmla="*/ 28 h 525" name="T7"/>
                <a:gd fmla="*/ 40 w 80" name="T8"/>
                <a:gd fmla="*/ 0 h 525" name="T9"/>
                <a:gd fmla="*/ 80 w 80" name="T10"/>
                <a:gd fmla="*/ 28 h 525" name="T11"/>
                <a:gd fmla="*/ 80 w 80" name="T12"/>
                <a:gd fmla="*/ 29 h 525" name="T13"/>
                <a:gd fmla="*/ 57 w 80" name="T14"/>
                <a:gd fmla="*/ 513 h 525" name="T15"/>
                <a:gd fmla="*/ 40 w 80" name="T16"/>
                <a:gd fmla="*/ 525 h 525" name="T1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b="b" l="0" r="r" t="0"/>
              <a:pathLst>
                <a:path h="525" w="80">
                  <a:moveTo>
                    <a:pt x="40" y="525"/>
                  </a:moveTo>
                  <a:cubicBezTo>
                    <a:pt x="27" y="525"/>
                    <a:pt x="23" y="517"/>
                    <a:pt x="23" y="513"/>
                  </a:cubicBezTo>
                  <a:cubicBezTo>
                    <a:pt x="0" y="29"/>
                    <a:pt x="0" y="29"/>
                    <a:pt x="0" y="29"/>
                  </a:cubicBezTo>
                  <a:cubicBezTo>
                    <a:pt x="0" y="28"/>
                    <a:pt x="0" y="28"/>
                    <a:pt x="0" y="28"/>
                  </a:cubicBezTo>
                  <a:cubicBezTo>
                    <a:pt x="0" y="18"/>
                    <a:pt x="10" y="0"/>
                    <a:pt x="40" y="0"/>
                  </a:cubicBezTo>
                  <a:cubicBezTo>
                    <a:pt x="70" y="0"/>
                    <a:pt x="79" y="18"/>
                    <a:pt x="80" y="28"/>
                  </a:cubicBezTo>
                  <a:cubicBezTo>
                    <a:pt x="80" y="28"/>
                    <a:pt x="80" y="28"/>
                    <a:pt x="80" y="29"/>
                  </a:cubicBezTo>
                  <a:cubicBezTo>
                    <a:pt x="57" y="513"/>
                    <a:pt x="57" y="513"/>
                    <a:pt x="57" y="513"/>
                  </a:cubicBezTo>
                  <a:cubicBezTo>
                    <a:pt x="56" y="517"/>
                    <a:pt x="53" y="525"/>
                    <a:pt x="40" y="525"/>
                  </a:cubicBezTo>
                  <a:close/>
                </a:path>
              </a:pathLst>
            </a:custGeom>
            <a:gradFill>
              <a:gsLst>
                <a:gs pos="0">
                  <a:schemeClr val="accent3">
                    <a:lumMod val="60000"/>
                    <a:lumOff val="40000"/>
                  </a:schemeClr>
                </a:gs>
                <a:gs pos="95000">
                  <a:schemeClr val="accent3"/>
                </a:gs>
              </a:gsLst>
              <a:lin ang="21594000" scaled="0"/>
            </a:gra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08" name="Freeform 115"/>
            <p:cNvSpPr>
              <a:spLocks noEditPoints="1"/>
            </p:cNvSpPr>
            <p:nvPr/>
          </p:nvSpPr>
          <p:spPr bwMode="auto">
            <a:xfrm>
              <a:off x="5245101" y="565150"/>
              <a:ext cx="317500" cy="1730375"/>
            </a:xfrm>
            <a:custGeom>
              <a:gdLst>
                <a:gd fmla="*/ 50 w 100" name="T0"/>
                <a:gd fmla="*/ 20 h 545" name="T1"/>
                <a:gd fmla="*/ 80 w 100" name="T2"/>
                <a:gd fmla="*/ 38 h 545" name="T3"/>
                <a:gd fmla="*/ 57 w 100" name="T4"/>
                <a:gd fmla="*/ 522 h 545" name="T5"/>
                <a:gd fmla="*/ 50 w 100" name="T6"/>
                <a:gd fmla="*/ 525 h 545" name="T7"/>
                <a:gd fmla="*/ 43 w 100" name="T8"/>
                <a:gd fmla="*/ 522 h 545" name="T9"/>
                <a:gd fmla="*/ 20 w 100" name="T10"/>
                <a:gd fmla="*/ 38 h 545" name="T11"/>
                <a:gd fmla="*/ 50 w 100" name="T12"/>
                <a:gd fmla="*/ 20 h 545" name="T13"/>
                <a:gd fmla="*/ 50 w 100" name="T14"/>
                <a:gd fmla="*/ 0 h 545" name="T15"/>
                <a:gd fmla="*/ 0 w 100" name="T16"/>
                <a:gd fmla="*/ 37 h 545" name="T17"/>
                <a:gd fmla="*/ 0 w 100" name="T18"/>
                <a:gd fmla="*/ 39 h 545" name="T19"/>
                <a:gd fmla="*/ 23 w 100" name="T20"/>
                <a:gd fmla="*/ 523 h 545" name="T21"/>
                <a:gd fmla="*/ 50 w 100" name="T22"/>
                <a:gd fmla="*/ 545 h 545" name="T23"/>
                <a:gd fmla="*/ 77 w 100" name="T24"/>
                <a:gd fmla="*/ 523 h 545" name="T25"/>
                <a:gd fmla="*/ 100 w 100" name="T26"/>
                <a:gd fmla="*/ 39 h 545" name="T27"/>
                <a:gd fmla="*/ 100 w 100" name="T28"/>
                <a:gd fmla="*/ 37 h 545" name="T29"/>
                <a:gd fmla="*/ 50 w 100" name="T30"/>
                <a:gd fmla="*/ 0 h 545" name="T3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b="b" l="0" r="r" t="0"/>
              <a:pathLst>
                <a:path h="545" w="100">
                  <a:moveTo>
                    <a:pt x="50" y="20"/>
                  </a:moveTo>
                  <a:cubicBezTo>
                    <a:pt x="79" y="20"/>
                    <a:pt x="80" y="38"/>
                    <a:pt x="80" y="38"/>
                  </a:cubicBezTo>
                  <a:cubicBezTo>
                    <a:pt x="57" y="522"/>
                    <a:pt x="57" y="522"/>
                    <a:pt x="57" y="522"/>
                  </a:cubicBezTo>
                  <a:cubicBezTo>
                    <a:pt x="57" y="522"/>
                    <a:pt x="56" y="525"/>
                    <a:pt x="50" y="525"/>
                  </a:cubicBezTo>
                  <a:cubicBezTo>
                    <a:pt x="43" y="525"/>
                    <a:pt x="43" y="522"/>
                    <a:pt x="43" y="522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20" y="38"/>
                    <a:pt x="21" y="20"/>
                    <a:pt x="50" y="20"/>
                  </a:cubicBezTo>
                  <a:moveTo>
                    <a:pt x="50" y="0"/>
                  </a:moveTo>
                  <a:cubicBezTo>
                    <a:pt x="12" y="0"/>
                    <a:pt x="1" y="24"/>
                    <a:pt x="0" y="37"/>
                  </a:cubicBezTo>
                  <a:cubicBezTo>
                    <a:pt x="0" y="38"/>
                    <a:pt x="0" y="38"/>
                    <a:pt x="0" y="39"/>
                  </a:cubicBezTo>
                  <a:cubicBezTo>
                    <a:pt x="23" y="523"/>
                    <a:pt x="23" y="523"/>
                    <a:pt x="23" y="523"/>
                  </a:cubicBezTo>
                  <a:cubicBezTo>
                    <a:pt x="24" y="534"/>
                    <a:pt x="32" y="545"/>
                    <a:pt x="50" y="545"/>
                  </a:cubicBezTo>
                  <a:cubicBezTo>
                    <a:pt x="68" y="545"/>
                    <a:pt x="76" y="534"/>
                    <a:pt x="77" y="523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8"/>
                    <a:pt x="100" y="38"/>
                    <a:pt x="100" y="37"/>
                  </a:cubicBezTo>
                  <a:cubicBezTo>
                    <a:pt x="99" y="24"/>
                    <a:pt x="87" y="0"/>
                    <a:pt x="50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09" name="Freeform 116"/>
            <p:cNvSpPr/>
            <p:nvPr/>
          </p:nvSpPr>
          <p:spPr bwMode="auto">
            <a:xfrm>
              <a:off x="5276851" y="730250"/>
              <a:ext cx="254000" cy="85725"/>
            </a:xfrm>
            <a:custGeom>
              <a:gdLst>
                <a:gd fmla="*/ 75 w 80" name="T0"/>
                <a:gd fmla="*/ 27 h 27" name="T1"/>
                <a:gd fmla="*/ 71 w 80" name="T2"/>
                <a:gd fmla="*/ 23 h 27" name="T3"/>
                <a:gd fmla="*/ 40 w 80" name="T4"/>
                <a:gd fmla="*/ 9 h 27" name="T5"/>
                <a:gd fmla="*/ 9 w 80" name="T6"/>
                <a:gd fmla="*/ 23 h 27" name="T7"/>
                <a:gd fmla="*/ 4 w 80" name="T8"/>
                <a:gd fmla="*/ 27 h 27" name="T9"/>
                <a:gd fmla="*/ 0 w 80" name="T10"/>
                <a:gd fmla="*/ 22 h 27" name="T11"/>
                <a:gd fmla="*/ 40 w 80" name="T12"/>
                <a:gd fmla="*/ 0 h 27" name="T13"/>
                <a:gd fmla="*/ 80 w 80" name="T14"/>
                <a:gd fmla="*/ 22 h 27" name="T15"/>
                <a:gd fmla="*/ 76 w 80" name="T16"/>
                <a:gd fmla="*/ 27 h 27" name="T17"/>
                <a:gd fmla="*/ 75 w 80" name="T18"/>
                <a:gd fmla="*/ 27 h 27" name="T1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b="b" l="0" r="r" t="0"/>
              <a:pathLst>
                <a:path h="27" w="80">
                  <a:moveTo>
                    <a:pt x="75" y="27"/>
                  </a:moveTo>
                  <a:cubicBezTo>
                    <a:pt x="73" y="27"/>
                    <a:pt x="71" y="26"/>
                    <a:pt x="71" y="23"/>
                  </a:cubicBezTo>
                  <a:cubicBezTo>
                    <a:pt x="71" y="23"/>
                    <a:pt x="68" y="9"/>
                    <a:pt x="40" y="9"/>
                  </a:cubicBezTo>
                  <a:cubicBezTo>
                    <a:pt x="11" y="9"/>
                    <a:pt x="9" y="23"/>
                    <a:pt x="9" y="23"/>
                  </a:cubicBezTo>
                  <a:cubicBezTo>
                    <a:pt x="8" y="26"/>
                    <a:pt x="6" y="27"/>
                    <a:pt x="4" y="27"/>
                  </a:cubicBezTo>
                  <a:cubicBezTo>
                    <a:pt x="1" y="27"/>
                    <a:pt x="0" y="25"/>
                    <a:pt x="0" y="22"/>
                  </a:cubicBezTo>
                  <a:cubicBezTo>
                    <a:pt x="0" y="21"/>
                    <a:pt x="3" y="0"/>
                    <a:pt x="40" y="0"/>
                  </a:cubicBezTo>
                  <a:cubicBezTo>
                    <a:pt x="76" y="0"/>
                    <a:pt x="80" y="21"/>
                    <a:pt x="80" y="22"/>
                  </a:cubicBezTo>
                  <a:cubicBezTo>
                    <a:pt x="80" y="25"/>
                    <a:pt x="78" y="27"/>
                    <a:pt x="76" y="27"/>
                  </a:cubicBezTo>
                  <a:cubicBezTo>
                    <a:pt x="76" y="27"/>
                    <a:pt x="76" y="27"/>
                    <a:pt x="75" y="27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10" name="Freeform 117"/>
            <p:cNvSpPr/>
            <p:nvPr/>
          </p:nvSpPr>
          <p:spPr bwMode="auto">
            <a:xfrm>
              <a:off x="5267326" y="222250"/>
              <a:ext cx="231775" cy="288925"/>
            </a:xfrm>
            <a:custGeom>
              <a:gdLst>
                <a:gd fmla="*/ 72 w 73" name="T0"/>
                <a:gd fmla="*/ 76 h 91" name="T1"/>
                <a:gd fmla="*/ 70 w 73" name="T2"/>
                <a:gd fmla="*/ 73 h 91" name="T3"/>
                <a:gd fmla="*/ 54 w 73" name="T4"/>
                <a:gd fmla="*/ 47 h 91" name="T5"/>
                <a:gd fmla="*/ 69 w 73" name="T6"/>
                <a:gd fmla="*/ 3 h 91" name="T7"/>
                <a:gd fmla="*/ 69 w 73" name="T8"/>
                <a:gd fmla="*/ 2 h 91" name="T9"/>
                <a:gd fmla="*/ 67 w 73" name="T10"/>
                <a:gd fmla="*/ 0 h 91" name="T11"/>
                <a:gd fmla="*/ 67 w 73" name="T12"/>
                <a:gd fmla="*/ 0 h 91" name="T13"/>
                <a:gd fmla="*/ 14 w 73" name="T14"/>
                <a:gd fmla="*/ 50 h 91" name="T15"/>
                <a:gd fmla="*/ 4 w 73" name="T16"/>
                <a:gd fmla="*/ 78 h 91" name="T17"/>
                <a:gd fmla="*/ 4 w 73" name="T18"/>
                <a:gd fmla="*/ 80 h 91" name="T19"/>
                <a:gd fmla="*/ 5 w 73" name="T20"/>
                <a:gd fmla="*/ 85 h 91" name="T21"/>
                <a:gd fmla="*/ 10 w 73" name="T22"/>
                <a:gd fmla="*/ 88 h 91" name="T23"/>
                <a:gd fmla="*/ 14 w 73" name="T24"/>
                <a:gd fmla="*/ 87 h 91" name="T25"/>
                <a:gd fmla="*/ 17 w 73" name="T26"/>
                <a:gd fmla="*/ 86 h 91" name="T27"/>
                <a:gd fmla="*/ 19 w 73" name="T28"/>
                <a:gd fmla="*/ 87 h 91" name="T29"/>
                <a:gd fmla="*/ 27 w 73" name="T30"/>
                <a:gd fmla="*/ 90 h 91" name="T31"/>
                <a:gd fmla="*/ 32 w 73" name="T32"/>
                <a:gd fmla="*/ 88 h 91" name="T33"/>
                <a:gd fmla="*/ 35 w 73" name="T34"/>
                <a:gd fmla="*/ 88 h 91" name="T35"/>
                <a:gd fmla="*/ 35 w 73" name="T36"/>
                <a:gd fmla="*/ 88 h 91" name="T37"/>
                <a:gd fmla="*/ 40 w 73" name="T38"/>
                <a:gd fmla="*/ 89 h 91" name="T39"/>
                <a:gd fmla="*/ 45 w 73" name="T40"/>
                <a:gd fmla="*/ 91 h 91" name="T41"/>
                <a:gd fmla="*/ 46 w 73" name="T42"/>
                <a:gd fmla="*/ 91 h 91" name="T43"/>
                <a:gd fmla="*/ 50 w 73" name="T44"/>
                <a:gd fmla="*/ 89 h 91" name="T45"/>
                <a:gd fmla="*/ 54 w 73" name="T46"/>
                <a:gd fmla="*/ 87 h 91" name="T47"/>
                <a:gd fmla="*/ 56 w 73" name="T48"/>
                <a:gd fmla="*/ 86 h 91" name="T49"/>
                <a:gd fmla="*/ 59 w 73" name="T50"/>
                <a:gd fmla="*/ 87 h 91" name="T51"/>
                <a:gd fmla="*/ 62 w 73" name="T52"/>
                <a:gd fmla="*/ 87 h 91" name="T53"/>
                <a:gd fmla="*/ 65 w 73" name="T54"/>
                <a:gd fmla="*/ 86 h 91" name="T55"/>
                <a:gd fmla="*/ 73 w 73" name="T56"/>
                <a:gd fmla="*/ 79 h 91" name="T57"/>
                <a:gd fmla="*/ 72 w 73" name="T58"/>
                <a:gd fmla="*/ 76 h 91" name="T5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b="b" l="0" r="r" t="0"/>
              <a:pathLst>
                <a:path h="91" w="73">
                  <a:moveTo>
                    <a:pt x="72" y="76"/>
                  </a:moveTo>
                  <a:cubicBezTo>
                    <a:pt x="71" y="75"/>
                    <a:pt x="70" y="74"/>
                    <a:pt x="70" y="73"/>
                  </a:cubicBezTo>
                  <a:cubicBezTo>
                    <a:pt x="62" y="66"/>
                    <a:pt x="57" y="61"/>
                    <a:pt x="54" y="47"/>
                  </a:cubicBezTo>
                  <a:cubicBezTo>
                    <a:pt x="48" y="26"/>
                    <a:pt x="69" y="3"/>
                    <a:pt x="69" y="3"/>
                  </a:cubicBezTo>
                  <a:cubicBezTo>
                    <a:pt x="70" y="3"/>
                    <a:pt x="70" y="2"/>
                    <a:pt x="69" y="2"/>
                  </a:cubicBezTo>
                  <a:cubicBezTo>
                    <a:pt x="69" y="1"/>
                    <a:pt x="68" y="0"/>
                    <a:pt x="67" y="0"/>
                  </a:cubicBezTo>
                  <a:cubicBezTo>
                    <a:pt x="67" y="0"/>
                    <a:pt x="67" y="0"/>
                    <a:pt x="67" y="0"/>
                  </a:cubicBezTo>
                  <a:cubicBezTo>
                    <a:pt x="65" y="1"/>
                    <a:pt x="31" y="26"/>
                    <a:pt x="14" y="50"/>
                  </a:cubicBezTo>
                  <a:cubicBezTo>
                    <a:pt x="3" y="67"/>
                    <a:pt x="0" y="73"/>
                    <a:pt x="4" y="78"/>
                  </a:cubicBezTo>
                  <a:cubicBezTo>
                    <a:pt x="4" y="78"/>
                    <a:pt x="4" y="79"/>
                    <a:pt x="4" y="80"/>
                  </a:cubicBezTo>
                  <a:cubicBezTo>
                    <a:pt x="4" y="82"/>
                    <a:pt x="4" y="84"/>
                    <a:pt x="5" y="85"/>
                  </a:cubicBezTo>
                  <a:cubicBezTo>
                    <a:pt x="7" y="87"/>
                    <a:pt x="8" y="88"/>
                    <a:pt x="10" y="88"/>
                  </a:cubicBezTo>
                  <a:cubicBezTo>
                    <a:pt x="12" y="88"/>
                    <a:pt x="13" y="87"/>
                    <a:pt x="14" y="87"/>
                  </a:cubicBezTo>
                  <a:cubicBezTo>
                    <a:pt x="15" y="86"/>
                    <a:pt x="16" y="86"/>
                    <a:pt x="17" y="86"/>
                  </a:cubicBezTo>
                  <a:cubicBezTo>
                    <a:pt x="18" y="86"/>
                    <a:pt x="19" y="86"/>
                    <a:pt x="19" y="87"/>
                  </a:cubicBezTo>
                  <a:cubicBezTo>
                    <a:pt x="22" y="89"/>
                    <a:pt x="25" y="90"/>
                    <a:pt x="27" y="90"/>
                  </a:cubicBezTo>
                  <a:cubicBezTo>
                    <a:pt x="30" y="90"/>
                    <a:pt x="31" y="89"/>
                    <a:pt x="32" y="88"/>
                  </a:cubicBezTo>
                  <a:cubicBezTo>
                    <a:pt x="33" y="88"/>
                    <a:pt x="34" y="88"/>
                    <a:pt x="35" y="88"/>
                  </a:cubicBezTo>
                  <a:cubicBezTo>
                    <a:pt x="35" y="88"/>
                    <a:pt x="35" y="88"/>
                    <a:pt x="35" y="88"/>
                  </a:cubicBezTo>
                  <a:cubicBezTo>
                    <a:pt x="37" y="88"/>
                    <a:pt x="38" y="88"/>
                    <a:pt x="40" y="89"/>
                  </a:cubicBezTo>
                  <a:cubicBezTo>
                    <a:pt x="42" y="90"/>
                    <a:pt x="43" y="91"/>
                    <a:pt x="45" y="91"/>
                  </a:cubicBezTo>
                  <a:cubicBezTo>
                    <a:pt x="45" y="91"/>
                    <a:pt x="45" y="91"/>
                    <a:pt x="46" y="91"/>
                  </a:cubicBezTo>
                  <a:cubicBezTo>
                    <a:pt x="47" y="91"/>
                    <a:pt x="49" y="90"/>
                    <a:pt x="50" y="89"/>
                  </a:cubicBezTo>
                  <a:cubicBezTo>
                    <a:pt x="52" y="88"/>
                    <a:pt x="53" y="87"/>
                    <a:pt x="54" y="87"/>
                  </a:cubicBezTo>
                  <a:cubicBezTo>
                    <a:pt x="55" y="86"/>
                    <a:pt x="56" y="86"/>
                    <a:pt x="56" y="86"/>
                  </a:cubicBezTo>
                  <a:cubicBezTo>
                    <a:pt x="57" y="86"/>
                    <a:pt x="58" y="86"/>
                    <a:pt x="59" y="87"/>
                  </a:cubicBezTo>
                  <a:cubicBezTo>
                    <a:pt x="60" y="87"/>
                    <a:pt x="61" y="87"/>
                    <a:pt x="62" y="87"/>
                  </a:cubicBezTo>
                  <a:cubicBezTo>
                    <a:pt x="63" y="87"/>
                    <a:pt x="64" y="87"/>
                    <a:pt x="65" y="86"/>
                  </a:cubicBezTo>
                  <a:cubicBezTo>
                    <a:pt x="71" y="84"/>
                    <a:pt x="72" y="80"/>
                    <a:pt x="73" y="79"/>
                  </a:cubicBezTo>
                  <a:cubicBezTo>
                    <a:pt x="73" y="78"/>
                    <a:pt x="73" y="76"/>
                    <a:pt x="72" y="7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403" name="Freeform 118"/>
          <p:cNvSpPr/>
          <p:nvPr/>
        </p:nvSpPr>
        <p:spPr bwMode="auto">
          <a:xfrm>
            <a:off x="10205480" y="2357713"/>
            <a:ext cx="358208" cy="904166"/>
          </a:xfrm>
          <a:custGeom>
            <a:gdLst>
              <a:gd fmla="*/ 115 w 218" name="T0"/>
              <a:gd fmla="*/ 549 h 549" name="T1"/>
              <a:gd fmla="*/ 0 w 218" name="T2"/>
              <a:gd fmla="*/ 417 h 549" name="T3"/>
              <a:gd fmla="*/ 0 w 218" name="T4"/>
              <a:gd fmla="*/ 91 h 549" name="T5"/>
              <a:gd fmla="*/ 86 w 218" name="T6"/>
              <a:gd fmla="*/ 0 h 549" name="T7"/>
              <a:gd fmla="*/ 141 w 218" name="T8"/>
              <a:gd fmla="*/ 21 h 549" name="T9"/>
              <a:gd fmla="*/ 171 w 218" name="T10"/>
              <a:gd fmla="*/ 91 h 549" name="T11"/>
              <a:gd fmla="*/ 171 w 218" name="T12"/>
              <a:gd fmla="*/ 405 h 549" name="T13"/>
              <a:gd fmla="*/ 110 w 218" name="T14"/>
              <a:gd fmla="*/ 474 h 549" name="T15"/>
              <a:gd fmla="*/ 69 w 218" name="T16"/>
              <a:gd fmla="*/ 463 h 549" name="T17"/>
              <a:gd fmla="*/ 41 w 218" name="T18"/>
              <a:gd fmla="*/ 405 h 549" name="T19"/>
              <a:gd fmla="*/ 41 w 218" name="T20"/>
              <a:gd fmla="*/ 173 h 549" name="T21"/>
              <a:gd fmla="*/ 51 w 218" name="T22"/>
              <a:gd fmla="*/ 163 h 549" name="T23"/>
              <a:gd fmla="*/ 61 w 218" name="T24"/>
              <a:gd fmla="*/ 173 h 549" name="T25"/>
              <a:gd fmla="*/ 61 w 218" name="T26"/>
              <a:gd fmla="*/ 405 h 549" name="T27"/>
              <a:gd fmla="*/ 80 w 218" name="T28"/>
              <a:gd fmla="*/ 447 h 549" name="T29"/>
              <a:gd fmla="*/ 106 w 218" name="T30"/>
              <a:gd fmla="*/ 454 h 549" name="T31"/>
              <a:gd fmla="*/ 107 w 218" name="T32"/>
              <a:gd fmla="*/ 454 h 549" name="T33"/>
              <a:gd fmla="*/ 109 w 218" name="T34"/>
              <a:gd fmla="*/ 454 h 549" name="T35"/>
              <a:gd fmla="*/ 151 w 218" name="T36"/>
              <a:gd fmla="*/ 405 h 549" name="T37"/>
              <a:gd fmla="*/ 151 w 218" name="T38"/>
              <a:gd fmla="*/ 91 h 549" name="T39"/>
              <a:gd fmla="*/ 86 w 218" name="T40"/>
              <a:gd fmla="*/ 20 h 549" name="T41"/>
              <a:gd fmla="*/ 20 w 218" name="T42"/>
              <a:gd fmla="*/ 91 h 549" name="T43"/>
              <a:gd fmla="*/ 20 w 218" name="T44"/>
              <a:gd fmla="*/ 417 h 549" name="T45"/>
              <a:gd fmla="*/ 115 w 218" name="T46"/>
              <a:gd fmla="*/ 529 h 549" name="T47"/>
              <a:gd fmla="*/ 198 w 218" name="T48"/>
              <a:gd fmla="*/ 411 h 549" name="T49"/>
              <a:gd fmla="*/ 198 w 218" name="T50"/>
              <a:gd fmla="*/ 68 h 549" name="T51"/>
              <a:gd fmla="*/ 208 w 218" name="T52"/>
              <a:gd fmla="*/ 58 h 549" name="T53"/>
              <a:gd fmla="*/ 218 w 218" name="T54"/>
              <a:gd fmla="*/ 68 h 549" name="T55"/>
              <a:gd fmla="*/ 218 w 218" name="T56"/>
              <a:gd fmla="*/ 411 h 549" name="T57"/>
              <a:gd fmla="*/ 115 w 218" name="T58"/>
              <a:gd fmla="*/ 549 h 549" name="T59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</a:cxnLst>
            <a:rect b="b" l="0" r="r" t="0"/>
            <a:pathLst>
              <a:path h="549" w="218">
                <a:moveTo>
                  <a:pt x="115" y="549"/>
                </a:moveTo>
                <a:cubicBezTo>
                  <a:pt x="75" y="549"/>
                  <a:pt x="0" y="522"/>
                  <a:pt x="0" y="417"/>
                </a:cubicBezTo>
                <a:cubicBezTo>
                  <a:pt x="0" y="91"/>
                  <a:pt x="0" y="91"/>
                  <a:pt x="0" y="91"/>
                </a:cubicBezTo>
                <a:cubicBezTo>
                  <a:pt x="0" y="19"/>
                  <a:pt x="54" y="0"/>
                  <a:pt x="86" y="0"/>
                </a:cubicBezTo>
                <a:cubicBezTo>
                  <a:pt x="105" y="0"/>
                  <a:pt x="125" y="8"/>
                  <a:pt x="141" y="21"/>
                </a:cubicBezTo>
                <a:cubicBezTo>
                  <a:pt x="155" y="33"/>
                  <a:pt x="171" y="55"/>
                  <a:pt x="171" y="91"/>
                </a:cubicBezTo>
                <a:cubicBezTo>
                  <a:pt x="171" y="405"/>
                  <a:pt x="171" y="405"/>
                  <a:pt x="171" y="405"/>
                </a:cubicBezTo>
                <a:cubicBezTo>
                  <a:pt x="171" y="444"/>
                  <a:pt x="145" y="473"/>
                  <a:pt x="110" y="474"/>
                </a:cubicBezTo>
                <a:cubicBezTo>
                  <a:pt x="98" y="477"/>
                  <a:pt x="82" y="473"/>
                  <a:pt x="69" y="463"/>
                </a:cubicBezTo>
                <a:cubicBezTo>
                  <a:pt x="58" y="456"/>
                  <a:pt x="41" y="438"/>
                  <a:pt x="41" y="405"/>
                </a:cubicBezTo>
                <a:cubicBezTo>
                  <a:pt x="41" y="173"/>
                  <a:pt x="41" y="173"/>
                  <a:pt x="41" y="173"/>
                </a:cubicBezTo>
                <a:cubicBezTo>
                  <a:pt x="41" y="167"/>
                  <a:pt x="45" y="163"/>
                  <a:pt x="51" y="163"/>
                </a:cubicBezTo>
                <a:cubicBezTo>
                  <a:pt x="56" y="163"/>
                  <a:pt x="61" y="167"/>
                  <a:pt x="61" y="173"/>
                </a:cubicBezTo>
                <a:cubicBezTo>
                  <a:pt x="61" y="405"/>
                  <a:pt x="61" y="405"/>
                  <a:pt x="61" y="405"/>
                </a:cubicBezTo>
                <a:cubicBezTo>
                  <a:pt x="61" y="429"/>
                  <a:pt x="73" y="442"/>
                  <a:pt x="80" y="447"/>
                </a:cubicBezTo>
                <a:cubicBezTo>
                  <a:pt x="90" y="454"/>
                  <a:pt x="101" y="456"/>
                  <a:pt x="106" y="454"/>
                </a:cubicBezTo>
                <a:cubicBezTo>
                  <a:pt x="107" y="454"/>
                  <a:pt x="107" y="454"/>
                  <a:pt x="107" y="454"/>
                </a:cubicBezTo>
                <a:cubicBezTo>
                  <a:pt x="109" y="454"/>
                  <a:pt x="109" y="454"/>
                  <a:pt x="109" y="454"/>
                </a:cubicBezTo>
                <a:cubicBezTo>
                  <a:pt x="134" y="454"/>
                  <a:pt x="151" y="433"/>
                  <a:pt x="151" y="405"/>
                </a:cubicBezTo>
                <a:cubicBezTo>
                  <a:pt x="151" y="91"/>
                  <a:pt x="151" y="91"/>
                  <a:pt x="151" y="91"/>
                </a:cubicBezTo>
                <a:cubicBezTo>
                  <a:pt x="151" y="37"/>
                  <a:pt x="107" y="20"/>
                  <a:pt x="86" y="20"/>
                </a:cubicBezTo>
                <a:cubicBezTo>
                  <a:pt x="79" y="20"/>
                  <a:pt x="20" y="22"/>
                  <a:pt x="20" y="91"/>
                </a:cubicBezTo>
                <a:cubicBezTo>
                  <a:pt x="20" y="417"/>
                  <a:pt x="20" y="417"/>
                  <a:pt x="20" y="417"/>
                </a:cubicBezTo>
                <a:cubicBezTo>
                  <a:pt x="20" y="506"/>
                  <a:pt x="82" y="529"/>
                  <a:pt x="115" y="529"/>
                </a:cubicBezTo>
                <a:cubicBezTo>
                  <a:pt x="142" y="529"/>
                  <a:pt x="198" y="501"/>
                  <a:pt x="198" y="411"/>
                </a:cubicBezTo>
                <a:cubicBezTo>
                  <a:pt x="198" y="68"/>
                  <a:pt x="198" y="68"/>
                  <a:pt x="198" y="68"/>
                </a:cubicBezTo>
                <a:cubicBezTo>
                  <a:pt x="198" y="62"/>
                  <a:pt x="202" y="58"/>
                  <a:pt x="208" y="58"/>
                </a:cubicBezTo>
                <a:cubicBezTo>
                  <a:pt x="213" y="58"/>
                  <a:pt x="218" y="62"/>
                  <a:pt x="218" y="68"/>
                </a:cubicBezTo>
                <a:cubicBezTo>
                  <a:pt x="218" y="411"/>
                  <a:pt x="218" y="411"/>
                  <a:pt x="218" y="411"/>
                </a:cubicBezTo>
                <a:cubicBezTo>
                  <a:pt x="218" y="507"/>
                  <a:pt x="158" y="549"/>
                  <a:pt x="115" y="549"/>
                </a:cubicBezTo>
                <a:close/>
              </a:path>
            </a:pathLst>
          </a:custGeom>
          <a:gradFill flip="none" rotWithShape="1">
            <a:gsLst>
              <a:gs pos="14000">
                <a:schemeClr val="tx2"/>
              </a:gs>
              <a:gs pos="100000">
                <a:schemeClr val="bg2">
                  <a:lumMod val="25000"/>
                </a:schemeClr>
              </a:gs>
              <a:gs pos="68000">
                <a:schemeClr val="bg2">
                  <a:lumMod val="50000"/>
                </a:schemeClr>
              </a:gs>
              <a:gs pos="40000">
                <a:schemeClr val="tx2">
                  <a:lumMod val="60000"/>
                  <a:lumOff val="40000"/>
                </a:schemeClr>
              </a:gs>
            </a:gsLst>
            <a:lin ang="11400000" scaled="0"/>
          </a:gradFill>
          <a:ln>
            <a:noFill/>
          </a:ln>
          <a:extLst/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66" name="globe"/>
          <p:cNvGrpSpPr/>
          <p:nvPr/>
        </p:nvGrpSpPr>
        <p:grpSpPr>
          <a:xfrm>
            <a:off x="9049767" y="3885335"/>
            <a:ext cx="937104" cy="1245081"/>
            <a:chOff x="6924912" y="2286301"/>
            <a:chExt cx="937104" cy="1245081"/>
          </a:xfrm>
        </p:grpSpPr>
        <p:sp>
          <p:nvSpPr>
            <p:cNvPr id="386" name="Freeform 25"/>
            <p:cNvSpPr/>
            <p:nvPr/>
          </p:nvSpPr>
          <p:spPr bwMode="auto">
            <a:xfrm>
              <a:off x="7331704" y="2304417"/>
              <a:ext cx="530312" cy="1058977"/>
            </a:xfrm>
            <a:custGeom>
              <a:gdLst>
                <a:gd fmla="*/ 0 w 322" name="T0"/>
                <a:gd fmla="*/ 643 h 643" name="T1"/>
                <a:gd fmla="*/ 0 w 322" name="T2"/>
                <a:gd fmla="*/ 623 h 643" name="T3"/>
                <a:gd fmla="*/ 302 w 322" name="T4"/>
                <a:gd fmla="*/ 322 h 643" name="T5"/>
                <a:gd fmla="*/ 0 w 322" name="T6"/>
                <a:gd fmla="*/ 20 h 643" name="T7"/>
                <a:gd fmla="*/ 0 w 322" name="T8"/>
                <a:gd fmla="*/ 0 h 643" name="T9"/>
                <a:gd fmla="*/ 322 w 322" name="T10"/>
                <a:gd fmla="*/ 322 h 643" name="T11"/>
                <a:gd fmla="*/ 0 w 322" name="T12"/>
                <a:gd fmla="*/ 643 h 643" name="T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b="b" l="0" r="r" t="0"/>
              <a:pathLst>
                <a:path h="643" w="322">
                  <a:moveTo>
                    <a:pt x="0" y="643"/>
                  </a:moveTo>
                  <a:cubicBezTo>
                    <a:pt x="0" y="623"/>
                    <a:pt x="0" y="623"/>
                    <a:pt x="0" y="623"/>
                  </a:cubicBezTo>
                  <a:cubicBezTo>
                    <a:pt x="167" y="623"/>
                    <a:pt x="302" y="488"/>
                    <a:pt x="302" y="322"/>
                  </a:cubicBezTo>
                  <a:cubicBezTo>
                    <a:pt x="302" y="155"/>
                    <a:pt x="167" y="20"/>
                    <a:pt x="0" y="2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178" y="0"/>
                    <a:pt x="322" y="144"/>
                    <a:pt x="322" y="322"/>
                  </a:cubicBezTo>
                  <a:cubicBezTo>
                    <a:pt x="322" y="499"/>
                    <a:pt x="178" y="643"/>
                    <a:pt x="0" y="643"/>
                  </a:cubicBez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87" name="Rectangle 26"/>
            <p:cNvSpPr>
              <a:spLocks noChangeArrowheads="1"/>
            </p:cNvSpPr>
            <p:nvPr/>
          </p:nvSpPr>
          <p:spPr bwMode="auto">
            <a:xfrm>
              <a:off x="7315235" y="2299477"/>
              <a:ext cx="32939" cy="141636"/>
            </a:xfrm>
            <a:prstGeom prst="rect">
              <a:avLst/>
            </a:prstGeom>
            <a:solidFill>
              <a:schemeClr val="accent1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88" name="Rectangle 27"/>
            <p:cNvSpPr>
              <a:spLocks noChangeArrowheads="1"/>
            </p:cNvSpPr>
            <p:nvPr/>
          </p:nvSpPr>
          <p:spPr bwMode="auto">
            <a:xfrm>
              <a:off x="7292178" y="3228346"/>
              <a:ext cx="79053" cy="230571"/>
            </a:xfrm>
            <a:prstGeom prst="rect">
              <a:avLst/>
            </a:prstGeom>
            <a:solidFill>
              <a:schemeClr val="tx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89" name="Oval 28"/>
            <p:cNvSpPr>
              <a:spLocks noChangeArrowheads="1"/>
            </p:cNvSpPr>
            <p:nvPr/>
          </p:nvSpPr>
          <p:spPr bwMode="auto">
            <a:xfrm>
              <a:off x="7297119" y="2286301"/>
              <a:ext cx="70818" cy="70818"/>
            </a:xfrm>
            <a:prstGeom prst="ellipse">
              <a:avLst/>
            </a:prstGeom>
            <a:solidFill>
              <a:schemeClr val="tx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90" name="Rectangle 29"/>
            <p:cNvSpPr>
              <a:spLocks noChangeArrowheads="1"/>
            </p:cNvSpPr>
            <p:nvPr/>
          </p:nvSpPr>
          <p:spPr bwMode="auto">
            <a:xfrm>
              <a:off x="7162070" y="3407862"/>
              <a:ext cx="340915" cy="123520"/>
            </a:xfrm>
            <a:prstGeom prst="rect">
              <a:avLst/>
            </a:prstGeom>
            <a:solidFill>
              <a:schemeClr val="tx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91" name="Oval 30"/>
            <p:cNvSpPr>
              <a:spLocks noChangeArrowheads="1"/>
            </p:cNvSpPr>
            <p:nvPr/>
          </p:nvSpPr>
          <p:spPr bwMode="auto">
            <a:xfrm>
              <a:off x="6941381" y="2441113"/>
              <a:ext cx="787234" cy="787234"/>
            </a:xfrm>
            <a:prstGeom prst="ellipse">
              <a:avLst/>
            </a:prstGeom>
            <a:gradFill flip="none" rotWithShape="1">
              <a:gsLst>
                <a:gs pos="45000">
                  <a:schemeClr val="accent1">
                    <a:lumMod val="20000"/>
                    <a:lumOff val="80000"/>
                  </a:schemeClr>
                </a:gs>
                <a:gs pos="85000">
                  <a:schemeClr val="accent1">
                    <a:lumMod val="50000"/>
                  </a:schemeClr>
                </a:gs>
              </a:gsLst>
              <a:path path="circle">
                <a:fillToRect b="100000" r="100000"/>
              </a:path>
              <a:tileRect l="-100000" t="-100000"/>
            </a:gra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92" name="Freeform 31"/>
            <p:cNvSpPr>
              <a:spLocks noEditPoints="1"/>
            </p:cNvSpPr>
            <p:nvPr/>
          </p:nvSpPr>
          <p:spPr bwMode="auto">
            <a:xfrm>
              <a:off x="6924912" y="2424643"/>
              <a:ext cx="820172" cy="820172"/>
            </a:xfrm>
            <a:custGeom>
              <a:gdLst>
                <a:gd fmla="*/ 249 w 498" name="T0"/>
                <a:gd fmla="*/ 498 h 498" name="T1"/>
                <a:gd fmla="*/ 0 w 498" name="T2"/>
                <a:gd fmla="*/ 249 h 498" name="T3"/>
                <a:gd fmla="*/ 249 w 498" name="T4"/>
                <a:gd fmla="*/ 0 h 498" name="T5"/>
                <a:gd fmla="*/ 498 w 498" name="T6"/>
                <a:gd fmla="*/ 249 h 498" name="T7"/>
                <a:gd fmla="*/ 249 w 498" name="T8"/>
                <a:gd fmla="*/ 498 h 498" name="T9"/>
                <a:gd fmla="*/ 249 w 498" name="T10"/>
                <a:gd fmla="*/ 20 h 498" name="T11"/>
                <a:gd fmla="*/ 20 w 498" name="T12"/>
                <a:gd fmla="*/ 249 h 498" name="T13"/>
                <a:gd fmla="*/ 249 w 498" name="T14"/>
                <a:gd fmla="*/ 478 h 498" name="T15"/>
                <a:gd fmla="*/ 478 w 498" name="T16"/>
                <a:gd fmla="*/ 249 h 498" name="T17"/>
                <a:gd fmla="*/ 249 w 498" name="T18"/>
                <a:gd fmla="*/ 20 h 498" name="T1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b="b" l="0" r="r" t="0"/>
              <a:pathLst>
                <a:path h="498" w="498">
                  <a:moveTo>
                    <a:pt x="249" y="498"/>
                  </a:moveTo>
                  <a:cubicBezTo>
                    <a:pt x="112" y="498"/>
                    <a:pt x="0" y="386"/>
                    <a:pt x="0" y="249"/>
                  </a:cubicBezTo>
                  <a:cubicBezTo>
                    <a:pt x="0" y="111"/>
                    <a:pt x="112" y="0"/>
                    <a:pt x="249" y="0"/>
                  </a:cubicBezTo>
                  <a:cubicBezTo>
                    <a:pt x="387" y="0"/>
                    <a:pt x="498" y="111"/>
                    <a:pt x="498" y="249"/>
                  </a:cubicBezTo>
                  <a:cubicBezTo>
                    <a:pt x="498" y="386"/>
                    <a:pt x="387" y="498"/>
                    <a:pt x="249" y="498"/>
                  </a:cubicBezTo>
                  <a:close/>
                  <a:moveTo>
                    <a:pt x="249" y="20"/>
                  </a:moveTo>
                  <a:cubicBezTo>
                    <a:pt x="123" y="20"/>
                    <a:pt x="20" y="122"/>
                    <a:pt x="20" y="249"/>
                  </a:cubicBezTo>
                  <a:cubicBezTo>
                    <a:pt x="20" y="375"/>
                    <a:pt x="123" y="478"/>
                    <a:pt x="249" y="478"/>
                  </a:cubicBezTo>
                  <a:cubicBezTo>
                    <a:pt x="376" y="478"/>
                    <a:pt x="478" y="375"/>
                    <a:pt x="478" y="249"/>
                  </a:cubicBezTo>
                  <a:cubicBezTo>
                    <a:pt x="478" y="122"/>
                    <a:pt x="376" y="20"/>
                    <a:pt x="249" y="20"/>
                  </a:cubicBez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93" name="Freeform 32"/>
            <p:cNvSpPr/>
            <p:nvPr/>
          </p:nvSpPr>
          <p:spPr bwMode="auto">
            <a:xfrm>
              <a:off x="6938087" y="2750736"/>
              <a:ext cx="793821" cy="209160"/>
            </a:xfrm>
            <a:custGeom>
              <a:gdLst>
                <a:gd fmla="*/ 301 w 482" name="T0"/>
                <a:gd fmla="*/ 122 h 127" name="T1"/>
                <a:gd fmla="*/ 230 w 482" name="T2"/>
                <a:gd fmla="*/ 117 h 127" name="T3"/>
                <a:gd fmla="*/ 0 w 482" name="T4"/>
                <a:gd fmla="*/ 6 h 127" name="T5"/>
                <a:gd fmla="*/ 10 w 482" name="T6"/>
                <a:gd fmla="*/ 0 h 127" name="T7"/>
                <a:gd fmla="*/ 232 w 482" name="T8"/>
                <a:gd fmla="*/ 105 h 127" name="T9"/>
                <a:gd fmla="*/ 474 w 482" name="T10"/>
                <a:gd fmla="*/ 62 h 127" name="T11"/>
                <a:gd fmla="*/ 482 w 482" name="T12"/>
                <a:gd fmla="*/ 70 h 127" name="T13"/>
                <a:gd fmla="*/ 301 w 482" name="T14"/>
                <a:gd fmla="*/ 122 h 127" name="T1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b="b" l="0" r="r" t="0"/>
              <a:pathLst>
                <a:path h="127" w="482">
                  <a:moveTo>
                    <a:pt x="301" y="122"/>
                  </a:moveTo>
                  <a:cubicBezTo>
                    <a:pt x="280" y="122"/>
                    <a:pt x="256" y="120"/>
                    <a:pt x="230" y="117"/>
                  </a:cubicBezTo>
                  <a:cubicBezTo>
                    <a:pt x="55" y="94"/>
                    <a:pt x="2" y="10"/>
                    <a:pt x="0" y="6"/>
                  </a:cubicBezTo>
                  <a:cubicBezTo>
                    <a:pt x="10" y="0"/>
                    <a:pt x="10" y="0"/>
                    <a:pt x="10" y="0"/>
                  </a:cubicBezTo>
                  <a:cubicBezTo>
                    <a:pt x="10" y="1"/>
                    <a:pt x="63" y="82"/>
                    <a:pt x="232" y="105"/>
                  </a:cubicBezTo>
                  <a:cubicBezTo>
                    <a:pt x="401" y="127"/>
                    <a:pt x="473" y="62"/>
                    <a:pt x="474" y="62"/>
                  </a:cubicBezTo>
                  <a:cubicBezTo>
                    <a:pt x="482" y="70"/>
                    <a:pt x="482" y="70"/>
                    <a:pt x="482" y="70"/>
                  </a:cubicBezTo>
                  <a:cubicBezTo>
                    <a:pt x="480" y="73"/>
                    <a:pt x="426" y="122"/>
                    <a:pt x="301" y="122"/>
                  </a:cubicBez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6" name="protractor"/>
          <p:cNvGrpSpPr/>
          <p:nvPr/>
        </p:nvGrpSpPr>
        <p:grpSpPr>
          <a:xfrm>
            <a:off x="4614657" y="2553424"/>
            <a:ext cx="942046" cy="487492"/>
            <a:chOff x="6700928" y="1680230"/>
            <a:chExt cx="942046" cy="487492"/>
          </a:xfrm>
        </p:grpSpPr>
        <p:sp>
          <p:nvSpPr>
            <p:cNvPr id="376" name="Freeform 119"/>
            <p:cNvSpPr>
              <a:spLocks noEditPoints="1"/>
            </p:cNvSpPr>
            <p:nvPr/>
          </p:nvSpPr>
          <p:spPr bwMode="auto">
            <a:xfrm>
              <a:off x="6717398" y="1696699"/>
              <a:ext cx="909107" cy="454553"/>
            </a:xfrm>
            <a:custGeom>
              <a:gdLst>
                <a:gd fmla="*/ 276 w 552" name="T0"/>
                <a:gd fmla="*/ 0 h 276" name="T1"/>
                <a:gd fmla="*/ 0 w 552" name="T2"/>
                <a:gd fmla="*/ 276 h 276" name="T3"/>
                <a:gd fmla="*/ 57 w 552" name="T4"/>
                <a:gd fmla="*/ 276 h 276" name="T5"/>
                <a:gd fmla="*/ 67 w 552" name="T6"/>
                <a:gd fmla="*/ 276 h 276" name="T7"/>
                <a:gd fmla="*/ 485 w 552" name="T8"/>
                <a:gd fmla="*/ 276 h 276" name="T9"/>
                <a:gd fmla="*/ 501 w 552" name="T10"/>
                <a:gd fmla="*/ 276 h 276" name="T11"/>
                <a:gd fmla="*/ 552 w 552" name="T12"/>
                <a:gd fmla="*/ 276 h 276" name="T13"/>
                <a:gd fmla="*/ 276 w 552" name="T14"/>
                <a:gd fmla="*/ 0 h 276" name="T15"/>
                <a:gd fmla="*/ 82 w 552" name="T16"/>
                <a:gd fmla="*/ 208 h 276" name="T17"/>
                <a:gd fmla="*/ 276 w 552" name="T18"/>
                <a:gd fmla="*/ 67 h 276" name="T19"/>
                <a:gd fmla="*/ 470 w 552" name="T20"/>
                <a:gd fmla="*/ 208 h 276" name="T21"/>
                <a:gd fmla="*/ 82 w 552" name="T22"/>
                <a:gd fmla="*/ 208 h 276" name="T2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b="b" l="0" r="r" t="0"/>
              <a:pathLst>
                <a:path h="276" w="552">
                  <a:moveTo>
                    <a:pt x="276" y="0"/>
                  </a:moveTo>
                  <a:cubicBezTo>
                    <a:pt x="123" y="0"/>
                    <a:pt x="0" y="124"/>
                    <a:pt x="0" y="276"/>
                  </a:cubicBezTo>
                  <a:cubicBezTo>
                    <a:pt x="57" y="276"/>
                    <a:pt x="57" y="276"/>
                    <a:pt x="57" y="276"/>
                  </a:cubicBezTo>
                  <a:cubicBezTo>
                    <a:pt x="67" y="276"/>
                    <a:pt x="67" y="276"/>
                    <a:pt x="67" y="276"/>
                  </a:cubicBezTo>
                  <a:cubicBezTo>
                    <a:pt x="485" y="276"/>
                    <a:pt x="485" y="276"/>
                    <a:pt x="485" y="276"/>
                  </a:cubicBezTo>
                  <a:cubicBezTo>
                    <a:pt x="501" y="276"/>
                    <a:pt x="501" y="276"/>
                    <a:pt x="501" y="276"/>
                  </a:cubicBezTo>
                  <a:cubicBezTo>
                    <a:pt x="552" y="276"/>
                    <a:pt x="552" y="276"/>
                    <a:pt x="552" y="276"/>
                  </a:cubicBezTo>
                  <a:cubicBezTo>
                    <a:pt x="552" y="124"/>
                    <a:pt x="428" y="0"/>
                    <a:pt x="276" y="0"/>
                  </a:cubicBezTo>
                  <a:close/>
                  <a:moveTo>
                    <a:pt x="82" y="208"/>
                  </a:moveTo>
                  <a:cubicBezTo>
                    <a:pt x="110" y="126"/>
                    <a:pt x="184" y="67"/>
                    <a:pt x="276" y="67"/>
                  </a:cubicBezTo>
                  <a:cubicBezTo>
                    <a:pt x="368" y="67"/>
                    <a:pt x="442" y="126"/>
                    <a:pt x="470" y="208"/>
                  </a:cubicBezTo>
                  <a:lnTo>
                    <a:pt x="82" y="208"/>
                  </a:lnTo>
                  <a:close/>
                </a:path>
              </a:pathLst>
            </a:custGeom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77" name="Freeform 120"/>
            <p:cNvSpPr>
              <a:spLocks noEditPoints="1"/>
            </p:cNvSpPr>
            <p:nvPr/>
          </p:nvSpPr>
          <p:spPr bwMode="auto">
            <a:xfrm>
              <a:off x="6700928" y="1680230"/>
              <a:ext cx="942046" cy="487492"/>
            </a:xfrm>
            <a:custGeom>
              <a:gdLst>
                <a:gd fmla="*/ 572 w 572" name="T0"/>
                <a:gd fmla="*/ 296 h 296" name="T1"/>
                <a:gd fmla="*/ 0 w 572" name="T2"/>
                <a:gd fmla="*/ 296 h 296" name="T3"/>
                <a:gd fmla="*/ 0 w 572" name="T4"/>
                <a:gd fmla="*/ 286 h 296" name="T5"/>
                <a:gd fmla="*/ 286 w 572" name="T6"/>
                <a:gd fmla="*/ 0 h 296" name="T7"/>
                <a:gd fmla="*/ 572 w 572" name="T8"/>
                <a:gd fmla="*/ 286 h 296" name="T9"/>
                <a:gd fmla="*/ 572 w 572" name="T10"/>
                <a:gd fmla="*/ 296 h 296" name="T11"/>
                <a:gd fmla="*/ 20 w 572" name="T12"/>
                <a:gd fmla="*/ 276 h 296" name="T13"/>
                <a:gd fmla="*/ 552 w 572" name="T14"/>
                <a:gd fmla="*/ 276 h 296" name="T15"/>
                <a:gd fmla="*/ 286 w 572" name="T16"/>
                <a:gd fmla="*/ 20 h 296" name="T17"/>
                <a:gd fmla="*/ 20 w 572" name="T18"/>
                <a:gd fmla="*/ 276 h 296" name="T19"/>
                <a:gd fmla="*/ 494 w 572" name="T20"/>
                <a:gd fmla="*/ 228 h 296" name="T21"/>
                <a:gd fmla="*/ 78 w 572" name="T22"/>
                <a:gd fmla="*/ 228 h 296" name="T23"/>
                <a:gd fmla="*/ 82 w 572" name="T24"/>
                <a:gd fmla="*/ 215 h 296" name="T25"/>
                <a:gd fmla="*/ 286 w 572" name="T26"/>
                <a:gd fmla="*/ 67 h 296" name="T27"/>
                <a:gd fmla="*/ 490 w 572" name="T28"/>
                <a:gd fmla="*/ 215 h 296" name="T29"/>
                <a:gd fmla="*/ 494 w 572" name="T30"/>
                <a:gd fmla="*/ 228 h 296" name="T31"/>
                <a:gd fmla="*/ 106 w 572" name="T32"/>
                <a:gd fmla="*/ 208 h 296" name="T33"/>
                <a:gd fmla="*/ 466 w 572" name="T34"/>
                <a:gd fmla="*/ 208 h 296" name="T35"/>
                <a:gd fmla="*/ 286 w 572" name="T36"/>
                <a:gd fmla="*/ 87 h 296" name="T37"/>
                <a:gd fmla="*/ 106 w 572" name="T38"/>
                <a:gd fmla="*/ 208 h 296" name="T3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b="b" l="0" r="r" t="0"/>
              <a:pathLst>
                <a:path h="296" w="572">
                  <a:moveTo>
                    <a:pt x="572" y="296"/>
                  </a:moveTo>
                  <a:cubicBezTo>
                    <a:pt x="0" y="296"/>
                    <a:pt x="0" y="296"/>
                    <a:pt x="0" y="296"/>
                  </a:cubicBezTo>
                  <a:cubicBezTo>
                    <a:pt x="0" y="286"/>
                    <a:pt x="0" y="286"/>
                    <a:pt x="0" y="286"/>
                  </a:cubicBezTo>
                  <a:cubicBezTo>
                    <a:pt x="0" y="128"/>
                    <a:pt x="128" y="0"/>
                    <a:pt x="286" y="0"/>
                  </a:cubicBezTo>
                  <a:cubicBezTo>
                    <a:pt x="444" y="0"/>
                    <a:pt x="572" y="128"/>
                    <a:pt x="572" y="286"/>
                  </a:cubicBezTo>
                  <a:lnTo>
                    <a:pt x="572" y="296"/>
                  </a:lnTo>
                  <a:close/>
                  <a:moveTo>
                    <a:pt x="20" y="276"/>
                  </a:moveTo>
                  <a:cubicBezTo>
                    <a:pt x="552" y="276"/>
                    <a:pt x="552" y="276"/>
                    <a:pt x="552" y="276"/>
                  </a:cubicBezTo>
                  <a:cubicBezTo>
                    <a:pt x="546" y="134"/>
                    <a:pt x="429" y="20"/>
                    <a:pt x="286" y="20"/>
                  </a:cubicBezTo>
                  <a:cubicBezTo>
                    <a:pt x="143" y="20"/>
                    <a:pt x="25" y="134"/>
                    <a:pt x="20" y="276"/>
                  </a:cubicBezTo>
                  <a:close/>
                  <a:moveTo>
                    <a:pt x="494" y="228"/>
                  </a:moveTo>
                  <a:cubicBezTo>
                    <a:pt x="78" y="228"/>
                    <a:pt x="78" y="228"/>
                    <a:pt x="78" y="228"/>
                  </a:cubicBezTo>
                  <a:cubicBezTo>
                    <a:pt x="82" y="215"/>
                    <a:pt x="82" y="215"/>
                    <a:pt x="82" y="215"/>
                  </a:cubicBezTo>
                  <a:cubicBezTo>
                    <a:pt x="113" y="125"/>
                    <a:pt x="193" y="67"/>
                    <a:pt x="286" y="67"/>
                  </a:cubicBezTo>
                  <a:cubicBezTo>
                    <a:pt x="379" y="67"/>
                    <a:pt x="459" y="125"/>
                    <a:pt x="490" y="215"/>
                  </a:cubicBezTo>
                  <a:lnTo>
                    <a:pt x="494" y="228"/>
                  </a:lnTo>
                  <a:close/>
                  <a:moveTo>
                    <a:pt x="106" y="208"/>
                  </a:moveTo>
                  <a:cubicBezTo>
                    <a:pt x="466" y="208"/>
                    <a:pt x="466" y="208"/>
                    <a:pt x="466" y="208"/>
                  </a:cubicBezTo>
                  <a:cubicBezTo>
                    <a:pt x="435" y="134"/>
                    <a:pt x="365" y="87"/>
                    <a:pt x="286" y="87"/>
                  </a:cubicBezTo>
                  <a:cubicBezTo>
                    <a:pt x="206" y="87"/>
                    <a:pt x="137" y="134"/>
                    <a:pt x="106" y="208"/>
                  </a:cubicBez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78" name="Freeform 123"/>
            <p:cNvSpPr/>
            <p:nvPr/>
          </p:nvSpPr>
          <p:spPr bwMode="auto">
            <a:xfrm>
              <a:off x="6880444" y="1843276"/>
              <a:ext cx="74112" cy="64230"/>
            </a:xfrm>
            <a:custGeom>
              <a:gdLst>
                <a:gd fmla="*/ 39 w 45" name="T0"/>
                <a:gd fmla="*/ 39 h 39" name="T1"/>
                <a:gd fmla="*/ 35 w 45" name="T2"/>
                <a:gd fmla="*/ 37 h 39" name="T3"/>
                <a:gd fmla="*/ 3 w 45" name="T4"/>
                <a:gd fmla="*/ 11 h 39" name="T5"/>
                <a:gd fmla="*/ 2 w 45" name="T6"/>
                <a:gd fmla="*/ 2 h 39" name="T7"/>
                <a:gd fmla="*/ 11 w 45" name="T8"/>
                <a:gd fmla="*/ 2 h 39" name="T9"/>
                <a:gd fmla="*/ 42 w 45" name="T10"/>
                <a:gd fmla="*/ 28 h 39" name="T11"/>
                <a:gd fmla="*/ 43 w 45" name="T12"/>
                <a:gd fmla="*/ 37 h 39" name="T13"/>
                <a:gd fmla="*/ 39 w 45" name="T14"/>
                <a:gd fmla="*/ 39 h 39" name="T1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b="b" l="0" r="r" t="0"/>
              <a:pathLst>
                <a:path h="39" w="45">
                  <a:moveTo>
                    <a:pt x="39" y="39"/>
                  </a:moveTo>
                  <a:cubicBezTo>
                    <a:pt x="37" y="39"/>
                    <a:pt x="36" y="38"/>
                    <a:pt x="35" y="37"/>
                  </a:cubicBezTo>
                  <a:cubicBezTo>
                    <a:pt x="3" y="11"/>
                    <a:pt x="3" y="11"/>
                    <a:pt x="3" y="11"/>
                  </a:cubicBezTo>
                  <a:cubicBezTo>
                    <a:pt x="1" y="9"/>
                    <a:pt x="0" y="5"/>
                    <a:pt x="2" y="2"/>
                  </a:cubicBezTo>
                  <a:cubicBezTo>
                    <a:pt x="4" y="0"/>
                    <a:pt x="8" y="0"/>
                    <a:pt x="11" y="2"/>
                  </a:cubicBezTo>
                  <a:cubicBezTo>
                    <a:pt x="42" y="28"/>
                    <a:pt x="42" y="28"/>
                    <a:pt x="42" y="28"/>
                  </a:cubicBezTo>
                  <a:cubicBezTo>
                    <a:pt x="45" y="30"/>
                    <a:pt x="45" y="34"/>
                    <a:pt x="43" y="37"/>
                  </a:cubicBezTo>
                  <a:cubicBezTo>
                    <a:pt x="42" y="38"/>
                    <a:pt x="40" y="39"/>
                    <a:pt x="39" y="39"/>
                  </a:cubicBez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79" name="Freeform 124"/>
            <p:cNvSpPr/>
            <p:nvPr/>
          </p:nvSpPr>
          <p:spPr bwMode="auto">
            <a:xfrm>
              <a:off x="7387699" y="1843276"/>
              <a:ext cx="74112" cy="64230"/>
            </a:xfrm>
            <a:custGeom>
              <a:gdLst>
                <a:gd fmla="*/ 7 w 45" name="T0"/>
                <a:gd fmla="*/ 39 h 39" name="T1"/>
                <a:gd fmla="*/ 2 w 45" name="T2"/>
                <a:gd fmla="*/ 37 h 39" name="T3"/>
                <a:gd fmla="*/ 3 w 45" name="T4"/>
                <a:gd fmla="*/ 28 h 39" name="T5"/>
                <a:gd fmla="*/ 35 w 45" name="T6"/>
                <a:gd fmla="*/ 2 h 39" name="T7"/>
                <a:gd fmla="*/ 43 w 45" name="T8"/>
                <a:gd fmla="*/ 2 h 39" name="T9"/>
                <a:gd fmla="*/ 43 w 45" name="T10"/>
                <a:gd fmla="*/ 11 h 39" name="T11"/>
                <a:gd fmla="*/ 11 w 45" name="T12"/>
                <a:gd fmla="*/ 37 h 39" name="T13"/>
                <a:gd fmla="*/ 7 w 45" name="T14"/>
                <a:gd fmla="*/ 39 h 39" name="T1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b="b" l="0" r="r" t="0"/>
              <a:pathLst>
                <a:path h="39" w="45">
                  <a:moveTo>
                    <a:pt x="7" y="39"/>
                  </a:moveTo>
                  <a:cubicBezTo>
                    <a:pt x="5" y="39"/>
                    <a:pt x="4" y="38"/>
                    <a:pt x="2" y="37"/>
                  </a:cubicBezTo>
                  <a:cubicBezTo>
                    <a:pt x="0" y="34"/>
                    <a:pt x="1" y="30"/>
                    <a:pt x="3" y="28"/>
                  </a:cubicBezTo>
                  <a:cubicBezTo>
                    <a:pt x="35" y="2"/>
                    <a:pt x="35" y="2"/>
                    <a:pt x="35" y="2"/>
                  </a:cubicBezTo>
                  <a:cubicBezTo>
                    <a:pt x="37" y="0"/>
                    <a:pt x="41" y="0"/>
                    <a:pt x="43" y="2"/>
                  </a:cubicBezTo>
                  <a:cubicBezTo>
                    <a:pt x="45" y="5"/>
                    <a:pt x="45" y="9"/>
                    <a:pt x="43" y="11"/>
                  </a:cubicBezTo>
                  <a:cubicBezTo>
                    <a:pt x="11" y="37"/>
                    <a:pt x="11" y="37"/>
                    <a:pt x="11" y="37"/>
                  </a:cubicBezTo>
                  <a:cubicBezTo>
                    <a:pt x="10" y="38"/>
                    <a:pt x="8" y="39"/>
                    <a:pt x="7" y="39"/>
                  </a:cubicBez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80" name="Freeform 125"/>
            <p:cNvSpPr/>
            <p:nvPr/>
          </p:nvSpPr>
          <p:spPr bwMode="auto">
            <a:xfrm>
              <a:off x="6964437" y="1775752"/>
              <a:ext cx="55996" cy="79053"/>
            </a:xfrm>
            <a:custGeom>
              <a:gdLst>
                <a:gd fmla="*/ 27 w 34" name="T0"/>
                <a:gd fmla="*/ 48 h 48" name="T1"/>
                <a:gd fmla="*/ 22 w 34" name="T2"/>
                <a:gd fmla="*/ 45 h 48" name="T3"/>
                <a:gd fmla="*/ 2 w 34" name="T4"/>
                <a:gd fmla="*/ 10 h 48" name="T5"/>
                <a:gd fmla="*/ 4 w 34" name="T6"/>
                <a:gd fmla="*/ 2 h 48" name="T7"/>
                <a:gd fmla="*/ 12 w 34" name="T8"/>
                <a:gd fmla="*/ 4 h 48" name="T9"/>
                <a:gd fmla="*/ 33 w 34" name="T10"/>
                <a:gd fmla="*/ 39 h 48" name="T11"/>
                <a:gd fmla="*/ 30 w 34" name="T12"/>
                <a:gd fmla="*/ 48 h 48" name="T13"/>
                <a:gd fmla="*/ 27 w 34" name="T14"/>
                <a:gd fmla="*/ 48 h 48" name="T1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b="b" l="0" r="r" t="0"/>
              <a:pathLst>
                <a:path h="48" w="34">
                  <a:moveTo>
                    <a:pt x="27" y="48"/>
                  </a:moveTo>
                  <a:cubicBezTo>
                    <a:pt x="25" y="48"/>
                    <a:pt x="23" y="47"/>
                    <a:pt x="22" y="45"/>
                  </a:cubicBezTo>
                  <a:cubicBezTo>
                    <a:pt x="2" y="10"/>
                    <a:pt x="2" y="10"/>
                    <a:pt x="2" y="10"/>
                  </a:cubicBezTo>
                  <a:cubicBezTo>
                    <a:pt x="0" y="7"/>
                    <a:pt x="1" y="3"/>
                    <a:pt x="4" y="2"/>
                  </a:cubicBezTo>
                  <a:cubicBezTo>
                    <a:pt x="7" y="0"/>
                    <a:pt x="10" y="1"/>
                    <a:pt x="12" y="4"/>
                  </a:cubicBezTo>
                  <a:cubicBezTo>
                    <a:pt x="33" y="39"/>
                    <a:pt x="33" y="39"/>
                    <a:pt x="33" y="39"/>
                  </a:cubicBezTo>
                  <a:cubicBezTo>
                    <a:pt x="34" y="42"/>
                    <a:pt x="33" y="46"/>
                    <a:pt x="30" y="48"/>
                  </a:cubicBezTo>
                  <a:cubicBezTo>
                    <a:pt x="29" y="48"/>
                    <a:pt x="28" y="48"/>
                    <a:pt x="27" y="48"/>
                  </a:cubicBez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81" name="Freeform 126"/>
            <p:cNvSpPr/>
            <p:nvPr/>
          </p:nvSpPr>
          <p:spPr bwMode="auto">
            <a:xfrm>
              <a:off x="7321822" y="1775752"/>
              <a:ext cx="57643" cy="79053"/>
            </a:xfrm>
            <a:custGeom>
              <a:gdLst>
                <a:gd fmla="*/ 7 w 35" name="T0"/>
                <a:gd fmla="*/ 48 h 48" name="T1"/>
                <a:gd fmla="*/ 4 w 35" name="T2"/>
                <a:gd fmla="*/ 48 h 48" name="T3"/>
                <a:gd fmla="*/ 2 w 35" name="T4"/>
                <a:gd fmla="*/ 39 h 48" name="T5"/>
                <a:gd fmla="*/ 23 w 35" name="T6"/>
                <a:gd fmla="*/ 4 h 48" name="T7"/>
                <a:gd fmla="*/ 31 w 35" name="T8"/>
                <a:gd fmla="*/ 2 h 48" name="T9"/>
                <a:gd fmla="*/ 33 w 35" name="T10"/>
                <a:gd fmla="*/ 10 h 48" name="T11"/>
                <a:gd fmla="*/ 12 w 35" name="T12"/>
                <a:gd fmla="*/ 45 h 48" name="T13"/>
                <a:gd fmla="*/ 7 w 35" name="T14"/>
                <a:gd fmla="*/ 48 h 48" name="T1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b="b" l="0" r="r" t="0"/>
              <a:pathLst>
                <a:path h="48" w="35">
                  <a:moveTo>
                    <a:pt x="7" y="48"/>
                  </a:moveTo>
                  <a:cubicBezTo>
                    <a:pt x="6" y="48"/>
                    <a:pt x="5" y="48"/>
                    <a:pt x="4" y="48"/>
                  </a:cubicBezTo>
                  <a:cubicBezTo>
                    <a:pt x="1" y="46"/>
                    <a:pt x="0" y="42"/>
                    <a:pt x="2" y="39"/>
                  </a:cubicBezTo>
                  <a:cubicBezTo>
                    <a:pt x="23" y="4"/>
                    <a:pt x="23" y="4"/>
                    <a:pt x="23" y="4"/>
                  </a:cubicBezTo>
                  <a:cubicBezTo>
                    <a:pt x="24" y="1"/>
                    <a:pt x="28" y="0"/>
                    <a:pt x="31" y="2"/>
                  </a:cubicBezTo>
                  <a:cubicBezTo>
                    <a:pt x="34" y="3"/>
                    <a:pt x="35" y="7"/>
                    <a:pt x="33" y="10"/>
                  </a:cubicBezTo>
                  <a:cubicBezTo>
                    <a:pt x="12" y="45"/>
                    <a:pt x="12" y="45"/>
                    <a:pt x="12" y="45"/>
                  </a:cubicBezTo>
                  <a:cubicBezTo>
                    <a:pt x="11" y="47"/>
                    <a:pt x="9" y="48"/>
                    <a:pt x="7" y="48"/>
                  </a:cubicBez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82" name="Freeform 129"/>
            <p:cNvSpPr/>
            <p:nvPr/>
          </p:nvSpPr>
          <p:spPr bwMode="auto">
            <a:xfrm>
              <a:off x="7064900" y="1742814"/>
              <a:ext cx="34586" cy="87287"/>
            </a:xfrm>
            <a:custGeom>
              <a:gdLst>
                <a:gd fmla="*/ 14 w 21" name="T0"/>
                <a:gd fmla="*/ 53 h 53" name="T1"/>
                <a:gd fmla="*/ 8 w 21" name="T2"/>
                <a:gd fmla="*/ 48 h 53" name="T3"/>
                <a:gd fmla="*/ 1 w 21" name="T4"/>
                <a:gd fmla="*/ 7 h 53" name="T5"/>
                <a:gd fmla="*/ 6 w 21" name="T6"/>
                <a:gd fmla="*/ 1 h 53" name="T7"/>
                <a:gd fmla="*/ 13 w 21" name="T8"/>
                <a:gd fmla="*/ 5 h 53" name="T9"/>
                <a:gd fmla="*/ 20 w 21" name="T10"/>
                <a:gd fmla="*/ 46 h 53" name="T11"/>
                <a:gd fmla="*/ 15 w 21" name="T12"/>
                <a:gd fmla="*/ 53 h 53" name="T13"/>
                <a:gd fmla="*/ 14 w 21" name="T14"/>
                <a:gd fmla="*/ 53 h 53" name="T1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b="b" l="0" r="r" t="0"/>
              <a:pathLst>
                <a:path h="52" w="21">
                  <a:moveTo>
                    <a:pt x="14" y="53"/>
                  </a:moveTo>
                  <a:cubicBezTo>
                    <a:pt x="11" y="53"/>
                    <a:pt x="9" y="51"/>
                    <a:pt x="8" y="48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0" y="4"/>
                    <a:pt x="3" y="1"/>
                    <a:pt x="6" y="1"/>
                  </a:cubicBezTo>
                  <a:cubicBezTo>
                    <a:pt x="9" y="0"/>
                    <a:pt x="12" y="2"/>
                    <a:pt x="13" y="5"/>
                  </a:cubicBezTo>
                  <a:cubicBezTo>
                    <a:pt x="20" y="46"/>
                    <a:pt x="20" y="46"/>
                    <a:pt x="20" y="46"/>
                  </a:cubicBezTo>
                  <a:cubicBezTo>
                    <a:pt x="21" y="49"/>
                    <a:pt x="18" y="52"/>
                    <a:pt x="15" y="53"/>
                  </a:cubicBezTo>
                  <a:cubicBezTo>
                    <a:pt x="15" y="53"/>
                    <a:pt x="14" y="53"/>
                    <a:pt x="14" y="53"/>
                  </a:cubicBez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83" name="Freeform 130"/>
            <p:cNvSpPr/>
            <p:nvPr/>
          </p:nvSpPr>
          <p:spPr bwMode="auto">
            <a:xfrm>
              <a:off x="7244416" y="1742814"/>
              <a:ext cx="32939" cy="87287"/>
            </a:xfrm>
            <a:custGeom>
              <a:gdLst>
                <a:gd fmla="*/ 7 w 20" name="T0"/>
                <a:gd fmla="*/ 53 h 53" name="T1"/>
                <a:gd fmla="*/ 6 w 20" name="T2"/>
                <a:gd fmla="*/ 53 h 53" name="T3"/>
                <a:gd fmla="*/ 1 w 20" name="T4"/>
                <a:gd fmla="*/ 46 h 53" name="T5"/>
                <a:gd fmla="*/ 8 w 20" name="T6"/>
                <a:gd fmla="*/ 5 h 53" name="T7"/>
                <a:gd fmla="*/ 15 w 20" name="T8"/>
                <a:gd fmla="*/ 1 h 53" name="T9"/>
                <a:gd fmla="*/ 20 w 20" name="T10"/>
                <a:gd fmla="*/ 7 h 53" name="T11"/>
                <a:gd fmla="*/ 12 w 20" name="T12"/>
                <a:gd fmla="*/ 48 h 53" name="T13"/>
                <a:gd fmla="*/ 7 w 20" name="T14"/>
                <a:gd fmla="*/ 53 h 53" name="T1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b="b" l="0" r="r" t="0"/>
              <a:pathLst>
                <a:path h="52" w="20">
                  <a:moveTo>
                    <a:pt x="7" y="53"/>
                  </a:moveTo>
                  <a:cubicBezTo>
                    <a:pt x="6" y="53"/>
                    <a:pt x="6" y="53"/>
                    <a:pt x="6" y="53"/>
                  </a:cubicBezTo>
                  <a:cubicBezTo>
                    <a:pt x="2" y="52"/>
                    <a:pt x="0" y="49"/>
                    <a:pt x="1" y="46"/>
                  </a:cubicBezTo>
                  <a:cubicBezTo>
                    <a:pt x="8" y="5"/>
                    <a:pt x="8" y="5"/>
                    <a:pt x="8" y="5"/>
                  </a:cubicBezTo>
                  <a:cubicBezTo>
                    <a:pt x="8" y="2"/>
                    <a:pt x="11" y="0"/>
                    <a:pt x="15" y="1"/>
                  </a:cubicBezTo>
                  <a:cubicBezTo>
                    <a:pt x="18" y="1"/>
                    <a:pt x="20" y="4"/>
                    <a:pt x="20" y="7"/>
                  </a:cubicBezTo>
                  <a:cubicBezTo>
                    <a:pt x="12" y="48"/>
                    <a:pt x="12" y="48"/>
                    <a:pt x="12" y="48"/>
                  </a:cubicBezTo>
                  <a:cubicBezTo>
                    <a:pt x="12" y="51"/>
                    <a:pt x="9" y="53"/>
                    <a:pt x="7" y="53"/>
                  </a:cubicBez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84" name="Freeform 131"/>
            <p:cNvSpPr/>
            <p:nvPr/>
          </p:nvSpPr>
          <p:spPr bwMode="auto">
            <a:xfrm>
              <a:off x="7162069" y="1726344"/>
              <a:ext cx="19763" cy="87287"/>
            </a:xfrm>
            <a:custGeom>
              <a:gdLst>
                <a:gd fmla="*/ 6 w 12" name="T0"/>
                <a:gd fmla="*/ 53 h 53" name="T1"/>
                <a:gd fmla="*/ 0 w 12" name="T2"/>
                <a:gd fmla="*/ 47 h 53" name="T3"/>
                <a:gd fmla="*/ 0 w 12" name="T4"/>
                <a:gd fmla="*/ 6 h 53" name="T5"/>
                <a:gd fmla="*/ 6 w 12" name="T6"/>
                <a:gd fmla="*/ 0 h 53" name="T7"/>
                <a:gd fmla="*/ 12 w 12" name="T8"/>
                <a:gd fmla="*/ 6 h 53" name="T9"/>
                <a:gd fmla="*/ 12 w 12" name="T10"/>
                <a:gd fmla="*/ 47 h 53" name="T11"/>
                <a:gd fmla="*/ 6 w 12" name="T12"/>
                <a:gd fmla="*/ 53 h 53" name="T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b="b" l="0" r="r" t="0"/>
              <a:pathLst>
                <a:path h="52" w="12">
                  <a:moveTo>
                    <a:pt x="6" y="53"/>
                  </a:moveTo>
                  <a:cubicBezTo>
                    <a:pt x="3" y="53"/>
                    <a:pt x="0" y="50"/>
                    <a:pt x="0" y="47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0" y="2"/>
                    <a:pt x="3" y="0"/>
                    <a:pt x="6" y="0"/>
                  </a:cubicBezTo>
                  <a:cubicBezTo>
                    <a:pt x="9" y="0"/>
                    <a:pt x="12" y="2"/>
                    <a:pt x="12" y="6"/>
                  </a:cubicBezTo>
                  <a:cubicBezTo>
                    <a:pt x="12" y="47"/>
                    <a:pt x="12" y="47"/>
                    <a:pt x="12" y="47"/>
                  </a:cubicBezTo>
                  <a:cubicBezTo>
                    <a:pt x="12" y="50"/>
                    <a:pt x="9" y="53"/>
                    <a:pt x="6" y="53"/>
                  </a:cubicBez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98" name="Freeform 121"/>
            <p:cNvSpPr/>
            <p:nvPr/>
          </p:nvSpPr>
          <p:spPr bwMode="auto">
            <a:xfrm>
              <a:off x="6814567" y="1923976"/>
              <a:ext cx="85640" cy="44467"/>
            </a:xfrm>
            <a:custGeom>
              <a:gdLst>
                <a:gd fmla="*/ 45 w 52" name="T0"/>
                <a:gd fmla="*/ 27 h 27" name="T1"/>
                <a:gd fmla="*/ 43 w 52" name="T2"/>
                <a:gd fmla="*/ 27 h 27" name="T3"/>
                <a:gd fmla="*/ 5 w 52" name="T4"/>
                <a:gd fmla="*/ 13 h 27" name="T5"/>
                <a:gd fmla="*/ 1 w 52" name="T6"/>
                <a:gd fmla="*/ 5 h 27" name="T7"/>
                <a:gd fmla="*/ 9 w 52" name="T8"/>
                <a:gd fmla="*/ 1 h 27" name="T9"/>
                <a:gd fmla="*/ 47 w 52" name="T10"/>
                <a:gd fmla="*/ 16 h 27" name="T11"/>
                <a:gd fmla="*/ 51 w 52" name="T12"/>
                <a:gd fmla="*/ 23 h 27" name="T13"/>
                <a:gd fmla="*/ 45 w 52" name="T14"/>
                <a:gd fmla="*/ 27 h 27" name="T1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b="b" l="0" r="r" t="0"/>
              <a:pathLst>
                <a:path h="27" w="52">
                  <a:moveTo>
                    <a:pt x="45" y="27"/>
                  </a:moveTo>
                  <a:cubicBezTo>
                    <a:pt x="45" y="27"/>
                    <a:pt x="44" y="27"/>
                    <a:pt x="43" y="27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2" y="12"/>
                    <a:pt x="0" y="8"/>
                    <a:pt x="1" y="5"/>
                  </a:cubicBezTo>
                  <a:cubicBezTo>
                    <a:pt x="2" y="2"/>
                    <a:pt x="6" y="0"/>
                    <a:pt x="9" y="1"/>
                  </a:cubicBezTo>
                  <a:cubicBezTo>
                    <a:pt x="47" y="16"/>
                    <a:pt x="47" y="16"/>
                    <a:pt x="47" y="16"/>
                  </a:cubicBezTo>
                  <a:cubicBezTo>
                    <a:pt x="51" y="17"/>
                    <a:pt x="52" y="20"/>
                    <a:pt x="51" y="23"/>
                  </a:cubicBezTo>
                  <a:cubicBezTo>
                    <a:pt x="50" y="26"/>
                    <a:pt x="48" y="27"/>
                    <a:pt x="45" y="27"/>
                  </a:cubicBez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99" name="Freeform 122"/>
            <p:cNvSpPr/>
            <p:nvPr/>
          </p:nvSpPr>
          <p:spPr bwMode="auto">
            <a:xfrm>
              <a:off x="7442049" y="1923976"/>
              <a:ext cx="87287" cy="44467"/>
            </a:xfrm>
            <a:custGeom>
              <a:gdLst>
                <a:gd fmla="*/ 7 w 53" name="T0"/>
                <a:gd fmla="*/ 27 h 27" name="T1"/>
                <a:gd fmla="*/ 2 w 53" name="T2"/>
                <a:gd fmla="*/ 23 h 27" name="T3"/>
                <a:gd fmla="*/ 5 w 53" name="T4"/>
                <a:gd fmla="*/ 16 h 27" name="T5"/>
                <a:gd fmla="*/ 44 w 53" name="T6"/>
                <a:gd fmla="*/ 1 h 27" name="T7"/>
                <a:gd fmla="*/ 52 w 53" name="T8"/>
                <a:gd fmla="*/ 5 h 27" name="T9"/>
                <a:gd fmla="*/ 48 w 53" name="T10"/>
                <a:gd fmla="*/ 13 h 27" name="T11"/>
                <a:gd fmla="*/ 9 w 53" name="T12"/>
                <a:gd fmla="*/ 27 h 27" name="T13"/>
                <a:gd fmla="*/ 7 w 53" name="T14"/>
                <a:gd fmla="*/ 27 h 27" name="T1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b="b" l="0" r="r" t="0"/>
              <a:pathLst>
                <a:path h="27" w="52">
                  <a:moveTo>
                    <a:pt x="7" y="27"/>
                  </a:moveTo>
                  <a:cubicBezTo>
                    <a:pt x="5" y="27"/>
                    <a:pt x="2" y="26"/>
                    <a:pt x="2" y="23"/>
                  </a:cubicBezTo>
                  <a:cubicBezTo>
                    <a:pt x="0" y="20"/>
                    <a:pt x="2" y="17"/>
                    <a:pt x="5" y="16"/>
                  </a:cubicBezTo>
                  <a:cubicBezTo>
                    <a:pt x="44" y="1"/>
                    <a:pt x="44" y="1"/>
                    <a:pt x="44" y="1"/>
                  </a:cubicBezTo>
                  <a:cubicBezTo>
                    <a:pt x="47" y="0"/>
                    <a:pt x="50" y="2"/>
                    <a:pt x="52" y="5"/>
                  </a:cubicBezTo>
                  <a:cubicBezTo>
                    <a:pt x="53" y="8"/>
                    <a:pt x="51" y="12"/>
                    <a:pt x="48" y="13"/>
                  </a:cubicBezTo>
                  <a:cubicBezTo>
                    <a:pt x="9" y="27"/>
                    <a:pt x="9" y="27"/>
                    <a:pt x="9" y="27"/>
                  </a:cubicBezTo>
                  <a:cubicBezTo>
                    <a:pt x="9" y="27"/>
                    <a:pt x="8" y="27"/>
                    <a:pt x="7" y="27"/>
                  </a:cubicBez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00" name="Freeform 127"/>
            <p:cNvSpPr/>
            <p:nvPr/>
          </p:nvSpPr>
          <p:spPr bwMode="auto">
            <a:xfrm>
              <a:off x="6773394" y="2035967"/>
              <a:ext cx="88934" cy="19763"/>
            </a:xfrm>
            <a:custGeom>
              <a:gdLst>
                <a:gd fmla="*/ 48 w 54" name="T0"/>
                <a:gd fmla="*/ 12 h 12" name="T1"/>
                <a:gd fmla="*/ 6 w 54" name="T2"/>
                <a:gd fmla="*/ 12 h 12" name="T3"/>
                <a:gd fmla="*/ 0 w 54" name="T4"/>
                <a:gd fmla="*/ 6 h 12" name="T5"/>
                <a:gd fmla="*/ 6 w 54" name="T6"/>
                <a:gd fmla="*/ 0 h 12" name="T7"/>
                <a:gd fmla="*/ 48 w 54" name="T8"/>
                <a:gd fmla="*/ 0 h 12" name="T9"/>
                <a:gd fmla="*/ 54 w 54" name="T10"/>
                <a:gd fmla="*/ 6 h 12" name="T11"/>
                <a:gd fmla="*/ 48 w 54" name="T12"/>
                <a:gd fmla="*/ 12 h 12" name="T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b="b" l="0" r="r" t="0"/>
              <a:pathLst>
                <a:path h="12" w="54">
                  <a:moveTo>
                    <a:pt x="48" y="12"/>
                  </a:moveTo>
                  <a:cubicBezTo>
                    <a:pt x="6" y="12"/>
                    <a:pt x="6" y="12"/>
                    <a:pt x="6" y="12"/>
                  </a:cubicBezTo>
                  <a:cubicBezTo>
                    <a:pt x="3" y="12"/>
                    <a:pt x="0" y="10"/>
                    <a:pt x="0" y="6"/>
                  </a:cubicBezTo>
                  <a:cubicBezTo>
                    <a:pt x="0" y="3"/>
                    <a:pt x="3" y="0"/>
                    <a:pt x="6" y="0"/>
                  </a:cubicBezTo>
                  <a:cubicBezTo>
                    <a:pt x="48" y="0"/>
                    <a:pt x="48" y="0"/>
                    <a:pt x="48" y="0"/>
                  </a:cubicBezTo>
                  <a:cubicBezTo>
                    <a:pt x="51" y="0"/>
                    <a:pt x="54" y="3"/>
                    <a:pt x="54" y="6"/>
                  </a:cubicBezTo>
                  <a:cubicBezTo>
                    <a:pt x="54" y="10"/>
                    <a:pt x="51" y="12"/>
                    <a:pt x="48" y="12"/>
                  </a:cubicBez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01" name="Freeform 128"/>
            <p:cNvSpPr/>
            <p:nvPr/>
          </p:nvSpPr>
          <p:spPr bwMode="auto">
            <a:xfrm>
              <a:off x="7481575" y="2035967"/>
              <a:ext cx="87287" cy="19763"/>
            </a:xfrm>
            <a:custGeom>
              <a:gdLst>
                <a:gd fmla="*/ 47 w 53" name="T0"/>
                <a:gd fmla="*/ 12 h 12" name="T1"/>
                <a:gd fmla="*/ 6 w 53" name="T2"/>
                <a:gd fmla="*/ 12 h 12" name="T3"/>
                <a:gd fmla="*/ 0 w 53" name="T4"/>
                <a:gd fmla="*/ 6 h 12" name="T5"/>
                <a:gd fmla="*/ 6 w 53" name="T6"/>
                <a:gd fmla="*/ 0 h 12" name="T7"/>
                <a:gd fmla="*/ 47 w 53" name="T8"/>
                <a:gd fmla="*/ 0 h 12" name="T9"/>
                <a:gd fmla="*/ 53 w 53" name="T10"/>
                <a:gd fmla="*/ 6 h 12" name="T11"/>
                <a:gd fmla="*/ 47 w 53" name="T12"/>
                <a:gd fmla="*/ 12 h 12" name="T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b="b" l="0" r="r" t="0"/>
              <a:pathLst>
                <a:path h="12" w="52">
                  <a:moveTo>
                    <a:pt x="47" y="12"/>
                  </a:moveTo>
                  <a:cubicBezTo>
                    <a:pt x="6" y="12"/>
                    <a:pt x="6" y="12"/>
                    <a:pt x="6" y="12"/>
                  </a:cubicBezTo>
                  <a:cubicBezTo>
                    <a:pt x="3" y="12"/>
                    <a:pt x="0" y="10"/>
                    <a:pt x="0" y="6"/>
                  </a:cubicBezTo>
                  <a:cubicBezTo>
                    <a:pt x="0" y="3"/>
                    <a:pt x="3" y="0"/>
                    <a:pt x="6" y="0"/>
                  </a:cubicBezTo>
                  <a:cubicBezTo>
                    <a:pt x="47" y="0"/>
                    <a:pt x="47" y="0"/>
                    <a:pt x="47" y="0"/>
                  </a:cubicBezTo>
                  <a:cubicBezTo>
                    <a:pt x="51" y="0"/>
                    <a:pt x="53" y="3"/>
                    <a:pt x="53" y="6"/>
                  </a:cubicBezTo>
                  <a:cubicBezTo>
                    <a:pt x="53" y="10"/>
                    <a:pt x="51" y="12"/>
                    <a:pt x="47" y="12"/>
                  </a:cubicBez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272" name="bell"/>
          <p:cNvGrpSpPr/>
          <p:nvPr/>
        </p:nvGrpSpPr>
        <p:grpSpPr>
          <a:xfrm>
            <a:off x="2690382" y="3493106"/>
            <a:ext cx="464435" cy="1044156"/>
            <a:chOff x="100013" y="4572000"/>
            <a:chExt cx="895350" cy="2012950"/>
          </a:xfrm>
        </p:grpSpPr>
        <p:sp>
          <p:nvSpPr>
            <p:cNvPr id="370" name="Oval 132"/>
            <p:cNvSpPr>
              <a:spLocks noChangeArrowheads="1"/>
            </p:cNvSpPr>
            <p:nvPr/>
          </p:nvSpPr>
          <p:spPr bwMode="auto">
            <a:xfrm>
              <a:off x="427038" y="6343650"/>
              <a:ext cx="241300" cy="241300"/>
            </a:xfrm>
            <a:prstGeom prst="ellipse">
              <a:avLst/>
            </a:prstGeom>
            <a:solidFill>
              <a:schemeClr val="tx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71" name="Freeform 133"/>
            <p:cNvSpPr/>
            <p:nvPr/>
          </p:nvSpPr>
          <p:spPr bwMode="auto">
            <a:xfrm>
              <a:off x="401638" y="4603750"/>
              <a:ext cx="295275" cy="1409700"/>
            </a:xfrm>
            <a:custGeom>
              <a:gdLst>
                <a:gd fmla="*/ 92 w 93" name="T0"/>
                <a:gd fmla="*/ 44 h 444" name="T1"/>
                <a:gd fmla="*/ 46 w 93" name="T2"/>
                <a:gd fmla="*/ 0 h 444" name="T3"/>
                <a:gd fmla="*/ 0 w 93" name="T4"/>
                <a:gd fmla="*/ 44 h 444" name="T5"/>
                <a:gd fmla="*/ 0 w 93" name="T6"/>
                <a:gd fmla="*/ 44 h 444" name="T7"/>
                <a:gd fmla="*/ 25 w 93" name="T8"/>
                <a:gd fmla="*/ 444 h 444" name="T9"/>
                <a:gd fmla="*/ 67 w 93" name="T10"/>
                <a:gd fmla="*/ 444 h 444" name="T11"/>
                <a:gd fmla="*/ 93 w 93" name="T12"/>
                <a:gd fmla="*/ 44 h 444" name="T13"/>
                <a:gd fmla="*/ 92 w 93" name="T14"/>
                <a:gd fmla="*/ 44 h 444" name="T1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b="b" l="0" r="r" t="0"/>
              <a:pathLst>
                <a:path h="442" w="93">
                  <a:moveTo>
                    <a:pt x="92" y="44"/>
                  </a:moveTo>
                  <a:cubicBezTo>
                    <a:pt x="92" y="19"/>
                    <a:pt x="71" y="0"/>
                    <a:pt x="46" y="0"/>
                  </a:cubicBezTo>
                  <a:cubicBezTo>
                    <a:pt x="21" y="0"/>
                    <a:pt x="1" y="19"/>
                    <a:pt x="0" y="44"/>
                  </a:cubicBezTo>
                  <a:cubicBezTo>
                    <a:pt x="0" y="44"/>
                    <a:pt x="0" y="44"/>
                    <a:pt x="0" y="44"/>
                  </a:cubicBezTo>
                  <a:cubicBezTo>
                    <a:pt x="25" y="444"/>
                    <a:pt x="25" y="444"/>
                    <a:pt x="25" y="444"/>
                  </a:cubicBezTo>
                  <a:cubicBezTo>
                    <a:pt x="67" y="444"/>
                    <a:pt x="67" y="444"/>
                    <a:pt x="67" y="444"/>
                  </a:cubicBezTo>
                  <a:cubicBezTo>
                    <a:pt x="93" y="44"/>
                    <a:pt x="93" y="44"/>
                    <a:pt x="93" y="44"/>
                  </a:cubicBezTo>
                  <a:lnTo>
                    <a:pt x="92" y="44"/>
                  </a:lnTo>
                  <a:close/>
                </a:path>
              </a:pathLst>
            </a:custGeom>
            <a:gradFill>
              <a:gsLst>
                <a:gs pos="0">
                  <a:schemeClr val="accent3">
                    <a:lumMod val="75000"/>
                  </a:schemeClr>
                </a:gs>
                <a:gs pos="100000">
                  <a:schemeClr val="accent3">
                    <a:lumMod val="50000"/>
                  </a:schemeClr>
                </a:gs>
              </a:gsLst>
              <a:lin ang="16200000" scaled="1"/>
            </a:gra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72" name="Freeform 134"/>
            <p:cNvSpPr>
              <a:spLocks noEditPoints="1"/>
            </p:cNvSpPr>
            <p:nvPr/>
          </p:nvSpPr>
          <p:spPr bwMode="auto">
            <a:xfrm>
              <a:off x="366713" y="4572000"/>
              <a:ext cx="361950" cy="1473200"/>
            </a:xfrm>
            <a:custGeom>
              <a:gdLst>
                <a:gd fmla="*/ 87 w 114" name="T0"/>
                <a:gd fmla="*/ 464 h 464" name="T1"/>
                <a:gd fmla="*/ 27 w 114" name="T2"/>
                <a:gd fmla="*/ 464 h 464" name="T3"/>
                <a:gd fmla="*/ 0 w 114" name="T4"/>
                <a:gd fmla="*/ 44 h 464" name="T5"/>
                <a:gd fmla="*/ 2 w 114" name="T6"/>
                <a:gd fmla="*/ 44 h 464" name="T7"/>
                <a:gd fmla="*/ 57 w 114" name="T8"/>
                <a:gd fmla="*/ 0 h 464" name="T9"/>
                <a:gd fmla="*/ 112 w 114" name="T10"/>
                <a:gd fmla="*/ 44 h 464" name="T11"/>
                <a:gd fmla="*/ 114 w 114" name="T12"/>
                <a:gd fmla="*/ 44 h 464" name="T13"/>
                <a:gd fmla="*/ 114 w 114" name="T14"/>
                <a:gd fmla="*/ 55 h 464" name="T15"/>
                <a:gd fmla="*/ 87 w 114" name="T16"/>
                <a:gd fmla="*/ 464 h 464" name="T17"/>
                <a:gd fmla="*/ 46 w 114" name="T18"/>
                <a:gd fmla="*/ 444 h 464" name="T19"/>
                <a:gd fmla="*/ 68 w 114" name="T20"/>
                <a:gd fmla="*/ 444 h 464" name="T21"/>
                <a:gd fmla="*/ 93 w 114" name="T22"/>
                <a:gd fmla="*/ 56 h 464" name="T23"/>
                <a:gd fmla="*/ 93 w 114" name="T24"/>
                <a:gd fmla="*/ 55 h 464" name="T25"/>
                <a:gd fmla="*/ 57 w 114" name="T26"/>
                <a:gd fmla="*/ 20 h 464" name="T27"/>
                <a:gd fmla="*/ 21 w 114" name="T28"/>
                <a:gd fmla="*/ 55 h 464" name="T29"/>
                <a:gd fmla="*/ 21 w 114" name="T30"/>
                <a:gd fmla="*/ 56 h 464" name="T31"/>
                <a:gd fmla="*/ 46 w 114" name="T32"/>
                <a:gd fmla="*/ 444 h 464" name="T3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b="b" l="0" r="r" t="0"/>
              <a:pathLst>
                <a:path h="462" w="114">
                  <a:moveTo>
                    <a:pt x="87" y="464"/>
                  </a:moveTo>
                  <a:cubicBezTo>
                    <a:pt x="27" y="464"/>
                    <a:pt x="27" y="464"/>
                    <a:pt x="27" y="464"/>
                  </a:cubicBezTo>
                  <a:cubicBezTo>
                    <a:pt x="0" y="44"/>
                    <a:pt x="0" y="44"/>
                    <a:pt x="0" y="44"/>
                  </a:cubicBezTo>
                  <a:cubicBezTo>
                    <a:pt x="2" y="44"/>
                    <a:pt x="2" y="44"/>
                    <a:pt x="2" y="44"/>
                  </a:cubicBezTo>
                  <a:cubicBezTo>
                    <a:pt x="7" y="19"/>
                    <a:pt x="30" y="0"/>
                    <a:pt x="57" y="0"/>
                  </a:cubicBezTo>
                  <a:cubicBezTo>
                    <a:pt x="84" y="0"/>
                    <a:pt x="107" y="19"/>
                    <a:pt x="112" y="44"/>
                  </a:cubicBezTo>
                  <a:cubicBezTo>
                    <a:pt x="114" y="44"/>
                    <a:pt x="114" y="44"/>
                    <a:pt x="114" y="44"/>
                  </a:cubicBezTo>
                  <a:cubicBezTo>
                    <a:pt x="114" y="55"/>
                    <a:pt x="114" y="55"/>
                    <a:pt x="114" y="55"/>
                  </a:cubicBezTo>
                  <a:lnTo>
                    <a:pt x="87" y="464"/>
                  </a:lnTo>
                  <a:close/>
                  <a:moveTo>
                    <a:pt x="46" y="444"/>
                  </a:moveTo>
                  <a:cubicBezTo>
                    <a:pt x="68" y="444"/>
                    <a:pt x="68" y="444"/>
                    <a:pt x="68" y="444"/>
                  </a:cubicBezTo>
                  <a:cubicBezTo>
                    <a:pt x="93" y="56"/>
                    <a:pt x="93" y="56"/>
                    <a:pt x="93" y="56"/>
                  </a:cubicBezTo>
                  <a:cubicBezTo>
                    <a:pt x="93" y="55"/>
                    <a:pt x="93" y="55"/>
                    <a:pt x="93" y="55"/>
                  </a:cubicBezTo>
                  <a:cubicBezTo>
                    <a:pt x="93" y="35"/>
                    <a:pt x="77" y="20"/>
                    <a:pt x="57" y="20"/>
                  </a:cubicBezTo>
                  <a:cubicBezTo>
                    <a:pt x="37" y="20"/>
                    <a:pt x="22" y="35"/>
                    <a:pt x="21" y="55"/>
                  </a:cubicBezTo>
                  <a:cubicBezTo>
                    <a:pt x="21" y="56"/>
                    <a:pt x="21" y="56"/>
                    <a:pt x="21" y="56"/>
                  </a:cubicBezTo>
                  <a:lnTo>
                    <a:pt x="46" y="444"/>
                  </a:lnTo>
                  <a:close/>
                </a:path>
              </a:pathLst>
            </a:custGeom>
            <a:solidFill>
              <a:schemeClr val="accent3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73" name="Freeform 135"/>
            <p:cNvSpPr/>
            <p:nvPr/>
          </p:nvSpPr>
          <p:spPr bwMode="auto">
            <a:xfrm>
              <a:off x="134938" y="5743575"/>
              <a:ext cx="825500" cy="714375"/>
            </a:xfrm>
            <a:custGeom>
              <a:gdLst>
                <a:gd fmla="*/ 11 w 260" name="T0"/>
                <a:gd fmla="*/ 225 h 225" name="T1"/>
                <a:gd fmla="*/ 1 w 260" name="T2"/>
                <a:gd fmla="*/ 219 h 225" name="T3"/>
                <a:gd fmla="*/ 4 w 260" name="T4"/>
                <a:gd fmla="*/ 208 h 225" name="T5"/>
                <a:gd fmla="*/ 21 w 260" name="T6"/>
                <a:gd fmla="*/ 191 h 225" name="T7"/>
                <a:gd fmla="*/ 43 w 260" name="T8"/>
                <a:gd fmla="*/ 128 h 225" name="T9"/>
                <a:gd fmla="*/ 46 w 260" name="T10"/>
                <a:gd fmla="*/ 112 h 225" name="T11"/>
                <a:gd fmla="*/ 60 w 260" name="T12"/>
                <a:gd fmla="*/ 32 h 225" name="T13"/>
                <a:gd fmla="*/ 60 w 260" name="T14"/>
                <a:gd fmla="*/ 27 h 225" name="T15"/>
                <a:gd fmla="*/ 62 w 260" name="T16"/>
                <a:gd fmla="*/ 17 h 225" name="T17"/>
                <a:gd fmla="*/ 63 w 260" name="T18"/>
                <a:gd fmla="*/ 8 h 225" name="T19"/>
                <a:gd fmla="*/ 73 w 260" name="T20"/>
                <a:gd fmla="*/ 0 h 225" name="T21"/>
                <a:gd fmla="*/ 187 w 260" name="T22"/>
                <a:gd fmla="*/ 0 h 225" name="T23"/>
                <a:gd fmla="*/ 197 w 260" name="T24"/>
                <a:gd fmla="*/ 8 h 225" name="T25"/>
                <a:gd fmla="*/ 206 w 260" name="T26"/>
                <a:gd fmla="*/ 61 h 225" name="T27"/>
                <a:gd fmla="*/ 211 w 260" name="T28"/>
                <a:gd fmla="*/ 91 h 225" name="T29"/>
                <a:gd fmla="*/ 221 w 260" name="T30"/>
                <a:gd fmla="*/ 150 h 225" name="T31"/>
                <a:gd fmla="*/ 221 w 260" name="T32"/>
                <a:gd fmla="*/ 151 h 225" name="T33"/>
                <a:gd fmla="*/ 235 w 260" name="T34"/>
                <a:gd fmla="*/ 187 h 225" name="T35"/>
                <a:gd fmla="*/ 256 w 260" name="T36"/>
                <a:gd fmla="*/ 208 h 225" name="T37"/>
                <a:gd fmla="*/ 259 w 260" name="T38"/>
                <a:gd fmla="*/ 219 h 225" name="T39"/>
                <a:gd fmla="*/ 250 w 260" name="T40"/>
                <a:gd fmla="*/ 225 h 225" name="T41"/>
                <a:gd fmla="*/ 11 w 260" name="T42"/>
                <a:gd fmla="*/ 225 h 225" name="T4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b="b" l="0" r="r" t="0"/>
              <a:pathLst>
                <a:path h="225" w="260">
                  <a:moveTo>
                    <a:pt x="11" y="225"/>
                  </a:moveTo>
                  <a:cubicBezTo>
                    <a:pt x="7" y="225"/>
                    <a:pt x="3" y="223"/>
                    <a:pt x="1" y="219"/>
                  </a:cubicBezTo>
                  <a:cubicBezTo>
                    <a:pt x="0" y="215"/>
                    <a:pt x="1" y="211"/>
                    <a:pt x="4" y="208"/>
                  </a:cubicBezTo>
                  <a:cubicBezTo>
                    <a:pt x="9" y="203"/>
                    <a:pt x="15" y="197"/>
                    <a:pt x="21" y="191"/>
                  </a:cubicBezTo>
                  <a:cubicBezTo>
                    <a:pt x="36" y="174"/>
                    <a:pt x="39" y="152"/>
                    <a:pt x="43" y="128"/>
                  </a:cubicBezTo>
                  <a:cubicBezTo>
                    <a:pt x="44" y="123"/>
                    <a:pt x="45" y="117"/>
                    <a:pt x="46" y="112"/>
                  </a:cubicBezTo>
                  <a:cubicBezTo>
                    <a:pt x="51" y="85"/>
                    <a:pt x="55" y="58"/>
                    <a:pt x="60" y="32"/>
                  </a:cubicBezTo>
                  <a:cubicBezTo>
                    <a:pt x="60" y="27"/>
                    <a:pt x="60" y="27"/>
                    <a:pt x="60" y="27"/>
                  </a:cubicBezTo>
                  <a:cubicBezTo>
                    <a:pt x="61" y="23"/>
                    <a:pt x="61" y="20"/>
                    <a:pt x="62" y="17"/>
                  </a:cubicBezTo>
                  <a:cubicBezTo>
                    <a:pt x="62" y="14"/>
                    <a:pt x="63" y="11"/>
                    <a:pt x="63" y="8"/>
                  </a:cubicBezTo>
                  <a:cubicBezTo>
                    <a:pt x="64" y="3"/>
                    <a:pt x="68" y="0"/>
                    <a:pt x="73" y="0"/>
                  </a:cubicBezTo>
                  <a:cubicBezTo>
                    <a:pt x="187" y="0"/>
                    <a:pt x="187" y="0"/>
                    <a:pt x="187" y="0"/>
                  </a:cubicBezTo>
                  <a:cubicBezTo>
                    <a:pt x="192" y="0"/>
                    <a:pt x="196" y="3"/>
                    <a:pt x="197" y="8"/>
                  </a:cubicBezTo>
                  <a:cubicBezTo>
                    <a:pt x="200" y="25"/>
                    <a:pt x="202" y="43"/>
                    <a:pt x="206" y="61"/>
                  </a:cubicBezTo>
                  <a:cubicBezTo>
                    <a:pt x="207" y="71"/>
                    <a:pt x="209" y="81"/>
                    <a:pt x="211" y="91"/>
                  </a:cubicBezTo>
                  <a:cubicBezTo>
                    <a:pt x="214" y="110"/>
                    <a:pt x="217" y="130"/>
                    <a:pt x="221" y="150"/>
                  </a:cubicBezTo>
                  <a:cubicBezTo>
                    <a:pt x="221" y="151"/>
                    <a:pt x="221" y="151"/>
                    <a:pt x="221" y="151"/>
                  </a:cubicBezTo>
                  <a:cubicBezTo>
                    <a:pt x="224" y="165"/>
                    <a:pt x="227" y="177"/>
                    <a:pt x="235" y="187"/>
                  </a:cubicBezTo>
                  <a:cubicBezTo>
                    <a:pt x="240" y="194"/>
                    <a:pt x="247" y="201"/>
                    <a:pt x="256" y="208"/>
                  </a:cubicBezTo>
                  <a:cubicBezTo>
                    <a:pt x="259" y="210"/>
                    <a:pt x="260" y="215"/>
                    <a:pt x="259" y="219"/>
                  </a:cubicBezTo>
                  <a:cubicBezTo>
                    <a:pt x="258" y="223"/>
                    <a:pt x="254" y="225"/>
                    <a:pt x="250" y="225"/>
                  </a:cubicBezTo>
                  <a:lnTo>
                    <a:pt x="11" y="225"/>
                  </a:lnTo>
                  <a:close/>
                </a:path>
              </a:pathLst>
            </a:custGeom>
            <a:gradFill flip="none" rotWithShape="1">
              <a:gsLst>
                <a:gs pos="19000">
                  <a:schemeClr val="tx2">
                    <a:lumMod val="50000"/>
                  </a:schemeClr>
                </a:gs>
                <a:gs pos="81000">
                  <a:srgbClr val="727272"/>
                </a:gs>
                <a:gs pos="35000">
                  <a:srgbClr val="767676"/>
                </a:gs>
                <a:gs pos="58000">
                  <a:schemeClr val="tx2">
                    <a:lumMod val="60000"/>
                    <a:lumOff val="40000"/>
                  </a:schemeClr>
                </a:gs>
                <a:gs pos="95000">
                  <a:schemeClr val="tx2">
                    <a:lumMod val="50000"/>
                  </a:schemeClr>
                </a:gs>
              </a:gsLst>
              <a:lin ang="10800000" scaled="1"/>
            </a:gra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74" name="Freeform 136"/>
            <p:cNvSpPr>
              <a:spLocks noEditPoints="1"/>
            </p:cNvSpPr>
            <p:nvPr/>
          </p:nvSpPr>
          <p:spPr bwMode="auto">
            <a:xfrm>
              <a:off x="100013" y="5711825"/>
              <a:ext cx="895350" cy="777875"/>
            </a:xfrm>
            <a:custGeom>
              <a:gdLst>
                <a:gd fmla="*/ 198 w 282" name="T0"/>
                <a:gd fmla="*/ 20 h 245" name="T1"/>
                <a:gd fmla="*/ 207 w 282" name="T2"/>
                <a:gd fmla="*/ 73 h 245" name="T3"/>
                <a:gd fmla="*/ 222 w 282" name="T4"/>
                <a:gd fmla="*/ 162 h 245" name="T5"/>
                <a:gd fmla="*/ 238 w 282" name="T6"/>
                <a:gd fmla="*/ 203 h 245" name="T7"/>
                <a:gd fmla="*/ 261 w 282" name="T8"/>
                <a:gd fmla="*/ 225 h 245" name="T9"/>
                <a:gd fmla="*/ 22 w 282" name="T10"/>
                <a:gd fmla="*/ 225 h 245" name="T11"/>
                <a:gd fmla="*/ 39 w 282" name="T12"/>
                <a:gd fmla="*/ 207 h 245" name="T13"/>
                <a:gd fmla="*/ 67 w 282" name="T14"/>
                <a:gd fmla="*/ 124 h 245" name="T15"/>
                <a:gd fmla="*/ 81 w 282" name="T16"/>
                <a:gd fmla="*/ 38 h 245" name="T17"/>
                <a:gd fmla="*/ 84 w 282" name="T18"/>
                <a:gd fmla="*/ 20 h 245" name="T19"/>
                <a:gd fmla="*/ 198 w 282" name="T20"/>
                <a:gd fmla="*/ 20 h 245" name="T21"/>
                <a:gd fmla="*/ 198 w 282" name="T22"/>
                <a:gd fmla="*/ 0 h 245" name="T23"/>
                <a:gd fmla="*/ 84 w 282" name="T24"/>
                <a:gd fmla="*/ 0 h 245" name="T25"/>
                <a:gd fmla="*/ 64 w 282" name="T26"/>
                <a:gd fmla="*/ 17 h 245" name="T27"/>
                <a:gd fmla="*/ 63 w 282" name="T28"/>
                <a:gd fmla="*/ 25 h 245" name="T29"/>
                <a:gd fmla="*/ 61 w 282" name="T30"/>
                <a:gd fmla="*/ 35 h 245" name="T31"/>
                <a:gd fmla="*/ 61 w 282" name="T32"/>
                <a:gd fmla="*/ 40 h 245" name="T33"/>
                <a:gd fmla="*/ 47 w 282" name="T34"/>
                <a:gd fmla="*/ 120 h 245" name="T35"/>
                <a:gd fmla="*/ 44 w 282" name="T36"/>
                <a:gd fmla="*/ 136 h 245" name="T37"/>
                <a:gd fmla="*/ 24 w 282" name="T38"/>
                <a:gd fmla="*/ 194 h 245" name="T39"/>
                <a:gd fmla="*/ 8 w 282" name="T40"/>
                <a:gd fmla="*/ 211 h 245" name="T41"/>
                <a:gd fmla="*/ 3 w 282" name="T42"/>
                <a:gd fmla="*/ 233 h 245" name="T43"/>
                <a:gd fmla="*/ 22 w 282" name="T44"/>
                <a:gd fmla="*/ 245 h 245" name="T45"/>
                <a:gd fmla="*/ 261 w 282" name="T46"/>
                <a:gd fmla="*/ 245 h 245" name="T47"/>
                <a:gd fmla="*/ 279 w 282" name="T48"/>
                <a:gd fmla="*/ 232 h 245" name="T49"/>
                <a:gd fmla="*/ 273 w 282" name="T50"/>
                <a:gd fmla="*/ 210 h 245" name="T51"/>
                <a:gd fmla="*/ 253 w 282" name="T52"/>
                <a:gd fmla="*/ 191 h 245" name="T53"/>
                <a:gd fmla="*/ 242 w 282" name="T54"/>
                <a:gd fmla="*/ 159 h 245" name="T55"/>
                <a:gd fmla="*/ 242 w 282" name="T56"/>
                <a:gd fmla="*/ 158 h 245" name="T57"/>
                <a:gd fmla="*/ 231 w 282" name="T58"/>
                <a:gd fmla="*/ 99 h 245" name="T59"/>
                <a:gd fmla="*/ 226 w 282" name="T60"/>
                <a:gd fmla="*/ 69 h 245" name="T61"/>
                <a:gd fmla="*/ 218 w 282" name="T62"/>
                <a:gd fmla="*/ 17 h 245" name="T63"/>
                <a:gd fmla="*/ 198 w 282" name="T64"/>
                <a:gd fmla="*/ 0 h 245" name="T6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b="b" l="0" r="r" t="0"/>
              <a:pathLst>
                <a:path h="245" w="282">
                  <a:moveTo>
                    <a:pt x="198" y="20"/>
                  </a:moveTo>
                  <a:cubicBezTo>
                    <a:pt x="201" y="37"/>
                    <a:pt x="204" y="55"/>
                    <a:pt x="207" y="73"/>
                  </a:cubicBezTo>
                  <a:cubicBezTo>
                    <a:pt x="212" y="103"/>
                    <a:pt x="216" y="133"/>
                    <a:pt x="222" y="162"/>
                  </a:cubicBezTo>
                  <a:cubicBezTo>
                    <a:pt x="225" y="177"/>
                    <a:pt x="228" y="191"/>
                    <a:pt x="238" y="203"/>
                  </a:cubicBezTo>
                  <a:cubicBezTo>
                    <a:pt x="244" y="211"/>
                    <a:pt x="252" y="219"/>
                    <a:pt x="261" y="225"/>
                  </a:cubicBezTo>
                  <a:cubicBezTo>
                    <a:pt x="22" y="225"/>
                    <a:pt x="22" y="225"/>
                    <a:pt x="22" y="225"/>
                  </a:cubicBezTo>
                  <a:cubicBezTo>
                    <a:pt x="28" y="220"/>
                    <a:pt x="34" y="214"/>
                    <a:pt x="39" y="207"/>
                  </a:cubicBezTo>
                  <a:cubicBezTo>
                    <a:pt x="60" y="184"/>
                    <a:pt x="61" y="153"/>
                    <a:pt x="67" y="124"/>
                  </a:cubicBezTo>
                  <a:cubicBezTo>
                    <a:pt x="72" y="95"/>
                    <a:pt x="77" y="67"/>
                    <a:pt x="81" y="38"/>
                  </a:cubicBezTo>
                  <a:cubicBezTo>
                    <a:pt x="82" y="32"/>
                    <a:pt x="83" y="26"/>
                    <a:pt x="84" y="20"/>
                  </a:cubicBezTo>
                  <a:cubicBezTo>
                    <a:pt x="198" y="20"/>
                    <a:pt x="198" y="20"/>
                    <a:pt x="198" y="20"/>
                  </a:cubicBezTo>
                  <a:moveTo>
                    <a:pt x="198" y="0"/>
                  </a:moveTo>
                  <a:cubicBezTo>
                    <a:pt x="84" y="0"/>
                    <a:pt x="84" y="0"/>
                    <a:pt x="84" y="0"/>
                  </a:cubicBezTo>
                  <a:cubicBezTo>
                    <a:pt x="74" y="0"/>
                    <a:pt x="66" y="7"/>
                    <a:pt x="64" y="17"/>
                  </a:cubicBezTo>
                  <a:cubicBezTo>
                    <a:pt x="64" y="19"/>
                    <a:pt x="64" y="22"/>
                    <a:pt x="63" y="25"/>
                  </a:cubicBezTo>
                  <a:cubicBezTo>
                    <a:pt x="63" y="28"/>
                    <a:pt x="62" y="32"/>
                    <a:pt x="61" y="35"/>
                  </a:cubicBezTo>
                  <a:cubicBezTo>
                    <a:pt x="61" y="40"/>
                    <a:pt x="61" y="40"/>
                    <a:pt x="61" y="40"/>
                  </a:cubicBezTo>
                  <a:cubicBezTo>
                    <a:pt x="57" y="67"/>
                    <a:pt x="52" y="94"/>
                    <a:pt x="47" y="120"/>
                  </a:cubicBezTo>
                  <a:cubicBezTo>
                    <a:pt x="46" y="125"/>
                    <a:pt x="45" y="131"/>
                    <a:pt x="44" y="136"/>
                  </a:cubicBezTo>
                  <a:cubicBezTo>
                    <a:pt x="41" y="159"/>
                    <a:pt x="37" y="179"/>
                    <a:pt x="24" y="194"/>
                  </a:cubicBezTo>
                  <a:cubicBezTo>
                    <a:pt x="19" y="200"/>
                    <a:pt x="13" y="206"/>
                    <a:pt x="8" y="211"/>
                  </a:cubicBezTo>
                  <a:cubicBezTo>
                    <a:pt x="2" y="217"/>
                    <a:pt x="0" y="225"/>
                    <a:pt x="3" y="233"/>
                  </a:cubicBezTo>
                  <a:cubicBezTo>
                    <a:pt x="6" y="240"/>
                    <a:pt x="14" y="245"/>
                    <a:pt x="22" y="245"/>
                  </a:cubicBezTo>
                  <a:cubicBezTo>
                    <a:pt x="261" y="245"/>
                    <a:pt x="261" y="245"/>
                    <a:pt x="261" y="245"/>
                  </a:cubicBezTo>
                  <a:cubicBezTo>
                    <a:pt x="269" y="245"/>
                    <a:pt x="277" y="240"/>
                    <a:pt x="279" y="232"/>
                  </a:cubicBezTo>
                  <a:cubicBezTo>
                    <a:pt x="282" y="224"/>
                    <a:pt x="280" y="215"/>
                    <a:pt x="273" y="210"/>
                  </a:cubicBezTo>
                  <a:cubicBezTo>
                    <a:pt x="265" y="204"/>
                    <a:pt x="258" y="197"/>
                    <a:pt x="253" y="191"/>
                  </a:cubicBezTo>
                  <a:cubicBezTo>
                    <a:pt x="247" y="183"/>
                    <a:pt x="245" y="172"/>
                    <a:pt x="242" y="159"/>
                  </a:cubicBezTo>
                  <a:cubicBezTo>
                    <a:pt x="242" y="158"/>
                    <a:pt x="242" y="158"/>
                    <a:pt x="242" y="158"/>
                  </a:cubicBezTo>
                  <a:cubicBezTo>
                    <a:pt x="238" y="139"/>
                    <a:pt x="235" y="119"/>
                    <a:pt x="231" y="99"/>
                  </a:cubicBezTo>
                  <a:cubicBezTo>
                    <a:pt x="230" y="90"/>
                    <a:pt x="228" y="79"/>
                    <a:pt x="226" y="69"/>
                  </a:cubicBezTo>
                  <a:cubicBezTo>
                    <a:pt x="223" y="52"/>
                    <a:pt x="221" y="34"/>
                    <a:pt x="218" y="17"/>
                  </a:cubicBezTo>
                  <a:cubicBezTo>
                    <a:pt x="216" y="7"/>
                    <a:pt x="208" y="0"/>
                    <a:pt x="198" y="0"/>
                  </a:cubicBezTo>
                  <a:close/>
                </a:path>
              </a:pathLst>
            </a:custGeom>
            <a:solidFill>
              <a:schemeClr val="tx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273" name="pencil"/>
          <p:cNvGrpSpPr/>
          <p:nvPr/>
        </p:nvGrpSpPr>
        <p:grpSpPr>
          <a:xfrm>
            <a:off x="10249835" y="3961625"/>
            <a:ext cx="228924" cy="1085329"/>
            <a:chOff x="3527426" y="4375150"/>
            <a:chExt cx="441325" cy="2092325"/>
          </a:xfrm>
        </p:grpSpPr>
        <p:sp>
          <p:nvSpPr>
            <p:cNvPr id="363" name="Freeform 137"/>
            <p:cNvSpPr/>
            <p:nvPr/>
          </p:nvSpPr>
          <p:spPr bwMode="auto">
            <a:xfrm>
              <a:off x="3559176" y="4638675"/>
              <a:ext cx="377825" cy="1797050"/>
            </a:xfrm>
            <a:custGeom>
              <a:gdLst>
                <a:gd fmla="*/ 238 w 238" name="T0"/>
                <a:gd fmla="*/ 0 h 1132" name="T1"/>
                <a:gd fmla="*/ 238 w 238" name="T2"/>
                <a:gd fmla="*/ 930 h 1132" name="T3"/>
                <a:gd fmla="*/ 118 w 238" name="T4"/>
                <a:gd fmla="*/ 1132 h 1132" name="T5"/>
                <a:gd fmla="*/ 0 w 238" name="T6"/>
                <a:gd fmla="*/ 930 h 1132" name="T7"/>
                <a:gd fmla="*/ 0 w 238" name="T8"/>
                <a:gd fmla="*/ 0 h 1132" name="T9"/>
                <a:gd fmla="*/ 238 w 238" name="T10"/>
                <a:gd fmla="*/ 0 h 1132" name="T11"/>
                <a:gd fmla="*/ 238 w 238" name="T12"/>
                <a:gd fmla="*/ 0 h 1132" name="T13"/>
                <a:gd fmla="*/ 238 w 238" name="T14"/>
                <a:gd fmla="*/ 0 h 1132" name="T1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b="b" l="0" r="r" t="0"/>
              <a:pathLst>
                <a:path h="1132" w="238">
                  <a:moveTo>
                    <a:pt x="238" y="0"/>
                  </a:moveTo>
                  <a:lnTo>
                    <a:pt x="238" y="930"/>
                  </a:lnTo>
                  <a:lnTo>
                    <a:pt x="118" y="1132"/>
                  </a:lnTo>
                  <a:lnTo>
                    <a:pt x="0" y="930"/>
                  </a:lnTo>
                  <a:lnTo>
                    <a:pt x="0" y="0"/>
                  </a:lnTo>
                  <a:lnTo>
                    <a:pt x="238" y="0"/>
                  </a:lnTo>
                  <a:lnTo>
                    <a:pt x="238" y="0"/>
                  </a:lnTo>
                  <a:lnTo>
                    <a:pt x="238" y="0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accent4">
                    <a:lumMod val="60000"/>
                    <a:lumOff val="40000"/>
                  </a:schemeClr>
                </a:gs>
                <a:gs pos="44000">
                  <a:schemeClr val="accent4"/>
                </a:gs>
                <a:gs pos="100000">
                  <a:schemeClr val="accent3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64" name="Freeform 138"/>
            <p:cNvSpPr>
              <a:spLocks noEditPoints="1"/>
            </p:cNvSpPr>
            <p:nvPr/>
          </p:nvSpPr>
          <p:spPr bwMode="auto">
            <a:xfrm>
              <a:off x="3527426" y="4606925"/>
              <a:ext cx="441325" cy="1860550"/>
            </a:xfrm>
            <a:custGeom>
              <a:gdLst>
                <a:gd fmla="*/ 69 w 139" name="T0"/>
                <a:gd fmla="*/ 586 h 586" name="T1"/>
                <a:gd fmla="*/ 61 w 139" name="T2"/>
                <a:gd fmla="*/ 581 h 586" name="T3"/>
                <a:gd fmla="*/ 1 w 139" name="T4"/>
                <a:gd fmla="*/ 480 h 586" name="T5"/>
                <a:gd fmla="*/ 0 w 139" name="T6"/>
                <a:gd fmla="*/ 475 h 586" name="T7"/>
                <a:gd fmla="*/ 0 w 139" name="T8"/>
                <a:gd fmla="*/ 10 h 586" name="T9"/>
                <a:gd fmla="*/ 10 w 139" name="T10"/>
                <a:gd fmla="*/ 0 h 586" name="T11"/>
                <a:gd fmla="*/ 129 w 139" name="T12"/>
                <a:gd fmla="*/ 0 h 586" name="T13"/>
                <a:gd fmla="*/ 139 w 139" name="T14"/>
                <a:gd fmla="*/ 10 h 586" name="T15"/>
                <a:gd fmla="*/ 139 w 139" name="T16"/>
                <a:gd fmla="*/ 475 h 586" name="T17"/>
                <a:gd fmla="*/ 137 w 139" name="T18"/>
                <a:gd fmla="*/ 480 h 586" name="T19"/>
                <a:gd fmla="*/ 78 w 139" name="T20"/>
                <a:gd fmla="*/ 581 h 586" name="T21"/>
                <a:gd fmla="*/ 69 w 139" name="T22"/>
                <a:gd fmla="*/ 586 h 586" name="T23"/>
                <a:gd fmla="*/ 20 w 139" name="T24"/>
                <a:gd fmla="*/ 472 h 586" name="T25"/>
                <a:gd fmla="*/ 69 w 139" name="T26"/>
                <a:gd fmla="*/ 556 h 586" name="T27"/>
                <a:gd fmla="*/ 119 w 139" name="T28"/>
                <a:gd fmla="*/ 472 h 586" name="T29"/>
                <a:gd fmla="*/ 119 w 139" name="T30"/>
                <a:gd fmla="*/ 20 h 586" name="T31"/>
                <a:gd fmla="*/ 20 w 139" name="T32"/>
                <a:gd fmla="*/ 20 h 586" name="T33"/>
                <a:gd fmla="*/ 20 w 139" name="T34"/>
                <a:gd fmla="*/ 472 h 586" name="T3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b="b" l="0" r="r" t="0"/>
              <a:pathLst>
                <a:path h="586" w="139">
                  <a:moveTo>
                    <a:pt x="69" y="586"/>
                  </a:moveTo>
                  <a:cubicBezTo>
                    <a:pt x="66" y="586"/>
                    <a:pt x="62" y="584"/>
                    <a:pt x="61" y="581"/>
                  </a:cubicBezTo>
                  <a:cubicBezTo>
                    <a:pt x="1" y="480"/>
                    <a:pt x="1" y="480"/>
                    <a:pt x="1" y="480"/>
                  </a:cubicBezTo>
                  <a:cubicBezTo>
                    <a:pt x="1" y="479"/>
                    <a:pt x="0" y="477"/>
                    <a:pt x="0" y="475"/>
                  </a:cubicBezTo>
                  <a:cubicBezTo>
                    <a:pt x="0" y="10"/>
                    <a:pt x="0" y="10"/>
                    <a:pt x="0" y="10"/>
                  </a:cubicBezTo>
                  <a:cubicBezTo>
                    <a:pt x="0" y="4"/>
                    <a:pt x="5" y="0"/>
                    <a:pt x="10" y="0"/>
                  </a:cubicBezTo>
                  <a:cubicBezTo>
                    <a:pt x="129" y="0"/>
                    <a:pt x="129" y="0"/>
                    <a:pt x="129" y="0"/>
                  </a:cubicBezTo>
                  <a:cubicBezTo>
                    <a:pt x="134" y="0"/>
                    <a:pt x="139" y="4"/>
                    <a:pt x="139" y="10"/>
                  </a:cubicBezTo>
                  <a:cubicBezTo>
                    <a:pt x="139" y="475"/>
                    <a:pt x="139" y="475"/>
                    <a:pt x="139" y="475"/>
                  </a:cubicBezTo>
                  <a:cubicBezTo>
                    <a:pt x="139" y="477"/>
                    <a:pt x="138" y="479"/>
                    <a:pt x="137" y="480"/>
                  </a:cubicBezTo>
                  <a:cubicBezTo>
                    <a:pt x="78" y="581"/>
                    <a:pt x="78" y="581"/>
                    <a:pt x="78" y="581"/>
                  </a:cubicBezTo>
                  <a:cubicBezTo>
                    <a:pt x="76" y="584"/>
                    <a:pt x="73" y="586"/>
                    <a:pt x="69" y="586"/>
                  </a:cubicBezTo>
                  <a:close/>
                  <a:moveTo>
                    <a:pt x="20" y="472"/>
                  </a:moveTo>
                  <a:cubicBezTo>
                    <a:pt x="69" y="556"/>
                    <a:pt x="69" y="556"/>
                    <a:pt x="69" y="556"/>
                  </a:cubicBezTo>
                  <a:cubicBezTo>
                    <a:pt x="119" y="472"/>
                    <a:pt x="119" y="472"/>
                    <a:pt x="119" y="472"/>
                  </a:cubicBezTo>
                  <a:cubicBezTo>
                    <a:pt x="119" y="20"/>
                    <a:pt x="119" y="20"/>
                    <a:pt x="119" y="20"/>
                  </a:cubicBezTo>
                  <a:cubicBezTo>
                    <a:pt x="20" y="20"/>
                    <a:pt x="20" y="20"/>
                    <a:pt x="20" y="20"/>
                  </a:cubicBezTo>
                  <a:lnTo>
                    <a:pt x="20" y="472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65" name="Freeform 139"/>
            <p:cNvSpPr/>
            <p:nvPr/>
          </p:nvSpPr>
          <p:spPr bwMode="auto">
            <a:xfrm>
              <a:off x="3559176" y="4406900"/>
              <a:ext cx="377825" cy="231775"/>
            </a:xfrm>
            <a:custGeom>
              <a:gdLst>
                <a:gd fmla="*/ 119 w 119" name="T0"/>
                <a:gd fmla="*/ 20 h 73" name="T1"/>
                <a:gd fmla="*/ 119 w 119" name="T2"/>
                <a:gd fmla="*/ 73 h 73" name="T3"/>
                <a:gd fmla="*/ 0 w 119" name="T4"/>
                <a:gd fmla="*/ 73 h 73" name="T5"/>
                <a:gd fmla="*/ 0 w 119" name="T6"/>
                <a:gd fmla="*/ 20 h 73" name="T7"/>
                <a:gd fmla="*/ 59 w 119" name="T8"/>
                <a:gd fmla="*/ 0 h 73" name="T9"/>
                <a:gd fmla="*/ 119 w 119" name="T10"/>
                <a:gd fmla="*/ 20 h 73" name="T1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b="b" l="0" r="r" t="0"/>
              <a:pathLst>
                <a:path h="73" w="119">
                  <a:moveTo>
                    <a:pt x="119" y="20"/>
                  </a:moveTo>
                  <a:cubicBezTo>
                    <a:pt x="119" y="73"/>
                    <a:pt x="119" y="73"/>
                    <a:pt x="119" y="73"/>
                  </a:cubicBezTo>
                  <a:cubicBezTo>
                    <a:pt x="0" y="73"/>
                    <a:pt x="0" y="73"/>
                    <a:pt x="0" y="73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20"/>
                    <a:pt x="20" y="0"/>
                    <a:pt x="59" y="0"/>
                  </a:cubicBezTo>
                  <a:cubicBezTo>
                    <a:pt x="99" y="0"/>
                    <a:pt x="119" y="20"/>
                    <a:pt x="119" y="20"/>
                  </a:cubicBezTo>
                  <a:close/>
                </a:path>
              </a:pathLst>
            </a:cu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66" name="Freeform 140"/>
            <p:cNvSpPr>
              <a:spLocks noEditPoints="1"/>
            </p:cNvSpPr>
            <p:nvPr/>
          </p:nvSpPr>
          <p:spPr bwMode="auto">
            <a:xfrm>
              <a:off x="3527426" y="4375150"/>
              <a:ext cx="441325" cy="295275"/>
            </a:xfrm>
            <a:custGeom>
              <a:gdLst>
                <a:gd fmla="*/ 129 w 139" name="T0"/>
                <a:gd fmla="*/ 93 h 93" name="T1"/>
                <a:gd fmla="*/ 10 w 139" name="T2"/>
                <a:gd fmla="*/ 93 h 93" name="T3"/>
                <a:gd fmla="*/ 0 w 139" name="T4"/>
                <a:gd fmla="*/ 83 h 93" name="T5"/>
                <a:gd fmla="*/ 0 w 139" name="T6"/>
                <a:gd fmla="*/ 30 h 93" name="T7"/>
                <a:gd fmla="*/ 3 w 139" name="T8"/>
                <a:gd fmla="*/ 23 h 93" name="T9"/>
                <a:gd fmla="*/ 69 w 139" name="T10"/>
                <a:gd fmla="*/ 0 h 93" name="T11"/>
                <a:gd fmla="*/ 136 w 139" name="T12"/>
                <a:gd fmla="*/ 23 h 93" name="T13"/>
                <a:gd fmla="*/ 139 w 139" name="T14"/>
                <a:gd fmla="*/ 30 h 93" name="T15"/>
                <a:gd fmla="*/ 139 w 139" name="T16"/>
                <a:gd fmla="*/ 83 h 93" name="T17"/>
                <a:gd fmla="*/ 129 w 139" name="T18"/>
                <a:gd fmla="*/ 93 h 93" name="T19"/>
                <a:gd fmla="*/ 20 w 139" name="T20"/>
                <a:gd fmla="*/ 73 h 93" name="T21"/>
                <a:gd fmla="*/ 119 w 139" name="T22"/>
                <a:gd fmla="*/ 73 h 93" name="T23"/>
                <a:gd fmla="*/ 119 w 139" name="T24"/>
                <a:gd fmla="*/ 34 h 93" name="T25"/>
                <a:gd fmla="*/ 69 w 139" name="T26"/>
                <a:gd fmla="*/ 20 h 93" name="T27"/>
                <a:gd fmla="*/ 20 w 139" name="T28"/>
                <a:gd fmla="*/ 34 h 93" name="T29"/>
                <a:gd fmla="*/ 20 w 139" name="T30"/>
                <a:gd fmla="*/ 73 h 93" name="T3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b="b" l="0" r="r" t="0"/>
              <a:pathLst>
                <a:path h="93" w="139">
                  <a:moveTo>
                    <a:pt x="129" y="93"/>
                  </a:moveTo>
                  <a:cubicBezTo>
                    <a:pt x="10" y="93"/>
                    <a:pt x="10" y="93"/>
                    <a:pt x="10" y="93"/>
                  </a:cubicBezTo>
                  <a:cubicBezTo>
                    <a:pt x="5" y="93"/>
                    <a:pt x="0" y="88"/>
                    <a:pt x="0" y="83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27"/>
                    <a:pt x="1" y="24"/>
                    <a:pt x="3" y="23"/>
                  </a:cubicBezTo>
                  <a:cubicBezTo>
                    <a:pt x="4" y="22"/>
                    <a:pt x="26" y="0"/>
                    <a:pt x="69" y="0"/>
                  </a:cubicBezTo>
                  <a:cubicBezTo>
                    <a:pt x="112" y="0"/>
                    <a:pt x="135" y="22"/>
                    <a:pt x="136" y="23"/>
                  </a:cubicBezTo>
                  <a:cubicBezTo>
                    <a:pt x="137" y="24"/>
                    <a:pt x="139" y="27"/>
                    <a:pt x="139" y="30"/>
                  </a:cubicBezTo>
                  <a:cubicBezTo>
                    <a:pt x="139" y="83"/>
                    <a:pt x="139" y="83"/>
                    <a:pt x="139" y="83"/>
                  </a:cubicBezTo>
                  <a:cubicBezTo>
                    <a:pt x="139" y="88"/>
                    <a:pt x="134" y="93"/>
                    <a:pt x="129" y="93"/>
                  </a:cubicBezTo>
                  <a:close/>
                  <a:moveTo>
                    <a:pt x="20" y="73"/>
                  </a:moveTo>
                  <a:cubicBezTo>
                    <a:pt x="119" y="73"/>
                    <a:pt x="119" y="73"/>
                    <a:pt x="119" y="73"/>
                  </a:cubicBezTo>
                  <a:cubicBezTo>
                    <a:pt x="119" y="34"/>
                    <a:pt x="119" y="34"/>
                    <a:pt x="119" y="34"/>
                  </a:cubicBezTo>
                  <a:cubicBezTo>
                    <a:pt x="112" y="29"/>
                    <a:pt x="96" y="20"/>
                    <a:pt x="69" y="20"/>
                  </a:cubicBezTo>
                  <a:cubicBezTo>
                    <a:pt x="43" y="20"/>
                    <a:pt x="26" y="29"/>
                    <a:pt x="20" y="34"/>
                  </a:cubicBezTo>
                  <a:lnTo>
                    <a:pt x="20" y="73"/>
                  </a:lnTo>
                  <a:close/>
                </a:path>
              </a:pathLst>
            </a:cu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67" name="Freeform 141"/>
            <p:cNvSpPr/>
            <p:nvPr/>
          </p:nvSpPr>
          <p:spPr bwMode="auto">
            <a:xfrm>
              <a:off x="3663951" y="6270625"/>
              <a:ext cx="168275" cy="142875"/>
            </a:xfrm>
            <a:custGeom>
              <a:gdLst>
                <a:gd fmla="*/ 106 w 106" name="T0"/>
                <a:gd fmla="*/ 0 h 90" name="T1"/>
                <a:gd fmla="*/ 52 w 106" name="T2"/>
                <a:gd fmla="*/ 90 h 90" name="T3"/>
                <a:gd fmla="*/ 0 w 106" name="T4"/>
                <a:gd fmla="*/ 0 h 90" name="T5"/>
                <a:gd fmla="*/ 106 w 106" name="T6"/>
                <a:gd fmla="*/ 0 h 90" name="T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b="b" l="0" r="r" t="0"/>
              <a:pathLst>
                <a:path h="90" w="105">
                  <a:moveTo>
                    <a:pt x="106" y="0"/>
                  </a:moveTo>
                  <a:lnTo>
                    <a:pt x="52" y="90"/>
                  </a:lnTo>
                  <a:lnTo>
                    <a:pt x="0" y="0"/>
                  </a:lnTo>
                  <a:lnTo>
                    <a:pt x="106" y="0"/>
                  </a:lnTo>
                  <a:close/>
                </a:path>
              </a:pathLst>
            </a:custGeom>
            <a:solidFill>
              <a:schemeClr val="tx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68" name="Freeform 142"/>
            <p:cNvSpPr>
              <a:spLocks noEditPoints="1"/>
            </p:cNvSpPr>
            <p:nvPr/>
          </p:nvSpPr>
          <p:spPr bwMode="auto">
            <a:xfrm>
              <a:off x="3641733" y="6248401"/>
              <a:ext cx="212726" cy="187325"/>
            </a:xfrm>
            <a:custGeom>
              <a:gdLst>
                <a:gd fmla="*/ 33 w 67" name="T0"/>
                <a:gd fmla="*/ 59 h 59" name="T1"/>
                <a:gd fmla="*/ 28 w 67" name="T2"/>
                <a:gd fmla="*/ 56 h 59" name="T3"/>
                <a:gd fmla="*/ 1 w 67" name="T4"/>
                <a:gd fmla="*/ 10 h 59" name="T5"/>
                <a:gd fmla="*/ 1 w 67" name="T6"/>
                <a:gd fmla="*/ 3 h 59" name="T7"/>
                <a:gd fmla="*/ 7 w 67" name="T8"/>
                <a:gd fmla="*/ 0 h 59" name="T9"/>
                <a:gd fmla="*/ 60 w 67" name="T10"/>
                <a:gd fmla="*/ 0 h 59" name="T11"/>
                <a:gd fmla="*/ 66 w 67" name="T12"/>
                <a:gd fmla="*/ 3 h 59" name="T13"/>
                <a:gd fmla="*/ 66 w 67" name="T14"/>
                <a:gd fmla="*/ 10 h 59" name="T15"/>
                <a:gd fmla="*/ 39 w 67" name="T16"/>
                <a:gd fmla="*/ 56 h 59" name="T17"/>
                <a:gd fmla="*/ 33 w 67" name="T18"/>
                <a:gd fmla="*/ 59 h 59" name="T19"/>
                <a:gd fmla="*/ 18 w 67" name="T20"/>
                <a:gd fmla="*/ 13 h 59" name="T21"/>
                <a:gd fmla="*/ 33 w 67" name="T22"/>
                <a:gd fmla="*/ 40 h 59" name="T23"/>
                <a:gd fmla="*/ 49 w 67" name="T24"/>
                <a:gd fmla="*/ 13 h 59" name="T25"/>
                <a:gd fmla="*/ 18 w 67" name="T26"/>
                <a:gd fmla="*/ 13 h 59" name="T2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b="b" l="0" r="r" t="0"/>
              <a:pathLst>
                <a:path h="59" w="67">
                  <a:moveTo>
                    <a:pt x="33" y="59"/>
                  </a:moveTo>
                  <a:cubicBezTo>
                    <a:pt x="31" y="59"/>
                    <a:pt x="29" y="57"/>
                    <a:pt x="28" y="56"/>
                  </a:cubicBezTo>
                  <a:cubicBezTo>
                    <a:pt x="1" y="10"/>
                    <a:pt x="1" y="10"/>
                    <a:pt x="1" y="10"/>
                  </a:cubicBezTo>
                  <a:cubicBezTo>
                    <a:pt x="0" y="8"/>
                    <a:pt x="0" y="5"/>
                    <a:pt x="1" y="3"/>
                  </a:cubicBezTo>
                  <a:cubicBezTo>
                    <a:pt x="2" y="1"/>
                    <a:pt x="4" y="0"/>
                    <a:pt x="7" y="0"/>
                  </a:cubicBezTo>
                  <a:cubicBezTo>
                    <a:pt x="60" y="0"/>
                    <a:pt x="60" y="0"/>
                    <a:pt x="60" y="0"/>
                  </a:cubicBezTo>
                  <a:cubicBezTo>
                    <a:pt x="62" y="0"/>
                    <a:pt x="65" y="1"/>
                    <a:pt x="66" y="3"/>
                  </a:cubicBezTo>
                  <a:cubicBezTo>
                    <a:pt x="67" y="5"/>
                    <a:pt x="67" y="8"/>
                    <a:pt x="66" y="10"/>
                  </a:cubicBezTo>
                  <a:cubicBezTo>
                    <a:pt x="39" y="56"/>
                    <a:pt x="39" y="56"/>
                    <a:pt x="39" y="56"/>
                  </a:cubicBezTo>
                  <a:cubicBezTo>
                    <a:pt x="38" y="57"/>
                    <a:pt x="36" y="59"/>
                    <a:pt x="33" y="59"/>
                  </a:cubicBezTo>
                  <a:close/>
                  <a:moveTo>
                    <a:pt x="18" y="13"/>
                  </a:moveTo>
                  <a:cubicBezTo>
                    <a:pt x="33" y="40"/>
                    <a:pt x="33" y="40"/>
                    <a:pt x="33" y="40"/>
                  </a:cubicBezTo>
                  <a:cubicBezTo>
                    <a:pt x="49" y="13"/>
                    <a:pt x="49" y="13"/>
                    <a:pt x="49" y="13"/>
                  </a:cubicBezTo>
                  <a:lnTo>
                    <a:pt x="18" y="13"/>
                  </a:lnTo>
                  <a:close/>
                </a:path>
              </a:pathLst>
            </a:custGeom>
            <a:solidFill>
              <a:schemeClr val="tx2">
                <a:lumMod val="50000"/>
              </a:schemeClr>
            </a:solidFill>
            <a:ln w="25400">
              <a:solidFill>
                <a:schemeClr val="tx2">
                  <a:lumMod val="50000"/>
                </a:schemeClr>
              </a:solidFill>
              <a:round/>
            </a:ln>
            <a:extLst/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361" name="Freeform 143"/>
          <p:cNvSpPr/>
          <p:nvPr/>
        </p:nvSpPr>
        <p:spPr bwMode="auto">
          <a:xfrm>
            <a:off x="7773443" y="2585898"/>
            <a:ext cx="518784" cy="301389"/>
          </a:xfrm>
          <a:custGeom>
            <a:gdLst>
              <a:gd fmla="*/ 66 w 315" name="T0"/>
              <a:gd fmla="*/ 183 h 183" name="T1"/>
              <a:gd fmla="*/ 65 w 315" name="T2"/>
              <a:gd fmla="*/ 183 h 183" name="T3"/>
              <a:gd fmla="*/ 56 w 315" name="T4"/>
              <a:gd fmla="*/ 176 h 183" name="T5"/>
              <a:gd fmla="*/ 7 w 315" name="T6"/>
              <a:gd fmla="*/ 111 h 183" name="T7"/>
              <a:gd fmla="*/ 2 w 315" name="T8"/>
              <a:gd fmla="*/ 98 h 183" name="T9"/>
              <a:gd fmla="*/ 16 w 315" name="T10"/>
              <a:gd fmla="*/ 93 h 183" name="T11"/>
              <a:gd fmla="*/ 68 w 315" name="T12"/>
              <a:gd fmla="*/ 149 h 183" name="T13"/>
              <a:gd fmla="*/ 178 w 315" name="T14"/>
              <a:gd fmla="*/ 38 h 183" name="T15"/>
              <a:gd fmla="*/ 305 w 315" name="T16"/>
              <a:gd fmla="*/ 0 h 183" name="T17"/>
              <a:gd fmla="*/ 305 w 315" name="T18"/>
              <a:gd fmla="*/ 0 h 183" name="T19"/>
              <a:gd fmla="*/ 315 w 315" name="T20"/>
              <a:gd fmla="*/ 10 h 183" name="T21"/>
              <a:gd fmla="*/ 305 w 315" name="T22"/>
              <a:gd fmla="*/ 20 h 183" name="T23"/>
              <a:gd fmla="*/ 188 w 315" name="T24"/>
              <a:gd fmla="*/ 55 h 183" name="T25"/>
              <a:gd fmla="*/ 75 w 315" name="T26"/>
              <a:gd fmla="*/ 178 h 183" name="T27"/>
              <a:gd fmla="*/ 66 w 315" name="T28"/>
              <a:gd fmla="*/ 183 h 183" name="T29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</a:cxnLst>
            <a:rect b="b" l="0" r="r" t="0"/>
            <a:pathLst>
              <a:path h="183" w="315">
                <a:moveTo>
                  <a:pt x="66" y="183"/>
                </a:moveTo>
                <a:cubicBezTo>
                  <a:pt x="66" y="183"/>
                  <a:pt x="65" y="183"/>
                  <a:pt x="65" y="183"/>
                </a:cubicBezTo>
                <a:cubicBezTo>
                  <a:pt x="61" y="183"/>
                  <a:pt x="58" y="180"/>
                  <a:pt x="56" y="176"/>
                </a:cubicBezTo>
                <a:cubicBezTo>
                  <a:pt x="50" y="153"/>
                  <a:pt x="36" y="124"/>
                  <a:pt x="7" y="111"/>
                </a:cubicBezTo>
                <a:cubicBezTo>
                  <a:pt x="2" y="109"/>
                  <a:pt x="0" y="103"/>
                  <a:pt x="2" y="98"/>
                </a:cubicBezTo>
                <a:cubicBezTo>
                  <a:pt x="5" y="93"/>
                  <a:pt x="11" y="90"/>
                  <a:pt x="16" y="93"/>
                </a:cubicBezTo>
                <a:cubicBezTo>
                  <a:pt x="42" y="105"/>
                  <a:pt x="58" y="127"/>
                  <a:pt x="68" y="149"/>
                </a:cubicBezTo>
                <a:cubicBezTo>
                  <a:pt x="94" y="104"/>
                  <a:pt x="136" y="62"/>
                  <a:pt x="178" y="38"/>
                </a:cubicBezTo>
                <a:cubicBezTo>
                  <a:pt x="224" y="12"/>
                  <a:pt x="262" y="0"/>
                  <a:pt x="305" y="0"/>
                </a:cubicBezTo>
                <a:cubicBezTo>
                  <a:pt x="305" y="0"/>
                  <a:pt x="305" y="0"/>
                  <a:pt x="305" y="0"/>
                </a:cubicBezTo>
                <a:cubicBezTo>
                  <a:pt x="311" y="0"/>
                  <a:pt x="315" y="5"/>
                  <a:pt x="315" y="10"/>
                </a:cubicBezTo>
                <a:cubicBezTo>
                  <a:pt x="315" y="16"/>
                  <a:pt x="311" y="20"/>
                  <a:pt x="305" y="20"/>
                </a:cubicBezTo>
                <a:cubicBezTo>
                  <a:pt x="265" y="20"/>
                  <a:pt x="231" y="30"/>
                  <a:pt x="188" y="55"/>
                </a:cubicBezTo>
                <a:cubicBezTo>
                  <a:pt x="143" y="81"/>
                  <a:pt x="98" y="129"/>
                  <a:pt x="75" y="178"/>
                </a:cubicBezTo>
                <a:cubicBezTo>
                  <a:pt x="73" y="181"/>
                  <a:pt x="70" y="183"/>
                  <a:pt x="66" y="183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  <a:extLst/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275" name="A+"/>
          <p:cNvGrpSpPr/>
          <p:nvPr/>
        </p:nvGrpSpPr>
        <p:grpSpPr>
          <a:xfrm>
            <a:off x="1927570" y="2706811"/>
            <a:ext cx="461141" cy="551723"/>
            <a:chOff x="557213" y="1714500"/>
            <a:chExt cx="889000" cy="1063625"/>
          </a:xfrm>
        </p:grpSpPr>
        <p:sp>
          <p:nvSpPr>
            <p:cNvPr id="356" name="Freeform 144"/>
            <p:cNvSpPr/>
            <p:nvPr/>
          </p:nvSpPr>
          <p:spPr bwMode="auto">
            <a:xfrm>
              <a:off x="681038" y="1714500"/>
              <a:ext cx="695325" cy="1063625"/>
            </a:xfrm>
            <a:custGeom>
              <a:gdLst>
                <a:gd fmla="*/ 10 w 219" name="T0"/>
                <a:gd fmla="*/ 335 h 335" name="T1"/>
                <a:gd fmla="*/ 0 w 219" name="T2"/>
                <a:gd fmla="*/ 325 h 335" name="T3"/>
                <a:gd fmla="*/ 9 w 219" name="T4"/>
                <a:gd fmla="*/ 192 h 335" name="T5"/>
                <a:gd fmla="*/ 12 w 219" name="T6"/>
                <a:gd fmla="*/ 150 h 335" name="T7"/>
                <a:gd fmla="*/ 37 w 219" name="T8"/>
                <a:gd fmla="*/ 6 h 335" name="T9"/>
                <a:gd fmla="*/ 47 w 219" name="T10"/>
                <a:gd fmla="*/ 0 h 335" name="T11"/>
                <a:gd fmla="*/ 56 w 219" name="T12"/>
                <a:gd fmla="*/ 6 h 335" name="T13"/>
                <a:gd fmla="*/ 65 w 219" name="T14"/>
                <a:gd fmla="*/ 30 h 335" name="T15"/>
                <a:gd fmla="*/ 216 w 219" name="T16"/>
                <a:gd fmla="*/ 314 h 335" name="T17"/>
                <a:gd fmla="*/ 215 w 219" name="T18"/>
                <a:gd fmla="*/ 329 h 335" name="T19"/>
                <a:gd fmla="*/ 201 w 219" name="T20"/>
                <a:gd fmla="*/ 328 h 335" name="T21"/>
                <a:gd fmla="*/ 47 w 219" name="T22"/>
                <a:gd fmla="*/ 39 h 335" name="T23"/>
                <a:gd fmla="*/ 32 w 219" name="T24"/>
                <a:gd fmla="*/ 152 h 335" name="T25"/>
                <a:gd fmla="*/ 29 w 219" name="T26"/>
                <a:gd fmla="*/ 194 h 335" name="T27"/>
                <a:gd fmla="*/ 20 w 219" name="T28"/>
                <a:gd fmla="*/ 325 h 335" name="T29"/>
                <a:gd fmla="*/ 10 w 219" name="T30"/>
                <a:gd fmla="*/ 335 h 335" name="T3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b="b" l="0" r="r" t="0"/>
              <a:pathLst>
                <a:path h="335" w="219">
                  <a:moveTo>
                    <a:pt x="10" y="335"/>
                  </a:moveTo>
                  <a:cubicBezTo>
                    <a:pt x="5" y="335"/>
                    <a:pt x="0" y="331"/>
                    <a:pt x="0" y="325"/>
                  </a:cubicBezTo>
                  <a:cubicBezTo>
                    <a:pt x="0" y="281"/>
                    <a:pt x="3" y="237"/>
                    <a:pt x="9" y="192"/>
                  </a:cubicBezTo>
                  <a:cubicBezTo>
                    <a:pt x="10" y="179"/>
                    <a:pt x="11" y="165"/>
                    <a:pt x="12" y="150"/>
                  </a:cubicBezTo>
                  <a:cubicBezTo>
                    <a:pt x="15" y="102"/>
                    <a:pt x="19" y="48"/>
                    <a:pt x="37" y="6"/>
                  </a:cubicBezTo>
                  <a:cubicBezTo>
                    <a:pt x="39" y="2"/>
                    <a:pt x="43" y="0"/>
                    <a:pt x="47" y="0"/>
                  </a:cubicBezTo>
                  <a:cubicBezTo>
                    <a:pt x="51" y="0"/>
                    <a:pt x="54" y="3"/>
                    <a:pt x="56" y="6"/>
                  </a:cubicBezTo>
                  <a:cubicBezTo>
                    <a:pt x="59" y="14"/>
                    <a:pt x="62" y="22"/>
                    <a:pt x="65" y="30"/>
                  </a:cubicBezTo>
                  <a:cubicBezTo>
                    <a:pt x="104" y="131"/>
                    <a:pt x="145" y="236"/>
                    <a:pt x="216" y="314"/>
                  </a:cubicBezTo>
                  <a:cubicBezTo>
                    <a:pt x="219" y="319"/>
                    <a:pt x="219" y="325"/>
                    <a:pt x="215" y="329"/>
                  </a:cubicBezTo>
                  <a:cubicBezTo>
                    <a:pt x="211" y="332"/>
                    <a:pt x="205" y="332"/>
                    <a:pt x="201" y="328"/>
                  </a:cubicBezTo>
                  <a:cubicBezTo>
                    <a:pt x="128" y="247"/>
                    <a:pt x="87" y="141"/>
                    <a:pt x="47" y="39"/>
                  </a:cubicBezTo>
                  <a:cubicBezTo>
                    <a:pt x="37" y="74"/>
                    <a:pt x="34" y="115"/>
                    <a:pt x="32" y="152"/>
                  </a:cubicBezTo>
                  <a:cubicBezTo>
                    <a:pt x="31" y="166"/>
                    <a:pt x="30" y="181"/>
                    <a:pt x="29" y="194"/>
                  </a:cubicBezTo>
                  <a:cubicBezTo>
                    <a:pt x="23" y="239"/>
                    <a:pt x="20" y="282"/>
                    <a:pt x="20" y="325"/>
                  </a:cubicBezTo>
                  <a:cubicBezTo>
                    <a:pt x="20" y="331"/>
                    <a:pt x="16" y="335"/>
                    <a:pt x="10" y="335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7" name="Freeform 145"/>
            <p:cNvSpPr/>
            <p:nvPr/>
          </p:nvSpPr>
          <p:spPr bwMode="auto">
            <a:xfrm>
              <a:off x="557213" y="2124075"/>
              <a:ext cx="679450" cy="352425"/>
            </a:xfrm>
            <a:custGeom>
              <a:gdLst>
                <a:gd fmla="*/ 12 w 214" name="T0"/>
                <a:gd fmla="*/ 111 h 111" name="T1"/>
                <a:gd fmla="*/ 3 w 214" name="T2"/>
                <a:gd fmla="*/ 106 h 111" name="T3"/>
                <a:gd fmla="*/ 7 w 214" name="T4"/>
                <a:gd fmla="*/ 93 h 111" name="T5"/>
                <a:gd fmla="*/ 64 w 214" name="T6"/>
                <a:gd fmla="*/ 63 h 111" name="T7"/>
                <a:gd fmla="*/ 200 w 214" name="T8"/>
                <a:gd fmla="*/ 1 h 111" name="T9"/>
                <a:gd fmla="*/ 212 w 214" name="T10"/>
                <a:gd fmla="*/ 8 h 111" name="T11"/>
                <a:gd fmla="*/ 205 w 214" name="T12"/>
                <a:gd fmla="*/ 20 h 111" name="T13"/>
                <a:gd fmla="*/ 73 w 214" name="T14"/>
                <a:gd fmla="*/ 80 h 111" name="T15"/>
                <a:gd fmla="*/ 16 w 214" name="T16"/>
                <a:gd fmla="*/ 110 h 111" name="T17"/>
                <a:gd fmla="*/ 12 w 214" name="T18"/>
                <a:gd fmla="*/ 111 h 111" name="T1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b="b" l="0" r="r" t="0"/>
              <a:pathLst>
                <a:path h="110" w="214">
                  <a:moveTo>
                    <a:pt x="12" y="111"/>
                  </a:moveTo>
                  <a:cubicBezTo>
                    <a:pt x="8" y="111"/>
                    <a:pt x="4" y="109"/>
                    <a:pt x="3" y="106"/>
                  </a:cubicBezTo>
                  <a:cubicBezTo>
                    <a:pt x="0" y="101"/>
                    <a:pt x="2" y="95"/>
                    <a:pt x="7" y="93"/>
                  </a:cubicBezTo>
                  <a:cubicBezTo>
                    <a:pt x="26" y="83"/>
                    <a:pt x="45" y="73"/>
                    <a:pt x="64" y="63"/>
                  </a:cubicBezTo>
                  <a:cubicBezTo>
                    <a:pt x="108" y="39"/>
                    <a:pt x="153" y="14"/>
                    <a:pt x="200" y="1"/>
                  </a:cubicBezTo>
                  <a:cubicBezTo>
                    <a:pt x="205" y="0"/>
                    <a:pt x="211" y="3"/>
                    <a:pt x="212" y="8"/>
                  </a:cubicBezTo>
                  <a:cubicBezTo>
                    <a:pt x="214" y="13"/>
                    <a:pt x="211" y="19"/>
                    <a:pt x="205" y="20"/>
                  </a:cubicBezTo>
                  <a:cubicBezTo>
                    <a:pt x="161" y="33"/>
                    <a:pt x="116" y="57"/>
                    <a:pt x="73" y="80"/>
                  </a:cubicBezTo>
                  <a:cubicBezTo>
                    <a:pt x="54" y="91"/>
                    <a:pt x="35" y="101"/>
                    <a:pt x="16" y="110"/>
                  </a:cubicBezTo>
                  <a:cubicBezTo>
                    <a:pt x="15" y="111"/>
                    <a:pt x="13" y="111"/>
                    <a:pt x="12" y="11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8" name="Freeform 146"/>
            <p:cNvSpPr/>
            <p:nvPr/>
          </p:nvSpPr>
          <p:spPr bwMode="auto">
            <a:xfrm>
              <a:off x="1252538" y="1978025"/>
              <a:ext cx="171450" cy="250825"/>
            </a:xfrm>
            <a:custGeom>
              <a:gdLst>
                <a:gd fmla="*/ 43 w 54" name="T0"/>
                <a:gd fmla="*/ 79 h 79" name="T1"/>
                <a:gd fmla="*/ 34 w 54" name="T2"/>
                <a:gd fmla="*/ 75 h 79" name="T3"/>
                <a:gd fmla="*/ 22 w 54" name="T4"/>
                <a:gd fmla="*/ 50 h 79" name="T5"/>
                <a:gd fmla="*/ 3 w 54" name="T6"/>
                <a:gd fmla="*/ 17 h 79" name="T7"/>
                <a:gd fmla="*/ 5 w 54" name="T8"/>
                <a:gd fmla="*/ 3 h 79" name="T9"/>
                <a:gd fmla="*/ 19 w 54" name="T10"/>
                <a:gd fmla="*/ 5 h 79" name="T11"/>
                <a:gd fmla="*/ 40 w 54" name="T12"/>
                <a:gd fmla="*/ 41 h 79" name="T13"/>
                <a:gd fmla="*/ 52 w 54" name="T14"/>
                <a:gd fmla="*/ 64 h 79" name="T15"/>
                <a:gd fmla="*/ 48 w 54" name="T16"/>
                <a:gd fmla="*/ 78 h 79" name="T17"/>
                <a:gd fmla="*/ 43 w 54" name="T18"/>
                <a:gd fmla="*/ 79 h 79" name="T1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b="b" l="0" r="r" t="0"/>
              <a:pathLst>
                <a:path h="79" w="54">
                  <a:moveTo>
                    <a:pt x="43" y="79"/>
                  </a:moveTo>
                  <a:cubicBezTo>
                    <a:pt x="40" y="79"/>
                    <a:pt x="36" y="78"/>
                    <a:pt x="34" y="75"/>
                  </a:cubicBezTo>
                  <a:cubicBezTo>
                    <a:pt x="30" y="67"/>
                    <a:pt x="26" y="58"/>
                    <a:pt x="22" y="50"/>
                  </a:cubicBezTo>
                  <a:cubicBezTo>
                    <a:pt x="16" y="39"/>
                    <a:pt x="11" y="27"/>
                    <a:pt x="3" y="17"/>
                  </a:cubicBezTo>
                  <a:cubicBezTo>
                    <a:pt x="0" y="13"/>
                    <a:pt x="0" y="6"/>
                    <a:pt x="5" y="3"/>
                  </a:cubicBezTo>
                  <a:cubicBezTo>
                    <a:pt x="9" y="0"/>
                    <a:pt x="15" y="0"/>
                    <a:pt x="19" y="5"/>
                  </a:cubicBezTo>
                  <a:cubicBezTo>
                    <a:pt x="28" y="16"/>
                    <a:pt x="34" y="29"/>
                    <a:pt x="40" y="41"/>
                  </a:cubicBezTo>
                  <a:cubicBezTo>
                    <a:pt x="44" y="50"/>
                    <a:pt x="47" y="57"/>
                    <a:pt x="52" y="64"/>
                  </a:cubicBezTo>
                  <a:cubicBezTo>
                    <a:pt x="54" y="69"/>
                    <a:pt x="53" y="75"/>
                    <a:pt x="48" y="78"/>
                  </a:cubicBezTo>
                  <a:cubicBezTo>
                    <a:pt x="47" y="79"/>
                    <a:pt x="45" y="79"/>
                    <a:pt x="43" y="79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9" name="Freeform 147"/>
            <p:cNvSpPr/>
            <p:nvPr/>
          </p:nvSpPr>
          <p:spPr bwMode="auto">
            <a:xfrm>
              <a:off x="1236663" y="2016125"/>
              <a:ext cx="209550" cy="146050"/>
            </a:xfrm>
            <a:custGeom>
              <a:gdLst>
                <a:gd fmla="*/ 12 w 66" name="T0"/>
                <a:gd fmla="*/ 46 h 46" name="T1"/>
                <a:gd fmla="*/ 3 w 66" name="T2"/>
                <a:gd fmla="*/ 42 h 46" name="T3"/>
                <a:gd fmla="*/ 7 w 66" name="T4"/>
                <a:gd fmla="*/ 28 h 46" name="T5"/>
                <a:gd fmla="*/ 18 w 66" name="T6"/>
                <a:gd fmla="*/ 21 h 46" name="T7"/>
                <a:gd fmla="*/ 51 w 66" name="T8"/>
                <a:gd fmla="*/ 2 h 46" name="T9"/>
                <a:gd fmla="*/ 64 w 66" name="T10"/>
                <a:gd fmla="*/ 7 h 46" name="T11"/>
                <a:gd fmla="*/ 59 w 66" name="T12"/>
                <a:gd fmla="*/ 20 h 46" name="T13"/>
                <a:gd fmla="*/ 29 w 66" name="T14"/>
                <a:gd fmla="*/ 38 h 46" name="T15"/>
                <a:gd fmla="*/ 17 w 66" name="T16"/>
                <a:gd fmla="*/ 45 h 46" name="T17"/>
                <a:gd fmla="*/ 12 w 66" name="T18"/>
                <a:gd fmla="*/ 46 h 46" name="T1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b="b" l="0" r="r" t="0"/>
              <a:pathLst>
                <a:path h="46" w="66">
                  <a:moveTo>
                    <a:pt x="12" y="46"/>
                  </a:moveTo>
                  <a:cubicBezTo>
                    <a:pt x="8" y="46"/>
                    <a:pt x="5" y="45"/>
                    <a:pt x="3" y="42"/>
                  </a:cubicBezTo>
                  <a:cubicBezTo>
                    <a:pt x="0" y="37"/>
                    <a:pt x="2" y="31"/>
                    <a:pt x="7" y="28"/>
                  </a:cubicBezTo>
                  <a:cubicBezTo>
                    <a:pt x="10" y="26"/>
                    <a:pt x="14" y="23"/>
                    <a:pt x="18" y="21"/>
                  </a:cubicBezTo>
                  <a:cubicBezTo>
                    <a:pt x="28" y="14"/>
                    <a:pt x="39" y="8"/>
                    <a:pt x="51" y="2"/>
                  </a:cubicBezTo>
                  <a:cubicBezTo>
                    <a:pt x="56" y="0"/>
                    <a:pt x="62" y="2"/>
                    <a:pt x="64" y="7"/>
                  </a:cubicBezTo>
                  <a:cubicBezTo>
                    <a:pt x="66" y="12"/>
                    <a:pt x="64" y="18"/>
                    <a:pt x="59" y="20"/>
                  </a:cubicBezTo>
                  <a:cubicBezTo>
                    <a:pt x="49" y="25"/>
                    <a:pt x="38" y="32"/>
                    <a:pt x="29" y="38"/>
                  </a:cubicBezTo>
                  <a:cubicBezTo>
                    <a:pt x="25" y="40"/>
                    <a:pt x="21" y="43"/>
                    <a:pt x="17" y="45"/>
                  </a:cubicBezTo>
                  <a:cubicBezTo>
                    <a:pt x="15" y="46"/>
                    <a:pt x="14" y="46"/>
                    <a:pt x="12" y="46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276" name="ribbon"/>
          <p:cNvGrpSpPr/>
          <p:nvPr/>
        </p:nvGrpSpPr>
        <p:grpSpPr>
          <a:xfrm>
            <a:off x="7049019" y="4030265"/>
            <a:ext cx="671949" cy="1101798"/>
            <a:chOff x="585788" y="3197225"/>
            <a:chExt cx="1295400" cy="2124075"/>
          </a:xfrm>
        </p:grpSpPr>
        <p:sp>
          <p:nvSpPr>
            <p:cNvPr id="351" name="Freeform 148"/>
            <p:cNvSpPr/>
            <p:nvPr/>
          </p:nvSpPr>
          <p:spPr bwMode="auto">
            <a:xfrm>
              <a:off x="944563" y="3854450"/>
              <a:ext cx="574675" cy="1431925"/>
            </a:xfrm>
            <a:custGeom>
              <a:gdLst>
                <a:gd fmla="*/ 362 w 362" name="T0"/>
                <a:gd fmla="*/ 902 h 902" name="T1"/>
                <a:gd fmla="*/ 180 w 362" name="T2"/>
                <a:gd fmla="*/ 692 h 902" name="T3"/>
                <a:gd fmla="*/ 0 w 362" name="T4"/>
                <a:gd fmla="*/ 902 h 902" name="T5"/>
                <a:gd fmla="*/ 0 w 362" name="T6"/>
                <a:gd fmla="*/ 0 h 902" name="T7"/>
                <a:gd fmla="*/ 362 w 362" name="T8"/>
                <a:gd fmla="*/ 0 h 902" name="T9"/>
                <a:gd fmla="*/ 362 w 362" name="T10"/>
                <a:gd fmla="*/ 902 h 902" name="T1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b="b" l="0" r="r" t="0"/>
              <a:pathLst>
                <a:path h="902" w="362">
                  <a:moveTo>
                    <a:pt x="362" y="902"/>
                  </a:moveTo>
                  <a:lnTo>
                    <a:pt x="180" y="692"/>
                  </a:lnTo>
                  <a:lnTo>
                    <a:pt x="0" y="902"/>
                  </a:lnTo>
                  <a:lnTo>
                    <a:pt x="0" y="0"/>
                  </a:lnTo>
                  <a:lnTo>
                    <a:pt x="362" y="0"/>
                  </a:lnTo>
                  <a:lnTo>
                    <a:pt x="362" y="902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2" name="Freeform 149"/>
            <p:cNvSpPr>
              <a:spLocks noEditPoints="1"/>
            </p:cNvSpPr>
            <p:nvPr/>
          </p:nvSpPr>
          <p:spPr bwMode="auto">
            <a:xfrm>
              <a:off x="912813" y="3822700"/>
              <a:ext cx="638175" cy="1498600"/>
            </a:xfrm>
            <a:custGeom>
              <a:gdLst>
                <a:gd fmla="*/ 10 w 201" name="T0"/>
                <a:gd fmla="*/ 471 h 472" name="T1"/>
                <a:gd fmla="*/ 7 w 201" name="T2"/>
                <a:gd fmla="*/ 471 h 472" name="T3"/>
                <a:gd fmla="*/ 0 w 201" name="T4"/>
                <a:gd fmla="*/ 461 h 472" name="T5"/>
                <a:gd fmla="*/ 0 w 201" name="T6"/>
                <a:gd fmla="*/ 10 h 472" name="T7"/>
                <a:gd fmla="*/ 10 w 201" name="T8"/>
                <a:gd fmla="*/ 0 h 472" name="T9"/>
                <a:gd fmla="*/ 191 w 201" name="T10"/>
                <a:gd fmla="*/ 0 h 472" name="T11"/>
                <a:gd fmla="*/ 201 w 201" name="T12"/>
                <a:gd fmla="*/ 10 h 472" name="T13"/>
                <a:gd fmla="*/ 201 w 201" name="T14"/>
                <a:gd fmla="*/ 461 h 472" name="T15"/>
                <a:gd fmla="*/ 195 w 201" name="T16"/>
                <a:gd fmla="*/ 471 h 472" name="T17"/>
                <a:gd fmla="*/ 184 w 201" name="T18"/>
                <a:gd fmla="*/ 468 h 472" name="T19"/>
                <a:gd fmla="*/ 100 w 201" name="T20"/>
                <a:gd fmla="*/ 371 h 472" name="T21"/>
                <a:gd fmla="*/ 18 w 201" name="T22"/>
                <a:gd fmla="*/ 468 h 472" name="T23"/>
                <a:gd fmla="*/ 10 w 201" name="T24"/>
                <a:gd fmla="*/ 471 h 472" name="T25"/>
                <a:gd fmla="*/ 100 w 201" name="T26"/>
                <a:gd fmla="*/ 346 h 472" name="T27"/>
                <a:gd fmla="*/ 107 w 201" name="T28"/>
                <a:gd fmla="*/ 349 h 472" name="T29"/>
                <a:gd fmla="*/ 181 w 201" name="T30"/>
                <a:gd fmla="*/ 435 h 472" name="T31"/>
                <a:gd fmla="*/ 181 w 201" name="T32"/>
                <a:gd fmla="*/ 20 h 472" name="T33"/>
                <a:gd fmla="*/ 20 w 201" name="T34"/>
                <a:gd fmla="*/ 20 h 472" name="T35"/>
                <a:gd fmla="*/ 20 w 201" name="T36"/>
                <a:gd fmla="*/ 434 h 472" name="T37"/>
                <a:gd fmla="*/ 92 w 201" name="T38"/>
                <a:gd fmla="*/ 350 h 472" name="T39"/>
                <a:gd fmla="*/ 100 w 201" name="T40"/>
                <a:gd fmla="*/ 346 h 472" name="T41"/>
                <a:gd fmla="*/ 100 w 201" name="T42"/>
                <a:gd fmla="*/ 346 h 472" name="T4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b="b" l="0" r="r" t="0"/>
              <a:pathLst>
                <a:path h="472" w="201">
                  <a:moveTo>
                    <a:pt x="10" y="471"/>
                  </a:moveTo>
                  <a:cubicBezTo>
                    <a:pt x="9" y="471"/>
                    <a:pt x="8" y="471"/>
                    <a:pt x="7" y="471"/>
                  </a:cubicBezTo>
                  <a:cubicBezTo>
                    <a:pt x="3" y="469"/>
                    <a:pt x="0" y="466"/>
                    <a:pt x="0" y="461"/>
                  </a:cubicBezTo>
                  <a:cubicBezTo>
                    <a:pt x="0" y="10"/>
                    <a:pt x="0" y="10"/>
                    <a:pt x="0" y="10"/>
                  </a:cubicBezTo>
                  <a:cubicBezTo>
                    <a:pt x="0" y="5"/>
                    <a:pt x="5" y="0"/>
                    <a:pt x="10" y="0"/>
                  </a:cubicBezTo>
                  <a:cubicBezTo>
                    <a:pt x="191" y="0"/>
                    <a:pt x="191" y="0"/>
                    <a:pt x="191" y="0"/>
                  </a:cubicBezTo>
                  <a:cubicBezTo>
                    <a:pt x="197" y="0"/>
                    <a:pt x="201" y="5"/>
                    <a:pt x="201" y="10"/>
                  </a:cubicBezTo>
                  <a:cubicBezTo>
                    <a:pt x="201" y="461"/>
                    <a:pt x="201" y="461"/>
                    <a:pt x="201" y="461"/>
                  </a:cubicBezTo>
                  <a:cubicBezTo>
                    <a:pt x="201" y="466"/>
                    <a:pt x="199" y="469"/>
                    <a:pt x="195" y="471"/>
                  </a:cubicBezTo>
                  <a:cubicBezTo>
                    <a:pt x="191" y="472"/>
                    <a:pt x="187" y="471"/>
                    <a:pt x="184" y="468"/>
                  </a:cubicBezTo>
                  <a:cubicBezTo>
                    <a:pt x="100" y="371"/>
                    <a:pt x="100" y="371"/>
                    <a:pt x="100" y="371"/>
                  </a:cubicBezTo>
                  <a:cubicBezTo>
                    <a:pt x="18" y="468"/>
                    <a:pt x="18" y="468"/>
                    <a:pt x="18" y="468"/>
                  </a:cubicBezTo>
                  <a:cubicBezTo>
                    <a:pt x="16" y="470"/>
                    <a:pt x="13" y="471"/>
                    <a:pt x="10" y="471"/>
                  </a:cubicBezTo>
                  <a:close/>
                  <a:moveTo>
                    <a:pt x="100" y="346"/>
                  </a:moveTo>
                  <a:cubicBezTo>
                    <a:pt x="103" y="346"/>
                    <a:pt x="106" y="347"/>
                    <a:pt x="107" y="349"/>
                  </a:cubicBezTo>
                  <a:cubicBezTo>
                    <a:pt x="181" y="435"/>
                    <a:pt x="181" y="435"/>
                    <a:pt x="181" y="435"/>
                  </a:cubicBezTo>
                  <a:cubicBezTo>
                    <a:pt x="181" y="20"/>
                    <a:pt x="181" y="20"/>
                    <a:pt x="181" y="20"/>
                  </a:cubicBezTo>
                  <a:cubicBezTo>
                    <a:pt x="20" y="20"/>
                    <a:pt x="20" y="20"/>
                    <a:pt x="20" y="20"/>
                  </a:cubicBezTo>
                  <a:cubicBezTo>
                    <a:pt x="20" y="434"/>
                    <a:pt x="20" y="434"/>
                    <a:pt x="20" y="434"/>
                  </a:cubicBezTo>
                  <a:cubicBezTo>
                    <a:pt x="92" y="350"/>
                    <a:pt x="92" y="350"/>
                    <a:pt x="92" y="350"/>
                  </a:cubicBezTo>
                  <a:cubicBezTo>
                    <a:pt x="94" y="347"/>
                    <a:pt x="97" y="346"/>
                    <a:pt x="100" y="346"/>
                  </a:cubicBezTo>
                  <a:cubicBezTo>
                    <a:pt x="100" y="346"/>
                    <a:pt x="100" y="346"/>
                    <a:pt x="100" y="346"/>
                  </a:cubicBez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3" name="Freeform 150"/>
            <p:cNvSpPr/>
            <p:nvPr/>
          </p:nvSpPr>
          <p:spPr bwMode="auto">
            <a:xfrm>
              <a:off x="617538" y="3228975"/>
              <a:ext cx="1228725" cy="1228725"/>
            </a:xfrm>
            <a:custGeom>
              <a:gdLst>
                <a:gd fmla="*/ 206 w 774" name="T0"/>
                <a:gd fmla="*/ 206 h 774" name="T1"/>
                <a:gd fmla="*/ 188 w 774" name="T2"/>
                <a:gd fmla="*/ 56 h 774" name="T3"/>
                <a:gd fmla="*/ 312 w 774" name="T4"/>
                <a:gd fmla="*/ 142 h 774" name="T5"/>
                <a:gd fmla="*/ 366 w 774" name="T6"/>
                <a:gd fmla="*/ 0 h 774" name="T7"/>
                <a:gd fmla="*/ 438 w 774" name="T8"/>
                <a:gd fmla="*/ 134 h 774" name="T9"/>
                <a:gd fmla="*/ 550 w 774" name="T10"/>
                <a:gd fmla="*/ 34 h 774" name="T11"/>
                <a:gd fmla="*/ 550 w 774" name="T12"/>
                <a:gd fmla="*/ 186 h 774" name="T13"/>
                <a:gd fmla="*/ 698 w 774" name="T14"/>
                <a:gd fmla="*/ 150 h 774" name="T15"/>
                <a:gd fmla="*/ 628 w 774" name="T16"/>
                <a:gd fmla="*/ 284 h 774" name="T17"/>
                <a:gd fmla="*/ 774 w 774" name="T18"/>
                <a:gd fmla="*/ 320 h 774" name="T19"/>
                <a:gd fmla="*/ 650 w 774" name="T20"/>
                <a:gd fmla="*/ 406 h 774" name="T21"/>
                <a:gd fmla="*/ 764 w 774" name="T22"/>
                <a:gd fmla="*/ 506 h 774" name="T23"/>
                <a:gd fmla="*/ 614 w 774" name="T24"/>
                <a:gd fmla="*/ 526 h 774" name="T25"/>
                <a:gd fmla="*/ 666 w 774" name="T26"/>
                <a:gd fmla="*/ 666 h 774" name="T27"/>
                <a:gd fmla="*/ 526 w 774" name="T28"/>
                <a:gd fmla="*/ 614 h 774" name="T29"/>
                <a:gd fmla="*/ 506 w 774" name="T30"/>
                <a:gd fmla="*/ 764 h 774" name="T31"/>
                <a:gd fmla="*/ 406 w 774" name="T32"/>
                <a:gd fmla="*/ 650 h 774" name="T33"/>
                <a:gd fmla="*/ 320 w 774" name="T34"/>
                <a:gd fmla="*/ 774 h 774" name="T35"/>
                <a:gd fmla="*/ 284 w 774" name="T36"/>
                <a:gd fmla="*/ 628 h 774" name="T37"/>
                <a:gd fmla="*/ 150 w 774" name="T38"/>
                <a:gd fmla="*/ 698 h 774" name="T39"/>
                <a:gd fmla="*/ 186 w 774" name="T40"/>
                <a:gd fmla="*/ 552 h 774" name="T41"/>
                <a:gd fmla="*/ 34 w 774" name="T42"/>
                <a:gd fmla="*/ 550 h 774" name="T43"/>
                <a:gd fmla="*/ 134 w 774" name="T44"/>
                <a:gd fmla="*/ 438 h 774" name="T45"/>
                <a:gd fmla="*/ 0 w 774" name="T46"/>
                <a:gd fmla="*/ 366 h 774" name="T47"/>
                <a:gd fmla="*/ 142 w 774" name="T48"/>
                <a:gd fmla="*/ 314 h 774" name="T49"/>
                <a:gd fmla="*/ 56 w 774" name="T50"/>
                <a:gd fmla="*/ 188 h 774" name="T51"/>
                <a:gd fmla="*/ 206 w 774" name="T52"/>
                <a:gd fmla="*/ 206 h 774" name="T5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b="b" l="0" r="r" t="0"/>
              <a:pathLst>
                <a:path h="774" w="774">
                  <a:moveTo>
                    <a:pt x="206" y="206"/>
                  </a:moveTo>
                  <a:lnTo>
                    <a:pt x="188" y="56"/>
                  </a:lnTo>
                  <a:lnTo>
                    <a:pt x="312" y="142"/>
                  </a:lnTo>
                  <a:lnTo>
                    <a:pt x="366" y="0"/>
                  </a:lnTo>
                  <a:lnTo>
                    <a:pt x="438" y="134"/>
                  </a:lnTo>
                  <a:lnTo>
                    <a:pt x="550" y="34"/>
                  </a:lnTo>
                  <a:lnTo>
                    <a:pt x="550" y="186"/>
                  </a:lnTo>
                  <a:lnTo>
                    <a:pt x="698" y="150"/>
                  </a:lnTo>
                  <a:lnTo>
                    <a:pt x="628" y="284"/>
                  </a:lnTo>
                  <a:lnTo>
                    <a:pt x="774" y="320"/>
                  </a:lnTo>
                  <a:lnTo>
                    <a:pt x="650" y="406"/>
                  </a:lnTo>
                  <a:lnTo>
                    <a:pt x="764" y="506"/>
                  </a:lnTo>
                  <a:lnTo>
                    <a:pt x="614" y="526"/>
                  </a:lnTo>
                  <a:lnTo>
                    <a:pt x="666" y="666"/>
                  </a:lnTo>
                  <a:lnTo>
                    <a:pt x="526" y="614"/>
                  </a:lnTo>
                  <a:lnTo>
                    <a:pt x="506" y="764"/>
                  </a:lnTo>
                  <a:lnTo>
                    <a:pt x="406" y="650"/>
                  </a:lnTo>
                  <a:lnTo>
                    <a:pt x="320" y="774"/>
                  </a:lnTo>
                  <a:lnTo>
                    <a:pt x="284" y="628"/>
                  </a:lnTo>
                  <a:lnTo>
                    <a:pt x="150" y="698"/>
                  </a:lnTo>
                  <a:lnTo>
                    <a:pt x="186" y="552"/>
                  </a:lnTo>
                  <a:lnTo>
                    <a:pt x="34" y="550"/>
                  </a:lnTo>
                  <a:lnTo>
                    <a:pt x="134" y="438"/>
                  </a:lnTo>
                  <a:lnTo>
                    <a:pt x="0" y="366"/>
                  </a:lnTo>
                  <a:lnTo>
                    <a:pt x="142" y="314"/>
                  </a:lnTo>
                  <a:lnTo>
                    <a:pt x="56" y="188"/>
                  </a:lnTo>
                  <a:lnTo>
                    <a:pt x="206" y="206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accent4"/>
                </a:gs>
                <a:gs pos="39000">
                  <a:srgbClr val="FAC309"/>
                </a:gs>
              </a:gsLst>
              <a:path path="circle">
                <a:fillToRect b="100000" r="100000"/>
              </a:path>
              <a:tileRect l="-100000" t="-100000"/>
            </a:gra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4" name="Freeform 151"/>
            <p:cNvSpPr>
              <a:spLocks noEditPoints="1"/>
            </p:cNvSpPr>
            <p:nvPr/>
          </p:nvSpPr>
          <p:spPr bwMode="auto">
            <a:xfrm>
              <a:off x="585788" y="3197225"/>
              <a:ext cx="1295400" cy="1292225"/>
            </a:xfrm>
            <a:custGeom>
              <a:gdLst>
                <a:gd fmla="*/ 168 w 408" name="T0"/>
                <a:gd fmla="*/ 407 h 407" name="T1"/>
                <a:gd fmla="*/ 145 w 408" name="T2"/>
                <a:gd fmla="*/ 339 h 407" name="T3"/>
                <a:gd fmla="*/ 78 w 408" name="T4"/>
                <a:gd fmla="*/ 367 h 407" name="T5"/>
                <a:gd fmla="*/ 90 w 408" name="T6"/>
                <a:gd fmla="*/ 296 h 407" name="T7"/>
                <a:gd fmla="*/ 18 w 408" name="T8"/>
                <a:gd fmla="*/ 290 h 407" name="T9"/>
                <a:gd fmla="*/ 61 w 408" name="T10"/>
                <a:gd fmla="*/ 232 h 407" name="T11"/>
                <a:gd fmla="*/ 0 w 408" name="T12"/>
                <a:gd fmla="*/ 193 h 407" name="T13"/>
                <a:gd fmla="*/ 65 w 408" name="T14"/>
                <a:gd fmla="*/ 162 h 407" name="T15"/>
                <a:gd fmla="*/ 29 w 408" name="T16"/>
                <a:gd fmla="*/ 99 h 407" name="T17"/>
                <a:gd fmla="*/ 102 w 408" name="T18"/>
                <a:gd fmla="*/ 102 h 407" name="T19"/>
                <a:gd fmla="*/ 99 w 408" name="T20"/>
                <a:gd fmla="*/ 30 h 407" name="T21"/>
                <a:gd fmla="*/ 162 w 408" name="T22"/>
                <a:gd fmla="*/ 65 h 407" name="T23"/>
                <a:gd fmla="*/ 193 w 408" name="T24"/>
                <a:gd fmla="*/ 0 h 407" name="T25"/>
                <a:gd fmla="*/ 232 w 408" name="T26"/>
                <a:gd fmla="*/ 61 h 407" name="T27"/>
                <a:gd fmla="*/ 289 w 408" name="T28"/>
                <a:gd fmla="*/ 18 h 407" name="T29"/>
                <a:gd fmla="*/ 295 w 408" name="T30"/>
                <a:gd fmla="*/ 90 h 407" name="T31"/>
                <a:gd fmla="*/ 367 w 408" name="T32"/>
                <a:gd fmla="*/ 79 h 407" name="T33"/>
                <a:gd fmla="*/ 339 w 408" name="T34"/>
                <a:gd fmla="*/ 145 h 407" name="T35"/>
                <a:gd fmla="*/ 407 w 408" name="T36"/>
                <a:gd fmla="*/ 168 h 407" name="T37"/>
                <a:gd fmla="*/ 351 w 408" name="T38"/>
                <a:gd fmla="*/ 214 h 407" name="T39"/>
                <a:gd fmla="*/ 401 w 408" name="T40"/>
                <a:gd fmla="*/ 266 h 407" name="T41"/>
                <a:gd fmla="*/ 330 w 408" name="T42"/>
                <a:gd fmla="*/ 281 h 407" name="T43"/>
                <a:gd fmla="*/ 350 w 408" name="T44"/>
                <a:gd fmla="*/ 350 h 407" name="T45"/>
                <a:gd fmla="*/ 281 w 408" name="T46"/>
                <a:gd fmla="*/ 331 h 407" name="T47"/>
                <a:gd fmla="*/ 266 w 408" name="T48"/>
                <a:gd fmla="*/ 401 h 407" name="T49"/>
                <a:gd fmla="*/ 214 w 408" name="T50"/>
                <a:gd fmla="*/ 351 h 407" name="T51"/>
                <a:gd fmla="*/ 170 w 408" name="T52"/>
                <a:gd fmla="*/ 407 h 407" name="T53"/>
                <a:gd fmla="*/ 156 w 408" name="T54"/>
                <a:gd fmla="*/ 315 h 407" name="T55"/>
                <a:gd fmla="*/ 174 w 408" name="T56"/>
                <a:gd fmla="*/ 374 h 407" name="T57"/>
                <a:gd fmla="*/ 212 w 408" name="T58"/>
                <a:gd fmla="*/ 325 h 407" name="T59"/>
                <a:gd fmla="*/ 256 w 408" name="T60"/>
                <a:gd fmla="*/ 369 h 407" name="T61"/>
                <a:gd fmla="*/ 267 w 408" name="T62"/>
                <a:gd fmla="*/ 308 h 407" name="T63"/>
                <a:gd fmla="*/ 326 w 408" name="T64"/>
                <a:gd fmla="*/ 326 h 407" name="T65"/>
                <a:gd fmla="*/ 308 w 408" name="T66"/>
                <a:gd fmla="*/ 267 h 407" name="T67"/>
                <a:gd fmla="*/ 369 w 408" name="T68"/>
                <a:gd fmla="*/ 256 h 407" name="T69"/>
                <a:gd fmla="*/ 325 w 408" name="T70"/>
                <a:gd fmla="*/ 213 h 407" name="T71"/>
                <a:gd fmla="*/ 373 w 408" name="T72"/>
                <a:gd fmla="*/ 174 h 407" name="T73"/>
                <a:gd fmla="*/ 315 w 408" name="T74"/>
                <a:gd fmla="*/ 156 h 407" name="T75"/>
                <a:gd fmla="*/ 340 w 408" name="T76"/>
                <a:gd fmla="*/ 100 h 407" name="T77"/>
                <a:gd fmla="*/ 279 w 408" name="T78"/>
                <a:gd fmla="*/ 111 h 407" name="T79"/>
                <a:gd fmla="*/ 275 w 408" name="T80"/>
                <a:gd fmla="*/ 49 h 407" name="T81"/>
                <a:gd fmla="*/ 227 w 408" name="T82"/>
                <a:gd fmla="*/ 87 h 407" name="T83"/>
                <a:gd fmla="*/ 195 w 408" name="T84"/>
                <a:gd fmla="*/ 34 h 407" name="T85"/>
                <a:gd fmla="*/ 169 w 408" name="T86"/>
                <a:gd fmla="*/ 90 h 407" name="T87"/>
                <a:gd fmla="*/ 117 w 408" name="T88"/>
                <a:gd fmla="*/ 59 h 407" name="T89"/>
                <a:gd fmla="*/ 120 w 408" name="T90"/>
                <a:gd fmla="*/ 120 h 407" name="T91"/>
                <a:gd fmla="*/ 59 w 408" name="T92"/>
                <a:gd fmla="*/ 117 h 407" name="T93"/>
                <a:gd fmla="*/ 90 w 408" name="T94"/>
                <a:gd fmla="*/ 170 h 407" name="T95"/>
                <a:gd fmla="*/ 34 w 408" name="T96"/>
                <a:gd fmla="*/ 195 h 407" name="T97"/>
                <a:gd fmla="*/ 87 w 408" name="T98"/>
                <a:gd fmla="*/ 227 h 407" name="T99"/>
                <a:gd fmla="*/ 49 w 408" name="T100"/>
                <a:gd fmla="*/ 276 h 407" name="T101"/>
                <a:gd fmla="*/ 110 w 408" name="T102"/>
                <a:gd fmla="*/ 279 h 407" name="T103"/>
                <a:gd fmla="*/ 100 w 408" name="T104"/>
                <a:gd fmla="*/ 340 h 407" name="T105"/>
                <a:gd fmla="*/ 152 w 408" name="T106"/>
                <a:gd fmla="*/ 314 h 407" name="T10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b="b" l="0" r="r" t="0"/>
              <a:pathLst>
                <a:path h="407" w="408">
                  <a:moveTo>
                    <a:pt x="170" y="407"/>
                  </a:moveTo>
                  <a:cubicBezTo>
                    <a:pt x="169" y="407"/>
                    <a:pt x="169" y="407"/>
                    <a:pt x="168" y="407"/>
                  </a:cubicBezTo>
                  <a:cubicBezTo>
                    <a:pt x="164" y="407"/>
                    <a:pt x="161" y="404"/>
                    <a:pt x="160" y="400"/>
                  </a:cubicBezTo>
                  <a:cubicBezTo>
                    <a:pt x="145" y="339"/>
                    <a:pt x="145" y="339"/>
                    <a:pt x="145" y="339"/>
                  </a:cubicBezTo>
                  <a:cubicBezTo>
                    <a:pt x="89" y="368"/>
                    <a:pt x="89" y="368"/>
                    <a:pt x="89" y="368"/>
                  </a:cubicBezTo>
                  <a:cubicBezTo>
                    <a:pt x="86" y="370"/>
                    <a:pt x="82" y="369"/>
                    <a:pt x="78" y="367"/>
                  </a:cubicBezTo>
                  <a:cubicBezTo>
                    <a:pt x="75" y="365"/>
                    <a:pt x="74" y="361"/>
                    <a:pt x="75" y="357"/>
                  </a:cubicBezTo>
                  <a:cubicBezTo>
                    <a:pt x="90" y="296"/>
                    <a:pt x="90" y="296"/>
                    <a:pt x="90" y="296"/>
                  </a:cubicBezTo>
                  <a:cubicBezTo>
                    <a:pt x="27" y="295"/>
                    <a:pt x="27" y="295"/>
                    <a:pt x="27" y="295"/>
                  </a:cubicBezTo>
                  <a:cubicBezTo>
                    <a:pt x="23" y="295"/>
                    <a:pt x="19" y="293"/>
                    <a:pt x="18" y="290"/>
                  </a:cubicBezTo>
                  <a:cubicBezTo>
                    <a:pt x="16" y="286"/>
                    <a:pt x="17" y="282"/>
                    <a:pt x="19" y="279"/>
                  </a:cubicBezTo>
                  <a:cubicBezTo>
                    <a:pt x="61" y="232"/>
                    <a:pt x="61" y="232"/>
                    <a:pt x="61" y="232"/>
                  </a:cubicBezTo>
                  <a:cubicBezTo>
                    <a:pt x="5" y="202"/>
                    <a:pt x="5" y="202"/>
                    <a:pt x="5" y="202"/>
                  </a:cubicBezTo>
                  <a:cubicBezTo>
                    <a:pt x="2" y="200"/>
                    <a:pt x="0" y="197"/>
                    <a:pt x="0" y="193"/>
                  </a:cubicBezTo>
                  <a:cubicBezTo>
                    <a:pt x="0" y="189"/>
                    <a:pt x="3" y="186"/>
                    <a:pt x="7" y="184"/>
                  </a:cubicBezTo>
                  <a:cubicBezTo>
                    <a:pt x="65" y="162"/>
                    <a:pt x="65" y="162"/>
                    <a:pt x="65" y="162"/>
                  </a:cubicBezTo>
                  <a:cubicBezTo>
                    <a:pt x="30" y="110"/>
                    <a:pt x="30" y="110"/>
                    <a:pt x="30" y="110"/>
                  </a:cubicBezTo>
                  <a:cubicBezTo>
                    <a:pt x="27" y="107"/>
                    <a:pt x="27" y="102"/>
                    <a:pt x="29" y="99"/>
                  </a:cubicBezTo>
                  <a:cubicBezTo>
                    <a:pt x="31" y="96"/>
                    <a:pt x="35" y="94"/>
                    <a:pt x="39" y="94"/>
                  </a:cubicBezTo>
                  <a:cubicBezTo>
                    <a:pt x="102" y="102"/>
                    <a:pt x="102" y="102"/>
                    <a:pt x="102" y="102"/>
                  </a:cubicBezTo>
                  <a:cubicBezTo>
                    <a:pt x="94" y="39"/>
                    <a:pt x="94" y="39"/>
                    <a:pt x="94" y="39"/>
                  </a:cubicBezTo>
                  <a:cubicBezTo>
                    <a:pt x="94" y="35"/>
                    <a:pt x="96" y="32"/>
                    <a:pt x="99" y="30"/>
                  </a:cubicBezTo>
                  <a:cubicBezTo>
                    <a:pt x="102" y="27"/>
                    <a:pt x="106" y="28"/>
                    <a:pt x="110" y="30"/>
                  </a:cubicBezTo>
                  <a:cubicBezTo>
                    <a:pt x="162" y="65"/>
                    <a:pt x="162" y="65"/>
                    <a:pt x="162" y="65"/>
                  </a:cubicBezTo>
                  <a:cubicBezTo>
                    <a:pt x="184" y="7"/>
                    <a:pt x="184" y="7"/>
                    <a:pt x="184" y="7"/>
                  </a:cubicBezTo>
                  <a:cubicBezTo>
                    <a:pt x="185" y="3"/>
                    <a:pt x="189" y="1"/>
                    <a:pt x="193" y="0"/>
                  </a:cubicBezTo>
                  <a:cubicBezTo>
                    <a:pt x="197" y="0"/>
                    <a:pt x="200" y="2"/>
                    <a:pt x="202" y="6"/>
                  </a:cubicBezTo>
                  <a:cubicBezTo>
                    <a:pt x="232" y="61"/>
                    <a:pt x="232" y="61"/>
                    <a:pt x="232" y="61"/>
                  </a:cubicBezTo>
                  <a:cubicBezTo>
                    <a:pt x="279" y="20"/>
                    <a:pt x="279" y="20"/>
                    <a:pt x="279" y="20"/>
                  </a:cubicBezTo>
                  <a:cubicBezTo>
                    <a:pt x="282" y="17"/>
                    <a:pt x="286" y="16"/>
                    <a:pt x="289" y="18"/>
                  </a:cubicBezTo>
                  <a:cubicBezTo>
                    <a:pt x="293" y="20"/>
                    <a:pt x="295" y="23"/>
                    <a:pt x="295" y="27"/>
                  </a:cubicBezTo>
                  <a:cubicBezTo>
                    <a:pt x="295" y="90"/>
                    <a:pt x="295" y="90"/>
                    <a:pt x="295" y="90"/>
                  </a:cubicBezTo>
                  <a:cubicBezTo>
                    <a:pt x="357" y="75"/>
                    <a:pt x="357" y="75"/>
                    <a:pt x="357" y="75"/>
                  </a:cubicBezTo>
                  <a:cubicBezTo>
                    <a:pt x="360" y="74"/>
                    <a:pt x="364" y="76"/>
                    <a:pt x="367" y="79"/>
                  </a:cubicBezTo>
                  <a:cubicBezTo>
                    <a:pt x="369" y="82"/>
                    <a:pt x="370" y="86"/>
                    <a:pt x="368" y="89"/>
                  </a:cubicBezTo>
                  <a:cubicBezTo>
                    <a:pt x="339" y="145"/>
                    <a:pt x="339" y="145"/>
                    <a:pt x="339" y="145"/>
                  </a:cubicBezTo>
                  <a:cubicBezTo>
                    <a:pt x="400" y="160"/>
                    <a:pt x="400" y="160"/>
                    <a:pt x="400" y="160"/>
                  </a:cubicBezTo>
                  <a:cubicBezTo>
                    <a:pt x="404" y="161"/>
                    <a:pt x="406" y="164"/>
                    <a:pt x="407" y="168"/>
                  </a:cubicBezTo>
                  <a:cubicBezTo>
                    <a:pt x="408" y="172"/>
                    <a:pt x="406" y="176"/>
                    <a:pt x="403" y="178"/>
                  </a:cubicBezTo>
                  <a:cubicBezTo>
                    <a:pt x="351" y="214"/>
                    <a:pt x="351" y="214"/>
                    <a:pt x="351" y="214"/>
                  </a:cubicBezTo>
                  <a:cubicBezTo>
                    <a:pt x="398" y="256"/>
                    <a:pt x="398" y="256"/>
                    <a:pt x="398" y="256"/>
                  </a:cubicBezTo>
                  <a:cubicBezTo>
                    <a:pt x="401" y="259"/>
                    <a:pt x="402" y="263"/>
                    <a:pt x="401" y="266"/>
                  </a:cubicBezTo>
                  <a:cubicBezTo>
                    <a:pt x="400" y="270"/>
                    <a:pt x="397" y="273"/>
                    <a:pt x="393" y="273"/>
                  </a:cubicBezTo>
                  <a:cubicBezTo>
                    <a:pt x="330" y="281"/>
                    <a:pt x="330" y="281"/>
                    <a:pt x="330" y="281"/>
                  </a:cubicBezTo>
                  <a:cubicBezTo>
                    <a:pt x="353" y="340"/>
                    <a:pt x="353" y="340"/>
                    <a:pt x="353" y="340"/>
                  </a:cubicBezTo>
                  <a:cubicBezTo>
                    <a:pt x="354" y="344"/>
                    <a:pt x="353" y="348"/>
                    <a:pt x="350" y="350"/>
                  </a:cubicBezTo>
                  <a:cubicBezTo>
                    <a:pt x="348" y="353"/>
                    <a:pt x="343" y="354"/>
                    <a:pt x="340" y="353"/>
                  </a:cubicBezTo>
                  <a:cubicBezTo>
                    <a:pt x="281" y="331"/>
                    <a:pt x="281" y="331"/>
                    <a:pt x="281" y="331"/>
                  </a:cubicBezTo>
                  <a:cubicBezTo>
                    <a:pt x="273" y="393"/>
                    <a:pt x="273" y="393"/>
                    <a:pt x="273" y="393"/>
                  </a:cubicBezTo>
                  <a:cubicBezTo>
                    <a:pt x="273" y="397"/>
                    <a:pt x="270" y="400"/>
                    <a:pt x="266" y="401"/>
                  </a:cubicBezTo>
                  <a:cubicBezTo>
                    <a:pt x="263" y="403"/>
                    <a:pt x="258" y="401"/>
                    <a:pt x="256" y="398"/>
                  </a:cubicBezTo>
                  <a:cubicBezTo>
                    <a:pt x="214" y="351"/>
                    <a:pt x="214" y="351"/>
                    <a:pt x="214" y="351"/>
                  </a:cubicBezTo>
                  <a:cubicBezTo>
                    <a:pt x="178" y="403"/>
                    <a:pt x="178" y="403"/>
                    <a:pt x="178" y="403"/>
                  </a:cubicBezTo>
                  <a:cubicBezTo>
                    <a:pt x="176" y="406"/>
                    <a:pt x="173" y="407"/>
                    <a:pt x="170" y="407"/>
                  </a:cubicBezTo>
                  <a:close/>
                  <a:moveTo>
                    <a:pt x="152" y="314"/>
                  </a:moveTo>
                  <a:cubicBezTo>
                    <a:pt x="153" y="314"/>
                    <a:pt x="154" y="314"/>
                    <a:pt x="156" y="315"/>
                  </a:cubicBezTo>
                  <a:cubicBezTo>
                    <a:pt x="159" y="316"/>
                    <a:pt x="161" y="319"/>
                    <a:pt x="161" y="322"/>
                  </a:cubicBezTo>
                  <a:cubicBezTo>
                    <a:pt x="174" y="374"/>
                    <a:pt x="174" y="374"/>
                    <a:pt x="174" y="374"/>
                  </a:cubicBezTo>
                  <a:cubicBezTo>
                    <a:pt x="205" y="330"/>
                    <a:pt x="205" y="330"/>
                    <a:pt x="205" y="330"/>
                  </a:cubicBezTo>
                  <a:cubicBezTo>
                    <a:pt x="207" y="327"/>
                    <a:pt x="209" y="325"/>
                    <a:pt x="212" y="325"/>
                  </a:cubicBezTo>
                  <a:cubicBezTo>
                    <a:pt x="215" y="325"/>
                    <a:pt x="218" y="326"/>
                    <a:pt x="220" y="329"/>
                  </a:cubicBezTo>
                  <a:cubicBezTo>
                    <a:pt x="256" y="369"/>
                    <a:pt x="256" y="369"/>
                    <a:pt x="256" y="369"/>
                  </a:cubicBezTo>
                  <a:cubicBezTo>
                    <a:pt x="263" y="316"/>
                    <a:pt x="263" y="316"/>
                    <a:pt x="263" y="316"/>
                  </a:cubicBezTo>
                  <a:cubicBezTo>
                    <a:pt x="263" y="312"/>
                    <a:pt x="265" y="310"/>
                    <a:pt x="267" y="308"/>
                  </a:cubicBezTo>
                  <a:cubicBezTo>
                    <a:pt x="270" y="307"/>
                    <a:pt x="273" y="306"/>
                    <a:pt x="276" y="307"/>
                  </a:cubicBezTo>
                  <a:cubicBezTo>
                    <a:pt x="326" y="326"/>
                    <a:pt x="326" y="326"/>
                    <a:pt x="326" y="326"/>
                  </a:cubicBezTo>
                  <a:cubicBezTo>
                    <a:pt x="307" y="276"/>
                    <a:pt x="307" y="276"/>
                    <a:pt x="307" y="276"/>
                  </a:cubicBezTo>
                  <a:cubicBezTo>
                    <a:pt x="306" y="273"/>
                    <a:pt x="306" y="270"/>
                    <a:pt x="308" y="267"/>
                  </a:cubicBezTo>
                  <a:cubicBezTo>
                    <a:pt x="310" y="265"/>
                    <a:pt x="312" y="263"/>
                    <a:pt x="315" y="263"/>
                  </a:cubicBezTo>
                  <a:cubicBezTo>
                    <a:pt x="369" y="256"/>
                    <a:pt x="369" y="256"/>
                    <a:pt x="369" y="256"/>
                  </a:cubicBezTo>
                  <a:cubicBezTo>
                    <a:pt x="329" y="221"/>
                    <a:pt x="329" y="221"/>
                    <a:pt x="329" y="221"/>
                  </a:cubicBezTo>
                  <a:cubicBezTo>
                    <a:pt x="326" y="219"/>
                    <a:pt x="325" y="216"/>
                    <a:pt x="325" y="213"/>
                  </a:cubicBezTo>
                  <a:cubicBezTo>
                    <a:pt x="325" y="209"/>
                    <a:pt x="327" y="207"/>
                    <a:pt x="329" y="205"/>
                  </a:cubicBezTo>
                  <a:cubicBezTo>
                    <a:pt x="373" y="174"/>
                    <a:pt x="373" y="174"/>
                    <a:pt x="373" y="174"/>
                  </a:cubicBezTo>
                  <a:cubicBezTo>
                    <a:pt x="322" y="162"/>
                    <a:pt x="322" y="162"/>
                    <a:pt x="322" y="162"/>
                  </a:cubicBezTo>
                  <a:cubicBezTo>
                    <a:pt x="319" y="161"/>
                    <a:pt x="316" y="159"/>
                    <a:pt x="315" y="156"/>
                  </a:cubicBezTo>
                  <a:cubicBezTo>
                    <a:pt x="314" y="153"/>
                    <a:pt x="314" y="150"/>
                    <a:pt x="315" y="147"/>
                  </a:cubicBezTo>
                  <a:cubicBezTo>
                    <a:pt x="340" y="100"/>
                    <a:pt x="340" y="100"/>
                    <a:pt x="340" y="100"/>
                  </a:cubicBezTo>
                  <a:cubicBezTo>
                    <a:pt x="288" y="112"/>
                    <a:pt x="288" y="112"/>
                    <a:pt x="288" y="112"/>
                  </a:cubicBezTo>
                  <a:cubicBezTo>
                    <a:pt x="285" y="113"/>
                    <a:pt x="282" y="113"/>
                    <a:pt x="279" y="111"/>
                  </a:cubicBezTo>
                  <a:cubicBezTo>
                    <a:pt x="277" y="109"/>
                    <a:pt x="275" y="106"/>
                    <a:pt x="275" y="103"/>
                  </a:cubicBezTo>
                  <a:cubicBezTo>
                    <a:pt x="275" y="49"/>
                    <a:pt x="275" y="49"/>
                    <a:pt x="275" y="49"/>
                  </a:cubicBezTo>
                  <a:cubicBezTo>
                    <a:pt x="235" y="85"/>
                    <a:pt x="235" y="85"/>
                    <a:pt x="235" y="85"/>
                  </a:cubicBezTo>
                  <a:cubicBezTo>
                    <a:pt x="233" y="87"/>
                    <a:pt x="230" y="88"/>
                    <a:pt x="227" y="87"/>
                  </a:cubicBezTo>
                  <a:cubicBezTo>
                    <a:pt x="224" y="86"/>
                    <a:pt x="221" y="85"/>
                    <a:pt x="220" y="82"/>
                  </a:cubicBezTo>
                  <a:cubicBezTo>
                    <a:pt x="195" y="34"/>
                    <a:pt x="195" y="34"/>
                    <a:pt x="195" y="34"/>
                  </a:cubicBezTo>
                  <a:cubicBezTo>
                    <a:pt x="176" y="84"/>
                    <a:pt x="176" y="84"/>
                    <a:pt x="176" y="84"/>
                  </a:cubicBezTo>
                  <a:cubicBezTo>
                    <a:pt x="175" y="87"/>
                    <a:pt x="172" y="90"/>
                    <a:pt x="169" y="90"/>
                  </a:cubicBezTo>
                  <a:cubicBezTo>
                    <a:pt x="166" y="91"/>
                    <a:pt x="163" y="91"/>
                    <a:pt x="161" y="89"/>
                  </a:cubicBezTo>
                  <a:cubicBezTo>
                    <a:pt x="117" y="59"/>
                    <a:pt x="117" y="59"/>
                    <a:pt x="117" y="59"/>
                  </a:cubicBezTo>
                  <a:cubicBezTo>
                    <a:pt x="123" y="112"/>
                    <a:pt x="123" y="112"/>
                    <a:pt x="123" y="112"/>
                  </a:cubicBezTo>
                  <a:cubicBezTo>
                    <a:pt x="123" y="115"/>
                    <a:pt x="122" y="118"/>
                    <a:pt x="120" y="120"/>
                  </a:cubicBezTo>
                  <a:cubicBezTo>
                    <a:pt x="118" y="122"/>
                    <a:pt x="115" y="123"/>
                    <a:pt x="112" y="123"/>
                  </a:cubicBezTo>
                  <a:cubicBezTo>
                    <a:pt x="59" y="117"/>
                    <a:pt x="59" y="117"/>
                    <a:pt x="59" y="117"/>
                  </a:cubicBezTo>
                  <a:cubicBezTo>
                    <a:pt x="89" y="161"/>
                    <a:pt x="89" y="161"/>
                    <a:pt x="89" y="161"/>
                  </a:cubicBezTo>
                  <a:cubicBezTo>
                    <a:pt x="91" y="163"/>
                    <a:pt x="91" y="167"/>
                    <a:pt x="90" y="170"/>
                  </a:cubicBezTo>
                  <a:cubicBezTo>
                    <a:pt x="89" y="172"/>
                    <a:pt x="87" y="175"/>
                    <a:pt x="84" y="176"/>
                  </a:cubicBezTo>
                  <a:cubicBezTo>
                    <a:pt x="34" y="195"/>
                    <a:pt x="34" y="195"/>
                    <a:pt x="34" y="195"/>
                  </a:cubicBezTo>
                  <a:cubicBezTo>
                    <a:pt x="82" y="220"/>
                    <a:pt x="82" y="220"/>
                    <a:pt x="82" y="220"/>
                  </a:cubicBezTo>
                  <a:cubicBezTo>
                    <a:pt x="84" y="221"/>
                    <a:pt x="86" y="224"/>
                    <a:pt x="87" y="227"/>
                  </a:cubicBezTo>
                  <a:cubicBezTo>
                    <a:pt x="87" y="230"/>
                    <a:pt x="87" y="233"/>
                    <a:pt x="85" y="235"/>
                  </a:cubicBezTo>
                  <a:cubicBezTo>
                    <a:pt x="49" y="276"/>
                    <a:pt x="49" y="276"/>
                    <a:pt x="49" y="276"/>
                  </a:cubicBezTo>
                  <a:cubicBezTo>
                    <a:pt x="103" y="276"/>
                    <a:pt x="103" y="276"/>
                    <a:pt x="103" y="276"/>
                  </a:cubicBezTo>
                  <a:cubicBezTo>
                    <a:pt x="106" y="276"/>
                    <a:pt x="109" y="277"/>
                    <a:pt x="110" y="279"/>
                  </a:cubicBezTo>
                  <a:cubicBezTo>
                    <a:pt x="112" y="282"/>
                    <a:pt x="113" y="285"/>
                    <a:pt x="112" y="288"/>
                  </a:cubicBezTo>
                  <a:cubicBezTo>
                    <a:pt x="100" y="340"/>
                    <a:pt x="100" y="340"/>
                    <a:pt x="100" y="340"/>
                  </a:cubicBezTo>
                  <a:cubicBezTo>
                    <a:pt x="147" y="315"/>
                    <a:pt x="147" y="315"/>
                    <a:pt x="147" y="315"/>
                  </a:cubicBezTo>
                  <a:cubicBezTo>
                    <a:pt x="149" y="314"/>
                    <a:pt x="150" y="314"/>
                    <a:pt x="152" y="314"/>
                  </a:cubicBezTo>
                  <a:close/>
                </a:path>
              </a:pathLst>
            </a:custGeom>
            <a:gradFill flip="none" rotWithShape="1">
              <a:gsLst>
                <a:gs pos="0">
                  <a:schemeClr val="accent4"/>
                </a:gs>
                <a:gs pos="100000">
                  <a:schemeClr val="accent3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277" name="medal"/>
          <p:cNvGrpSpPr/>
          <p:nvPr/>
        </p:nvGrpSpPr>
        <p:grpSpPr>
          <a:xfrm>
            <a:off x="7983929" y="4117552"/>
            <a:ext cx="801233" cy="1012864"/>
            <a:chOff x="2020888" y="3260725"/>
            <a:chExt cx="1544638" cy="1952625"/>
          </a:xfrm>
        </p:grpSpPr>
        <p:sp>
          <p:nvSpPr>
            <p:cNvPr id="341" name="Freeform 155"/>
            <p:cNvSpPr/>
            <p:nvPr/>
          </p:nvSpPr>
          <p:spPr bwMode="auto">
            <a:xfrm>
              <a:off x="2473326" y="3292475"/>
              <a:ext cx="1054100" cy="1695450"/>
            </a:xfrm>
            <a:custGeom>
              <a:gdLst>
                <a:gd fmla="*/ 153 w 332" name="T0"/>
                <a:gd fmla="*/ 534 h 534" name="T1"/>
                <a:gd fmla="*/ 149 w 332" name="T2"/>
                <a:gd fmla="*/ 533 h 534" name="T3"/>
                <a:gd fmla="*/ 7 w 332" name="T4"/>
                <a:gd fmla="*/ 482 h 534" name="T5"/>
                <a:gd fmla="*/ 1 w 332" name="T6"/>
                <a:gd fmla="*/ 469 h 534" name="T7"/>
                <a:gd fmla="*/ 170 w 332" name="T8"/>
                <a:gd fmla="*/ 7 h 534" name="T9"/>
                <a:gd fmla="*/ 175 w 332" name="T10"/>
                <a:gd fmla="*/ 1 h 534" name="T11"/>
                <a:gd fmla="*/ 179 w 332" name="T12"/>
                <a:gd fmla="*/ 0 h 534" name="T13"/>
                <a:gd fmla="*/ 183 w 332" name="T14"/>
                <a:gd fmla="*/ 1 h 534" name="T15"/>
                <a:gd fmla="*/ 325 w 332" name="T16"/>
                <a:gd fmla="*/ 52 h 534" name="T17"/>
                <a:gd fmla="*/ 331 w 332" name="T18"/>
                <a:gd fmla="*/ 65 h 534" name="T19"/>
                <a:gd fmla="*/ 162 w 332" name="T20"/>
                <a:gd fmla="*/ 527 h 534" name="T21"/>
                <a:gd fmla="*/ 157 w 332" name="T22"/>
                <a:gd fmla="*/ 533 h 534" name="T23"/>
                <a:gd fmla="*/ 153 w 332" name="T24"/>
                <a:gd fmla="*/ 534 h 534" name="T2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b="b" l="0" r="r" t="0"/>
              <a:pathLst>
                <a:path h="534" w="332">
                  <a:moveTo>
                    <a:pt x="153" y="534"/>
                  </a:moveTo>
                  <a:cubicBezTo>
                    <a:pt x="152" y="534"/>
                    <a:pt x="151" y="534"/>
                    <a:pt x="149" y="533"/>
                  </a:cubicBezTo>
                  <a:cubicBezTo>
                    <a:pt x="7" y="482"/>
                    <a:pt x="7" y="482"/>
                    <a:pt x="7" y="482"/>
                  </a:cubicBezTo>
                  <a:cubicBezTo>
                    <a:pt x="2" y="480"/>
                    <a:pt x="0" y="474"/>
                    <a:pt x="1" y="469"/>
                  </a:cubicBezTo>
                  <a:cubicBezTo>
                    <a:pt x="170" y="7"/>
                    <a:pt x="170" y="7"/>
                    <a:pt x="170" y="7"/>
                  </a:cubicBezTo>
                  <a:cubicBezTo>
                    <a:pt x="171" y="4"/>
                    <a:pt x="173" y="2"/>
                    <a:pt x="175" y="1"/>
                  </a:cubicBezTo>
                  <a:cubicBezTo>
                    <a:pt x="176" y="0"/>
                    <a:pt x="178" y="0"/>
                    <a:pt x="179" y="0"/>
                  </a:cubicBezTo>
                  <a:cubicBezTo>
                    <a:pt x="180" y="0"/>
                    <a:pt x="181" y="0"/>
                    <a:pt x="183" y="1"/>
                  </a:cubicBezTo>
                  <a:cubicBezTo>
                    <a:pt x="325" y="52"/>
                    <a:pt x="325" y="52"/>
                    <a:pt x="325" y="52"/>
                  </a:cubicBezTo>
                  <a:cubicBezTo>
                    <a:pt x="330" y="54"/>
                    <a:pt x="332" y="60"/>
                    <a:pt x="331" y="65"/>
                  </a:cubicBezTo>
                  <a:cubicBezTo>
                    <a:pt x="162" y="527"/>
                    <a:pt x="162" y="527"/>
                    <a:pt x="162" y="527"/>
                  </a:cubicBezTo>
                  <a:cubicBezTo>
                    <a:pt x="161" y="530"/>
                    <a:pt x="159" y="532"/>
                    <a:pt x="157" y="533"/>
                  </a:cubicBezTo>
                  <a:cubicBezTo>
                    <a:pt x="156" y="534"/>
                    <a:pt x="154" y="534"/>
                    <a:pt x="153" y="534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42" name="Freeform 156"/>
            <p:cNvSpPr>
              <a:spLocks noEditPoints="1"/>
            </p:cNvSpPr>
            <p:nvPr/>
          </p:nvSpPr>
          <p:spPr bwMode="auto">
            <a:xfrm>
              <a:off x="2435226" y="3260725"/>
              <a:ext cx="1130300" cy="1758950"/>
            </a:xfrm>
            <a:custGeom>
              <a:gdLst>
                <a:gd fmla="*/ 191 w 356" name="T0"/>
                <a:gd fmla="*/ 20 h 554" name="T1"/>
                <a:gd fmla="*/ 333 w 356" name="T2"/>
                <a:gd fmla="*/ 72 h 554" name="T3"/>
                <a:gd fmla="*/ 165 w 356" name="T4"/>
                <a:gd fmla="*/ 534 h 554" name="T5"/>
                <a:gd fmla="*/ 23 w 356" name="T6"/>
                <a:gd fmla="*/ 482 h 554" name="T7"/>
                <a:gd fmla="*/ 191 w 356" name="T8"/>
                <a:gd fmla="*/ 20 h 554" name="T9"/>
                <a:gd fmla="*/ 191 w 356" name="T10"/>
                <a:gd fmla="*/ 0 h 554" name="T11"/>
                <a:gd fmla="*/ 183 w 356" name="T12"/>
                <a:gd fmla="*/ 2 h 554" name="T13"/>
                <a:gd fmla="*/ 172 w 356" name="T14"/>
                <a:gd fmla="*/ 13 h 554" name="T15"/>
                <a:gd fmla="*/ 4 w 356" name="T16"/>
                <a:gd fmla="*/ 475 h 554" name="T17"/>
                <a:gd fmla="*/ 16 w 356" name="T18"/>
                <a:gd fmla="*/ 501 h 554" name="T19"/>
                <a:gd fmla="*/ 158 w 356" name="T20"/>
                <a:gd fmla="*/ 553 h 554" name="T21"/>
                <a:gd fmla="*/ 165 w 356" name="T22"/>
                <a:gd fmla="*/ 554 h 554" name="T23"/>
                <a:gd fmla="*/ 173 w 356" name="T24"/>
                <a:gd fmla="*/ 552 h 554" name="T25"/>
                <a:gd fmla="*/ 184 w 356" name="T26"/>
                <a:gd fmla="*/ 541 h 554" name="T27"/>
                <a:gd fmla="*/ 352 w 356" name="T28"/>
                <a:gd fmla="*/ 78 h 554" name="T29"/>
                <a:gd fmla="*/ 340 w 356" name="T30"/>
                <a:gd fmla="*/ 53 h 554" name="T31"/>
                <a:gd fmla="*/ 198 w 356" name="T32"/>
                <a:gd fmla="*/ 1 h 554" name="T33"/>
                <a:gd fmla="*/ 191 w 356" name="T34"/>
                <a:gd fmla="*/ 0 h 554" name="T3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b="b" l="0" r="r" t="0"/>
              <a:pathLst>
                <a:path h="554" w="356">
                  <a:moveTo>
                    <a:pt x="191" y="20"/>
                  </a:moveTo>
                  <a:cubicBezTo>
                    <a:pt x="333" y="72"/>
                    <a:pt x="333" y="72"/>
                    <a:pt x="333" y="72"/>
                  </a:cubicBezTo>
                  <a:cubicBezTo>
                    <a:pt x="165" y="534"/>
                    <a:pt x="165" y="534"/>
                    <a:pt x="165" y="534"/>
                  </a:cubicBezTo>
                  <a:cubicBezTo>
                    <a:pt x="23" y="482"/>
                    <a:pt x="23" y="482"/>
                    <a:pt x="23" y="482"/>
                  </a:cubicBezTo>
                  <a:cubicBezTo>
                    <a:pt x="191" y="20"/>
                    <a:pt x="191" y="20"/>
                    <a:pt x="191" y="20"/>
                  </a:cubicBezTo>
                  <a:moveTo>
                    <a:pt x="191" y="0"/>
                  </a:moveTo>
                  <a:cubicBezTo>
                    <a:pt x="188" y="0"/>
                    <a:pt x="185" y="1"/>
                    <a:pt x="183" y="2"/>
                  </a:cubicBezTo>
                  <a:cubicBezTo>
                    <a:pt x="178" y="4"/>
                    <a:pt x="174" y="8"/>
                    <a:pt x="172" y="13"/>
                  </a:cubicBezTo>
                  <a:cubicBezTo>
                    <a:pt x="4" y="475"/>
                    <a:pt x="4" y="475"/>
                    <a:pt x="4" y="475"/>
                  </a:cubicBezTo>
                  <a:cubicBezTo>
                    <a:pt x="0" y="486"/>
                    <a:pt x="6" y="497"/>
                    <a:pt x="16" y="501"/>
                  </a:cubicBezTo>
                  <a:cubicBezTo>
                    <a:pt x="158" y="553"/>
                    <a:pt x="158" y="553"/>
                    <a:pt x="158" y="553"/>
                  </a:cubicBezTo>
                  <a:cubicBezTo>
                    <a:pt x="160" y="554"/>
                    <a:pt x="163" y="554"/>
                    <a:pt x="165" y="554"/>
                  </a:cubicBezTo>
                  <a:cubicBezTo>
                    <a:pt x="168" y="554"/>
                    <a:pt x="171" y="553"/>
                    <a:pt x="173" y="552"/>
                  </a:cubicBezTo>
                  <a:cubicBezTo>
                    <a:pt x="178" y="550"/>
                    <a:pt x="182" y="546"/>
                    <a:pt x="184" y="541"/>
                  </a:cubicBezTo>
                  <a:cubicBezTo>
                    <a:pt x="352" y="78"/>
                    <a:pt x="352" y="78"/>
                    <a:pt x="352" y="78"/>
                  </a:cubicBezTo>
                  <a:cubicBezTo>
                    <a:pt x="356" y="68"/>
                    <a:pt x="350" y="57"/>
                    <a:pt x="340" y="53"/>
                  </a:cubicBezTo>
                  <a:cubicBezTo>
                    <a:pt x="198" y="1"/>
                    <a:pt x="198" y="1"/>
                    <a:pt x="198" y="1"/>
                  </a:cubicBezTo>
                  <a:cubicBezTo>
                    <a:pt x="196" y="0"/>
                    <a:pt x="193" y="0"/>
                    <a:pt x="191" y="0"/>
                  </a:cubicBez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grpSp>
          <p:nvGrpSpPr>
            <p:cNvPr id="343" name="Group 342"/>
            <p:cNvGrpSpPr/>
            <p:nvPr/>
          </p:nvGrpSpPr>
          <p:grpSpPr>
            <a:xfrm>
              <a:off x="2020888" y="3260725"/>
              <a:ext cx="1344613" cy="1952625"/>
              <a:chOff x="2020888" y="3260725"/>
              <a:chExt cx="1344613" cy="1952625"/>
            </a:xfrm>
          </p:grpSpPr>
          <p:sp>
            <p:nvSpPr>
              <p:cNvPr id="344" name="Freeform 152"/>
              <p:cNvSpPr/>
              <p:nvPr/>
            </p:nvSpPr>
            <p:spPr bwMode="auto">
              <a:xfrm>
                <a:off x="2055813" y="3292475"/>
                <a:ext cx="1055688" cy="1695450"/>
              </a:xfrm>
              <a:custGeom>
                <a:gdLst>
                  <a:gd fmla="*/ 179 w 333" name="T0"/>
                  <a:gd fmla="*/ 534 h 534" name="T1"/>
                  <a:gd fmla="*/ 175 w 333" name="T2"/>
                  <a:gd fmla="*/ 533 h 534" name="T3"/>
                  <a:gd fmla="*/ 170 w 333" name="T4"/>
                  <a:gd fmla="*/ 527 h 534" name="T5"/>
                  <a:gd fmla="*/ 2 w 333" name="T6"/>
                  <a:gd fmla="*/ 65 h 534" name="T7"/>
                  <a:gd fmla="*/ 8 w 333" name="T8"/>
                  <a:gd fmla="*/ 52 h 534" name="T9"/>
                  <a:gd fmla="*/ 150 w 333" name="T10"/>
                  <a:gd fmla="*/ 1 h 534" name="T11"/>
                  <a:gd fmla="*/ 153 w 333" name="T12"/>
                  <a:gd fmla="*/ 0 h 534" name="T13"/>
                  <a:gd fmla="*/ 157 w 333" name="T14"/>
                  <a:gd fmla="*/ 1 h 534" name="T15"/>
                  <a:gd fmla="*/ 163 w 333" name="T16"/>
                  <a:gd fmla="*/ 7 h 534" name="T17"/>
                  <a:gd fmla="*/ 331 w 333" name="T18"/>
                  <a:gd fmla="*/ 469 h 534" name="T19"/>
                  <a:gd fmla="*/ 325 w 333" name="T20"/>
                  <a:gd fmla="*/ 482 h 534" name="T21"/>
                  <a:gd fmla="*/ 183 w 333" name="T22"/>
                  <a:gd fmla="*/ 533 h 534" name="T23"/>
                  <a:gd fmla="*/ 179 w 333" name="T24"/>
                  <a:gd fmla="*/ 534 h 534" name="T25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b="b" l="0" r="r" t="0"/>
                <a:pathLst>
                  <a:path h="534" w="333">
                    <a:moveTo>
                      <a:pt x="179" y="534"/>
                    </a:moveTo>
                    <a:cubicBezTo>
                      <a:pt x="178" y="534"/>
                      <a:pt x="177" y="534"/>
                      <a:pt x="175" y="533"/>
                    </a:cubicBezTo>
                    <a:cubicBezTo>
                      <a:pt x="173" y="532"/>
                      <a:pt x="171" y="530"/>
                      <a:pt x="170" y="527"/>
                    </a:cubicBezTo>
                    <a:cubicBezTo>
                      <a:pt x="2" y="65"/>
                      <a:pt x="2" y="65"/>
                      <a:pt x="2" y="65"/>
                    </a:cubicBezTo>
                    <a:cubicBezTo>
                      <a:pt x="0" y="60"/>
                      <a:pt x="3" y="54"/>
                      <a:pt x="8" y="52"/>
                    </a:cubicBezTo>
                    <a:cubicBezTo>
                      <a:pt x="150" y="1"/>
                      <a:pt x="150" y="1"/>
                      <a:pt x="150" y="1"/>
                    </a:cubicBezTo>
                    <a:cubicBezTo>
                      <a:pt x="151" y="0"/>
                      <a:pt x="152" y="0"/>
                      <a:pt x="153" y="0"/>
                    </a:cubicBezTo>
                    <a:cubicBezTo>
                      <a:pt x="155" y="0"/>
                      <a:pt x="156" y="0"/>
                      <a:pt x="157" y="1"/>
                    </a:cubicBezTo>
                    <a:cubicBezTo>
                      <a:pt x="160" y="2"/>
                      <a:pt x="162" y="4"/>
                      <a:pt x="163" y="7"/>
                    </a:cubicBezTo>
                    <a:cubicBezTo>
                      <a:pt x="331" y="469"/>
                      <a:pt x="331" y="469"/>
                      <a:pt x="331" y="469"/>
                    </a:cubicBezTo>
                    <a:cubicBezTo>
                      <a:pt x="333" y="474"/>
                      <a:pt x="330" y="480"/>
                      <a:pt x="325" y="482"/>
                    </a:cubicBezTo>
                    <a:cubicBezTo>
                      <a:pt x="183" y="533"/>
                      <a:pt x="183" y="533"/>
                      <a:pt x="183" y="533"/>
                    </a:cubicBezTo>
                    <a:cubicBezTo>
                      <a:pt x="182" y="534"/>
                      <a:pt x="181" y="534"/>
                      <a:pt x="179" y="534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t" anchorCtr="0" bIns="45720" compatLnSpc="1" lIns="91440" numCol="1" rIns="91440" tIns="45720" vert="horz" wrap="square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45" name="Freeform 153"/>
              <p:cNvSpPr>
                <a:spLocks noEditPoints="1"/>
              </p:cNvSpPr>
              <p:nvPr/>
            </p:nvSpPr>
            <p:spPr bwMode="auto">
              <a:xfrm>
                <a:off x="2020888" y="3260725"/>
                <a:ext cx="1125538" cy="1758950"/>
              </a:xfrm>
              <a:custGeom>
                <a:gdLst>
                  <a:gd fmla="*/ 164 w 355" name="T0"/>
                  <a:gd fmla="*/ 20 h 554" name="T1"/>
                  <a:gd fmla="*/ 332 w 355" name="T2"/>
                  <a:gd fmla="*/ 482 h 554" name="T3"/>
                  <a:gd fmla="*/ 190 w 355" name="T4"/>
                  <a:gd fmla="*/ 534 h 554" name="T5"/>
                  <a:gd fmla="*/ 22 w 355" name="T6"/>
                  <a:gd fmla="*/ 72 h 554" name="T7"/>
                  <a:gd fmla="*/ 164 w 355" name="T8"/>
                  <a:gd fmla="*/ 20 h 554" name="T9"/>
                  <a:gd fmla="*/ 164 w 355" name="T10"/>
                  <a:gd fmla="*/ 0 h 554" name="T11"/>
                  <a:gd fmla="*/ 157 w 355" name="T12"/>
                  <a:gd fmla="*/ 1 h 554" name="T13"/>
                  <a:gd fmla="*/ 15 w 355" name="T14"/>
                  <a:gd fmla="*/ 53 h 554" name="T15"/>
                  <a:gd fmla="*/ 3 w 355" name="T16"/>
                  <a:gd fmla="*/ 78 h 554" name="T17"/>
                  <a:gd fmla="*/ 172 w 355" name="T18"/>
                  <a:gd fmla="*/ 541 h 554" name="T19"/>
                  <a:gd fmla="*/ 182 w 355" name="T20"/>
                  <a:gd fmla="*/ 552 h 554" name="T21"/>
                  <a:gd fmla="*/ 190 w 355" name="T22"/>
                  <a:gd fmla="*/ 554 h 554" name="T23"/>
                  <a:gd fmla="*/ 197 w 355" name="T24"/>
                  <a:gd fmla="*/ 553 h 554" name="T25"/>
                  <a:gd fmla="*/ 339 w 355" name="T26"/>
                  <a:gd fmla="*/ 501 h 554" name="T27"/>
                  <a:gd fmla="*/ 351 w 355" name="T28"/>
                  <a:gd fmla="*/ 475 h 554" name="T29"/>
                  <a:gd fmla="*/ 183 w 355" name="T30"/>
                  <a:gd fmla="*/ 13 h 554" name="T31"/>
                  <a:gd fmla="*/ 173 w 355" name="T32"/>
                  <a:gd fmla="*/ 2 h 554" name="T33"/>
                  <a:gd fmla="*/ 164 w 355" name="T34"/>
                  <a:gd fmla="*/ 0 h 554" name="T35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b="b" l="0" r="r" t="0"/>
                <a:pathLst>
                  <a:path h="554" w="355">
                    <a:moveTo>
                      <a:pt x="164" y="20"/>
                    </a:moveTo>
                    <a:cubicBezTo>
                      <a:pt x="332" y="482"/>
                      <a:pt x="332" y="482"/>
                      <a:pt x="332" y="482"/>
                    </a:cubicBezTo>
                    <a:cubicBezTo>
                      <a:pt x="190" y="534"/>
                      <a:pt x="190" y="534"/>
                      <a:pt x="190" y="534"/>
                    </a:cubicBezTo>
                    <a:cubicBezTo>
                      <a:pt x="22" y="72"/>
                      <a:pt x="22" y="72"/>
                      <a:pt x="22" y="72"/>
                    </a:cubicBezTo>
                    <a:cubicBezTo>
                      <a:pt x="164" y="20"/>
                      <a:pt x="164" y="20"/>
                      <a:pt x="164" y="20"/>
                    </a:cubicBezTo>
                    <a:moveTo>
                      <a:pt x="164" y="0"/>
                    </a:moveTo>
                    <a:cubicBezTo>
                      <a:pt x="162" y="0"/>
                      <a:pt x="159" y="0"/>
                      <a:pt x="157" y="1"/>
                    </a:cubicBezTo>
                    <a:cubicBezTo>
                      <a:pt x="15" y="53"/>
                      <a:pt x="15" y="53"/>
                      <a:pt x="15" y="53"/>
                    </a:cubicBezTo>
                    <a:cubicBezTo>
                      <a:pt x="5" y="57"/>
                      <a:pt x="0" y="68"/>
                      <a:pt x="3" y="78"/>
                    </a:cubicBezTo>
                    <a:cubicBezTo>
                      <a:pt x="172" y="541"/>
                      <a:pt x="172" y="541"/>
                      <a:pt x="172" y="541"/>
                    </a:cubicBezTo>
                    <a:cubicBezTo>
                      <a:pt x="173" y="546"/>
                      <a:pt x="177" y="550"/>
                      <a:pt x="182" y="552"/>
                    </a:cubicBezTo>
                    <a:cubicBezTo>
                      <a:pt x="185" y="553"/>
                      <a:pt x="188" y="554"/>
                      <a:pt x="190" y="554"/>
                    </a:cubicBezTo>
                    <a:cubicBezTo>
                      <a:pt x="193" y="554"/>
                      <a:pt x="195" y="554"/>
                      <a:pt x="197" y="553"/>
                    </a:cubicBezTo>
                    <a:cubicBezTo>
                      <a:pt x="339" y="501"/>
                      <a:pt x="339" y="501"/>
                      <a:pt x="339" y="501"/>
                    </a:cubicBezTo>
                    <a:cubicBezTo>
                      <a:pt x="350" y="497"/>
                      <a:pt x="355" y="486"/>
                      <a:pt x="351" y="475"/>
                    </a:cubicBezTo>
                    <a:cubicBezTo>
                      <a:pt x="183" y="13"/>
                      <a:pt x="183" y="13"/>
                      <a:pt x="183" y="13"/>
                    </a:cubicBezTo>
                    <a:cubicBezTo>
                      <a:pt x="181" y="8"/>
                      <a:pt x="177" y="4"/>
                      <a:pt x="173" y="2"/>
                    </a:cubicBezTo>
                    <a:cubicBezTo>
                      <a:pt x="170" y="1"/>
                      <a:pt x="167" y="0"/>
                      <a:pt x="164" y="0"/>
                    </a:cubicBezTo>
                    <a:close/>
                  </a:path>
                </a:pathLst>
              </a:custGeom>
              <a:solidFill>
                <a:schemeClr val="accent1">
                  <a:lumMod val="50000"/>
                </a:schemeClr>
              </a:solidFill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t" anchorCtr="0" bIns="45720" compatLnSpc="1" lIns="91440" numCol="1" rIns="91440" tIns="45720" vert="horz" wrap="square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46" name="Freeform 154"/>
              <p:cNvSpPr/>
              <p:nvPr/>
            </p:nvSpPr>
            <p:spPr bwMode="auto">
              <a:xfrm>
                <a:off x="2220913" y="3349625"/>
                <a:ext cx="715963" cy="1555750"/>
              </a:xfrm>
              <a:custGeom>
                <a:gdLst>
                  <a:gd fmla="*/ 451 w 451" name="T0"/>
                  <a:gd fmla="*/ 940 h 980" name="T1"/>
                  <a:gd fmla="*/ 341 w 451" name="T2"/>
                  <a:gd fmla="*/ 980 h 980" name="T3"/>
                  <a:gd fmla="*/ 0 w 451" name="T4"/>
                  <a:gd fmla="*/ 40 h 980" name="T5"/>
                  <a:gd fmla="*/ 109 w 451" name="T6"/>
                  <a:gd fmla="*/ 0 h 980" name="T7"/>
                  <a:gd fmla="*/ 451 w 451" name="T8"/>
                  <a:gd fmla="*/ 940 h 980" name="T9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b="b" l="0" r="r" t="0"/>
                <a:pathLst>
                  <a:path h="980" w="451">
                    <a:moveTo>
                      <a:pt x="451" y="940"/>
                    </a:moveTo>
                    <a:lnTo>
                      <a:pt x="341" y="980"/>
                    </a:lnTo>
                    <a:lnTo>
                      <a:pt x="0" y="40"/>
                    </a:lnTo>
                    <a:lnTo>
                      <a:pt x="109" y="0"/>
                    </a:lnTo>
                    <a:lnTo>
                      <a:pt x="451" y="940"/>
                    </a:ln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t" anchorCtr="0" bIns="45720" compatLnSpc="1" lIns="91440" numCol="1" rIns="91440" tIns="45720" vert="horz" wrap="square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47" name="Freeform 157"/>
              <p:cNvSpPr/>
              <p:nvPr/>
            </p:nvSpPr>
            <p:spPr bwMode="auto">
              <a:xfrm>
                <a:off x="2644776" y="3349625"/>
                <a:ext cx="720725" cy="1555750"/>
              </a:xfrm>
              <a:custGeom>
                <a:gdLst>
                  <a:gd fmla="*/ 0 w 454" name="T0"/>
                  <a:gd fmla="*/ 940 h 980" name="T1"/>
                  <a:gd fmla="*/ 112 w 454" name="T2"/>
                  <a:gd fmla="*/ 980 h 980" name="T3"/>
                  <a:gd fmla="*/ 454 w 454" name="T4"/>
                  <a:gd fmla="*/ 40 h 980" name="T5"/>
                  <a:gd fmla="*/ 342 w 454" name="T6"/>
                  <a:gd fmla="*/ 0 h 980" name="T7"/>
                  <a:gd fmla="*/ 0 w 454" name="T8"/>
                  <a:gd fmla="*/ 940 h 980" name="T9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b="b" l="0" r="r" t="0"/>
                <a:pathLst>
                  <a:path h="980" w="452">
                    <a:moveTo>
                      <a:pt x="0" y="940"/>
                    </a:moveTo>
                    <a:lnTo>
                      <a:pt x="112" y="980"/>
                    </a:lnTo>
                    <a:lnTo>
                      <a:pt x="454" y="40"/>
                    </a:lnTo>
                    <a:lnTo>
                      <a:pt x="342" y="0"/>
                    </a:lnTo>
                    <a:lnTo>
                      <a:pt x="0" y="940"/>
                    </a:ln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t" anchorCtr="0" bIns="45720" compatLnSpc="1" lIns="91440" numCol="1" rIns="91440" tIns="45720" vert="horz" wrap="square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48" name="Oval 158"/>
              <p:cNvSpPr>
                <a:spLocks noChangeArrowheads="1"/>
              </p:cNvSpPr>
              <p:nvPr/>
            </p:nvSpPr>
            <p:spPr bwMode="auto">
              <a:xfrm>
                <a:off x="2308226" y="4203700"/>
                <a:ext cx="977900" cy="977900"/>
              </a:xfrm>
              <a:prstGeom prst="ellipse">
                <a:avLst/>
              </a:prstGeom>
              <a:gradFill flip="none" rotWithShape="1">
                <a:gsLst>
                  <a:gs pos="0">
                    <a:schemeClr val="accent4"/>
                  </a:gs>
                  <a:gs pos="39000">
                    <a:srgbClr val="FAC309"/>
                  </a:gs>
                  <a:gs pos="84000">
                    <a:schemeClr val="accent3"/>
                  </a:gs>
                </a:gsLst>
                <a:path path="circle">
                  <a:fillToRect b="100000" r="100000"/>
                </a:path>
                <a:tileRect l="-100000" t="-100000"/>
              </a:gradFill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t" anchorCtr="0" bIns="45720" compatLnSpc="1" lIns="91440" numCol="1" rIns="91440" tIns="45720" vert="horz" wrap="square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49" name="Freeform 159"/>
              <p:cNvSpPr>
                <a:spLocks noEditPoints="1"/>
              </p:cNvSpPr>
              <p:nvPr/>
            </p:nvSpPr>
            <p:spPr bwMode="auto">
              <a:xfrm>
                <a:off x="2276476" y="4171950"/>
                <a:ext cx="1041400" cy="1041400"/>
              </a:xfrm>
              <a:custGeom>
                <a:gdLst>
                  <a:gd fmla="*/ 164 w 328" name="T0"/>
                  <a:gd fmla="*/ 20 h 328" name="T1"/>
                  <a:gd fmla="*/ 308 w 328" name="T2"/>
                  <a:gd fmla="*/ 164 h 328" name="T3"/>
                  <a:gd fmla="*/ 164 w 328" name="T4"/>
                  <a:gd fmla="*/ 308 h 328" name="T5"/>
                  <a:gd fmla="*/ 20 w 328" name="T6"/>
                  <a:gd fmla="*/ 164 h 328" name="T7"/>
                  <a:gd fmla="*/ 164 w 328" name="T8"/>
                  <a:gd fmla="*/ 20 h 328" name="T9"/>
                  <a:gd fmla="*/ 164 w 328" name="T10"/>
                  <a:gd fmla="*/ 0 h 328" name="T11"/>
                  <a:gd fmla="*/ 0 w 328" name="T12"/>
                  <a:gd fmla="*/ 164 h 328" name="T13"/>
                  <a:gd fmla="*/ 164 w 328" name="T14"/>
                  <a:gd fmla="*/ 328 h 328" name="T15"/>
                  <a:gd fmla="*/ 328 w 328" name="T16"/>
                  <a:gd fmla="*/ 164 h 328" name="T17"/>
                  <a:gd fmla="*/ 164 w 328" name="T18"/>
                  <a:gd fmla="*/ 0 h 328" name="T19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b="b" l="0" r="r" t="0"/>
                <a:pathLst>
                  <a:path h="328" w="328">
                    <a:moveTo>
                      <a:pt x="164" y="20"/>
                    </a:moveTo>
                    <a:cubicBezTo>
                      <a:pt x="244" y="20"/>
                      <a:pt x="308" y="84"/>
                      <a:pt x="308" y="164"/>
                    </a:cubicBezTo>
                    <a:cubicBezTo>
                      <a:pt x="308" y="244"/>
                      <a:pt x="244" y="308"/>
                      <a:pt x="164" y="308"/>
                    </a:cubicBezTo>
                    <a:cubicBezTo>
                      <a:pt x="84" y="308"/>
                      <a:pt x="20" y="244"/>
                      <a:pt x="20" y="164"/>
                    </a:cubicBezTo>
                    <a:cubicBezTo>
                      <a:pt x="20" y="84"/>
                      <a:pt x="84" y="20"/>
                      <a:pt x="164" y="20"/>
                    </a:cubicBezTo>
                    <a:moveTo>
                      <a:pt x="164" y="0"/>
                    </a:moveTo>
                    <a:cubicBezTo>
                      <a:pt x="74" y="0"/>
                      <a:pt x="0" y="73"/>
                      <a:pt x="0" y="164"/>
                    </a:cubicBezTo>
                    <a:cubicBezTo>
                      <a:pt x="0" y="255"/>
                      <a:pt x="74" y="328"/>
                      <a:pt x="164" y="328"/>
                    </a:cubicBezTo>
                    <a:cubicBezTo>
                      <a:pt x="255" y="328"/>
                      <a:pt x="328" y="255"/>
                      <a:pt x="328" y="164"/>
                    </a:cubicBezTo>
                    <a:cubicBezTo>
                      <a:pt x="328" y="73"/>
                      <a:pt x="255" y="0"/>
                      <a:pt x="164" y="0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chemeClr val="accent4"/>
                  </a:gs>
                  <a:gs pos="100000">
                    <a:schemeClr val="accent3"/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t" anchorCtr="0" bIns="45720" compatLnSpc="1" lIns="91440" numCol="1" rIns="91440" tIns="45720" vert="horz" wrap="square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</p:grpSp>
      <p:grpSp>
        <p:nvGrpSpPr>
          <p:cNvPr id="278" name="school bell"/>
          <p:cNvGrpSpPr/>
          <p:nvPr/>
        </p:nvGrpSpPr>
        <p:grpSpPr>
          <a:xfrm>
            <a:off x="3464175" y="3449604"/>
            <a:ext cx="639010" cy="614306"/>
            <a:chOff x="7605713" y="3454400"/>
            <a:chExt cx="1231900" cy="1184275"/>
          </a:xfrm>
        </p:grpSpPr>
        <p:sp>
          <p:nvSpPr>
            <p:cNvPr id="333" name="Freeform 160"/>
            <p:cNvSpPr/>
            <p:nvPr/>
          </p:nvSpPr>
          <p:spPr bwMode="auto">
            <a:xfrm>
              <a:off x="8374063" y="3914775"/>
              <a:ext cx="463550" cy="644525"/>
            </a:xfrm>
            <a:custGeom>
              <a:gdLst>
                <a:gd fmla="*/ 8 w 146" name="T0"/>
                <a:gd fmla="*/ 203 h 203" name="T1"/>
                <a:gd fmla="*/ 1 w 146" name="T2"/>
                <a:gd fmla="*/ 197 h 203" name="T3"/>
                <a:gd fmla="*/ 6 w 146" name="T4"/>
                <a:gd fmla="*/ 188 h 203" name="T5"/>
                <a:gd fmla="*/ 109 w 146" name="T6"/>
                <a:gd fmla="*/ 10 h 203" name="T7"/>
                <a:gd fmla="*/ 114 w 146" name="T8"/>
                <a:gd fmla="*/ 1 h 203" name="T9"/>
                <a:gd fmla="*/ 123 w 146" name="T10"/>
                <a:gd fmla="*/ 6 h 203" name="T11"/>
                <a:gd fmla="*/ 10 w 146" name="T12"/>
                <a:gd fmla="*/ 202 h 203" name="T13"/>
                <a:gd fmla="*/ 8 w 146" name="T14"/>
                <a:gd fmla="*/ 203 h 203" name="T1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b="b" l="0" r="r" t="0"/>
              <a:pathLst>
                <a:path h="203" w="146">
                  <a:moveTo>
                    <a:pt x="8" y="203"/>
                  </a:moveTo>
                  <a:cubicBezTo>
                    <a:pt x="5" y="203"/>
                    <a:pt x="2" y="201"/>
                    <a:pt x="1" y="197"/>
                  </a:cubicBezTo>
                  <a:cubicBezTo>
                    <a:pt x="0" y="193"/>
                    <a:pt x="2" y="189"/>
                    <a:pt x="6" y="188"/>
                  </a:cubicBezTo>
                  <a:cubicBezTo>
                    <a:pt x="83" y="167"/>
                    <a:pt x="130" y="87"/>
                    <a:pt x="109" y="10"/>
                  </a:cubicBezTo>
                  <a:cubicBezTo>
                    <a:pt x="108" y="6"/>
                    <a:pt x="110" y="2"/>
                    <a:pt x="114" y="1"/>
                  </a:cubicBezTo>
                  <a:cubicBezTo>
                    <a:pt x="118" y="0"/>
                    <a:pt x="122" y="2"/>
                    <a:pt x="123" y="6"/>
                  </a:cubicBezTo>
                  <a:cubicBezTo>
                    <a:pt x="146" y="91"/>
                    <a:pt x="95" y="180"/>
                    <a:pt x="10" y="202"/>
                  </a:cubicBezTo>
                  <a:cubicBezTo>
                    <a:pt x="9" y="203"/>
                    <a:pt x="9" y="203"/>
                    <a:pt x="8" y="203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4" name="Rectangle 161"/>
            <p:cNvSpPr>
              <a:spLocks noChangeArrowheads="1"/>
            </p:cNvSpPr>
            <p:nvPr/>
          </p:nvSpPr>
          <p:spPr bwMode="auto">
            <a:xfrm>
              <a:off x="7850188" y="4333875"/>
              <a:ext cx="558800" cy="273050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5" name="Freeform 162"/>
            <p:cNvSpPr>
              <a:spLocks noEditPoints="1"/>
            </p:cNvSpPr>
            <p:nvPr/>
          </p:nvSpPr>
          <p:spPr bwMode="auto">
            <a:xfrm>
              <a:off x="7818438" y="4302125"/>
              <a:ext cx="622300" cy="336550"/>
            </a:xfrm>
            <a:custGeom>
              <a:gdLst>
                <a:gd fmla="*/ 186 w 196" name="T0"/>
                <a:gd fmla="*/ 106 h 106" name="T1"/>
                <a:gd fmla="*/ 10 w 196" name="T2"/>
                <a:gd fmla="*/ 106 h 106" name="T3"/>
                <a:gd fmla="*/ 0 w 196" name="T4"/>
                <a:gd fmla="*/ 96 h 106" name="T5"/>
                <a:gd fmla="*/ 0 w 196" name="T6"/>
                <a:gd fmla="*/ 10 h 106" name="T7"/>
                <a:gd fmla="*/ 10 w 196" name="T8"/>
                <a:gd fmla="*/ 0 h 106" name="T9"/>
                <a:gd fmla="*/ 186 w 196" name="T10"/>
                <a:gd fmla="*/ 0 h 106" name="T11"/>
                <a:gd fmla="*/ 196 w 196" name="T12"/>
                <a:gd fmla="*/ 10 h 106" name="T13"/>
                <a:gd fmla="*/ 196 w 196" name="T14"/>
                <a:gd fmla="*/ 96 h 106" name="T15"/>
                <a:gd fmla="*/ 186 w 196" name="T16"/>
                <a:gd fmla="*/ 106 h 106" name="T17"/>
                <a:gd fmla="*/ 20 w 196" name="T18"/>
                <a:gd fmla="*/ 86 h 106" name="T19"/>
                <a:gd fmla="*/ 176 w 196" name="T20"/>
                <a:gd fmla="*/ 86 h 106" name="T21"/>
                <a:gd fmla="*/ 176 w 196" name="T22"/>
                <a:gd fmla="*/ 20 h 106" name="T23"/>
                <a:gd fmla="*/ 20 w 196" name="T24"/>
                <a:gd fmla="*/ 20 h 106" name="T25"/>
                <a:gd fmla="*/ 20 w 196" name="T26"/>
                <a:gd fmla="*/ 86 h 106" name="T2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b="b" l="0" r="r" t="0"/>
              <a:pathLst>
                <a:path h="105" w="196">
                  <a:moveTo>
                    <a:pt x="186" y="106"/>
                  </a:moveTo>
                  <a:cubicBezTo>
                    <a:pt x="10" y="106"/>
                    <a:pt x="10" y="106"/>
                    <a:pt x="10" y="106"/>
                  </a:cubicBezTo>
                  <a:cubicBezTo>
                    <a:pt x="4" y="106"/>
                    <a:pt x="0" y="102"/>
                    <a:pt x="0" y="96"/>
                  </a:cubicBezTo>
                  <a:cubicBezTo>
                    <a:pt x="0" y="10"/>
                    <a:pt x="0" y="10"/>
                    <a:pt x="0" y="10"/>
                  </a:cubicBezTo>
                  <a:cubicBezTo>
                    <a:pt x="0" y="4"/>
                    <a:pt x="4" y="0"/>
                    <a:pt x="10" y="0"/>
                  </a:cubicBezTo>
                  <a:cubicBezTo>
                    <a:pt x="186" y="0"/>
                    <a:pt x="186" y="0"/>
                    <a:pt x="186" y="0"/>
                  </a:cubicBezTo>
                  <a:cubicBezTo>
                    <a:pt x="191" y="0"/>
                    <a:pt x="196" y="4"/>
                    <a:pt x="196" y="10"/>
                  </a:cubicBezTo>
                  <a:cubicBezTo>
                    <a:pt x="196" y="96"/>
                    <a:pt x="196" y="96"/>
                    <a:pt x="196" y="96"/>
                  </a:cubicBezTo>
                  <a:cubicBezTo>
                    <a:pt x="196" y="102"/>
                    <a:pt x="191" y="106"/>
                    <a:pt x="186" y="106"/>
                  </a:cubicBezTo>
                  <a:close/>
                  <a:moveTo>
                    <a:pt x="20" y="86"/>
                  </a:moveTo>
                  <a:cubicBezTo>
                    <a:pt x="176" y="86"/>
                    <a:pt x="176" y="86"/>
                    <a:pt x="176" y="86"/>
                  </a:cubicBezTo>
                  <a:cubicBezTo>
                    <a:pt x="176" y="20"/>
                    <a:pt x="176" y="20"/>
                    <a:pt x="176" y="20"/>
                  </a:cubicBezTo>
                  <a:cubicBezTo>
                    <a:pt x="20" y="20"/>
                    <a:pt x="20" y="20"/>
                    <a:pt x="20" y="20"/>
                  </a:cubicBezTo>
                  <a:lnTo>
                    <a:pt x="20" y="86"/>
                  </a:ln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6" name="Oval 163"/>
            <p:cNvSpPr>
              <a:spLocks noChangeArrowheads="1"/>
            </p:cNvSpPr>
            <p:nvPr/>
          </p:nvSpPr>
          <p:spPr bwMode="auto">
            <a:xfrm>
              <a:off x="7637463" y="3486150"/>
              <a:ext cx="981075" cy="981075"/>
            </a:xfrm>
            <a:prstGeom prst="ellipse">
              <a:avLst/>
            </a:prstGeom>
            <a:gradFill flip="none" rotWithShape="1">
              <a:gsLst>
                <a:gs pos="28000">
                  <a:schemeClr val="bg1">
                    <a:lumMod val="85000"/>
                  </a:schemeClr>
                </a:gs>
                <a:gs pos="81000">
                  <a:schemeClr val="bg2">
                    <a:lumMod val="50000"/>
                  </a:schemeClr>
                </a:gs>
              </a:gsLst>
              <a:path path="circle">
                <a:fillToRect b="50000" l="50000" r="50000" t="50000"/>
              </a:path>
            </a:gra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7" name="Freeform 164"/>
            <p:cNvSpPr>
              <a:spLocks noEditPoints="1"/>
            </p:cNvSpPr>
            <p:nvPr/>
          </p:nvSpPr>
          <p:spPr bwMode="auto">
            <a:xfrm>
              <a:off x="7605713" y="3454400"/>
              <a:ext cx="1044575" cy="1044575"/>
            </a:xfrm>
            <a:custGeom>
              <a:gdLst>
                <a:gd fmla="*/ 165 w 329" name="T0"/>
                <a:gd fmla="*/ 20 h 329" name="T1"/>
                <a:gd fmla="*/ 309 w 329" name="T2"/>
                <a:gd fmla="*/ 165 h 329" name="T3"/>
                <a:gd fmla="*/ 165 w 329" name="T4"/>
                <a:gd fmla="*/ 309 h 329" name="T5"/>
                <a:gd fmla="*/ 20 w 329" name="T6"/>
                <a:gd fmla="*/ 165 h 329" name="T7"/>
                <a:gd fmla="*/ 165 w 329" name="T8"/>
                <a:gd fmla="*/ 20 h 329" name="T9"/>
                <a:gd fmla="*/ 165 w 329" name="T10"/>
                <a:gd fmla="*/ 0 h 329" name="T11"/>
                <a:gd fmla="*/ 0 w 329" name="T12"/>
                <a:gd fmla="*/ 165 h 329" name="T13"/>
                <a:gd fmla="*/ 165 w 329" name="T14"/>
                <a:gd fmla="*/ 329 h 329" name="T15"/>
                <a:gd fmla="*/ 329 w 329" name="T16"/>
                <a:gd fmla="*/ 165 h 329" name="T17"/>
                <a:gd fmla="*/ 165 w 329" name="T18"/>
                <a:gd fmla="*/ 0 h 329" name="T1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b="b" l="0" r="r" t="0"/>
              <a:pathLst>
                <a:path h="329" w="329">
                  <a:moveTo>
                    <a:pt x="165" y="20"/>
                  </a:moveTo>
                  <a:cubicBezTo>
                    <a:pt x="244" y="20"/>
                    <a:pt x="309" y="85"/>
                    <a:pt x="309" y="165"/>
                  </a:cubicBezTo>
                  <a:cubicBezTo>
                    <a:pt x="309" y="244"/>
                    <a:pt x="244" y="309"/>
                    <a:pt x="165" y="309"/>
                  </a:cubicBezTo>
                  <a:cubicBezTo>
                    <a:pt x="85" y="309"/>
                    <a:pt x="20" y="244"/>
                    <a:pt x="20" y="165"/>
                  </a:cubicBezTo>
                  <a:cubicBezTo>
                    <a:pt x="20" y="85"/>
                    <a:pt x="85" y="20"/>
                    <a:pt x="165" y="20"/>
                  </a:cubicBezTo>
                  <a:moveTo>
                    <a:pt x="165" y="0"/>
                  </a:moveTo>
                  <a:cubicBezTo>
                    <a:pt x="74" y="0"/>
                    <a:pt x="0" y="74"/>
                    <a:pt x="0" y="165"/>
                  </a:cubicBezTo>
                  <a:cubicBezTo>
                    <a:pt x="0" y="255"/>
                    <a:pt x="74" y="329"/>
                    <a:pt x="165" y="329"/>
                  </a:cubicBezTo>
                  <a:cubicBezTo>
                    <a:pt x="255" y="329"/>
                    <a:pt x="329" y="255"/>
                    <a:pt x="329" y="165"/>
                  </a:cubicBezTo>
                  <a:cubicBezTo>
                    <a:pt x="329" y="74"/>
                    <a:pt x="255" y="0"/>
                    <a:pt x="165" y="0"/>
                  </a:cubicBez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8" name="Oval 165"/>
            <p:cNvSpPr>
              <a:spLocks noChangeArrowheads="1"/>
            </p:cNvSpPr>
            <p:nvPr/>
          </p:nvSpPr>
          <p:spPr bwMode="auto">
            <a:xfrm>
              <a:off x="8047038" y="3895725"/>
              <a:ext cx="161925" cy="161925"/>
            </a:xfrm>
            <a:prstGeom prst="ellipse">
              <a:avLst/>
            </a:prstGeom>
            <a:solidFill>
              <a:schemeClr val="tx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9" name="Oval 166"/>
            <p:cNvSpPr>
              <a:spLocks noChangeArrowheads="1"/>
            </p:cNvSpPr>
            <p:nvPr/>
          </p:nvSpPr>
          <p:spPr bwMode="auto">
            <a:xfrm>
              <a:off x="8691563" y="3902075"/>
              <a:ext cx="101600" cy="101600"/>
            </a:xfrm>
            <a:prstGeom prst="ellipse">
              <a:avLst/>
            </a:prstGeom>
            <a:solidFill>
              <a:schemeClr val="tx2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279" name="football"/>
          <p:cNvGrpSpPr/>
          <p:nvPr/>
        </p:nvGrpSpPr>
        <p:grpSpPr>
          <a:xfrm>
            <a:off x="9443761" y="3231604"/>
            <a:ext cx="940399" cy="568192"/>
            <a:chOff x="7104063" y="142875"/>
            <a:chExt cx="1812925" cy="1095375"/>
          </a:xfrm>
        </p:grpSpPr>
        <p:sp>
          <p:nvSpPr>
            <p:cNvPr id="311" name="Freeform 167"/>
            <p:cNvSpPr/>
            <p:nvPr/>
          </p:nvSpPr>
          <p:spPr bwMode="auto">
            <a:xfrm>
              <a:off x="7135813" y="174625"/>
              <a:ext cx="1749425" cy="1031875"/>
            </a:xfrm>
            <a:custGeom>
              <a:gdLst>
                <a:gd fmla="*/ 551 w 551" name="T0"/>
                <a:gd fmla="*/ 160 h 325" name="T1"/>
                <a:gd fmla="*/ 275 w 551" name="T2"/>
                <a:gd fmla="*/ 0 h 325" name="T3"/>
                <a:gd fmla="*/ 0 w 551" name="T4"/>
                <a:gd fmla="*/ 160 h 325" name="T5"/>
                <a:gd fmla="*/ 0 w 551" name="T6"/>
                <a:gd fmla="*/ 165 h 325" name="T7"/>
                <a:gd fmla="*/ 275 w 551" name="T8"/>
                <a:gd fmla="*/ 325 h 325" name="T9"/>
                <a:gd fmla="*/ 551 w 551" name="T10"/>
                <a:gd fmla="*/ 165 h 325" name="T11"/>
                <a:gd fmla="*/ 551 w 551" name="T12"/>
                <a:gd fmla="*/ 160 h 325" name="T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b="b" l="0" r="r" t="0"/>
              <a:pathLst>
                <a:path h="325" w="551">
                  <a:moveTo>
                    <a:pt x="551" y="160"/>
                  </a:moveTo>
                  <a:cubicBezTo>
                    <a:pt x="537" y="74"/>
                    <a:pt x="400" y="0"/>
                    <a:pt x="275" y="0"/>
                  </a:cubicBezTo>
                  <a:cubicBezTo>
                    <a:pt x="153" y="0"/>
                    <a:pt x="10" y="69"/>
                    <a:pt x="0" y="160"/>
                  </a:cubicBezTo>
                  <a:cubicBezTo>
                    <a:pt x="0" y="165"/>
                    <a:pt x="0" y="165"/>
                    <a:pt x="0" y="165"/>
                  </a:cubicBezTo>
                  <a:cubicBezTo>
                    <a:pt x="10" y="256"/>
                    <a:pt x="153" y="325"/>
                    <a:pt x="275" y="325"/>
                  </a:cubicBezTo>
                  <a:cubicBezTo>
                    <a:pt x="400" y="325"/>
                    <a:pt x="537" y="251"/>
                    <a:pt x="551" y="165"/>
                  </a:cubicBezTo>
                  <a:lnTo>
                    <a:pt x="551" y="160"/>
                  </a:lnTo>
                  <a:close/>
                </a:path>
              </a:pathLst>
            </a:custGeom>
            <a:gradFill>
              <a:gsLst>
                <a:gs pos="53000">
                  <a:schemeClr val="accent3">
                    <a:lumMod val="75000"/>
                  </a:schemeClr>
                </a:gs>
                <a:gs pos="100000">
                  <a:schemeClr val="accent3">
                    <a:lumMod val="50000"/>
                  </a:schemeClr>
                </a:gs>
              </a:gsLst>
              <a:path path="circle">
                <a:fillToRect b="100000" r="100000"/>
              </a:path>
            </a:gra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2" name="Freeform 168"/>
            <p:cNvSpPr>
              <a:spLocks noEditPoints="1"/>
            </p:cNvSpPr>
            <p:nvPr/>
          </p:nvSpPr>
          <p:spPr bwMode="auto">
            <a:xfrm>
              <a:off x="7104063" y="142875"/>
              <a:ext cx="1812925" cy="1095375"/>
            </a:xfrm>
            <a:custGeom>
              <a:gdLst>
                <a:gd fmla="*/ 285 w 571" name="T0"/>
                <a:gd fmla="*/ 345 h 345" name="T1"/>
                <a:gd fmla="*/ 0 w 571" name="T2"/>
                <a:gd fmla="*/ 176 h 345" name="T3"/>
                <a:gd fmla="*/ 0 w 571" name="T4"/>
                <a:gd fmla="*/ 175 h 345" name="T5"/>
                <a:gd fmla="*/ 0 w 571" name="T6"/>
                <a:gd fmla="*/ 168 h 345" name="T7"/>
                <a:gd fmla="*/ 285 w 571" name="T8"/>
                <a:gd fmla="*/ 0 h 345" name="T9"/>
                <a:gd fmla="*/ 570 w 571" name="T10"/>
                <a:gd fmla="*/ 168 h 345" name="T11"/>
                <a:gd fmla="*/ 571 w 571" name="T12"/>
                <a:gd fmla="*/ 170 h 345" name="T13"/>
                <a:gd fmla="*/ 570 w 571" name="T14"/>
                <a:gd fmla="*/ 177 h 345" name="T15"/>
                <a:gd fmla="*/ 285 w 571" name="T16"/>
                <a:gd fmla="*/ 345 h 345" name="T17"/>
                <a:gd fmla="*/ 20 w 571" name="T18"/>
                <a:gd fmla="*/ 175 h 345" name="T19"/>
                <a:gd fmla="*/ 285 w 571" name="T20"/>
                <a:gd fmla="*/ 325 h 345" name="T21"/>
                <a:gd fmla="*/ 551 w 571" name="T22"/>
                <a:gd fmla="*/ 174 h 345" name="T23"/>
                <a:gd fmla="*/ 551 w 571" name="T24"/>
                <a:gd fmla="*/ 170 h 345" name="T25"/>
                <a:gd fmla="*/ 285 w 571" name="T26"/>
                <a:gd fmla="*/ 20 h 345" name="T27"/>
                <a:gd fmla="*/ 20 w 571" name="T28"/>
                <a:gd fmla="*/ 170 h 345" name="T29"/>
                <a:gd fmla="*/ 20 w 571" name="T30"/>
                <a:gd fmla="*/ 175 h 345" name="T3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b="b" l="0" r="r" t="0"/>
              <a:pathLst>
                <a:path h="345" w="571">
                  <a:moveTo>
                    <a:pt x="285" y="345"/>
                  </a:moveTo>
                  <a:cubicBezTo>
                    <a:pt x="159" y="345"/>
                    <a:pt x="10" y="273"/>
                    <a:pt x="0" y="176"/>
                  </a:cubicBezTo>
                  <a:cubicBezTo>
                    <a:pt x="0" y="175"/>
                    <a:pt x="0" y="175"/>
                    <a:pt x="0" y="175"/>
                  </a:cubicBezTo>
                  <a:cubicBezTo>
                    <a:pt x="0" y="168"/>
                    <a:pt x="0" y="168"/>
                    <a:pt x="0" y="168"/>
                  </a:cubicBezTo>
                  <a:cubicBezTo>
                    <a:pt x="10" y="72"/>
                    <a:pt x="159" y="0"/>
                    <a:pt x="285" y="0"/>
                  </a:cubicBezTo>
                  <a:cubicBezTo>
                    <a:pt x="408" y="0"/>
                    <a:pt x="556" y="72"/>
                    <a:pt x="570" y="168"/>
                  </a:cubicBezTo>
                  <a:cubicBezTo>
                    <a:pt x="571" y="170"/>
                    <a:pt x="571" y="170"/>
                    <a:pt x="571" y="170"/>
                  </a:cubicBezTo>
                  <a:cubicBezTo>
                    <a:pt x="570" y="177"/>
                    <a:pt x="570" y="177"/>
                    <a:pt x="570" y="177"/>
                  </a:cubicBezTo>
                  <a:cubicBezTo>
                    <a:pt x="556" y="273"/>
                    <a:pt x="408" y="345"/>
                    <a:pt x="285" y="345"/>
                  </a:cubicBezTo>
                  <a:close/>
                  <a:moveTo>
                    <a:pt x="20" y="175"/>
                  </a:moveTo>
                  <a:cubicBezTo>
                    <a:pt x="30" y="259"/>
                    <a:pt x="170" y="325"/>
                    <a:pt x="285" y="325"/>
                  </a:cubicBezTo>
                  <a:cubicBezTo>
                    <a:pt x="409" y="325"/>
                    <a:pt x="538" y="252"/>
                    <a:pt x="551" y="174"/>
                  </a:cubicBezTo>
                  <a:cubicBezTo>
                    <a:pt x="551" y="170"/>
                    <a:pt x="551" y="170"/>
                    <a:pt x="551" y="170"/>
                  </a:cubicBezTo>
                  <a:cubicBezTo>
                    <a:pt x="538" y="93"/>
                    <a:pt x="409" y="20"/>
                    <a:pt x="285" y="20"/>
                  </a:cubicBezTo>
                  <a:cubicBezTo>
                    <a:pt x="170" y="20"/>
                    <a:pt x="30" y="85"/>
                    <a:pt x="20" y="170"/>
                  </a:cubicBezTo>
                  <a:lnTo>
                    <a:pt x="20" y="175"/>
                  </a:lnTo>
                  <a:close/>
                </a:path>
              </a:pathLst>
            </a:custGeom>
            <a:solidFill>
              <a:schemeClr val="accent3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3" name="Freeform 169"/>
            <p:cNvSpPr/>
            <p:nvPr/>
          </p:nvSpPr>
          <p:spPr bwMode="auto">
            <a:xfrm>
              <a:off x="7662863" y="422275"/>
              <a:ext cx="685800" cy="92075"/>
            </a:xfrm>
            <a:custGeom>
              <a:gdLst>
                <a:gd fmla="*/ 0 w 216" name="T0"/>
                <a:gd fmla="*/ 5 h 29" name="T1"/>
                <a:gd fmla="*/ 108 w 216" name="T2"/>
                <a:gd fmla="*/ 1 h 29" name="T3"/>
                <a:gd fmla="*/ 216 w 216" name="T4"/>
                <a:gd fmla="*/ 4 h 29" name="T5"/>
                <a:gd fmla="*/ 216 w 216" name="T6"/>
                <a:gd fmla="*/ 27 h 29" name="T7"/>
                <a:gd fmla="*/ 106 w 216" name="T8"/>
                <a:gd fmla="*/ 23 h 29" name="T9"/>
                <a:gd fmla="*/ 0 w 216" name="T10"/>
                <a:gd fmla="*/ 29 h 29" name="T11"/>
                <a:gd fmla="*/ 0 w 216" name="T12"/>
                <a:gd fmla="*/ 11 h 29" name="T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b="b" l="0" r="r" t="0"/>
              <a:pathLst>
                <a:path h="28" w="216">
                  <a:moveTo>
                    <a:pt x="0" y="5"/>
                  </a:moveTo>
                  <a:cubicBezTo>
                    <a:pt x="0" y="5"/>
                    <a:pt x="23" y="1"/>
                    <a:pt x="108" y="1"/>
                  </a:cubicBezTo>
                  <a:cubicBezTo>
                    <a:pt x="186" y="0"/>
                    <a:pt x="216" y="4"/>
                    <a:pt x="216" y="4"/>
                  </a:cubicBezTo>
                  <a:cubicBezTo>
                    <a:pt x="216" y="27"/>
                    <a:pt x="216" y="27"/>
                    <a:pt x="216" y="27"/>
                  </a:cubicBezTo>
                  <a:cubicBezTo>
                    <a:pt x="216" y="27"/>
                    <a:pt x="178" y="23"/>
                    <a:pt x="106" y="23"/>
                  </a:cubicBezTo>
                  <a:cubicBezTo>
                    <a:pt x="43" y="24"/>
                    <a:pt x="0" y="29"/>
                    <a:pt x="0" y="29"/>
                  </a:cubicBezTo>
                  <a:cubicBezTo>
                    <a:pt x="0" y="11"/>
                    <a:pt x="0" y="11"/>
                    <a:pt x="0" y="11"/>
                  </a:cubicBezTo>
                </a:path>
              </a:pathLst>
            </a:custGeom>
            <a:solidFill>
              <a:schemeClr val="accent3">
                <a:lumMod val="20000"/>
                <a:lumOff val="8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6" name="Freeform 172"/>
            <p:cNvSpPr/>
            <p:nvPr/>
          </p:nvSpPr>
          <p:spPr bwMode="auto">
            <a:xfrm>
              <a:off x="7720013" y="396875"/>
              <a:ext cx="60325" cy="171450"/>
            </a:xfrm>
            <a:custGeom>
              <a:gdLst>
                <a:gd fmla="*/ 2 w 19" name="T0"/>
                <a:gd fmla="*/ 54 h 54" name="T1"/>
                <a:gd fmla="*/ 2 w 19" name="T2"/>
                <a:gd fmla="*/ 53 h 54" name="T3"/>
                <a:gd fmla="*/ 0 w 19" name="T4"/>
                <a:gd fmla="*/ 24 h 54" name="T5"/>
                <a:gd fmla="*/ 3 w 19" name="T6"/>
                <a:gd fmla="*/ 1 h 54" name="T7"/>
                <a:gd fmla="*/ 3 w 19" name="T8"/>
                <a:gd fmla="*/ 0 h 54" name="T9"/>
                <a:gd fmla="*/ 18 w 19" name="T10"/>
                <a:gd fmla="*/ 0 h 54" name="T11"/>
                <a:gd fmla="*/ 18 w 19" name="T12"/>
                <a:gd fmla="*/ 0 h 54" name="T13"/>
                <a:gd fmla="*/ 19 w 19" name="T14"/>
                <a:gd fmla="*/ 1 h 54" name="T15"/>
                <a:gd fmla="*/ 16 w 19" name="T16"/>
                <a:gd fmla="*/ 23 h 54" name="T17"/>
                <a:gd fmla="*/ 17 w 19" name="T18"/>
                <a:gd fmla="*/ 53 h 54" name="T19"/>
                <a:gd fmla="*/ 17 w 19" name="T20"/>
                <a:gd fmla="*/ 53 h 54" name="T21"/>
                <a:gd fmla="*/ 16 w 19" name="T22"/>
                <a:gd fmla="*/ 54 h 54" name="T23"/>
                <a:gd fmla="*/ 2 w 19" name="T24"/>
                <a:gd fmla="*/ 54 h 54" name="T2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b="b" l="0" r="r" t="0"/>
              <a:pathLst>
                <a:path h="54" w="19">
                  <a:moveTo>
                    <a:pt x="2" y="54"/>
                  </a:moveTo>
                  <a:cubicBezTo>
                    <a:pt x="2" y="54"/>
                    <a:pt x="2" y="53"/>
                    <a:pt x="2" y="53"/>
                  </a:cubicBezTo>
                  <a:cubicBezTo>
                    <a:pt x="2" y="53"/>
                    <a:pt x="0" y="32"/>
                    <a:pt x="0" y="24"/>
                  </a:cubicBezTo>
                  <a:cubicBezTo>
                    <a:pt x="0" y="16"/>
                    <a:pt x="3" y="1"/>
                    <a:pt x="3" y="1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18" y="0"/>
                    <a:pt x="18" y="0"/>
                    <a:pt x="18" y="0"/>
                  </a:cubicBezTo>
                  <a:cubicBezTo>
                    <a:pt x="18" y="0"/>
                    <a:pt x="18" y="0"/>
                    <a:pt x="18" y="0"/>
                  </a:cubicBezTo>
                  <a:cubicBezTo>
                    <a:pt x="19" y="1"/>
                    <a:pt x="19" y="1"/>
                    <a:pt x="19" y="1"/>
                  </a:cubicBezTo>
                  <a:cubicBezTo>
                    <a:pt x="19" y="1"/>
                    <a:pt x="17" y="13"/>
                    <a:pt x="16" y="23"/>
                  </a:cubicBezTo>
                  <a:cubicBezTo>
                    <a:pt x="16" y="32"/>
                    <a:pt x="17" y="53"/>
                    <a:pt x="17" y="53"/>
                  </a:cubicBezTo>
                  <a:cubicBezTo>
                    <a:pt x="17" y="53"/>
                    <a:pt x="17" y="53"/>
                    <a:pt x="17" y="53"/>
                  </a:cubicBezTo>
                  <a:cubicBezTo>
                    <a:pt x="17" y="54"/>
                    <a:pt x="17" y="54"/>
                    <a:pt x="16" y="54"/>
                  </a:cubicBezTo>
                  <a:lnTo>
                    <a:pt x="2" y="54"/>
                  </a:lnTo>
                  <a:close/>
                </a:path>
              </a:pathLst>
            </a:custGeom>
            <a:solidFill>
              <a:schemeClr val="accent3">
                <a:lumMod val="20000"/>
                <a:lumOff val="8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8" name="Freeform 174"/>
            <p:cNvSpPr/>
            <p:nvPr/>
          </p:nvSpPr>
          <p:spPr bwMode="auto">
            <a:xfrm>
              <a:off x="7818438" y="393700"/>
              <a:ext cx="60325" cy="174625"/>
            </a:xfrm>
            <a:custGeom>
              <a:gdLst>
                <a:gd fmla="*/ 2 w 19" name="T0"/>
                <a:gd fmla="*/ 55 h 55" name="T1"/>
                <a:gd fmla="*/ 2 w 19" name="T2"/>
                <a:gd fmla="*/ 54 h 55" name="T3"/>
                <a:gd fmla="*/ 0 w 19" name="T4"/>
                <a:gd fmla="*/ 24 h 55" name="T5"/>
                <a:gd fmla="*/ 3 w 19" name="T6"/>
                <a:gd fmla="*/ 0 h 55" name="T7"/>
                <a:gd fmla="*/ 3 w 19" name="T8"/>
                <a:gd fmla="*/ 0 h 55" name="T9"/>
                <a:gd fmla="*/ 18 w 19" name="T10"/>
                <a:gd fmla="*/ 0 h 55" name="T11"/>
                <a:gd fmla="*/ 18 w 19" name="T12"/>
                <a:gd fmla="*/ 0 h 55" name="T13"/>
                <a:gd fmla="*/ 19 w 19" name="T14"/>
                <a:gd fmla="*/ 0 h 55" name="T15"/>
                <a:gd fmla="*/ 16 w 19" name="T16"/>
                <a:gd fmla="*/ 23 h 55" name="T17"/>
                <a:gd fmla="*/ 17 w 19" name="T18"/>
                <a:gd fmla="*/ 54 h 55" name="T19"/>
                <a:gd fmla="*/ 17 w 19" name="T20"/>
                <a:gd fmla="*/ 54 h 55" name="T21"/>
                <a:gd fmla="*/ 16 w 19" name="T22"/>
                <a:gd fmla="*/ 55 h 55" name="T23"/>
                <a:gd fmla="*/ 2 w 19" name="T24"/>
                <a:gd fmla="*/ 55 h 55" name="T2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b="b" l="0" r="r" t="0"/>
              <a:pathLst>
                <a:path h="55" w="19">
                  <a:moveTo>
                    <a:pt x="2" y="55"/>
                  </a:moveTo>
                  <a:cubicBezTo>
                    <a:pt x="2" y="55"/>
                    <a:pt x="2" y="54"/>
                    <a:pt x="2" y="54"/>
                  </a:cubicBezTo>
                  <a:cubicBezTo>
                    <a:pt x="2" y="54"/>
                    <a:pt x="0" y="33"/>
                    <a:pt x="0" y="24"/>
                  </a:cubicBezTo>
                  <a:cubicBezTo>
                    <a:pt x="0" y="16"/>
                    <a:pt x="3" y="0"/>
                    <a:pt x="3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18" y="0"/>
                    <a:pt x="18" y="0"/>
                    <a:pt x="18" y="0"/>
                  </a:cubicBezTo>
                  <a:cubicBezTo>
                    <a:pt x="18" y="0"/>
                    <a:pt x="18" y="0"/>
                    <a:pt x="18" y="0"/>
                  </a:cubicBezTo>
                  <a:cubicBezTo>
                    <a:pt x="18" y="0"/>
                    <a:pt x="19" y="0"/>
                    <a:pt x="19" y="0"/>
                  </a:cubicBezTo>
                  <a:cubicBezTo>
                    <a:pt x="19" y="1"/>
                    <a:pt x="17" y="13"/>
                    <a:pt x="16" y="23"/>
                  </a:cubicBezTo>
                  <a:cubicBezTo>
                    <a:pt x="16" y="33"/>
                    <a:pt x="17" y="54"/>
                    <a:pt x="17" y="54"/>
                  </a:cubicBezTo>
                  <a:cubicBezTo>
                    <a:pt x="17" y="54"/>
                    <a:pt x="17" y="54"/>
                    <a:pt x="17" y="54"/>
                  </a:cubicBezTo>
                  <a:cubicBezTo>
                    <a:pt x="17" y="55"/>
                    <a:pt x="16" y="55"/>
                    <a:pt x="16" y="55"/>
                  </a:cubicBezTo>
                  <a:lnTo>
                    <a:pt x="2" y="55"/>
                  </a:lnTo>
                  <a:close/>
                </a:path>
              </a:pathLst>
            </a:custGeom>
            <a:solidFill>
              <a:schemeClr val="accent3">
                <a:lumMod val="20000"/>
                <a:lumOff val="8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20" name="Freeform 176"/>
            <p:cNvSpPr/>
            <p:nvPr/>
          </p:nvSpPr>
          <p:spPr bwMode="auto">
            <a:xfrm>
              <a:off x="7920038" y="390525"/>
              <a:ext cx="60325" cy="177800"/>
            </a:xfrm>
            <a:custGeom>
              <a:gdLst>
                <a:gd fmla="*/ 2 w 19" name="T0"/>
                <a:gd fmla="*/ 56 h 56" name="T1"/>
                <a:gd fmla="*/ 2 w 19" name="T2"/>
                <a:gd fmla="*/ 55 h 56" name="T3"/>
                <a:gd fmla="*/ 0 w 19" name="T4"/>
                <a:gd fmla="*/ 25 h 56" name="T5"/>
                <a:gd fmla="*/ 3 w 19" name="T6"/>
                <a:gd fmla="*/ 1 h 56" name="T7"/>
                <a:gd fmla="*/ 3 w 19" name="T8"/>
                <a:gd fmla="*/ 0 h 56" name="T9"/>
                <a:gd fmla="*/ 18 w 19" name="T10"/>
                <a:gd fmla="*/ 0 h 56" name="T11"/>
                <a:gd fmla="*/ 19 w 19" name="T12"/>
                <a:gd fmla="*/ 1 h 56" name="T13"/>
                <a:gd fmla="*/ 19 w 19" name="T14"/>
                <a:gd fmla="*/ 1 h 56" name="T15"/>
                <a:gd fmla="*/ 17 w 19" name="T16"/>
                <a:gd fmla="*/ 24 h 56" name="T17"/>
                <a:gd fmla="*/ 17 w 19" name="T18"/>
                <a:gd fmla="*/ 55 h 56" name="T19"/>
                <a:gd fmla="*/ 17 w 19" name="T20"/>
                <a:gd fmla="*/ 55 h 56" name="T21"/>
                <a:gd fmla="*/ 16 w 19" name="T22"/>
                <a:gd fmla="*/ 56 h 56" name="T23"/>
                <a:gd fmla="*/ 2 w 19" name="T24"/>
                <a:gd fmla="*/ 56 h 56" name="T2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b="b" l="0" r="r" t="0"/>
              <a:pathLst>
                <a:path h="56" w="19">
                  <a:moveTo>
                    <a:pt x="2" y="56"/>
                  </a:moveTo>
                  <a:cubicBezTo>
                    <a:pt x="2" y="56"/>
                    <a:pt x="2" y="55"/>
                    <a:pt x="2" y="55"/>
                  </a:cubicBezTo>
                  <a:cubicBezTo>
                    <a:pt x="2" y="55"/>
                    <a:pt x="0" y="33"/>
                    <a:pt x="0" y="25"/>
                  </a:cubicBezTo>
                  <a:cubicBezTo>
                    <a:pt x="0" y="17"/>
                    <a:pt x="3" y="1"/>
                    <a:pt x="3" y="1"/>
                  </a:cubicBezTo>
                  <a:cubicBezTo>
                    <a:pt x="3" y="1"/>
                    <a:pt x="3" y="0"/>
                    <a:pt x="3" y="0"/>
                  </a:cubicBezTo>
                  <a:cubicBezTo>
                    <a:pt x="18" y="0"/>
                    <a:pt x="18" y="0"/>
                    <a:pt x="18" y="0"/>
                  </a:cubicBezTo>
                  <a:cubicBezTo>
                    <a:pt x="18" y="0"/>
                    <a:pt x="18" y="0"/>
                    <a:pt x="19" y="1"/>
                  </a:cubicBezTo>
                  <a:cubicBezTo>
                    <a:pt x="19" y="1"/>
                    <a:pt x="19" y="1"/>
                    <a:pt x="19" y="1"/>
                  </a:cubicBezTo>
                  <a:cubicBezTo>
                    <a:pt x="19" y="1"/>
                    <a:pt x="17" y="14"/>
                    <a:pt x="17" y="24"/>
                  </a:cubicBezTo>
                  <a:cubicBezTo>
                    <a:pt x="16" y="34"/>
                    <a:pt x="17" y="55"/>
                    <a:pt x="17" y="55"/>
                  </a:cubicBezTo>
                  <a:cubicBezTo>
                    <a:pt x="17" y="55"/>
                    <a:pt x="17" y="55"/>
                    <a:pt x="17" y="55"/>
                  </a:cubicBezTo>
                  <a:cubicBezTo>
                    <a:pt x="17" y="56"/>
                    <a:pt x="17" y="56"/>
                    <a:pt x="16" y="56"/>
                  </a:cubicBezTo>
                  <a:lnTo>
                    <a:pt x="2" y="56"/>
                  </a:lnTo>
                  <a:close/>
                </a:path>
              </a:pathLst>
            </a:custGeom>
            <a:solidFill>
              <a:schemeClr val="accent3">
                <a:lumMod val="20000"/>
                <a:lumOff val="8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22" name="Freeform 178"/>
            <p:cNvSpPr/>
            <p:nvPr/>
          </p:nvSpPr>
          <p:spPr bwMode="auto">
            <a:xfrm>
              <a:off x="8024813" y="390525"/>
              <a:ext cx="57150" cy="177800"/>
            </a:xfrm>
            <a:custGeom>
              <a:gdLst>
                <a:gd fmla="*/ 2 w 18" name="T0"/>
                <a:gd fmla="*/ 56 h 56" name="T1"/>
                <a:gd fmla="*/ 1 w 18" name="T2"/>
                <a:gd fmla="*/ 55 h 56" name="T3"/>
                <a:gd fmla="*/ 0 w 18" name="T4"/>
                <a:gd fmla="*/ 25 h 56" name="T5"/>
                <a:gd fmla="*/ 2 w 18" name="T6"/>
                <a:gd fmla="*/ 1 h 56" name="T7"/>
                <a:gd fmla="*/ 3 w 18" name="T8"/>
                <a:gd fmla="*/ 0 h 56" name="T9"/>
                <a:gd fmla="*/ 17 w 18" name="T10"/>
                <a:gd fmla="*/ 0 h 56" name="T11"/>
                <a:gd fmla="*/ 18 w 18" name="T12"/>
                <a:gd fmla="*/ 1 h 56" name="T13"/>
                <a:gd fmla="*/ 18 w 18" name="T14"/>
                <a:gd fmla="*/ 1 h 56" name="T15"/>
                <a:gd fmla="*/ 16 w 18" name="T16"/>
                <a:gd fmla="*/ 24 h 56" name="T17"/>
                <a:gd fmla="*/ 17 w 18" name="T18"/>
                <a:gd fmla="*/ 55 h 56" name="T19"/>
                <a:gd fmla="*/ 16 w 18" name="T20"/>
                <a:gd fmla="*/ 55 h 56" name="T21"/>
                <a:gd fmla="*/ 16 w 18" name="T22"/>
                <a:gd fmla="*/ 56 h 56" name="T23"/>
                <a:gd fmla="*/ 2 w 18" name="T24"/>
                <a:gd fmla="*/ 56 h 56" name="T2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b="b" l="0" r="r" t="0"/>
              <a:pathLst>
                <a:path h="56" w="18">
                  <a:moveTo>
                    <a:pt x="2" y="56"/>
                  </a:moveTo>
                  <a:cubicBezTo>
                    <a:pt x="1" y="56"/>
                    <a:pt x="1" y="55"/>
                    <a:pt x="1" y="55"/>
                  </a:cubicBezTo>
                  <a:cubicBezTo>
                    <a:pt x="1" y="55"/>
                    <a:pt x="0" y="33"/>
                    <a:pt x="0" y="25"/>
                  </a:cubicBezTo>
                  <a:cubicBezTo>
                    <a:pt x="0" y="17"/>
                    <a:pt x="2" y="1"/>
                    <a:pt x="2" y="1"/>
                  </a:cubicBezTo>
                  <a:cubicBezTo>
                    <a:pt x="2" y="1"/>
                    <a:pt x="2" y="0"/>
                    <a:pt x="3" y="0"/>
                  </a:cubicBezTo>
                  <a:cubicBezTo>
                    <a:pt x="17" y="0"/>
                    <a:pt x="17" y="0"/>
                    <a:pt x="17" y="0"/>
                  </a:cubicBezTo>
                  <a:cubicBezTo>
                    <a:pt x="18" y="0"/>
                    <a:pt x="18" y="0"/>
                    <a:pt x="18" y="1"/>
                  </a:cubicBezTo>
                  <a:cubicBezTo>
                    <a:pt x="18" y="1"/>
                    <a:pt x="18" y="1"/>
                    <a:pt x="18" y="1"/>
                  </a:cubicBezTo>
                  <a:cubicBezTo>
                    <a:pt x="18" y="1"/>
                    <a:pt x="16" y="14"/>
                    <a:pt x="16" y="24"/>
                  </a:cubicBezTo>
                  <a:cubicBezTo>
                    <a:pt x="16" y="34"/>
                    <a:pt x="17" y="55"/>
                    <a:pt x="17" y="55"/>
                  </a:cubicBezTo>
                  <a:cubicBezTo>
                    <a:pt x="17" y="55"/>
                    <a:pt x="17" y="55"/>
                    <a:pt x="16" y="55"/>
                  </a:cubicBezTo>
                  <a:cubicBezTo>
                    <a:pt x="16" y="56"/>
                    <a:pt x="16" y="56"/>
                    <a:pt x="16" y="56"/>
                  </a:cubicBezTo>
                  <a:lnTo>
                    <a:pt x="2" y="56"/>
                  </a:lnTo>
                  <a:close/>
                </a:path>
              </a:pathLst>
            </a:custGeom>
            <a:solidFill>
              <a:schemeClr val="accent3">
                <a:lumMod val="20000"/>
                <a:lumOff val="8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24" name="Freeform 180"/>
            <p:cNvSpPr/>
            <p:nvPr/>
          </p:nvSpPr>
          <p:spPr bwMode="auto">
            <a:xfrm>
              <a:off x="8132763" y="393700"/>
              <a:ext cx="60325" cy="174625"/>
            </a:xfrm>
            <a:custGeom>
              <a:gdLst>
                <a:gd fmla="*/ 3 w 19" name="T0"/>
                <a:gd fmla="*/ 55 h 55" name="T1"/>
                <a:gd fmla="*/ 2 w 19" name="T2"/>
                <a:gd fmla="*/ 54 h 55" name="T3"/>
                <a:gd fmla="*/ 0 w 19" name="T4"/>
                <a:gd fmla="*/ 24 h 55" name="T5"/>
                <a:gd fmla="*/ 3 w 19" name="T6"/>
                <a:gd fmla="*/ 0 h 55" name="T7"/>
                <a:gd fmla="*/ 4 w 19" name="T8"/>
                <a:gd fmla="*/ 0 h 55" name="T9"/>
                <a:gd fmla="*/ 18 w 19" name="T10"/>
                <a:gd fmla="*/ 0 h 55" name="T11"/>
                <a:gd fmla="*/ 19 w 19" name="T12"/>
                <a:gd fmla="*/ 0 h 55" name="T13"/>
                <a:gd fmla="*/ 19 w 19" name="T14"/>
                <a:gd fmla="*/ 0 h 55" name="T15"/>
                <a:gd fmla="*/ 17 w 19" name="T16"/>
                <a:gd fmla="*/ 23 h 55" name="T17"/>
                <a:gd fmla="*/ 17 w 19" name="T18"/>
                <a:gd fmla="*/ 54 h 55" name="T19"/>
                <a:gd fmla="*/ 17 w 19" name="T20"/>
                <a:gd fmla="*/ 54 h 55" name="T21"/>
                <a:gd fmla="*/ 17 w 19" name="T22"/>
                <a:gd fmla="*/ 55 h 55" name="T23"/>
                <a:gd fmla="*/ 3 w 19" name="T24"/>
                <a:gd fmla="*/ 55 h 55" name="T2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b="b" l="0" r="r" t="0"/>
              <a:pathLst>
                <a:path h="55" w="19">
                  <a:moveTo>
                    <a:pt x="3" y="55"/>
                  </a:moveTo>
                  <a:cubicBezTo>
                    <a:pt x="2" y="55"/>
                    <a:pt x="2" y="54"/>
                    <a:pt x="2" y="54"/>
                  </a:cubicBezTo>
                  <a:cubicBezTo>
                    <a:pt x="2" y="54"/>
                    <a:pt x="0" y="33"/>
                    <a:pt x="0" y="24"/>
                  </a:cubicBezTo>
                  <a:cubicBezTo>
                    <a:pt x="0" y="16"/>
                    <a:pt x="3" y="0"/>
                    <a:pt x="3" y="0"/>
                  </a:cubicBezTo>
                  <a:cubicBezTo>
                    <a:pt x="3" y="0"/>
                    <a:pt x="3" y="0"/>
                    <a:pt x="4" y="0"/>
                  </a:cubicBezTo>
                  <a:cubicBezTo>
                    <a:pt x="18" y="0"/>
                    <a:pt x="18" y="0"/>
                    <a:pt x="18" y="0"/>
                  </a:cubicBezTo>
                  <a:cubicBezTo>
                    <a:pt x="18" y="0"/>
                    <a:pt x="19" y="0"/>
                    <a:pt x="19" y="0"/>
                  </a:cubicBezTo>
                  <a:cubicBezTo>
                    <a:pt x="19" y="0"/>
                    <a:pt x="19" y="0"/>
                    <a:pt x="19" y="0"/>
                  </a:cubicBezTo>
                  <a:cubicBezTo>
                    <a:pt x="19" y="1"/>
                    <a:pt x="17" y="13"/>
                    <a:pt x="17" y="23"/>
                  </a:cubicBezTo>
                  <a:cubicBezTo>
                    <a:pt x="17" y="33"/>
                    <a:pt x="17" y="54"/>
                    <a:pt x="17" y="54"/>
                  </a:cubicBezTo>
                  <a:cubicBezTo>
                    <a:pt x="17" y="54"/>
                    <a:pt x="17" y="54"/>
                    <a:pt x="17" y="54"/>
                  </a:cubicBezTo>
                  <a:cubicBezTo>
                    <a:pt x="17" y="55"/>
                    <a:pt x="17" y="55"/>
                    <a:pt x="17" y="55"/>
                  </a:cubicBezTo>
                  <a:lnTo>
                    <a:pt x="3" y="55"/>
                  </a:lnTo>
                  <a:close/>
                </a:path>
              </a:pathLst>
            </a:custGeom>
            <a:solidFill>
              <a:schemeClr val="accent3">
                <a:lumMod val="20000"/>
                <a:lumOff val="8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26" name="Freeform 182"/>
            <p:cNvSpPr/>
            <p:nvPr/>
          </p:nvSpPr>
          <p:spPr bwMode="auto">
            <a:xfrm>
              <a:off x="8237538" y="396875"/>
              <a:ext cx="60325" cy="171450"/>
            </a:xfrm>
            <a:custGeom>
              <a:gdLst>
                <a:gd fmla="*/ 3 w 19" name="T0"/>
                <a:gd fmla="*/ 54 h 54" name="T1"/>
                <a:gd fmla="*/ 2 w 19" name="T2"/>
                <a:gd fmla="*/ 53 h 54" name="T3"/>
                <a:gd fmla="*/ 0 w 19" name="T4"/>
                <a:gd fmla="*/ 24 h 54" name="T5"/>
                <a:gd fmla="*/ 3 w 19" name="T6"/>
                <a:gd fmla="*/ 1 h 54" name="T7"/>
                <a:gd fmla="*/ 4 w 19" name="T8"/>
                <a:gd fmla="*/ 0 h 54" name="T9"/>
                <a:gd fmla="*/ 18 w 19" name="T10"/>
                <a:gd fmla="*/ 0 h 54" name="T11"/>
                <a:gd fmla="*/ 19 w 19" name="T12"/>
                <a:gd fmla="*/ 0 h 54" name="T13"/>
                <a:gd fmla="*/ 19 w 19" name="T14"/>
                <a:gd fmla="*/ 1 h 54" name="T15"/>
                <a:gd fmla="*/ 17 w 19" name="T16"/>
                <a:gd fmla="*/ 23 h 54" name="T17"/>
                <a:gd fmla="*/ 17 w 19" name="T18"/>
                <a:gd fmla="*/ 53 h 54" name="T19"/>
                <a:gd fmla="*/ 17 w 19" name="T20"/>
                <a:gd fmla="*/ 53 h 54" name="T21"/>
                <a:gd fmla="*/ 17 w 19" name="T22"/>
                <a:gd fmla="*/ 54 h 54" name="T23"/>
                <a:gd fmla="*/ 3 w 19" name="T24"/>
                <a:gd fmla="*/ 54 h 54" name="T2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b="b" l="0" r="r" t="0"/>
              <a:pathLst>
                <a:path h="54" w="19">
                  <a:moveTo>
                    <a:pt x="3" y="54"/>
                  </a:moveTo>
                  <a:cubicBezTo>
                    <a:pt x="2" y="54"/>
                    <a:pt x="2" y="53"/>
                    <a:pt x="2" y="53"/>
                  </a:cubicBezTo>
                  <a:cubicBezTo>
                    <a:pt x="2" y="53"/>
                    <a:pt x="0" y="32"/>
                    <a:pt x="0" y="24"/>
                  </a:cubicBezTo>
                  <a:cubicBezTo>
                    <a:pt x="0" y="16"/>
                    <a:pt x="3" y="1"/>
                    <a:pt x="3" y="1"/>
                  </a:cubicBezTo>
                  <a:cubicBezTo>
                    <a:pt x="3" y="0"/>
                    <a:pt x="3" y="0"/>
                    <a:pt x="4" y="0"/>
                  </a:cubicBezTo>
                  <a:cubicBezTo>
                    <a:pt x="18" y="0"/>
                    <a:pt x="18" y="0"/>
                    <a:pt x="18" y="0"/>
                  </a:cubicBezTo>
                  <a:cubicBezTo>
                    <a:pt x="18" y="0"/>
                    <a:pt x="18" y="0"/>
                    <a:pt x="19" y="0"/>
                  </a:cubicBezTo>
                  <a:cubicBezTo>
                    <a:pt x="19" y="1"/>
                    <a:pt x="19" y="1"/>
                    <a:pt x="19" y="1"/>
                  </a:cubicBezTo>
                  <a:cubicBezTo>
                    <a:pt x="19" y="1"/>
                    <a:pt x="17" y="13"/>
                    <a:pt x="17" y="23"/>
                  </a:cubicBezTo>
                  <a:cubicBezTo>
                    <a:pt x="16" y="32"/>
                    <a:pt x="17" y="53"/>
                    <a:pt x="17" y="53"/>
                  </a:cubicBezTo>
                  <a:cubicBezTo>
                    <a:pt x="17" y="53"/>
                    <a:pt x="17" y="53"/>
                    <a:pt x="17" y="53"/>
                  </a:cubicBezTo>
                  <a:cubicBezTo>
                    <a:pt x="17" y="54"/>
                    <a:pt x="17" y="54"/>
                    <a:pt x="17" y="54"/>
                  </a:cubicBezTo>
                  <a:lnTo>
                    <a:pt x="3" y="54"/>
                  </a:lnTo>
                  <a:close/>
                </a:path>
              </a:pathLst>
            </a:custGeom>
            <a:solidFill>
              <a:schemeClr val="accent3">
                <a:lumMod val="20000"/>
                <a:lumOff val="8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28" name="Freeform 184"/>
            <p:cNvSpPr/>
            <p:nvPr/>
          </p:nvSpPr>
          <p:spPr bwMode="auto">
            <a:xfrm>
              <a:off x="7348538" y="279400"/>
              <a:ext cx="177800" cy="806450"/>
            </a:xfrm>
            <a:custGeom>
              <a:gdLst>
                <a:gd fmla="*/ 49 w 56" name="T0"/>
                <a:gd fmla="*/ 254 h 254" name="T1"/>
                <a:gd fmla="*/ 34 w 56" name="T2"/>
                <a:gd fmla="*/ 135 h 254" name="T3"/>
                <a:gd fmla="*/ 56 w 56" name="T4"/>
                <a:gd fmla="*/ 0 h 254" name="T5"/>
                <a:gd fmla="*/ 20 w 56" name="T6"/>
                <a:gd fmla="*/ 18 h 254" name="T7"/>
                <a:gd fmla="*/ 0 w 56" name="T8"/>
                <a:gd fmla="*/ 134 h 254" name="T9"/>
                <a:gd fmla="*/ 15 w 56" name="T10"/>
                <a:gd fmla="*/ 235 h 254" name="T11"/>
                <a:gd fmla="*/ 49 w 56" name="T12"/>
                <a:gd fmla="*/ 254 h 254" name="T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b="b" l="0" r="r" t="0"/>
              <a:pathLst>
                <a:path h="254" w="56">
                  <a:moveTo>
                    <a:pt x="49" y="254"/>
                  </a:moveTo>
                  <a:cubicBezTo>
                    <a:pt x="41" y="227"/>
                    <a:pt x="34" y="173"/>
                    <a:pt x="34" y="135"/>
                  </a:cubicBezTo>
                  <a:cubicBezTo>
                    <a:pt x="34" y="88"/>
                    <a:pt x="44" y="28"/>
                    <a:pt x="56" y="0"/>
                  </a:cubicBezTo>
                  <a:cubicBezTo>
                    <a:pt x="44" y="5"/>
                    <a:pt x="31" y="12"/>
                    <a:pt x="20" y="18"/>
                  </a:cubicBezTo>
                  <a:cubicBezTo>
                    <a:pt x="8" y="46"/>
                    <a:pt x="0" y="88"/>
                    <a:pt x="0" y="134"/>
                  </a:cubicBezTo>
                  <a:cubicBezTo>
                    <a:pt x="0" y="173"/>
                    <a:pt x="6" y="208"/>
                    <a:pt x="15" y="235"/>
                  </a:cubicBezTo>
                  <a:cubicBezTo>
                    <a:pt x="26" y="242"/>
                    <a:pt x="37" y="248"/>
                    <a:pt x="49" y="254"/>
                  </a:cubicBezTo>
                  <a:close/>
                </a:path>
              </a:pathLst>
            </a:custGeom>
            <a:solidFill>
              <a:schemeClr val="accent3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29" name="Freeform 185"/>
            <p:cNvSpPr/>
            <p:nvPr/>
          </p:nvSpPr>
          <p:spPr bwMode="auto">
            <a:xfrm>
              <a:off x="8491538" y="279400"/>
              <a:ext cx="177800" cy="806450"/>
            </a:xfrm>
            <a:custGeom>
              <a:gdLst>
                <a:gd fmla="*/ 7 w 56" name="T0"/>
                <a:gd fmla="*/ 254 h 254" name="T1"/>
                <a:gd fmla="*/ 22 w 56" name="T2"/>
                <a:gd fmla="*/ 135 h 254" name="T3"/>
                <a:gd fmla="*/ 0 w 56" name="T4"/>
                <a:gd fmla="*/ 0 h 254" name="T5"/>
                <a:gd fmla="*/ 36 w 56" name="T6"/>
                <a:gd fmla="*/ 18 h 254" name="T7"/>
                <a:gd fmla="*/ 56 w 56" name="T8"/>
                <a:gd fmla="*/ 134 h 254" name="T9"/>
                <a:gd fmla="*/ 41 w 56" name="T10"/>
                <a:gd fmla="*/ 235 h 254" name="T11"/>
                <a:gd fmla="*/ 7 w 56" name="T12"/>
                <a:gd fmla="*/ 254 h 254" name="T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b="b" l="0" r="r" t="0"/>
              <a:pathLst>
                <a:path h="254" w="56">
                  <a:moveTo>
                    <a:pt x="7" y="254"/>
                  </a:moveTo>
                  <a:cubicBezTo>
                    <a:pt x="16" y="227"/>
                    <a:pt x="22" y="173"/>
                    <a:pt x="22" y="135"/>
                  </a:cubicBezTo>
                  <a:cubicBezTo>
                    <a:pt x="22" y="88"/>
                    <a:pt x="12" y="28"/>
                    <a:pt x="0" y="0"/>
                  </a:cubicBezTo>
                  <a:cubicBezTo>
                    <a:pt x="12" y="5"/>
                    <a:pt x="25" y="12"/>
                    <a:pt x="36" y="18"/>
                  </a:cubicBezTo>
                  <a:cubicBezTo>
                    <a:pt x="48" y="46"/>
                    <a:pt x="56" y="88"/>
                    <a:pt x="56" y="134"/>
                  </a:cubicBezTo>
                  <a:cubicBezTo>
                    <a:pt x="56" y="173"/>
                    <a:pt x="50" y="208"/>
                    <a:pt x="41" y="235"/>
                  </a:cubicBezTo>
                  <a:cubicBezTo>
                    <a:pt x="31" y="242"/>
                    <a:pt x="19" y="248"/>
                    <a:pt x="7" y="254"/>
                  </a:cubicBezTo>
                  <a:close/>
                </a:path>
              </a:pathLst>
            </a:custGeom>
            <a:solidFill>
              <a:schemeClr val="accent3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0" name="Freeform 186"/>
            <p:cNvSpPr/>
            <p:nvPr/>
          </p:nvSpPr>
          <p:spPr bwMode="auto">
            <a:xfrm>
              <a:off x="7545388" y="327025"/>
              <a:ext cx="923925" cy="152400"/>
            </a:xfrm>
            <a:custGeom>
              <a:gdLst>
                <a:gd fmla="*/ 262 w 291" name="T0"/>
                <a:gd fmla="*/ 48 h 48" name="T1"/>
                <a:gd fmla="*/ 261 w 291" name="T2"/>
                <a:gd fmla="*/ 42 h 48" name="T3"/>
                <a:gd fmla="*/ 285 w 291" name="T4"/>
                <a:gd fmla="*/ 38 h 48" name="T5"/>
                <a:gd fmla="*/ 222 w 291" name="T6"/>
                <a:gd fmla="*/ 16 h 48" name="T7"/>
                <a:gd fmla="*/ 200 w 291" name="T8"/>
                <a:gd fmla="*/ 14 h 48" name="T9"/>
                <a:gd fmla="*/ 191 w 291" name="T10"/>
                <a:gd fmla="*/ 12 h 48" name="T11"/>
                <a:gd fmla="*/ 148 w 291" name="T12"/>
                <a:gd fmla="*/ 6 h 48" name="T13"/>
                <a:gd fmla="*/ 118 w 291" name="T14"/>
                <a:gd fmla="*/ 10 h 48" name="T15"/>
                <a:gd fmla="*/ 96 w 291" name="T16"/>
                <a:gd fmla="*/ 14 h 48" name="T17"/>
                <a:gd fmla="*/ 88 w 291" name="T18"/>
                <a:gd fmla="*/ 15 h 48" name="T19"/>
                <a:gd fmla="*/ 60 w 291" name="T20"/>
                <a:gd fmla="*/ 15 h 48" name="T21"/>
                <a:gd fmla="*/ 54 w 291" name="T22"/>
                <a:gd fmla="*/ 14 h 48" name="T23"/>
                <a:gd fmla="*/ 26 w 291" name="T24"/>
                <a:gd fmla="*/ 21 h 48" name="T25"/>
                <a:gd fmla="*/ 7 w 291" name="T26"/>
                <a:gd fmla="*/ 38 h 48" name="T27"/>
                <a:gd fmla="*/ 30 w 291" name="T28"/>
                <a:gd fmla="*/ 39 h 48" name="T29"/>
                <a:gd fmla="*/ 31 w 291" name="T30"/>
                <a:gd fmla="*/ 45 h 48" name="T31"/>
                <a:gd fmla="*/ 2 w 291" name="T32"/>
                <a:gd fmla="*/ 42 h 48" name="T33"/>
                <a:gd fmla="*/ 1 w 291" name="T34"/>
                <a:gd fmla="*/ 36 h 48" name="T35"/>
                <a:gd fmla="*/ 23 w 291" name="T36"/>
                <a:gd fmla="*/ 16 h 48" name="T37"/>
                <a:gd fmla="*/ 54 w 291" name="T38"/>
                <a:gd fmla="*/ 9 h 48" name="T39"/>
                <a:gd fmla="*/ 61 w 291" name="T40"/>
                <a:gd fmla="*/ 9 h 48" name="T41"/>
                <a:gd fmla="*/ 87 w 291" name="T42"/>
                <a:gd fmla="*/ 9 h 48" name="T43"/>
                <a:gd fmla="*/ 95 w 291" name="T44"/>
                <a:gd fmla="*/ 8 h 48" name="T45"/>
                <a:gd fmla="*/ 117 w 291" name="T46"/>
                <a:gd fmla="*/ 5 h 48" name="T47"/>
                <a:gd fmla="*/ 149 w 291" name="T48"/>
                <a:gd fmla="*/ 1 h 48" name="T49"/>
                <a:gd fmla="*/ 192 w 291" name="T50"/>
                <a:gd fmla="*/ 6 h 48" name="T51"/>
                <a:gd fmla="*/ 202 w 291" name="T52"/>
                <a:gd fmla="*/ 8 h 48" name="T53"/>
                <a:gd fmla="*/ 222 w 291" name="T54"/>
                <a:gd fmla="*/ 10 h 48" name="T55"/>
                <a:gd fmla="*/ 291 w 291" name="T56"/>
                <a:gd fmla="*/ 38 h 48" name="T57"/>
                <a:gd fmla="*/ 291 w 291" name="T58"/>
                <a:gd fmla="*/ 41 h 48" name="T59"/>
                <a:gd fmla="*/ 262 w 291" name="T60"/>
                <a:gd fmla="*/ 48 h 48" name="T6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b="b" l="0" r="r" t="0"/>
              <a:pathLst>
                <a:path h="48" w="291">
                  <a:moveTo>
                    <a:pt x="262" y="48"/>
                  </a:moveTo>
                  <a:cubicBezTo>
                    <a:pt x="261" y="42"/>
                    <a:pt x="261" y="42"/>
                    <a:pt x="261" y="42"/>
                  </a:cubicBezTo>
                  <a:cubicBezTo>
                    <a:pt x="272" y="41"/>
                    <a:pt x="282" y="40"/>
                    <a:pt x="285" y="38"/>
                  </a:cubicBezTo>
                  <a:cubicBezTo>
                    <a:pt x="280" y="33"/>
                    <a:pt x="253" y="13"/>
                    <a:pt x="222" y="16"/>
                  </a:cubicBezTo>
                  <a:cubicBezTo>
                    <a:pt x="214" y="17"/>
                    <a:pt x="208" y="15"/>
                    <a:pt x="200" y="14"/>
                  </a:cubicBezTo>
                  <a:cubicBezTo>
                    <a:pt x="198" y="13"/>
                    <a:pt x="195" y="12"/>
                    <a:pt x="191" y="12"/>
                  </a:cubicBezTo>
                  <a:cubicBezTo>
                    <a:pt x="175" y="8"/>
                    <a:pt x="161" y="7"/>
                    <a:pt x="148" y="6"/>
                  </a:cubicBezTo>
                  <a:cubicBezTo>
                    <a:pt x="138" y="6"/>
                    <a:pt x="129" y="8"/>
                    <a:pt x="118" y="10"/>
                  </a:cubicBezTo>
                  <a:cubicBezTo>
                    <a:pt x="111" y="12"/>
                    <a:pt x="103" y="13"/>
                    <a:pt x="96" y="14"/>
                  </a:cubicBezTo>
                  <a:cubicBezTo>
                    <a:pt x="93" y="14"/>
                    <a:pt x="90" y="14"/>
                    <a:pt x="88" y="15"/>
                  </a:cubicBezTo>
                  <a:cubicBezTo>
                    <a:pt x="80" y="16"/>
                    <a:pt x="73" y="16"/>
                    <a:pt x="60" y="15"/>
                  </a:cubicBezTo>
                  <a:cubicBezTo>
                    <a:pt x="58" y="15"/>
                    <a:pt x="56" y="15"/>
                    <a:pt x="54" y="14"/>
                  </a:cubicBezTo>
                  <a:cubicBezTo>
                    <a:pt x="43" y="13"/>
                    <a:pt x="41" y="13"/>
                    <a:pt x="26" y="21"/>
                  </a:cubicBezTo>
                  <a:cubicBezTo>
                    <a:pt x="9" y="30"/>
                    <a:pt x="7" y="37"/>
                    <a:pt x="7" y="38"/>
                  </a:cubicBezTo>
                  <a:cubicBezTo>
                    <a:pt x="9" y="39"/>
                    <a:pt x="21" y="39"/>
                    <a:pt x="30" y="39"/>
                  </a:cubicBezTo>
                  <a:cubicBezTo>
                    <a:pt x="31" y="45"/>
                    <a:pt x="31" y="45"/>
                    <a:pt x="31" y="45"/>
                  </a:cubicBezTo>
                  <a:cubicBezTo>
                    <a:pt x="5" y="46"/>
                    <a:pt x="3" y="43"/>
                    <a:pt x="2" y="42"/>
                  </a:cubicBezTo>
                  <a:cubicBezTo>
                    <a:pt x="1" y="41"/>
                    <a:pt x="0" y="39"/>
                    <a:pt x="1" y="36"/>
                  </a:cubicBezTo>
                  <a:cubicBezTo>
                    <a:pt x="2" y="30"/>
                    <a:pt x="10" y="23"/>
                    <a:pt x="23" y="16"/>
                  </a:cubicBezTo>
                  <a:cubicBezTo>
                    <a:pt x="39" y="7"/>
                    <a:pt x="43" y="7"/>
                    <a:pt x="54" y="9"/>
                  </a:cubicBezTo>
                  <a:cubicBezTo>
                    <a:pt x="56" y="9"/>
                    <a:pt x="58" y="9"/>
                    <a:pt x="61" y="9"/>
                  </a:cubicBezTo>
                  <a:cubicBezTo>
                    <a:pt x="73" y="11"/>
                    <a:pt x="79" y="10"/>
                    <a:pt x="87" y="9"/>
                  </a:cubicBezTo>
                  <a:cubicBezTo>
                    <a:pt x="90" y="9"/>
                    <a:pt x="92" y="9"/>
                    <a:pt x="95" y="8"/>
                  </a:cubicBezTo>
                  <a:cubicBezTo>
                    <a:pt x="102" y="8"/>
                    <a:pt x="110" y="6"/>
                    <a:pt x="117" y="5"/>
                  </a:cubicBezTo>
                  <a:cubicBezTo>
                    <a:pt x="127" y="2"/>
                    <a:pt x="138" y="0"/>
                    <a:pt x="149" y="1"/>
                  </a:cubicBezTo>
                  <a:cubicBezTo>
                    <a:pt x="161" y="1"/>
                    <a:pt x="176" y="3"/>
                    <a:pt x="192" y="6"/>
                  </a:cubicBezTo>
                  <a:cubicBezTo>
                    <a:pt x="196" y="7"/>
                    <a:pt x="199" y="7"/>
                    <a:pt x="202" y="8"/>
                  </a:cubicBezTo>
                  <a:cubicBezTo>
                    <a:pt x="209" y="10"/>
                    <a:pt x="214" y="11"/>
                    <a:pt x="222" y="10"/>
                  </a:cubicBezTo>
                  <a:cubicBezTo>
                    <a:pt x="257" y="7"/>
                    <a:pt x="289" y="31"/>
                    <a:pt x="291" y="38"/>
                  </a:cubicBezTo>
                  <a:cubicBezTo>
                    <a:pt x="291" y="39"/>
                    <a:pt x="291" y="40"/>
                    <a:pt x="291" y="41"/>
                  </a:cubicBezTo>
                  <a:cubicBezTo>
                    <a:pt x="288" y="46"/>
                    <a:pt x="271" y="47"/>
                    <a:pt x="262" y="48"/>
                  </a:cubicBezTo>
                  <a:close/>
                </a:path>
              </a:pathLst>
            </a:custGeom>
            <a:solidFill>
              <a:schemeClr val="accent3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1" name="Freeform 187"/>
            <p:cNvSpPr/>
            <p:nvPr/>
          </p:nvSpPr>
          <p:spPr bwMode="auto">
            <a:xfrm>
              <a:off x="7545388" y="504825"/>
              <a:ext cx="923925" cy="165100"/>
            </a:xfrm>
            <a:custGeom>
              <a:gdLst>
                <a:gd fmla="*/ 144 w 291" name="T0"/>
                <a:gd fmla="*/ 52 h 52" name="T1"/>
                <a:gd fmla="*/ 117 w 291" name="T2"/>
                <a:gd fmla="*/ 47 h 52" name="T3"/>
                <a:gd fmla="*/ 95 w 291" name="T4"/>
                <a:gd fmla="*/ 43 h 52" name="T5"/>
                <a:gd fmla="*/ 87 w 291" name="T6"/>
                <a:gd fmla="*/ 42 h 52" name="T7"/>
                <a:gd fmla="*/ 61 w 291" name="T8"/>
                <a:gd fmla="*/ 42 h 52" name="T9"/>
                <a:gd fmla="*/ 54 w 291" name="T10"/>
                <a:gd fmla="*/ 43 h 52" name="T11"/>
                <a:gd fmla="*/ 23 w 291" name="T12"/>
                <a:gd fmla="*/ 35 h 52" name="T13"/>
                <a:gd fmla="*/ 1 w 291" name="T14"/>
                <a:gd fmla="*/ 12 h 52" name="T15"/>
                <a:gd fmla="*/ 2 w 291" name="T16"/>
                <a:gd fmla="*/ 6 h 52" name="T17"/>
                <a:gd fmla="*/ 31 w 291" name="T18"/>
                <a:gd fmla="*/ 3 h 52" name="T19"/>
                <a:gd fmla="*/ 30 w 291" name="T20"/>
                <a:gd fmla="*/ 9 h 52" name="T21"/>
                <a:gd fmla="*/ 7 w 291" name="T22"/>
                <a:gd fmla="*/ 10 h 52" name="T23"/>
                <a:gd fmla="*/ 7 w 291" name="T24"/>
                <a:gd fmla="*/ 11 h 52" name="T25"/>
                <a:gd fmla="*/ 26 w 291" name="T26"/>
                <a:gd fmla="*/ 30 h 52" name="T27"/>
                <a:gd fmla="*/ 54 w 291" name="T28"/>
                <a:gd fmla="*/ 37 h 52" name="T29"/>
                <a:gd fmla="*/ 60 w 291" name="T30"/>
                <a:gd fmla="*/ 36 h 52" name="T31"/>
                <a:gd fmla="*/ 88 w 291" name="T32"/>
                <a:gd fmla="*/ 36 h 52" name="T33"/>
                <a:gd fmla="*/ 96 w 291" name="T34"/>
                <a:gd fmla="*/ 37 h 52" name="T35"/>
                <a:gd fmla="*/ 118 w 291" name="T36"/>
                <a:gd fmla="*/ 42 h 52" name="T37"/>
                <a:gd fmla="*/ 148 w 291" name="T38"/>
                <a:gd fmla="*/ 46 h 52" name="T39"/>
                <a:gd fmla="*/ 189 w 291" name="T40"/>
                <a:gd fmla="*/ 40 h 52" name="T41"/>
                <a:gd fmla="*/ 197 w 291" name="T42"/>
                <a:gd fmla="*/ 38 h 52" name="T43"/>
                <a:gd fmla="*/ 222 w 291" name="T44"/>
                <a:gd fmla="*/ 35 h 52" name="T45"/>
                <a:gd fmla="*/ 285 w 291" name="T46"/>
                <a:gd fmla="*/ 10 h 52" name="T47"/>
                <a:gd fmla="*/ 261 w 291" name="T48"/>
                <a:gd fmla="*/ 6 h 52" name="T49"/>
                <a:gd fmla="*/ 262 w 291" name="T50"/>
                <a:gd fmla="*/ 0 h 52" name="T51"/>
                <a:gd fmla="*/ 290 w 291" name="T52"/>
                <a:gd fmla="*/ 7 h 52" name="T53"/>
                <a:gd fmla="*/ 291 w 291" name="T54"/>
                <a:gd fmla="*/ 11 h 52" name="T55"/>
                <a:gd fmla="*/ 221 w 291" name="T56"/>
                <a:gd fmla="*/ 41 h 52" name="T57"/>
                <a:gd fmla="*/ 199 w 291" name="T58"/>
                <a:gd fmla="*/ 44 h 52" name="T59"/>
                <a:gd fmla="*/ 190 w 291" name="T60"/>
                <a:gd fmla="*/ 46 h 52" name="T61"/>
                <a:gd fmla="*/ 149 w 291" name="T62"/>
                <a:gd fmla="*/ 52 h 52" name="T63"/>
                <a:gd fmla="*/ 144 w 291" name="T64"/>
                <a:gd fmla="*/ 52 h 52" name="T6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b="b" l="0" r="r" t="0"/>
              <a:pathLst>
                <a:path h="52" w="291">
                  <a:moveTo>
                    <a:pt x="144" y="52"/>
                  </a:moveTo>
                  <a:cubicBezTo>
                    <a:pt x="135" y="52"/>
                    <a:pt x="125" y="49"/>
                    <a:pt x="117" y="47"/>
                  </a:cubicBezTo>
                  <a:cubicBezTo>
                    <a:pt x="110" y="45"/>
                    <a:pt x="102" y="44"/>
                    <a:pt x="95" y="43"/>
                  </a:cubicBezTo>
                  <a:cubicBezTo>
                    <a:pt x="92" y="43"/>
                    <a:pt x="90" y="42"/>
                    <a:pt x="87" y="42"/>
                  </a:cubicBezTo>
                  <a:cubicBezTo>
                    <a:pt x="79" y="41"/>
                    <a:pt x="73" y="40"/>
                    <a:pt x="61" y="42"/>
                  </a:cubicBezTo>
                  <a:cubicBezTo>
                    <a:pt x="58" y="42"/>
                    <a:pt x="56" y="42"/>
                    <a:pt x="54" y="43"/>
                  </a:cubicBezTo>
                  <a:cubicBezTo>
                    <a:pt x="43" y="44"/>
                    <a:pt x="39" y="44"/>
                    <a:pt x="23" y="35"/>
                  </a:cubicBezTo>
                  <a:cubicBezTo>
                    <a:pt x="11" y="27"/>
                    <a:pt x="3" y="19"/>
                    <a:pt x="1" y="12"/>
                  </a:cubicBezTo>
                  <a:cubicBezTo>
                    <a:pt x="0" y="9"/>
                    <a:pt x="1" y="7"/>
                    <a:pt x="2" y="6"/>
                  </a:cubicBezTo>
                  <a:cubicBezTo>
                    <a:pt x="4" y="3"/>
                    <a:pt x="14" y="2"/>
                    <a:pt x="31" y="3"/>
                  </a:cubicBezTo>
                  <a:cubicBezTo>
                    <a:pt x="30" y="9"/>
                    <a:pt x="30" y="9"/>
                    <a:pt x="30" y="9"/>
                  </a:cubicBezTo>
                  <a:cubicBezTo>
                    <a:pt x="21" y="8"/>
                    <a:pt x="9" y="8"/>
                    <a:pt x="7" y="10"/>
                  </a:cubicBezTo>
                  <a:cubicBezTo>
                    <a:pt x="7" y="10"/>
                    <a:pt x="7" y="10"/>
                    <a:pt x="7" y="11"/>
                  </a:cubicBezTo>
                  <a:cubicBezTo>
                    <a:pt x="8" y="15"/>
                    <a:pt x="13" y="22"/>
                    <a:pt x="26" y="30"/>
                  </a:cubicBezTo>
                  <a:cubicBezTo>
                    <a:pt x="41" y="39"/>
                    <a:pt x="43" y="38"/>
                    <a:pt x="54" y="37"/>
                  </a:cubicBezTo>
                  <a:cubicBezTo>
                    <a:pt x="56" y="37"/>
                    <a:pt x="58" y="36"/>
                    <a:pt x="60" y="36"/>
                  </a:cubicBezTo>
                  <a:cubicBezTo>
                    <a:pt x="73" y="35"/>
                    <a:pt x="80" y="36"/>
                    <a:pt x="88" y="36"/>
                  </a:cubicBezTo>
                  <a:cubicBezTo>
                    <a:pt x="90" y="37"/>
                    <a:pt x="93" y="37"/>
                    <a:pt x="96" y="37"/>
                  </a:cubicBezTo>
                  <a:cubicBezTo>
                    <a:pt x="103" y="38"/>
                    <a:pt x="111" y="40"/>
                    <a:pt x="118" y="42"/>
                  </a:cubicBezTo>
                  <a:cubicBezTo>
                    <a:pt x="128" y="44"/>
                    <a:pt x="138" y="47"/>
                    <a:pt x="148" y="46"/>
                  </a:cubicBezTo>
                  <a:cubicBezTo>
                    <a:pt x="163" y="45"/>
                    <a:pt x="176" y="43"/>
                    <a:pt x="189" y="40"/>
                  </a:cubicBezTo>
                  <a:cubicBezTo>
                    <a:pt x="192" y="40"/>
                    <a:pt x="194" y="39"/>
                    <a:pt x="197" y="38"/>
                  </a:cubicBezTo>
                  <a:cubicBezTo>
                    <a:pt x="205" y="36"/>
                    <a:pt x="213" y="34"/>
                    <a:pt x="222" y="35"/>
                  </a:cubicBezTo>
                  <a:cubicBezTo>
                    <a:pt x="253" y="38"/>
                    <a:pt x="281" y="16"/>
                    <a:pt x="285" y="10"/>
                  </a:cubicBezTo>
                  <a:cubicBezTo>
                    <a:pt x="282" y="8"/>
                    <a:pt x="272" y="6"/>
                    <a:pt x="261" y="6"/>
                  </a:cubicBezTo>
                  <a:cubicBezTo>
                    <a:pt x="262" y="0"/>
                    <a:pt x="262" y="0"/>
                    <a:pt x="262" y="0"/>
                  </a:cubicBezTo>
                  <a:cubicBezTo>
                    <a:pt x="269" y="0"/>
                    <a:pt x="287" y="2"/>
                    <a:pt x="290" y="7"/>
                  </a:cubicBezTo>
                  <a:cubicBezTo>
                    <a:pt x="291" y="8"/>
                    <a:pt x="291" y="9"/>
                    <a:pt x="291" y="11"/>
                  </a:cubicBezTo>
                  <a:cubicBezTo>
                    <a:pt x="289" y="18"/>
                    <a:pt x="257" y="44"/>
                    <a:pt x="221" y="41"/>
                  </a:cubicBezTo>
                  <a:cubicBezTo>
                    <a:pt x="214" y="40"/>
                    <a:pt x="206" y="42"/>
                    <a:pt x="199" y="44"/>
                  </a:cubicBezTo>
                  <a:cubicBezTo>
                    <a:pt x="196" y="45"/>
                    <a:pt x="193" y="45"/>
                    <a:pt x="190" y="46"/>
                  </a:cubicBezTo>
                  <a:cubicBezTo>
                    <a:pt x="177" y="49"/>
                    <a:pt x="164" y="50"/>
                    <a:pt x="149" y="52"/>
                  </a:cubicBezTo>
                  <a:cubicBezTo>
                    <a:pt x="147" y="52"/>
                    <a:pt x="146" y="52"/>
                    <a:pt x="144" y="52"/>
                  </a:cubicBezTo>
                  <a:close/>
                </a:path>
              </a:pathLst>
            </a:custGeom>
            <a:solidFill>
              <a:schemeClr val="accent3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4" name="Freeform 170"/>
            <p:cNvSpPr/>
            <p:nvPr/>
          </p:nvSpPr>
          <p:spPr bwMode="auto">
            <a:xfrm>
              <a:off x="7602538" y="396875"/>
              <a:ext cx="82550" cy="174625"/>
            </a:xfrm>
            <a:custGeom>
              <a:gdLst>
                <a:gd fmla="*/ 6 w 26" name="T0"/>
                <a:gd fmla="*/ 10 h 55" name="T1"/>
                <a:gd fmla="*/ 19 w 26" name="T2"/>
                <a:gd fmla="*/ 1 h 55" name="T3"/>
                <a:gd fmla="*/ 20 w 26" name="T4"/>
                <a:gd fmla="*/ 52 h 55" name="T5"/>
                <a:gd fmla="*/ 6 w 26" name="T6"/>
                <a:gd fmla="*/ 44 h 55" name="T7"/>
                <a:gd fmla="*/ 6 w 26" name="T8"/>
                <a:gd fmla="*/ 10 h 55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55" w="26">
                  <a:moveTo>
                    <a:pt x="6" y="10"/>
                  </a:moveTo>
                  <a:cubicBezTo>
                    <a:pt x="8" y="7"/>
                    <a:pt x="12" y="2"/>
                    <a:pt x="19" y="1"/>
                  </a:cubicBezTo>
                  <a:cubicBezTo>
                    <a:pt x="26" y="0"/>
                    <a:pt x="24" y="50"/>
                    <a:pt x="20" y="52"/>
                  </a:cubicBezTo>
                  <a:cubicBezTo>
                    <a:pt x="18" y="53"/>
                    <a:pt x="13" y="55"/>
                    <a:pt x="6" y="44"/>
                  </a:cubicBezTo>
                  <a:cubicBezTo>
                    <a:pt x="0" y="35"/>
                    <a:pt x="0" y="18"/>
                    <a:pt x="6" y="10"/>
                  </a:cubicBezTo>
                  <a:close/>
                </a:path>
              </a:pathLst>
            </a:custGeom>
            <a:solidFill>
              <a:schemeClr val="accent3">
                <a:lumMod val="20000"/>
                <a:lumOff val="8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5" name="Freeform 171"/>
            <p:cNvSpPr/>
            <p:nvPr/>
          </p:nvSpPr>
          <p:spPr bwMode="auto">
            <a:xfrm>
              <a:off x="8332788" y="403225"/>
              <a:ext cx="82550" cy="174625"/>
            </a:xfrm>
            <a:custGeom>
              <a:gdLst>
                <a:gd fmla="*/ 20 w 26" name="T0"/>
                <a:gd fmla="*/ 10 h 55" name="T1"/>
                <a:gd fmla="*/ 8 w 26" name="T2"/>
                <a:gd fmla="*/ 1 h 55" name="T3"/>
                <a:gd fmla="*/ 6 w 26" name="T4"/>
                <a:gd fmla="*/ 52 h 55" name="T5"/>
                <a:gd fmla="*/ 20 w 26" name="T6"/>
                <a:gd fmla="*/ 45 h 55" name="T7"/>
                <a:gd fmla="*/ 20 w 26" name="T8"/>
                <a:gd fmla="*/ 10 h 55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55" w="26">
                  <a:moveTo>
                    <a:pt x="20" y="10"/>
                  </a:moveTo>
                  <a:cubicBezTo>
                    <a:pt x="18" y="7"/>
                    <a:pt x="14" y="2"/>
                    <a:pt x="8" y="1"/>
                  </a:cubicBezTo>
                  <a:cubicBezTo>
                    <a:pt x="0" y="0"/>
                    <a:pt x="3" y="50"/>
                    <a:pt x="6" y="52"/>
                  </a:cubicBezTo>
                  <a:cubicBezTo>
                    <a:pt x="8" y="53"/>
                    <a:pt x="13" y="55"/>
                    <a:pt x="20" y="45"/>
                  </a:cubicBezTo>
                  <a:cubicBezTo>
                    <a:pt x="26" y="35"/>
                    <a:pt x="26" y="19"/>
                    <a:pt x="20" y="10"/>
                  </a:cubicBezTo>
                  <a:close/>
                </a:path>
              </a:pathLst>
            </a:custGeom>
            <a:solidFill>
              <a:schemeClr val="accent3">
                <a:lumMod val="20000"/>
                <a:lumOff val="8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67" name="calculator"/>
          <p:cNvGrpSpPr/>
          <p:nvPr/>
        </p:nvGrpSpPr>
        <p:grpSpPr>
          <a:xfrm>
            <a:off x="1911174" y="1564029"/>
            <a:ext cx="524549" cy="925576"/>
            <a:chOff x="7978948" y="1999734"/>
            <a:chExt cx="524549" cy="925576"/>
          </a:xfrm>
        </p:grpSpPr>
        <p:sp>
          <p:nvSpPr>
            <p:cNvPr id="282" name="Freeform 33"/>
            <p:cNvSpPr/>
            <p:nvPr/>
          </p:nvSpPr>
          <p:spPr bwMode="auto">
            <a:xfrm>
              <a:off x="7995418" y="2016203"/>
              <a:ext cx="491610" cy="892637"/>
            </a:xfrm>
            <a:custGeom>
              <a:gdLst>
                <a:gd fmla="*/ 299 w 299" name="T0"/>
                <a:gd fmla="*/ 504 h 542" name="T1"/>
                <a:gd fmla="*/ 261 w 299" name="T2"/>
                <a:gd fmla="*/ 542 h 542" name="T3"/>
                <a:gd fmla="*/ 38 w 299" name="T4"/>
                <a:gd fmla="*/ 542 h 542" name="T5"/>
                <a:gd fmla="*/ 0 w 299" name="T6"/>
                <a:gd fmla="*/ 504 h 542" name="T7"/>
                <a:gd fmla="*/ 0 w 299" name="T8"/>
                <a:gd fmla="*/ 38 h 542" name="T9"/>
                <a:gd fmla="*/ 38 w 299" name="T10"/>
                <a:gd fmla="*/ 0 h 542" name="T11"/>
                <a:gd fmla="*/ 261 w 299" name="T12"/>
                <a:gd fmla="*/ 0 h 542" name="T13"/>
                <a:gd fmla="*/ 299 w 299" name="T14"/>
                <a:gd fmla="*/ 38 h 542" name="T15"/>
                <a:gd fmla="*/ 299 w 299" name="T16"/>
                <a:gd fmla="*/ 504 h 542" name="T1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b="b" l="0" r="r" t="0"/>
              <a:pathLst>
                <a:path h="542" w="299">
                  <a:moveTo>
                    <a:pt x="299" y="504"/>
                  </a:moveTo>
                  <a:cubicBezTo>
                    <a:pt x="299" y="525"/>
                    <a:pt x="282" y="542"/>
                    <a:pt x="261" y="542"/>
                  </a:cubicBezTo>
                  <a:cubicBezTo>
                    <a:pt x="38" y="542"/>
                    <a:pt x="38" y="542"/>
                    <a:pt x="38" y="542"/>
                  </a:cubicBezTo>
                  <a:cubicBezTo>
                    <a:pt x="17" y="542"/>
                    <a:pt x="0" y="525"/>
                    <a:pt x="0" y="504"/>
                  </a:cubicBezTo>
                  <a:cubicBezTo>
                    <a:pt x="0" y="38"/>
                    <a:pt x="0" y="38"/>
                    <a:pt x="0" y="38"/>
                  </a:cubicBezTo>
                  <a:cubicBezTo>
                    <a:pt x="0" y="17"/>
                    <a:pt x="17" y="0"/>
                    <a:pt x="38" y="0"/>
                  </a:cubicBezTo>
                  <a:cubicBezTo>
                    <a:pt x="261" y="0"/>
                    <a:pt x="261" y="0"/>
                    <a:pt x="261" y="0"/>
                  </a:cubicBezTo>
                  <a:cubicBezTo>
                    <a:pt x="282" y="0"/>
                    <a:pt x="299" y="17"/>
                    <a:pt x="299" y="38"/>
                  </a:cubicBezTo>
                  <a:lnTo>
                    <a:pt x="299" y="504"/>
                  </a:lnTo>
                  <a:close/>
                </a:path>
              </a:pathLst>
            </a:custGeom>
            <a:gradFill>
              <a:gsLst>
                <a:gs pos="89000">
                  <a:schemeClr val="accent6">
                    <a:lumMod val="75000"/>
                  </a:schemeClr>
                </a:gs>
                <a:gs pos="0">
                  <a:schemeClr val="accent6">
                    <a:lumMod val="50000"/>
                  </a:schemeClr>
                </a:gs>
              </a:gsLst>
              <a:lin ang="16200000" scaled="1"/>
            </a:gra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94" name="Rectangle 37"/>
            <p:cNvSpPr>
              <a:spLocks noChangeArrowheads="1"/>
            </p:cNvSpPr>
            <p:nvPr/>
          </p:nvSpPr>
          <p:spPr bwMode="auto">
            <a:xfrm>
              <a:off x="8074471" y="2642038"/>
              <a:ext cx="88934" cy="77406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95" name="Rectangle 47"/>
            <p:cNvSpPr>
              <a:spLocks noChangeArrowheads="1"/>
            </p:cNvSpPr>
            <p:nvPr/>
          </p:nvSpPr>
          <p:spPr bwMode="auto">
            <a:xfrm>
              <a:off x="8074471" y="2528400"/>
              <a:ext cx="88934" cy="77406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96" name="Rectangle 53"/>
            <p:cNvSpPr>
              <a:spLocks noChangeArrowheads="1"/>
            </p:cNvSpPr>
            <p:nvPr/>
          </p:nvSpPr>
          <p:spPr bwMode="auto">
            <a:xfrm>
              <a:off x="8074471" y="2414762"/>
              <a:ext cx="88934" cy="77406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97" name="Rectangle 59"/>
            <p:cNvSpPr>
              <a:spLocks noChangeArrowheads="1"/>
            </p:cNvSpPr>
            <p:nvPr/>
          </p:nvSpPr>
          <p:spPr bwMode="auto">
            <a:xfrm>
              <a:off x="8074471" y="2301123"/>
              <a:ext cx="88934" cy="77406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3" name="Freeform 34"/>
            <p:cNvSpPr>
              <a:spLocks noEditPoints="1"/>
            </p:cNvSpPr>
            <p:nvPr/>
          </p:nvSpPr>
          <p:spPr bwMode="auto">
            <a:xfrm>
              <a:off x="7978948" y="1999734"/>
              <a:ext cx="524549" cy="925576"/>
            </a:xfrm>
            <a:custGeom>
              <a:gdLst>
                <a:gd fmla="*/ 271 w 319" name="T0"/>
                <a:gd fmla="*/ 562 h 562" name="T1"/>
                <a:gd fmla="*/ 48 w 319" name="T2"/>
                <a:gd fmla="*/ 562 h 562" name="T3"/>
                <a:gd fmla="*/ 0 w 319" name="T4"/>
                <a:gd fmla="*/ 514 h 562" name="T5"/>
                <a:gd fmla="*/ 0 w 319" name="T6"/>
                <a:gd fmla="*/ 48 h 562" name="T7"/>
                <a:gd fmla="*/ 48 w 319" name="T8"/>
                <a:gd fmla="*/ 0 h 562" name="T9"/>
                <a:gd fmla="*/ 271 w 319" name="T10"/>
                <a:gd fmla="*/ 0 h 562" name="T11"/>
                <a:gd fmla="*/ 319 w 319" name="T12"/>
                <a:gd fmla="*/ 48 h 562" name="T13"/>
                <a:gd fmla="*/ 319 w 319" name="T14"/>
                <a:gd fmla="*/ 514 h 562" name="T15"/>
                <a:gd fmla="*/ 271 w 319" name="T16"/>
                <a:gd fmla="*/ 562 h 562" name="T17"/>
                <a:gd fmla="*/ 48 w 319" name="T18"/>
                <a:gd fmla="*/ 20 h 562" name="T19"/>
                <a:gd fmla="*/ 20 w 319" name="T20"/>
                <a:gd fmla="*/ 48 h 562" name="T21"/>
                <a:gd fmla="*/ 20 w 319" name="T22"/>
                <a:gd fmla="*/ 514 h 562" name="T23"/>
                <a:gd fmla="*/ 48 w 319" name="T24"/>
                <a:gd fmla="*/ 542 h 562" name="T25"/>
                <a:gd fmla="*/ 271 w 319" name="T26"/>
                <a:gd fmla="*/ 542 h 562" name="T27"/>
                <a:gd fmla="*/ 299 w 319" name="T28"/>
                <a:gd fmla="*/ 514 h 562" name="T29"/>
                <a:gd fmla="*/ 299 w 319" name="T30"/>
                <a:gd fmla="*/ 48 h 562" name="T31"/>
                <a:gd fmla="*/ 271 w 319" name="T32"/>
                <a:gd fmla="*/ 20 h 562" name="T33"/>
                <a:gd fmla="*/ 48 w 319" name="T34"/>
                <a:gd fmla="*/ 20 h 562" name="T3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b="b" l="0" r="r" t="0"/>
              <a:pathLst>
                <a:path h="562" w="319">
                  <a:moveTo>
                    <a:pt x="271" y="562"/>
                  </a:moveTo>
                  <a:cubicBezTo>
                    <a:pt x="48" y="562"/>
                    <a:pt x="48" y="562"/>
                    <a:pt x="48" y="562"/>
                  </a:cubicBezTo>
                  <a:cubicBezTo>
                    <a:pt x="21" y="562"/>
                    <a:pt x="0" y="540"/>
                    <a:pt x="0" y="514"/>
                  </a:cubicBezTo>
                  <a:cubicBezTo>
                    <a:pt x="0" y="48"/>
                    <a:pt x="0" y="48"/>
                    <a:pt x="0" y="48"/>
                  </a:cubicBezTo>
                  <a:cubicBezTo>
                    <a:pt x="0" y="21"/>
                    <a:pt x="21" y="0"/>
                    <a:pt x="48" y="0"/>
                  </a:cubicBezTo>
                  <a:cubicBezTo>
                    <a:pt x="271" y="0"/>
                    <a:pt x="271" y="0"/>
                    <a:pt x="271" y="0"/>
                  </a:cubicBezTo>
                  <a:cubicBezTo>
                    <a:pt x="298" y="0"/>
                    <a:pt x="319" y="21"/>
                    <a:pt x="319" y="48"/>
                  </a:cubicBezTo>
                  <a:cubicBezTo>
                    <a:pt x="319" y="514"/>
                    <a:pt x="319" y="514"/>
                    <a:pt x="319" y="514"/>
                  </a:cubicBezTo>
                  <a:cubicBezTo>
                    <a:pt x="319" y="540"/>
                    <a:pt x="298" y="562"/>
                    <a:pt x="271" y="562"/>
                  </a:cubicBezTo>
                  <a:close/>
                  <a:moveTo>
                    <a:pt x="48" y="20"/>
                  </a:moveTo>
                  <a:cubicBezTo>
                    <a:pt x="32" y="20"/>
                    <a:pt x="20" y="32"/>
                    <a:pt x="20" y="48"/>
                  </a:cubicBezTo>
                  <a:cubicBezTo>
                    <a:pt x="20" y="514"/>
                    <a:pt x="20" y="514"/>
                    <a:pt x="20" y="514"/>
                  </a:cubicBezTo>
                  <a:cubicBezTo>
                    <a:pt x="20" y="529"/>
                    <a:pt x="32" y="542"/>
                    <a:pt x="48" y="542"/>
                  </a:cubicBezTo>
                  <a:cubicBezTo>
                    <a:pt x="271" y="542"/>
                    <a:pt x="271" y="542"/>
                    <a:pt x="271" y="542"/>
                  </a:cubicBezTo>
                  <a:cubicBezTo>
                    <a:pt x="287" y="542"/>
                    <a:pt x="299" y="529"/>
                    <a:pt x="299" y="514"/>
                  </a:cubicBezTo>
                  <a:cubicBezTo>
                    <a:pt x="299" y="48"/>
                    <a:pt x="299" y="48"/>
                    <a:pt x="299" y="48"/>
                  </a:cubicBezTo>
                  <a:cubicBezTo>
                    <a:pt x="299" y="32"/>
                    <a:pt x="287" y="20"/>
                    <a:pt x="271" y="20"/>
                  </a:cubicBezTo>
                  <a:lnTo>
                    <a:pt x="48" y="20"/>
                  </a:ln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4" name="Freeform 35"/>
            <p:cNvSpPr/>
            <p:nvPr/>
          </p:nvSpPr>
          <p:spPr bwMode="auto">
            <a:xfrm>
              <a:off x="8041532" y="2090315"/>
              <a:ext cx="399382" cy="139989"/>
            </a:xfrm>
            <a:custGeom>
              <a:gdLst>
                <a:gd fmla="*/ 6 w 243" name="T0"/>
                <a:gd fmla="*/ 85 h 85" name="T1"/>
                <a:gd fmla="*/ 0 w 243" name="T2"/>
                <a:gd fmla="*/ 79 h 85" name="T3"/>
                <a:gd fmla="*/ 0 w 243" name="T4"/>
                <a:gd fmla="*/ 6 h 85" name="T5"/>
                <a:gd fmla="*/ 6 w 243" name="T6"/>
                <a:gd fmla="*/ 0 h 85" name="T7"/>
                <a:gd fmla="*/ 237 w 243" name="T8"/>
                <a:gd fmla="*/ 0 h 85" name="T9"/>
                <a:gd fmla="*/ 243 w 243" name="T10"/>
                <a:gd fmla="*/ 6 h 85" name="T11"/>
                <a:gd fmla="*/ 243 w 243" name="T12"/>
                <a:gd fmla="*/ 79 h 85" name="T13"/>
                <a:gd fmla="*/ 237 w 243" name="T14"/>
                <a:gd fmla="*/ 85 h 85" name="T15"/>
                <a:gd fmla="*/ 6 w 243" name="T16"/>
                <a:gd fmla="*/ 85 h 85" name="T1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b="b" l="0" r="r" t="0"/>
              <a:pathLst>
                <a:path h="85" w="243">
                  <a:moveTo>
                    <a:pt x="6" y="85"/>
                  </a:moveTo>
                  <a:cubicBezTo>
                    <a:pt x="2" y="85"/>
                    <a:pt x="0" y="83"/>
                    <a:pt x="0" y="79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0" y="2"/>
                    <a:pt x="2" y="0"/>
                    <a:pt x="6" y="0"/>
                  </a:cubicBezTo>
                  <a:cubicBezTo>
                    <a:pt x="237" y="0"/>
                    <a:pt x="237" y="0"/>
                    <a:pt x="237" y="0"/>
                  </a:cubicBezTo>
                  <a:cubicBezTo>
                    <a:pt x="240" y="0"/>
                    <a:pt x="243" y="2"/>
                    <a:pt x="243" y="6"/>
                  </a:cubicBezTo>
                  <a:cubicBezTo>
                    <a:pt x="243" y="79"/>
                    <a:pt x="243" y="79"/>
                    <a:pt x="243" y="79"/>
                  </a:cubicBezTo>
                  <a:cubicBezTo>
                    <a:pt x="243" y="83"/>
                    <a:pt x="240" y="85"/>
                    <a:pt x="237" y="85"/>
                  </a:cubicBezTo>
                  <a:lnTo>
                    <a:pt x="6" y="85"/>
                  </a:lnTo>
                  <a:close/>
                </a:path>
              </a:pathLst>
            </a:custGeom>
            <a:gradFill>
              <a:gsLst>
                <a:gs pos="0">
                  <a:schemeClr val="bg1"/>
                </a:gs>
                <a:gs pos="91000">
                  <a:schemeClr val="bg2">
                    <a:lumMod val="90000"/>
                  </a:schemeClr>
                </a:gs>
              </a:gsLst>
              <a:lin ang="18000000" scaled="0"/>
            </a:gra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5" name="Freeform 36"/>
            <p:cNvSpPr>
              <a:spLocks noEditPoints="1"/>
            </p:cNvSpPr>
            <p:nvPr/>
          </p:nvSpPr>
          <p:spPr bwMode="auto">
            <a:xfrm>
              <a:off x="8031650" y="2080434"/>
              <a:ext cx="419145" cy="159752"/>
            </a:xfrm>
            <a:custGeom>
              <a:gdLst>
                <a:gd fmla="*/ 243 w 255" name="T0"/>
                <a:gd fmla="*/ 12 h 97" name="T1"/>
                <a:gd fmla="*/ 243 w 255" name="T2"/>
                <a:gd fmla="*/ 85 h 97" name="T3"/>
                <a:gd fmla="*/ 12 w 255" name="T4"/>
                <a:gd fmla="*/ 85 h 97" name="T5"/>
                <a:gd fmla="*/ 12 w 255" name="T6"/>
                <a:gd fmla="*/ 12 h 97" name="T7"/>
                <a:gd fmla="*/ 243 w 255" name="T8"/>
                <a:gd fmla="*/ 12 h 97" name="T9"/>
                <a:gd fmla="*/ 243 w 255" name="T10"/>
                <a:gd fmla="*/ 0 h 97" name="T11"/>
                <a:gd fmla="*/ 12 w 255" name="T12"/>
                <a:gd fmla="*/ 0 h 97" name="T13"/>
                <a:gd fmla="*/ 0 w 255" name="T14"/>
                <a:gd fmla="*/ 12 h 97" name="T15"/>
                <a:gd fmla="*/ 0 w 255" name="T16"/>
                <a:gd fmla="*/ 85 h 97" name="T17"/>
                <a:gd fmla="*/ 12 w 255" name="T18"/>
                <a:gd fmla="*/ 97 h 97" name="T19"/>
                <a:gd fmla="*/ 243 w 255" name="T20"/>
                <a:gd fmla="*/ 97 h 97" name="T21"/>
                <a:gd fmla="*/ 255 w 255" name="T22"/>
                <a:gd fmla="*/ 85 h 97" name="T23"/>
                <a:gd fmla="*/ 255 w 255" name="T24"/>
                <a:gd fmla="*/ 12 h 97" name="T25"/>
                <a:gd fmla="*/ 243 w 255" name="T26"/>
                <a:gd fmla="*/ 0 h 97" name="T2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b="b" l="0" r="r" t="0"/>
              <a:pathLst>
                <a:path h="97" w="255">
                  <a:moveTo>
                    <a:pt x="243" y="12"/>
                  </a:moveTo>
                  <a:cubicBezTo>
                    <a:pt x="243" y="85"/>
                    <a:pt x="243" y="85"/>
                    <a:pt x="243" y="85"/>
                  </a:cubicBezTo>
                  <a:cubicBezTo>
                    <a:pt x="12" y="85"/>
                    <a:pt x="12" y="85"/>
                    <a:pt x="12" y="85"/>
                  </a:cubicBezTo>
                  <a:cubicBezTo>
                    <a:pt x="12" y="12"/>
                    <a:pt x="12" y="12"/>
                    <a:pt x="12" y="12"/>
                  </a:cubicBezTo>
                  <a:cubicBezTo>
                    <a:pt x="243" y="12"/>
                    <a:pt x="243" y="12"/>
                    <a:pt x="243" y="12"/>
                  </a:cubicBezTo>
                  <a:moveTo>
                    <a:pt x="243" y="0"/>
                  </a:moveTo>
                  <a:cubicBezTo>
                    <a:pt x="12" y="0"/>
                    <a:pt x="12" y="0"/>
                    <a:pt x="12" y="0"/>
                  </a:cubicBezTo>
                  <a:cubicBezTo>
                    <a:pt x="5" y="0"/>
                    <a:pt x="0" y="5"/>
                    <a:pt x="0" y="12"/>
                  </a:cubicBezTo>
                  <a:cubicBezTo>
                    <a:pt x="0" y="85"/>
                    <a:pt x="0" y="85"/>
                    <a:pt x="0" y="85"/>
                  </a:cubicBezTo>
                  <a:cubicBezTo>
                    <a:pt x="0" y="92"/>
                    <a:pt x="5" y="97"/>
                    <a:pt x="12" y="97"/>
                  </a:cubicBezTo>
                  <a:cubicBezTo>
                    <a:pt x="243" y="97"/>
                    <a:pt x="243" y="97"/>
                    <a:pt x="243" y="97"/>
                  </a:cubicBezTo>
                  <a:cubicBezTo>
                    <a:pt x="250" y="97"/>
                    <a:pt x="255" y="92"/>
                    <a:pt x="255" y="85"/>
                  </a:cubicBezTo>
                  <a:cubicBezTo>
                    <a:pt x="255" y="12"/>
                    <a:pt x="255" y="12"/>
                    <a:pt x="255" y="12"/>
                  </a:cubicBezTo>
                  <a:cubicBezTo>
                    <a:pt x="255" y="5"/>
                    <a:pt x="250" y="0"/>
                    <a:pt x="243" y="0"/>
                  </a:cubicBez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6" name="Rectangle 39"/>
            <p:cNvSpPr>
              <a:spLocks noChangeArrowheads="1"/>
            </p:cNvSpPr>
            <p:nvPr/>
          </p:nvSpPr>
          <p:spPr bwMode="auto">
            <a:xfrm>
              <a:off x="8074470" y="2755676"/>
              <a:ext cx="209984" cy="77406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7" name="Freeform 40"/>
            <p:cNvSpPr>
              <a:spLocks noEditPoints="1"/>
            </p:cNvSpPr>
            <p:nvPr/>
          </p:nvSpPr>
          <p:spPr bwMode="auto">
            <a:xfrm>
              <a:off x="8064589" y="2745794"/>
              <a:ext cx="229747" cy="97169"/>
            </a:xfrm>
            <a:custGeom>
              <a:gdLst>
                <a:gd fmla="*/ 134 w 140" name="T0"/>
                <a:gd fmla="*/ 59 h 59" name="T1"/>
                <a:gd fmla="*/ 6 w 140" name="T2"/>
                <a:gd fmla="*/ 59 h 59" name="T3"/>
                <a:gd fmla="*/ 0 w 140" name="T4"/>
                <a:gd fmla="*/ 53 h 59" name="T5"/>
                <a:gd fmla="*/ 0 w 140" name="T6"/>
                <a:gd fmla="*/ 6 h 59" name="T7"/>
                <a:gd fmla="*/ 6 w 140" name="T8"/>
                <a:gd fmla="*/ 0 h 59" name="T9"/>
                <a:gd fmla="*/ 134 w 140" name="T10"/>
                <a:gd fmla="*/ 0 h 59" name="T11"/>
                <a:gd fmla="*/ 140 w 140" name="T12"/>
                <a:gd fmla="*/ 6 h 59" name="T13"/>
                <a:gd fmla="*/ 140 w 140" name="T14"/>
                <a:gd fmla="*/ 53 h 59" name="T15"/>
                <a:gd fmla="*/ 134 w 140" name="T16"/>
                <a:gd fmla="*/ 59 h 59" name="T17"/>
                <a:gd fmla="*/ 12 w 140" name="T18"/>
                <a:gd fmla="*/ 47 h 59" name="T19"/>
                <a:gd fmla="*/ 128 w 140" name="T20"/>
                <a:gd fmla="*/ 47 h 59" name="T21"/>
                <a:gd fmla="*/ 128 w 140" name="T22"/>
                <a:gd fmla="*/ 12 h 59" name="T23"/>
                <a:gd fmla="*/ 12 w 140" name="T24"/>
                <a:gd fmla="*/ 12 h 59" name="T25"/>
                <a:gd fmla="*/ 12 w 140" name="T26"/>
                <a:gd fmla="*/ 47 h 59" name="T2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b="b" l="0" r="r" t="0"/>
              <a:pathLst>
                <a:path h="59" w="140">
                  <a:moveTo>
                    <a:pt x="134" y="59"/>
                  </a:moveTo>
                  <a:cubicBezTo>
                    <a:pt x="6" y="59"/>
                    <a:pt x="6" y="59"/>
                    <a:pt x="6" y="59"/>
                  </a:cubicBezTo>
                  <a:cubicBezTo>
                    <a:pt x="3" y="59"/>
                    <a:pt x="0" y="57"/>
                    <a:pt x="0" y="53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0" y="3"/>
                    <a:pt x="3" y="0"/>
                    <a:pt x="6" y="0"/>
                  </a:cubicBezTo>
                  <a:cubicBezTo>
                    <a:pt x="134" y="0"/>
                    <a:pt x="134" y="0"/>
                    <a:pt x="134" y="0"/>
                  </a:cubicBezTo>
                  <a:cubicBezTo>
                    <a:pt x="138" y="0"/>
                    <a:pt x="140" y="3"/>
                    <a:pt x="140" y="6"/>
                  </a:cubicBezTo>
                  <a:cubicBezTo>
                    <a:pt x="140" y="53"/>
                    <a:pt x="140" y="53"/>
                    <a:pt x="140" y="53"/>
                  </a:cubicBezTo>
                  <a:cubicBezTo>
                    <a:pt x="140" y="57"/>
                    <a:pt x="138" y="59"/>
                    <a:pt x="134" y="59"/>
                  </a:cubicBezTo>
                  <a:close/>
                  <a:moveTo>
                    <a:pt x="12" y="47"/>
                  </a:moveTo>
                  <a:cubicBezTo>
                    <a:pt x="128" y="47"/>
                    <a:pt x="128" y="47"/>
                    <a:pt x="128" y="47"/>
                  </a:cubicBezTo>
                  <a:cubicBezTo>
                    <a:pt x="128" y="12"/>
                    <a:pt x="128" y="12"/>
                    <a:pt x="128" y="12"/>
                  </a:cubicBezTo>
                  <a:cubicBezTo>
                    <a:pt x="12" y="12"/>
                    <a:pt x="12" y="12"/>
                    <a:pt x="12" y="12"/>
                  </a:cubicBezTo>
                  <a:lnTo>
                    <a:pt x="12" y="4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8" name="Rectangle 41"/>
            <p:cNvSpPr>
              <a:spLocks noChangeArrowheads="1"/>
            </p:cNvSpPr>
            <p:nvPr/>
          </p:nvSpPr>
          <p:spPr bwMode="auto">
            <a:xfrm>
              <a:off x="8197990" y="2642038"/>
              <a:ext cx="86464" cy="77406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9" name="Freeform 42"/>
            <p:cNvSpPr>
              <a:spLocks noEditPoints="1"/>
            </p:cNvSpPr>
            <p:nvPr/>
          </p:nvSpPr>
          <p:spPr bwMode="auto">
            <a:xfrm>
              <a:off x="8188109" y="2632156"/>
              <a:ext cx="106227" cy="97169"/>
            </a:xfrm>
            <a:custGeom>
              <a:gdLst>
                <a:gd fmla="*/ 59 w 65" name="T0"/>
                <a:gd fmla="*/ 59 h 59" name="T1"/>
                <a:gd fmla="*/ 6 w 65" name="T2"/>
                <a:gd fmla="*/ 59 h 59" name="T3"/>
                <a:gd fmla="*/ 0 w 65" name="T4"/>
                <a:gd fmla="*/ 53 h 59" name="T5"/>
                <a:gd fmla="*/ 0 w 65" name="T6"/>
                <a:gd fmla="*/ 6 h 59" name="T7"/>
                <a:gd fmla="*/ 6 w 65" name="T8"/>
                <a:gd fmla="*/ 0 h 59" name="T9"/>
                <a:gd fmla="*/ 59 w 65" name="T10"/>
                <a:gd fmla="*/ 0 h 59" name="T11"/>
                <a:gd fmla="*/ 65 w 65" name="T12"/>
                <a:gd fmla="*/ 6 h 59" name="T13"/>
                <a:gd fmla="*/ 65 w 65" name="T14"/>
                <a:gd fmla="*/ 53 h 59" name="T15"/>
                <a:gd fmla="*/ 59 w 65" name="T16"/>
                <a:gd fmla="*/ 59 h 59" name="T17"/>
                <a:gd fmla="*/ 12 w 65" name="T18"/>
                <a:gd fmla="*/ 47 h 59" name="T19"/>
                <a:gd fmla="*/ 53 w 65" name="T20"/>
                <a:gd fmla="*/ 47 h 59" name="T21"/>
                <a:gd fmla="*/ 53 w 65" name="T22"/>
                <a:gd fmla="*/ 12 h 59" name="T23"/>
                <a:gd fmla="*/ 12 w 65" name="T24"/>
                <a:gd fmla="*/ 12 h 59" name="T25"/>
                <a:gd fmla="*/ 12 w 65" name="T26"/>
                <a:gd fmla="*/ 47 h 59" name="T2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b="b" l="0" r="r" t="0"/>
              <a:pathLst>
                <a:path h="59" w="65">
                  <a:moveTo>
                    <a:pt x="59" y="59"/>
                  </a:moveTo>
                  <a:cubicBezTo>
                    <a:pt x="6" y="59"/>
                    <a:pt x="6" y="59"/>
                    <a:pt x="6" y="59"/>
                  </a:cubicBezTo>
                  <a:cubicBezTo>
                    <a:pt x="2" y="59"/>
                    <a:pt x="0" y="56"/>
                    <a:pt x="0" y="53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0" y="3"/>
                    <a:pt x="2" y="0"/>
                    <a:pt x="6" y="0"/>
                  </a:cubicBezTo>
                  <a:cubicBezTo>
                    <a:pt x="59" y="0"/>
                    <a:pt x="59" y="0"/>
                    <a:pt x="59" y="0"/>
                  </a:cubicBezTo>
                  <a:cubicBezTo>
                    <a:pt x="63" y="0"/>
                    <a:pt x="65" y="3"/>
                    <a:pt x="65" y="6"/>
                  </a:cubicBezTo>
                  <a:cubicBezTo>
                    <a:pt x="65" y="53"/>
                    <a:pt x="65" y="53"/>
                    <a:pt x="65" y="53"/>
                  </a:cubicBezTo>
                  <a:cubicBezTo>
                    <a:pt x="65" y="56"/>
                    <a:pt x="63" y="59"/>
                    <a:pt x="59" y="59"/>
                  </a:cubicBezTo>
                  <a:close/>
                  <a:moveTo>
                    <a:pt x="12" y="47"/>
                  </a:moveTo>
                  <a:cubicBezTo>
                    <a:pt x="53" y="47"/>
                    <a:pt x="53" y="47"/>
                    <a:pt x="53" y="47"/>
                  </a:cubicBezTo>
                  <a:cubicBezTo>
                    <a:pt x="53" y="12"/>
                    <a:pt x="53" y="12"/>
                    <a:pt x="53" y="12"/>
                  </a:cubicBezTo>
                  <a:cubicBezTo>
                    <a:pt x="12" y="12"/>
                    <a:pt x="12" y="12"/>
                    <a:pt x="12" y="12"/>
                  </a:cubicBezTo>
                  <a:lnTo>
                    <a:pt x="12" y="4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0" name="Rectangle 43"/>
            <p:cNvSpPr>
              <a:spLocks noChangeArrowheads="1"/>
            </p:cNvSpPr>
            <p:nvPr/>
          </p:nvSpPr>
          <p:spPr bwMode="auto">
            <a:xfrm>
              <a:off x="8319040" y="2642038"/>
              <a:ext cx="87287" cy="77406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1" name="Freeform 44"/>
            <p:cNvSpPr>
              <a:spLocks noEditPoints="1"/>
            </p:cNvSpPr>
            <p:nvPr/>
          </p:nvSpPr>
          <p:spPr bwMode="auto">
            <a:xfrm>
              <a:off x="8309158" y="2632156"/>
              <a:ext cx="107051" cy="97169"/>
            </a:xfrm>
            <a:custGeom>
              <a:gdLst>
                <a:gd fmla="*/ 59 w 65" name="T0"/>
                <a:gd fmla="*/ 59 h 59" name="T1"/>
                <a:gd fmla="*/ 6 w 65" name="T2"/>
                <a:gd fmla="*/ 59 h 59" name="T3"/>
                <a:gd fmla="*/ 0 w 65" name="T4"/>
                <a:gd fmla="*/ 53 h 59" name="T5"/>
                <a:gd fmla="*/ 0 w 65" name="T6"/>
                <a:gd fmla="*/ 6 h 59" name="T7"/>
                <a:gd fmla="*/ 6 w 65" name="T8"/>
                <a:gd fmla="*/ 0 h 59" name="T9"/>
                <a:gd fmla="*/ 59 w 65" name="T10"/>
                <a:gd fmla="*/ 0 h 59" name="T11"/>
                <a:gd fmla="*/ 65 w 65" name="T12"/>
                <a:gd fmla="*/ 6 h 59" name="T13"/>
                <a:gd fmla="*/ 65 w 65" name="T14"/>
                <a:gd fmla="*/ 53 h 59" name="T15"/>
                <a:gd fmla="*/ 59 w 65" name="T16"/>
                <a:gd fmla="*/ 59 h 59" name="T17"/>
                <a:gd fmla="*/ 12 w 65" name="T18"/>
                <a:gd fmla="*/ 47 h 59" name="T19"/>
                <a:gd fmla="*/ 53 w 65" name="T20"/>
                <a:gd fmla="*/ 47 h 59" name="T21"/>
                <a:gd fmla="*/ 53 w 65" name="T22"/>
                <a:gd fmla="*/ 12 h 59" name="T23"/>
                <a:gd fmla="*/ 12 w 65" name="T24"/>
                <a:gd fmla="*/ 12 h 59" name="T25"/>
                <a:gd fmla="*/ 12 w 65" name="T26"/>
                <a:gd fmla="*/ 47 h 59" name="T2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b="b" l="0" r="r" t="0"/>
              <a:pathLst>
                <a:path h="59" w="65">
                  <a:moveTo>
                    <a:pt x="59" y="59"/>
                  </a:moveTo>
                  <a:cubicBezTo>
                    <a:pt x="6" y="59"/>
                    <a:pt x="6" y="59"/>
                    <a:pt x="6" y="59"/>
                  </a:cubicBezTo>
                  <a:cubicBezTo>
                    <a:pt x="3" y="59"/>
                    <a:pt x="0" y="57"/>
                    <a:pt x="0" y="53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0" y="3"/>
                    <a:pt x="3" y="0"/>
                    <a:pt x="6" y="0"/>
                  </a:cubicBezTo>
                  <a:cubicBezTo>
                    <a:pt x="59" y="0"/>
                    <a:pt x="59" y="0"/>
                    <a:pt x="59" y="0"/>
                  </a:cubicBezTo>
                  <a:cubicBezTo>
                    <a:pt x="63" y="0"/>
                    <a:pt x="65" y="3"/>
                    <a:pt x="65" y="6"/>
                  </a:cubicBezTo>
                  <a:cubicBezTo>
                    <a:pt x="65" y="53"/>
                    <a:pt x="65" y="53"/>
                    <a:pt x="65" y="53"/>
                  </a:cubicBezTo>
                  <a:cubicBezTo>
                    <a:pt x="65" y="57"/>
                    <a:pt x="63" y="59"/>
                    <a:pt x="59" y="59"/>
                  </a:cubicBezTo>
                  <a:close/>
                  <a:moveTo>
                    <a:pt x="12" y="47"/>
                  </a:moveTo>
                  <a:cubicBezTo>
                    <a:pt x="53" y="47"/>
                    <a:pt x="53" y="47"/>
                    <a:pt x="53" y="47"/>
                  </a:cubicBezTo>
                  <a:cubicBezTo>
                    <a:pt x="53" y="12"/>
                    <a:pt x="53" y="12"/>
                    <a:pt x="53" y="12"/>
                  </a:cubicBezTo>
                  <a:cubicBezTo>
                    <a:pt x="12" y="12"/>
                    <a:pt x="12" y="12"/>
                    <a:pt x="12" y="12"/>
                  </a:cubicBezTo>
                  <a:lnTo>
                    <a:pt x="12" y="4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2" name="Rectangle 45"/>
            <p:cNvSpPr>
              <a:spLocks noChangeArrowheads="1"/>
            </p:cNvSpPr>
            <p:nvPr/>
          </p:nvSpPr>
          <p:spPr bwMode="auto">
            <a:xfrm>
              <a:off x="8319040" y="2755676"/>
              <a:ext cx="87287" cy="77406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3" name="Freeform 46"/>
            <p:cNvSpPr>
              <a:spLocks noEditPoints="1"/>
            </p:cNvSpPr>
            <p:nvPr/>
          </p:nvSpPr>
          <p:spPr bwMode="auto">
            <a:xfrm>
              <a:off x="8309158" y="2745794"/>
              <a:ext cx="107051" cy="97169"/>
            </a:xfrm>
            <a:custGeom>
              <a:gdLst>
                <a:gd fmla="*/ 59 w 65" name="T0"/>
                <a:gd fmla="*/ 59 h 59" name="T1"/>
                <a:gd fmla="*/ 6 w 65" name="T2"/>
                <a:gd fmla="*/ 59 h 59" name="T3"/>
                <a:gd fmla="*/ 0 w 65" name="T4"/>
                <a:gd fmla="*/ 53 h 59" name="T5"/>
                <a:gd fmla="*/ 0 w 65" name="T6"/>
                <a:gd fmla="*/ 6 h 59" name="T7"/>
                <a:gd fmla="*/ 6 w 65" name="T8"/>
                <a:gd fmla="*/ 0 h 59" name="T9"/>
                <a:gd fmla="*/ 59 w 65" name="T10"/>
                <a:gd fmla="*/ 0 h 59" name="T11"/>
                <a:gd fmla="*/ 65 w 65" name="T12"/>
                <a:gd fmla="*/ 6 h 59" name="T13"/>
                <a:gd fmla="*/ 65 w 65" name="T14"/>
                <a:gd fmla="*/ 53 h 59" name="T15"/>
                <a:gd fmla="*/ 59 w 65" name="T16"/>
                <a:gd fmla="*/ 59 h 59" name="T17"/>
                <a:gd fmla="*/ 12 w 65" name="T18"/>
                <a:gd fmla="*/ 47 h 59" name="T19"/>
                <a:gd fmla="*/ 53 w 65" name="T20"/>
                <a:gd fmla="*/ 47 h 59" name="T21"/>
                <a:gd fmla="*/ 53 w 65" name="T22"/>
                <a:gd fmla="*/ 12 h 59" name="T23"/>
                <a:gd fmla="*/ 12 w 65" name="T24"/>
                <a:gd fmla="*/ 12 h 59" name="T25"/>
                <a:gd fmla="*/ 12 w 65" name="T26"/>
                <a:gd fmla="*/ 47 h 59" name="T2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b="b" l="0" r="r" t="0"/>
              <a:pathLst>
                <a:path h="59" w="65">
                  <a:moveTo>
                    <a:pt x="59" y="59"/>
                  </a:moveTo>
                  <a:cubicBezTo>
                    <a:pt x="6" y="59"/>
                    <a:pt x="6" y="59"/>
                    <a:pt x="6" y="59"/>
                  </a:cubicBezTo>
                  <a:cubicBezTo>
                    <a:pt x="3" y="59"/>
                    <a:pt x="0" y="57"/>
                    <a:pt x="0" y="53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0" y="3"/>
                    <a:pt x="3" y="0"/>
                    <a:pt x="6" y="0"/>
                  </a:cubicBezTo>
                  <a:cubicBezTo>
                    <a:pt x="59" y="0"/>
                    <a:pt x="59" y="0"/>
                    <a:pt x="59" y="0"/>
                  </a:cubicBezTo>
                  <a:cubicBezTo>
                    <a:pt x="63" y="0"/>
                    <a:pt x="65" y="3"/>
                    <a:pt x="65" y="6"/>
                  </a:cubicBezTo>
                  <a:cubicBezTo>
                    <a:pt x="65" y="53"/>
                    <a:pt x="65" y="53"/>
                    <a:pt x="65" y="53"/>
                  </a:cubicBezTo>
                  <a:cubicBezTo>
                    <a:pt x="65" y="57"/>
                    <a:pt x="63" y="59"/>
                    <a:pt x="59" y="59"/>
                  </a:cubicBezTo>
                  <a:close/>
                  <a:moveTo>
                    <a:pt x="12" y="47"/>
                  </a:moveTo>
                  <a:cubicBezTo>
                    <a:pt x="53" y="47"/>
                    <a:pt x="53" y="47"/>
                    <a:pt x="53" y="47"/>
                  </a:cubicBezTo>
                  <a:cubicBezTo>
                    <a:pt x="53" y="12"/>
                    <a:pt x="53" y="12"/>
                    <a:pt x="53" y="12"/>
                  </a:cubicBezTo>
                  <a:cubicBezTo>
                    <a:pt x="12" y="12"/>
                    <a:pt x="12" y="12"/>
                    <a:pt x="12" y="12"/>
                  </a:cubicBezTo>
                  <a:lnTo>
                    <a:pt x="12" y="4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4" name="Rectangle 49"/>
            <p:cNvSpPr>
              <a:spLocks noChangeArrowheads="1"/>
            </p:cNvSpPr>
            <p:nvPr/>
          </p:nvSpPr>
          <p:spPr bwMode="auto">
            <a:xfrm>
              <a:off x="8197990" y="2528399"/>
              <a:ext cx="86464" cy="77406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5" name="Freeform 50"/>
            <p:cNvSpPr>
              <a:spLocks noEditPoints="1"/>
            </p:cNvSpPr>
            <p:nvPr/>
          </p:nvSpPr>
          <p:spPr bwMode="auto">
            <a:xfrm>
              <a:off x="8188109" y="2518518"/>
              <a:ext cx="106227" cy="97169"/>
            </a:xfrm>
            <a:custGeom>
              <a:gdLst>
                <a:gd fmla="*/ 59 w 65" name="T0"/>
                <a:gd fmla="*/ 59 h 59" name="T1"/>
                <a:gd fmla="*/ 6 w 65" name="T2"/>
                <a:gd fmla="*/ 59 h 59" name="T3"/>
                <a:gd fmla="*/ 0 w 65" name="T4"/>
                <a:gd fmla="*/ 53 h 59" name="T5"/>
                <a:gd fmla="*/ 0 w 65" name="T6"/>
                <a:gd fmla="*/ 6 h 59" name="T7"/>
                <a:gd fmla="*/ 6 w 65" name="T8"/>
                <a:gd fmla="*/ 0 h 59" name="T9"/>
                <a:gd fmla="*/ 59 w 65" name="T10"/>
                <a:gd fmla="*/ 0 h 59" name="T11"/>
                <a:gd fmla="*/ 65 w 65" name="T12"/>
                <a:gd fmla="*/ 6 h 59" name="T13"/>
                <a:gd fmla="*/ 65 w 65" name="T14"/>
                <a:gd fmla="*/ 53 h 59" name="T15"/>
                <a:gd fmla="*/ 59 w 65" name="T16"/>
                <a:gd fmla="*/ 59 h 59" name="T17"/>
                <a:gd fmla="*/ 12 w 65" name="T18"/>
                <a:gd fmla="*/ 47 h 59" name="T19"/>
                <a:gd fmla="*/ 53 w 65" name="T20"/>
                <a:gd fmla="*/ 47 h 59" name="T21"/>
                <a:gd fmla="*/ 53 w 65" name="T22"/>
                <a:gd fmla="*/ 12 h 59" name="T23"/>
                <a:gd fmla="*/ 12 w 65" name="T24"/>
                <a:gd fmla="*/ 12 h 59" name="T25"/>
                <a:gd fmla="*/ 12 w 65" name="T26"/>
                <a:gd fmla="*/ 47 h 59" name="T2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b="b" l="0" r="r" t="0"/>
              <a:pathLst>
                <a:path h="59" w="65">
                  <a:moveTo>
                    <a:pt x="59" y="59"/>
                  </a:moveTo>
                  <a:cubicBezTo>
                    <a:pt x="6" y="59"/>
                    <a:pt x="6" y="59"/>
                    <a:pt x="6" y="59"/>
                  </a:cubicBezTo>
                  <a:cubicBezTo>
                    <a:pt x="2" y="59"/>
                    <a:pt x="0" y="56"/>
                    <a:pt x="0" y="53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0" y="3"/>
                    <a:pt x="2" y="0"/>
                    <a:pt x="6" y="0"/>
                  </a:cubicBezTo>
                  <a:cubicBezTo>
                    <a:pt x="59" y="0"/>
                    <a:pt x="59" y="0"/>
                    <a:pt x="59" y="0"/>
                  </a:cubicBezTo>
                  <a:cubicBezTo>
                    <a:pt x="63" y="0"/>
                    <a:pt x="65" y="3"/>
                    <a:pt x="65" y="6"/>
                  </a:cubicBezTo>
                  <a:cubicBezTo>
                    <a:pt x="65" y="53"/>
                    <a:pt x="65" y="53"/>
                    <a:pt x="65" y="53"/>
                  </a:cubicBezTo>
                  <a:cubicBezTo>
                    <a:pt x="65" y="56"/>
                    <a:pt x="63" y="59"/>
                    <a:pt x="59" y="59"/>
                  </a:cubicBezTo>
                  <a:close/>
                  <a:moveTo>
                    <a:pt x="12" y="47"/>
                  </a:moveTo>
                  <a:cubicBezTo>
                    <a:pt x="53" y="47"/>
                    <a:pt x="53" y="47"/>
                    <a:pt x="53" y="47"/>
                  </a:cubicBezTo>
                  <a:cubicBezTo>
                    <a:pt x="53" y="12"/>
                    <a:pt x="53" y="12"/>
                    <a:pt x="53" y="12"/>
                  </a:cubicBezTo>
                  <a:cubicBezTo>
                    <a:pt x="12" y="12"/>
                    <a:pt x="12" y="12"/>
                    <a:pt x="12" y="12"/>
                  </a:cubicBezTo>
                  <a:lnTo>
                    <a:pt x="12" y="4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6" name="Rectangle 51"/>
            <p:cNvSpPr>
              <a:spLocks noChangeArrowheads="1"/>
            </p:cNvSpPr>
            <p:nvPr/>
          </p:nvSpPr>
          <p:spPr bwMode="auto">
            <a:xfrm>
              <a:off x="8319040" y="2528399"/>
              <a:ext cx="87287" cy="77406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7" name="Freeform 52"/>
            <p:cNvSpPr>
              <a:spLocks noEditPoints="1"/>
            </p:cNvSpPr>
            <p:nvPr/>
          </p:nvSpPr>
          <p:spPr bwMode="auto">
            <a:xfrm>
              <a:off x="8309158" y="2518518"/>
              <a:ext cx="107051" cy="97169"/>
            </a:xfrm>
            <a:custGeom>
              <a:gdLst>
                <a:gd fmla="*/ 59 w 65" name="T0"/>
                <a:gd fmla="*/ 59 h 59" name="T1"/>
                <a:gd fmla="*/ 6 w 65" name="T2"/>
                <a:gd fmla="*/ 59 h 59" name="T3"/>
                <a:gd fmla="*/ 0 w 65" name="T4"/>
                <a:gd fmla="*/ 53 h 59" name="T5"/>
                <a:gd fmla="*/ 0 w 65" name="T6"/>
                <a:gd fmla="*/ 6 h 59" name="T7"/>
                <a:gd fmla="*/ 6 w 65" name="T8"/>
                <a:gd fmla="*/ 0 h 59" name="T9"/>
                <a:gd fmla="*/ 59 w 65" name="T10"/>
                <a:gd fmla="*/ 0 h 59" name="T11"/>
                <a:gd fmla="*/ 65 w 65" name="T12"/>
                <a:gd fmla="*/ 6 h 59" name="T13"/>
                <a:gd fmla="*/ 65 w 65" name="T14"/>
                <a:gd fmla="*/ 53 h 59" name="T15"/>
                <a:gd fmla="*/ 59 w 65" name="T16"/>
                <a:gd fmla="*/ 59 h 59" name="T17"/>
                <a:gd fmla="*/ 12 w 65" name="T18"/>
                <a:gd fmla="*/ 47 h 59" name="T19"/>
                <a:gd fmla="*/ 53 w 65" name="T20"/>
                <a:gd fmla="*/ 47 h 59" name="T21"/>
                <a:gd fmla="*/ 53 w 65" name="T22"/>
                <a:gd fmla="*/ 12 h 59" name="T23"/>
                <a:gd fmla="*/ 12 w 65" name="T24"/>
                <a:gd fmla="*/ 12 h 59" name="T25"/>
                <a:gd fmla="*/ 12 w 65" name="T26"/>
                <a:gd fmla="*/ 47 h 59" name="T2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b="b" l="0" r="r" t="0"/>
              <a:pathLst>
                <a:path h="59" w="65">
                  <a:moveTo>
                    <a:pt x="59" y="59"/>
                  </a:moveTo>
                  <a:cubicBezTo>
                    <a:pt x="6" y="59"/>
                    <a:pt x="6" y="59"/>
                    <a:pt x="6" y="59"/>
                  </a:cubicBezTo>
                  <a:cubicBezTo>
                    <a:pt x="3" y="59"/>
                    <a:pt x="0" y="57"/>
                    <a:pt x="0" y="53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0" y="3"/>
                    <a:pt x="3" y="0"/>
                    <a:pt x="6" y="0"/>
                  </a:cubicBezTo>
                  <a:cubicBezTo>
                    <a:pt x="59" y="0"/>
                    <a:pt x="59" y="0"/>
                    <a:pt x="59" y="0"/>
                  </a:cubicBezTo>
                  <a:cubicBezTo>
                    <a:pt x="63" y="0"/>
                    <a:pt x="65" y="3"/>
                    <a:pt x="65" y="6"/>
                  </a:cubicBezTo>
                  <a:cubicBezTo>
                    <a:pt x="65" y="53"/>
                    <a:pt x="65" y="53"/>
                    <a:pt x="65" y="53"/>
                  </a:cubicBezTo>
                  <a:cubicBezTo>
                    <a:pt x="65" y="57"/>
                    <a:pt x="63" y="59"/>
                    <a:pt x="59" y="59"/>
                  </a:cubicBezTo>
                  <a:close/>
                  <a:moveTo>
                    <a:pt x="12" y="47"/>
                  </a:moveTo>
                  <a:cubicBezTo>
                    <a:pt x="53" y="47"/>
                    <a:pt x="53" y="47"/>
                    <a:pt x="53" y="47"/>
                  </a:cubicBezTo>
                  <a:cubicBezTo>
                    <a:pt x="53" y="12"/>
                    <a:pt x="53" y="12"/>
                    <a:pt x="53" y="12"/>
                  </a:cubicBezTo>
                  <a:cubicBezTo>
                    <a:pt x="12" y="12"/>
                    <a:pt x="12" y="12"/>
                    <a:pt x="12" y="12"/>
                  </a:cubicBezTo>
                  <a:lnTo>
                    <a:pt x="12" y="4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8" name="Rectangle 55"/>
            <p:cNvSpPr>
              <a:spLocks noChangeArrowheads="1"/>
            </p:cNvSpPr>
            <p:nvPr/>
          </p:nvSpPr>
          <p:spPr bwMode="auto">
            <a:xfrm>
              <a:off x="8197990" y="2414761"/>
              <a:ext cx="86464" cy="7740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9" name="Freeform 56"/>
            <p:cNvSpPr>
              <a:spLocks noEditPoints="1"/>
            </p:cNvSpPr>
            <p:nvPr/>
          </p:nvSpPr>
          <p:spPr bwMode="auto">
            <a:xfrm>
              <a:off x="8188109" y="2404879"/>
              <a:ext cx="106227" cy="97169"/>
            </a:xfrm>
            <a:custGeom>
              <a:gdLst>
                <a:gd fmla="*/ 59 w 65" name="T0"/>
                <a:gd fmla="*/ 59 h 59" name="T1"/>
                <a:gd fmla="*/ 6 w 65" name="T2"/>
                <a:gd fmla="*/ 59 h 59" name="T3"/>
                <a:gd fmla="*/ 0 w 65" name="T4"/>
                <a:gd fmla="*/ 53 h 59" name="T5"/>
                <a:gd fmla="*/ 0 w 65" name="T6"/>
                <a:gd fmla="*/ 6 h 59" name="T7"/>
                <a:gd fmla="*/ 6 w 65" name="T8"/>
                <a:gd fmla="*/ 0 h 59" name="T9"/>
                <a:gd fmla="*/ 59 w 65" name="T10"/>
                <a:gd fmla="*/ 0 h 59" name="T11"/>
                <a:gd fmla="*/ 65 w 65" name="T12"/>
                <a:gd fmla="*/ 6 h 59" name="T13"/>
                <a:gd fmla="*/ 65 w 65" name="T14"/>
                <a:gd fmla="*/ 53 h 59" name="T15"/>
                <a:gd fmla="*/ 59 w 65" name="T16"/>
                <a:gd fmla="*/ 59 h 59" name="T17"/>
                <a:gd fmla="*/ 12 w 65" name="T18"/>
                <a:gd fmla="*/ 47 h 59" name="T19"/>
                <a:gd fmla="*/ 53 w 65" name="T20"/>
                <a:gd fmla="*/ 47 h 59" name="T21"/>
                <a:gd fmla="*/ 53 w 65" name="T22"/>
                <a:gd fmla="*/ 12 h 59" name="T23"/>
                <a:gd fmla="*/ 12 w 65" name="T24"/>
                <a:gd fmla="*/ 12 h 59" name="T25"/>
                <a:gd fmla="*/ 12 w 65" name="T26"/>
                <a:gd fmla="*/ 47 h 59" name="T2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b="b" l="0" r="r" t="0"/>
              <a:pathLst>
                <a:path h="59" w="65">
                  <a:moveTo>
                    <a:pt x="59" y="59"/>
                  </a:moveTo>
                  <a:cubicBezTo>
                    <a:pt x="6" y="59"/>
                    <a:pt x="6" y="59"/>
                    <a:pt x="6" y="59"/>
                  </a:cubicBezTo>
                  <a:cubicBezTo>
                    <a:pt x="2" y="59"/>
                    <a:pt x="0" y="56"/>
                    <a:pt x="0" y="53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0" y="3"/>
                    <a:pt x="2" y="0"/>
                    <a:pt x="6" y="0"/>
                  </a:cubicBezTo>
                  <a:cubicBezTo>
                    <a:pt x="59" y="0"/>
                    <a:pt x="59" y="0"/>
                    <a:pt x="59" y="0"/>
                  </a:cubicBezTo>
                  <a:cubicBezTo>
                    <a:pt x="63" y="0"/>
                    <a:pt x="65" y="3"/>
                    <a:pt x="65" y="6"/>
                  </a:cubicBezTo>
                  <a:cubicBezTo>
                    <a:pt x="65" y="53"/>
                    <a:pt x="65" y="53"/>
                    <a:pt x="65" y="53"/>
                  </a:cubicBezTo>
                  <a:cubicBezTo>
                    <a:pt x="65" y="56"/>
                    <a:pt x="63" y="59"/>
                    <a:pt x="59" y="59"/>
                  </a:cubicBezTo>
                  <a:close/>
                  <a:moveTo>
                    <a:pt x="12" y="47"/>
                  </a:moveTo>
                  <a:cubicBezTo>
                    <a:pt x="53" y="47"/>
                    <a:pt x="53" y="47"/>
                    <a:pt x="53" y="47"/>
                  </a:cubicBezTo>
                  <a:cubicBezTo>
                    <a:pt x="53" y="12"/>
                    <a:pt x="53" y="12"/>
                    <a:pt x="53" y="12"/>
                  </a:cubicBezTo>
                  <a:cubicBezTo>
                    <a:pt x="12" y="12"/>
                    <a:pt x="12" y="12"/>
                    <a:pt x="12" y="12"/>
                  </a:cubicBezTo>
                  <a:lnTo>
                    <a:pt x="12" y="4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0" name="Rectangle 57"/>
            <p:cNvSpPr>
              <a:spLocks noChangeArrowheads="1"/>
            </p:cNvSpPr>
            <p:nvPr/>
          </p:nvSpPr>
          <p:spPr bwMode="auto">
            <a:xfrm>
              <a:off x="8319040" y="2414761"/>
              <a:ext cx="87287" cy="77406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1" name="Freeform 58"/>
            <p:cNvSpPr>
              <a:spLocks noEditPoints="1"/>
            </p:cNvSpPr>
            <p:nvPr/>
          </p:nvSpPr>
          <p:spPr bwMode="auto">
            <a:xfrm>
              <a:off x="8309158" y="2404879"/>
              <a:ext cx="107051" cy="97169"/>
            </a:xfrm>
            <a:custGeom>
              <a:gdLst>
                <a:gd fmla="*/ 59 w 65" name="T0"/>
                <a:gd fmla="*/ 59 h 59" name="T1"/>
                <a:gd fmla="*/ 6 w 65" name="T2"/>
                <a:gd fmla="*/ 59 h 59" name="T3"/>
                <a:gd fmla="*/ 0 w 65" name="T4"/>
                <a:gd fmla="*/ 53 h 59" name="T5"/>
                <a:gd fmla="*/ 0 w 65" name="T6"/>
                <a:gd fmla="*/ 6 h 59" name="T7"/>
                <a:gd fmla="*/ 6 w 65" name="T8"/>
                <a:gd fmla="*/ 0 h 59" name="T9"/>
                <a:gd fmla="*/ 59 w 65" name="T10"/>
                <a:gd fmla="*/ 0 h 59" name="T11"/>
                <a:gd fmla="*/ 65 w 65" name="T12"/>
                <a:gd fmla="*/ 6 h 59" name="T13"/>
                <a:gd fmla="*/ 65 w 65" name="T14"/>
                <a:gd fmla="*/ 53 h 59" name="T15"/>
                <a:gd fmla="*/ 59 w 65" name="T16"/>
                <a:gd fmla="*/ 59 h 59" name="T17"/>
                <a:gd fmla="*/ 12 w 65" name="T18"/>
                <a:gd fmla="*/ 47 h 59" name="T19"/>
                <a:gd fmla="*/ 53 w 65" name="T20"/>
                <a:gd fmla="*/ 47 h 59" name="T21"/>
                <a:gd fmla="*/ 53 w 65" name="T22"/>
                <a:gd fmla="*/ 12 h 59" name="T23"/>
                <a:gd fmla="*/ 12 w 65" name="T24"/>
                <a:gd fmla="*/ 12 h 59" name="T25"/>
                <a:gd fmla="*/ 12 w 65" name="T26"/>
                <a:gd fmla="*/ 47 h 59" name="T2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b="b" l="0" r="r" t="0"/>
              <a:pathLst>
                <a:path h="59" w="65">
                  <a:moveTo>
                    <a:pt x="59" y="59"/>
                  </a:moveTo>
                  <a:cubicBezTo>
                    <a:pt x="6" y="59"/>
                    <a:pt x="6" y="59"/>
                    <a:pt x="6" y="59"/>
                  </a:cubicBezTo>
                  <a:cubicBezTo>
                    <a:pt x="3" y="59"/>
                    <a:pt x="0" y="57"/>
                    <a:pt x="0" y="53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0" y="3"/>
                    <a:pt x="3" y="0"/>
                    <a:pt x="6" y="0"/>
                  </a:cubicBezTo>
                  <a:cubicBezTo>
                    <a:pt x="59" y="0"/>
                    <a:pt x="59" y="0"/>
                    <a:pt x="59" y="0"/>
                  </a:cubicBezTo>
                  <a:cubicBezTo>
                    <a:pt x="63" y="0"/>
                    <a:pt x="65" y="3"/>
                    <a:pt x="65" y="6"/>
                  </a:cubicBezTo>
                  <a:cubicBezTo>
                    <a:pt x="65" y="53"/>
                    <a:pt x="65" y="53"/>
                    <a:pt x="65" y="53"/>
                  </a:cubicBezTo>
                  <a:cubicBezTo>
                    <a:pt x="65" y="57"/>
                    <a:pt x="63" y="59"/>
                    <a:pt x="59" y="59"/>
                  </a:cubicBezTo>
                  <a:close/>
                  <a:moveTo>
                    <a:pt x="12" y="47"/>
                  </a:moveTo>
                  <a:cubicBezTo>
                    <a:pt x="53" y="47"/>
                    <a:pt x="53" y="47"/>
                    <a:pt x="53" y="47"/>
                  </a:cubicBezTo>
                  <a:cubicBezTo>
                    <a:pt x="53" y="12"/>
                    <a:pt x="53" y="12"/>
                    <a:pt x="53" y="12"/>
                  </a:cubicBezTo>
                  <a:cubicBezTo>
                    <a:pt x="12" y="12"/>
                    <a:pt x="12" y="12"/>
                    <a:pt x="12" y="12"/>
                  </a:cubicBezTo>
                  <a:lnTo>
                    <a:pt x="12" y="4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2" name="Rectangle 61"/>
            <p:cNvSpPr>
              <a:spLocks noChangeArrowheads="1"/>
            </p:cNvSpPr>
            <p:nvPr/>
          </p:nvSpPr>
          <p:spPr bwMode="auto">
            <a:xfrm>
              <a:off x="8197990" y="2301123"/>
              <a:ext cx="86464" cy="77406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3" name="Freeform 62"/>
            <p:cNvSpPr>
              <a:spLocks noEditPoints="1"/>
            </p:cNvSpPr>
            <p:nvPr/>
          </p:nvSpPr>
          <p:spPr bwMode="auto">
            <a:xfrm>
              <a:off x="8188109" y="2291241"/>
              <a:ext cx="106227" cy="97169"/>
            </a:xfrm>
            <a:custGeom>
              <a:gdLst>
                <a:gd fmla="*/ 59 w 65" name="T0"/>
                <a:gd fmla="*/ 59 h 59" name="T1"/>
                <a:gd fmla="*/ 6 w 65" name="T2"/>
                <a:gd fmla="*/ 59 h 59" name="T3"/>
                <a:gd fmla="*/ 0 w 65" name="T4"/>
                <a:gd fmla="*/ 53 h 59" name="T5"/>
                <a:gd fmla="*/ 0 w 65" name="T6"/>
                <a:gd fmla="*/ 6 h 59" name="T7"/>
                <a:gd fmla="*/ 6 w 65" name="T8"/>
                <a:gd fmla="*/ 0 h 59" name="T9"/>
                <a:gd fmla="*/ 59 w 65" name="T10"/>
                <a:gd fmla="*/ 0 h 59" name="T11"/>
                <a:gd fmla="*/ 65 w 65" name="T12"/>
                <a:gd fmla="*/ 6 h 59" name="T13"/>
                <a:gd fmla="*/ 65 w 65" name="T14"/>
                <a:gd fmla="*/ 53 h 59" name="T15"/>
                <a:gd fmla="*/ 59 w 65" name="T16"/>
                <a:gd fmla="*/ 59 h 59" name="T17"/>
                <a:gd fmla="*/ 12 w 65" name="T18"/>
                <a:gd fmla="*/ 47 h 59" name="T19"/>
                <a:gd fmla="*/ 53 w 65" name="T20"/>
                <a:gd fmla="*/ 47 h 59" name="T21"/>
                <a:gd fmla="*/ 53 w 65" name="T22"/>
                <a:gd fmla="*/ 12 h 59" name="T23"/>
                <a:gd fmla="*/ 12 w 65" name="T24"/>
                <a:gd fmla="*/ 12 h 59" name="T25"/>
                <a:gd fmla="*/ 12 w 65" name="T26"/>
                <a:gd fmla="*/ 47 h 59" name="T2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b="b" l="0" r="r" t="0"/>
              <a:pathLst>
                <a:path h="59" w="65">
                  <a:moveTo>
                    <a:pt x="59" y="59"/>
                  </a:moveTo>
                  <a:cubicBezTo>
                    <a:pt x="6" y="59"/>
                    <a:pt x="6" y="59"/>
                    <a:pt x="6" y="59"/>
                  </a:cubicBezTo>
                  <a:cubicBezTo>
                    <a:pt x="2" y="59"/>
                    <a:pt x="0" y="56"/>
                    <a:pt x="0" y="53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0" y="3"/>
                    <a:pt x="2" y="0"/>
                    <a:pt x="6" y="0"/>
                  </a:cubicBezTo>
                  <a:cubicBezTo>
                    <a:pt x="59" y="0"/>
                    <a:pt x="59" y="0"/>
                    <a:pt x="59" y="0"/>
                  </a:cubicBezTo>
                  <a:cubicBezTo>
                    <a:pt x="63" y="0"/>
                    <a:pt x="65" y="3"/>
                    <a:pt x="65" y="6"/>
                  </a:cubicBezTo>
                  <a:cubicBezTo>
                    <a:pt x="65" y="53"/>
                    <a:pt x="65" y="53"/>
                    <a:pt x="65" y="53"/>
                  </a:cubicBezTo>
                  <a:cubicBezTo>
                    <a:pt x="65" y="56"/>
                    <a:pt x="63" y="59"/>
                    <a:pt x="59" y="59"/>
                  </a:cubicBezTo>
                  <a:close/>
                  <a:moveTo>
                    <a:pt x="12" y="47"/>
                  </a:moveTo>
                  <a:cubicBezTo>
                    <a:pt x="53" y="47"/>
                    <a:pt x="53" y="47"/>
                    <a:pt x="53" y="47"/>
                  </a:cubicBezTo>
                  <a:cubicBezTo>
                    <a:pt x="53" y="12"/>
                    <a:pt x="53" y="12"/>
                    <a:pt x="53" y="12"/>
                  </a:cubicBezTo>
                  <a:cubicBezTo>
                    <a:pt x="12" y="12"/>
                    <a:pt x="12" y="12"/>
                    <a:pt x="12" y="12"/>
                  </a:cubicBezTo>
                  <a:lnTo>
                    <a:pt x="12" y="4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4" name="Rectangle 63"/>
            <p:cNvSpPr>
              <a:spLocks noChangeArrowheads="1"/>
            </p:cNvSpPr>
            <p:nvPr/>
          </p:nvSpPr>
          <p:spPr bwMode="auto">
            <a:xfrm>
              <a:off x="8319040" y="2301123"/>
              <a:ext cx="87287" cy="77406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5" name="Freeform 64"/>
            <p:cNvSpPr>
              <a:spLocks noEditPoints="1"/>
            </p:cNvSpPr>
            <p:nvPr/>
          </p:nvSpPr>
          <p:spPr bwMode="auto">
            <a:xfrm>
              <a:off x="8309158" y="2291241"/>
              <a:ext cx="107051" cy="97169"/>
            </a:xfrm>
            <a:custGeom>
              <a:gdLst>
                <a:gd fmla="*/ 59 w 65" name="T0"/>
                <a:gd fmla="*/ 59 h 59" name="T1"/>
                <a:gd fmla="*/ 6 w 65" name="T2"/>
                <a:gd fmla="*/ 59 h 59" name="T3"/>
                <a:gd fmla="*/ 0 w 65" name="T4"/>
                <a:gd fmla="*/ 53 h 59" name="T5"/>
                <a:gd fmla="*/ 0 w 65" name="T6"/>
                <a:gd fmla="*/ 6 h 59" name="T7"/>
                <a:gd fmla="*/ 6 w 65" name="T8"/>
                <a:gd fmla="*/ 0 h 59" name="T9"/>
                <a:gd fmla="*/ 59 w 65" name="T10"/>
                <a:gd fmla="*/ 0 h 59" name="T11"/>
                <a:gd fmla="*/ 65 w 65" name="T12"/>
                <a:gd fmla="*/ 6 h 59" name="T13"/>
                <a:gd fmla="*/ 65 w 65" name="T14"/>
                <a:gd fmla="*/ 53 h 59" name="T15"/>
                <a:gd fmla="*/ 59 w 65" name="T16"/>
                <a:gd fmla="*/ 59 h 59" name="T17"/>
                <a:gd fmla="*/ 12 w 65" name="T18"/>
                <a:gd fmla="*/ 47 h 59" name="T19"/>
                <a:gd fmla="*/ 53 w 65" name="T20"/>
                <a:gd fmla="*/ 47 h 59" name="T21"/>
                <a:gd fmla="*/ 53 w 65" name="T22"/>
                <a:gd fmla="*/ 12 h 59" name="T23"/>
                <a:gd fmla="*/ 12 w 65" name="T24"/>
                <a:gd fmla="*/ 12 h 59" name="T25"/>
                <a:gd fmla="*/ 12 w 65" name="T26"/>
                <a:gd fmla="*/ 47 h 59" name="T2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b="b" l="0" r="r" t="0"/>
              <a:pathLst>
                <a:path h="59" w="65">
                  <a:moveTo>
                    <a:pt x="59" y="59"/>
                  </a:moveTo>
                  <a:cubicBezTo>
                    <a:pt x="6" y="59"/>
                    <a:pt x="6" y="59"/>
                    <a:pt x="6" y="59"/>
                  </a:cubicBezTo>
                  <a:cubicBezTo>
                    <a:pt x="3" y="59"/>
                    <a:pt x="0" y="56"/>
                    <a:pt x="0" y="53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0" y="3"/>
                    <a:pt x="3" y="0"/>
                    <a:pt x="6" y="0"/>
                  </a:cubicBezTo>
                  <a:cubicBezTo>
                    <a:pt x="59" y="0"/>
                    <a:pt x="59" y="0"/>
                    <a:pt x="59" y="0"/>
                  </a:cubicBezTo>
                  <a:cubicBezTo>
                    <a:pt x="63" y="0"/>
                    <a:pt x="65" y="3"/>
                    <a:pt x="65" y="6"/>
                  </a:cubicBezTo>
                  <a:cubicBezTo>
                    <a:pt x="65" y="53"/>
                    <a:pt x="65" y="53"/>
                    <a:pt x="65" y="53"/>
                  </a:cubicBezTo>
                  <a:cubicBezTo>
                    <a:pt x="65" y="56"/>
                    <a:pt x="63" y="59"/>
                    <a:pt x="59" y="59"/>
                  </a:cubicBezTo>
                  <a:close/>
                  <a:moveTo>
                    <a:pt x="12" y="47"/>
                  </a:moveTo>
                  <a:cubicBezTo>
                    <a:pt x="53" y="47"/>
                    <a:pt x="53" y="47"/>
                    <a:pt x="53" y="47"/>
                  </a:cubicBezTo>
                  <a:cubicBezTo>
                    <a:pt x="53" y="12"/>
                    <a:pt x="53" y="12"/>
                    <a:pt x="53" y="12"/>
                  </a:cubicBezTo>
                  <a:cubicBezTo>
                    <a:pt x="12" y="12"/>
                    <a:pt x="12" y="12"/>
                    <a:pt x="12" y="12"/>
                  </a:cubicBezTo>
                  <a:lnTo>
                    <a:pt x="12" y="4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6" name="Freeform 42"/>
            <p:cNvSpPr>
              <a:spLocks noEditPoints="1"/>
            </p:cNvSpPr>
            <p:nvPr/>
          </p:nvSpPr>
          <p:spPr bwMode="auto">
            <a:xfrm>
              <a:off x="8066236" y="2632156"/>
              <a:ext cx="106227" cy="97169"/>
            </a:xfrm>
            <a:custGeom>
              <a:gdLst>
                <a:gd fmla="*/ 59 w 65" name="T0"/>
                <a:gd fmla="*/ 59 h 59" name="T1"/>
                <a:gd fmla="*/ 6 w 65" name="T2"/>
                <a:gd fmla="*/ 59 h 59" name="T3"/>
                <a:gd fmla="*/ 0 w 65" name="T4"/>
                <a:gd fmla="*/ 53 h 59" name="T5"/>
                <a:gd fmla="*/ 0 w 65" name="T6"/>
                <a:gd fmla="*/ 6 h 59" name="T7"/>
                <a:gd fmla="*/ 6 w 65" name="T8"/>
                <a:gd fmla="*/ 0 h 59" name="T9"/>
                <a:gd fmla="*/ 59 w 65" name="T10"/>
                <a:gd fmla="*/ 0 h 59" name="T11"/>
                <a:gd fmla="*/ 65 w 65" name="T12"/>
                <a:gd fmla="*/ 6 h 59" name="T13"/>
                <a:gd fmla="*/ 65 w 65" name="T14"/>
                <a:gd fmla="*/ 53 h 59" name="T15"/>
                <a:gd fmla="*/ 59 w 65" name="T16"/>
                <a:gd fmla="*/ 59 h 59" name="T17"/>
                <a:gd fmla="*/ 12 w 65" name="T18"/>
                <a:gd fmla="*/ 47 h 59" name="T19"/>
                <a:gd fmla="*/ 53 w 65" name="T20"/>
                <a:gd fmla="*/ 47 h 59" name="T21"/>
                <a:gd fmla="*/ 53 w 65" name="T22"/>
                <a:gd fmla="*/ 12 h 59" name="T23"/>
                <a:gd fmla="*/ 12 w 65" name="T24"/>
                <a:gd fmla="*/ 12 h 59" name="T25"/>
                <a:gd fmla="*/ 12 w 65" name="T26"/>
                <a:gd fmla="*/ 47 h 59" name="T2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b="b" l="0" r="r" t="0"/>
              <a:pathLst>
                <a:path h="59" w="65">
                  <a:moveTo>
                    <a:pt x="59" y="59"/>
                  </a:moveTo>
                  <a:cubicBezTo>
                    <a:pt x="6" y="59"/>
                    <a:pt x="6" y="59"/>
                    <a:pt x="6" y="59"/>
                  </a:cubicBezTo>
                  <a:cubicBezTo>
                    <a:pt x="2" y="59"/>
                    <a:pt x="0" y="56"/>
                    <a:pt x="0" y="53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0" y="3"/>
                    <a:pt x="2" y="0"/>
                    <a:pt x="6" y="0"/>
                  </a:cubicBezTo>
                  <a:cubicBezTo>
                    <a:pt x="59" y="0"/>
                    <a:pt x="59" y="0"/>
                    <a:pt x="59" y="0"/>
                  </a:cubicBezTo>
                  <a:cubicBezTo>
                    <a:pt x="63" y="0"/>
                    <a:pt x="65" y="3"/>
                    <a:pt x="65" y="6"/>
                  </a:cubicBezTo>
                  <a:cubicBezTo>
                    <a:pt x="65" y="53"/>
                    <a:pt x="65" y="53"/>
                    <a:pt x="65" y="53"/>
                  </a:cubicBezTo>
                  <a:cubicBezTo>
                    <a:pt x="65" y="56"/>
                    <a:pt x="63" y="59"/>
                    <a:pt x="59" y="59"/>
                  </a:cubicBezTo>
                  <a:close/>
                  <a:moveTo>
                    <a:pt x="12" y="47"/>
                  </a:moveTo>
                  <a:cubicBezTo>
                    <a:pt x="53" y="47"/>
                    <a:pt x="53" y="47"/>
                    <a:pt x="53" y="47"/>
                  </a:cubicBezTo>
                  <a:cubicBezTo>
                    <a:pt x="53" y="12"/>
                    <a:pt x="53" y="12"/>
                    <a:pt x="53" y="12"/>
                  </a:cubicBezTo>
                  <a:cubicBezTo>
                    <a:pt x="12" y="12"/>
                    <a:pt x="12" y="12"/>
                    <a:pt x="12" y="12"/>
                  </a:cubicBezTo>
                  <a:lnTo>
                    <a:pt x="12" y="4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7" name="Freeform 50"/>
            <p:cNvSpPr>
              <a:spLocks noEditPoints="1"/>
            </p:cNvSpPr>
            <p:nvPr/>
          </p:nvSpPr>
          <p:spPr bwMode="auto">
            <a:xfrm>
              <a:off x="8066236" y="2523281"/>
              <a:ext cx="106227" cy="97169"/>
            </a:xfrm>
            <a:custGeom>
              <a:gdLst>
                <a:gd fmla="*/ 59 w 65" name="T0"/>
                <a:gd fmla="*/ 59 h 59" name="T1"/>
                <a:gd fmla="*/ 6 w 65" name="T2"/>
                <a:gd fmla="*/ 59 h 59" name="T3"/>
                <a:gd fmla="*/ 0 w 65" name="T4"/>
                <a:gd fmla="*/ 53 h 59" name="T5"/>
                <a:gd fmla="*/ 0 w 65" name="T6"/>
                <a:gd fmla="*/ 6 h 59" name="T7"/>
                <a:gd fmla="*/ 6 w 65" name="T8"/>
                <a:gd fmla="*/ 0 h 59" name="T9"/>
                <a:gd fmla="*/ 59 w 65" name="T10"/>
                <a:gd fmla="*/ 0 h 59" name="T11"/>
                <a:gd fmla="*/ 65 w 65" name="T12"/>
                <a:gd fmla="*/ 6 h 59" name="T13"/>
                <a:gd fmla="*/ 65 w 65" name="T14"/>
                <a:gd fmla="*/ 53 h 59" name="T15"/>
                <a:gd fmla="*/ 59 w 65" name="T16"/>
                <a:gd fmla="*/ 59 h 59" name="T17"/>
                <a:gd fmla="*/ 12 w 65" name="T18"/>
                <a:gd fmla="*/ 47 h 59" name="T19"/>
                <a:gd fmla="*/ 53 w 65" name="T20"/>
                <a:gd fmla="*/ 47 h 59" name="T21"/>
                <a:gd fmla="*/ 53 w 65" name="T22"/>
                <a:gd fmla="*/ 12 h 59" name="T23"/>
                <a:gd fmla="*/ 12 w 65" name="T24"/>
                <a:gd fmla="*/ 12 h 59" name="T25"/>
                <a:gd fmla="*/ 12 w 65" name="T26"/>
                <a:gd fmla="*/ 47 h 59" name="T2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b="b" l="0" r="r" t="0"/>
              <a:pathLst>
                <a:path h="59" w="65">
                  <a:moveTo>
                    <a:pt x="59" y="59"/>
                  </a:moveTo>
                  <a:cubicBezTo>
                    <a:pt x="6" y="59"/>
                    <a:pt x="6" y="59"/>
                    <a:pt x="6" y="59"/>
                  </a:cubicBezTo>
                  <a:cubicBezTo>
                    <a:pt x="2" y="59"/>
                    <a:pt x="0" y="56"/>
                    <a:pt x="0" y="53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0" y="3"/>
                    <a:pt x="2" y="0"/>
                    <a:pt x="6" y="0"/>
                  </a:cubicBezTo>
                  <a:cubicBezTo>
                    <a:pt x="59" y="0"/>
                    <a:pt x="59" y="0"/>
                    <a:pt x="59" y="0"/>
                  </a:cubicBezTo>
                  <a:cubicBezTo>
                    <a:pt x="63" y="0"/>
                    <a:pt x="65" y="3"/>
                    <a:pt x="65" y="6"/>
                  </a:cubicBezTo>
                  <a:cubicBezTo>
                    <a:pt x="65" y="53"/>
                    <a:pt x="65" y="53"/>
                    <a:pt x="65" y="53"/>
                  </a:cubicBezTo>
                  <a:cubicBezTo>
                    <a:pt x="65" y="56"/>
                    <a:pt x="63" y="59"/>
                    <a:pt x="59" y="59"/>
                  </a:cubicBezTo>
                  <a:close/>
                  <a:moveTo>
                    <a:pt x="12" y="47"/>
                  </a:moveTo>
                  <a:cubicBezTo>
                    <a:pt x="53" y="47"/>
                    <a:pt x="53" y="47"/>
                    <a:pt x="53" y="47"/>
                  </a:cubicBezTo>
                  <a:cubicBezTo>
                    <a:pt x="53" y="12"/>
                    <a:pt x="53" y="12"/>
                    <a:pt x="53" y="12"/>
                  </a:cubicBezTo>
                  <a:cubicBezTo>
                    <a:pt x="12" y="12"/>
                    <a:pt x="12" y="12"/>
                    <a:pt x="12" y="12"/>
                  </a:cubicBezTo>
                  <a:lnTo>
                    <a:pt x="12" y="4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8" name="Freeform 56"/>
            <p:cNvSpPr>
              <a:spLocks noEditPoints="1"/>
            </p:cNvSpPr>
            <p:nvPr/>
          </p:nvSpPr>
          <p:spPr bwMode="auto">
            <a:xfrm>
              <a:off x="8066236" y="2404879"/>
              <a:ext cx="106227" cy="97169"/>
            </a:xfrm>
            <a:custGeom>
              <a:gdLst>
                <a:gd fmla="*/ 59 w 65" name="T0"/>
                <a:gd fmla="*/ 59 h 59" name="T1"/>
                <a:gd fmla="*/ 6 w 65" name="T2"/>
                <a:gd fmla="*/ 59 h 59" name="T3"/>
                <a:gd fmla="*/ 0 w 65" name="T4"/>
                <a:gd fmla="*/ 53 h 59" name="T5"/>
                <a:gd fmla="*/ 0 w 65" name="T6"/>
                <a:gd fmla="*/ 6 h 59" name="T7"/>
                <a:gd fmla="*/ 6 w 65" name="T8"/>
                <a:gd fmla="*/ 0 h 59" name="T9"/>
                <a:gd fmla="*/ 59 w 65" name="T10"/>
                <a:gd fmla="*/ 0 h 59" name="T11"/>
                <a:gd fmla="*/ 65 w 65" name="T12"/>
                <a:gd fmla="*/ 6 h 59" name="T13"/>
                <a:gd fmla="*/ 65 w 65" name="T14"/>
                <a:gd fmla="*/ 53 h 59" name="T15"/>
                <a:gd fmla="*/ 59 w 65" name="T16"/>
                <a:gd fmla="*/ 59 h 59" name="T17"/>
                <a:gd fmla="*/ 12 w 65" name="T18"/>
                <a:gd fmla="*/ 47 h 59" name="T19"/>
                <a:gd fmla="*/ 53 w 65" name="T20"/>
                <a:gd fmla="*/ 47 h 59" name="T21"/>
                <a:gd fmla="*/ 53 w 65" name="T22"/>
                <a:gd fmla="*/ 12 h 59" name="T23"/>
                <a:gd fmla="*/ 12 w 65" name="T24"/>
                <a:gd fmla="*/ 12 h 59" name="T25"/>
                <a:gd fmla="*/ 12 w 65" name="T26"/>
                <a:gd fmla="*/ 47 h 59" name="T2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b="b" l="0" r="r" t="0"/>
              <a:pathLst>
                <a:path h="59" w="65">
                  <a:moveTo>
                    <a:pt x="59" y="59"/>
                  </a:moveTo>
                  <a:cubicBezTo>
                    <a:pt x="6" y="59"/>
                    <a:pt x="6" y="59"/>
                    <a:pt x="6" y="59"/>
                  </a:cubicBezTo>
                  <a:cubicBezTo>
                    <a:pt x="2" y="59"/>
                    <a:pt x="0" y="56"/>
                    <a:pt x="0" y="53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0" y="3"/>
                    <a:pt x="2" y="0"/>
                    <a:pt x="6" y="0"/>
                  </a:cubicBezTo>
                  <a:cubicBezTo>
                    <a:pt x="59" y="0"/>
                    <a:pt x="59" y="0"/>
                    <a:pt x="59" y="0"/>
                  </a:cubicBezTo>
                  <a:cubicBezTo>
                    <a:pt x="63" y="0"/>
                    <a:pt x="65" y="3"/>
                    <a:pt x="65" y="6"/>
                  </a:cubicBezTo>
                  <a:cubicBezTo>
                    <a:pt x="65" y="53"/>
                    <a:pt x="65" y="53"/>
                    <a:pt x="65" y="53"/>
                  </a:cubicBezTo>
                  <a:cubicBezTo>
                    <a:pt x="65" y="56"/>
                    <a:pt x="63" y="59"/>
                    <a:pt x="59" y="59"/>
                  </a:cubicBezTo>
                  <a:close/>
                  <a:moveTo>
                    <a:pt x="12" y="47"/>
                  </a:moveTo>
                  <a:cubicBezTo>
                    <a:pt x="53" y="47"/>
                    <a:pt x="53" y="47"/>
                    <a:pt x="53" y="47"/>
                  </a:cubicBezTo>
                  <a:cubicBezTo>
                    <a:pt x="53" y="12"/>
                    <a:pt x="53" y="12"/>
                    <a:pt x="53" y="12"/>
                  </a:cubicBezTo>
                  <a:cubicBezTo>
                    <a:pt x="12" y="12"/>
                    <a:pt x="12" y="12"/>
                    <a:pt x="12" y="12"/>
                  </a:cubicBezTo>
                  <a:lnTo>
                    <a:pt x="12" y="4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9" name="Freeform 62"/>
            <p:cNvSpPr>
              <a:spLocks noEditPoints="1"/>
            </p:cNvSpPr>
            <p:nvPr/>
          </p:nvSpPr>
          <p:spPr bwMode="auto">
            <a:xfrm>
              <a:off x="8066236" y="2291241"/>
              <a:ext cx="106227" cy="97169"/>
            </a:xfrm>
            <a:custGeom>
              <a:gdLst>
                <a:gd fmla="*/ 59 w 65" name="T0"/>
                <a:gd fmla="*/ 59 h 59" name="T1"/>
                <a:gd fmla="*/ 6 w 65" name="T2"/>
                <a:gd fmla="*/ 59 h 59" name="T3"/>
                <a:gd fmla="*/ 0 w 65" name="T4"/>
                <a:gd fmla="*/ 53 h 59" name="T5"/>
                <a:gd fmla="*/ 0 w 65" name="T6"/>
                <a:gd fmla="*/ 6 h 59" name="T7"/>
                <a:gd fmla="*/ 6 w 65" name="T8"/>
                <a:gd fmla="*/ 0 h 59" name="T9"/>
                <a:gd fmla="*/ 59 w 65" name="T10"/>
                <a:gd fmla="*/ 0 h 59" name="T11"/>
                <a:gd fmla="*/ 65 w 65" name="T12"/>
                <a:gd fmla="*/ 6 h 59" name="T13"/>
                <a:gd fmla="*/ 65 w 65" name="T14"/>
                <a:gd fmla="*/ 53 h 59" name="T15"/>
                <a:gd fmla="*/ 59 w 65" name="T16"/>
                <a:gd fmla="*/ 59 h 59" name="T17"/>
                <a:gd fmla="*/ 12 w 65" name="T18"/>
                <a:gd fmla="*/ 47 h 59" name="T19"/>
                <a:gd fmla="*/ 53 w 65" name="T20"/>
                <a:gd fmla="*/ 47 h 59" name="T21"/>
                <a:gd fmla="*/ 53 w 65" name="T22"/>
                <a:gd fmla="*/ 12 h 59" name="T23"/>
                <a:gd fmla="*/ 12 w 65" name="T24"/>
                <a:gd fmla="*/ 12 h 59" name="T25"/>
                <a:gd fmla="*/ 12 w 65" name="T26"/>
                <a:gd fmla="*/ 47 h 59" name="T2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b="b" l="0" r="r" t="0"/>
              <a:pathLst>
                <a:path h="59" w="65">
                  <a:moveTo>
                    <a:pt x="59" y="59"/>
                  </a:moveTo>
                  <a:cubicBezTo>
                    <a:pt x="6" y="59"/>
                    <a:pt x="6" y="59"/>
                    <a:pt x="6" y="59"/>
                  </a:cubicBezTo>
                  <a:cubicBezTo>
                    <a:pt x="2" y="59"/>
                    <a:pt x="0" y="56"/>
                    <a:pt x="0" y="53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0" y="3"/>
                    <a:pt x="2" y="0"/>
                    <a:pt x="6" y="0"/>
                  </a:cubicBezTo>
                  <a:cubicBezTo>
                    <a:pt x="59" y="0"/>
                    <a:pt x="59" y="0"/>
                    <a:pt x="59" y="0"/>
                  </a:cubicBezTo>
                  <a:cubicBezTo>
                    <a:pt x="63" y="0"/>
                    <a:pt x="65" y="3"/>
                    <a:pt x="65" y="6"/>
                  </a:cubicBezTo>
                  <a:cubicBezTo>
                    <a:pt x="65" y="53"/>
                    <a:pt x="65" y="53"/>
                    <a:pt x="65" y="53"/>
                  </a:cubicBezTo>
                  <a:cubicBezTo>
                    <a:pt x="65" y="56"/>
                    <a:pt x="63" y="59"/>
                    <a:pt x="59" y="59"/>
                  </a:cubicBezTo>
                  <a:close/>
                  <a:moveTo>
                    <a:pt x="12" y="47"/>
                  </a:moveTo>
                  <a:cubicBezTo>
                    <a:pt x="53" y="47"/>
                    <a:pt x="53" y="47"/>
                    <a:pt x="53" y="47"/>
                  </a:cubicBezTo>
                  <a:cubicBezTo>
                    <a:pt x="53" y="12"/>
                    <a:pt x="53" y="12"/>
                    <a:pt x="53" y="12"/>
                  </a:cubicBezTo>
                  <a:cubicBezTo>
                    <a:pt x="12" y="12"/>
                    <a:pt x="12" y="12"/>
                    <a:pt x="12" y="12"/>
                  </a:cubicBezTo>
                  <a:lnTo>
                    <a:pt x="12" y="4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465" name="speech bubble 2"/>
          <p:cNvGrpSpPr/>
          <p:nvPr/>
        </p:nvGrpSpPr>
        <p:grpSpPr>
          <a:xfrm>
            <a:off x="9776876" y="1322646"/>
            <a:ext cx="738967" cy="605841"/>
            <a:chOff x="1417638" y="3235325"/>
            <a:chExt cx="1471613" cy="1206500"/>
          </a:xfrm>
        </p:grpSpPr>
        <p:sp>
          <p:nvSpPr>
            <p:cNvPr id="645" name="Freeform 22"/>
            <p:cNvSpPr/>
            <p:nvPr/>
          </p:nvSpPr>
          <p:spPr bwMode="auto">
            <a:xfrm>
              <a:off x="1449388" y="3267075"/>
              <a:ext cx="1408113" cy="1143000"/>
            </a:xfrm>
            <a:custGeom>
              <a:gdLst>
                <a:gd fmla="*/ 383 w 444" name="T0"/>
                <a:gd fmla="*/ 0 h 360" name="T1"/>
                <a:gd fmla="*/ 61 w 444" name="T2"/>
                <a:gd fmla="*/ 0 h 360" name="T3"/>
                <a:gd fmla="*/ 0 w 444" name="T4"/>
                <a:gd fmla="*/ 66 h 360" name="T5"/>
                <a:gd fmla="*/ 0 w 444" name="T6"/>
                <a:gd fmla="*/ 204 h 360" name="T7"/>
                <a:gd fmla="*/ 61 w 444" name="T8"/>
                <a:gd fmla="*/ 275 h 360" name="T9"/>
                <a:gd fmla="*/ 227 w 444" name="T10"/>
                <a:gd fmla="*/ 275 h 360" name="T11"/>
                <a:gd fmla="*/ 283 w 444" name="T12"/>
                <a:gd fmla="*/ 360 h 360" name="T13"/>
                <a:gd fmla="*/ 335 w 444" name="T14"/>
                <a:gd fmla="*/ 275 h 360" name="T15"/>
                <a:gd fmla="*/ 383 w 444" name="T16"/>
                <a:gd fmla="*/ 275 h 360" name="T17"/>
                <a:gd fmla="*/ 444 w 444" name="T18"/>
                <a:gd fmla="*/ 204 h 360" name="T19"/>
                <a:gd fmla="*/ 444 w 444" name="T20"/>
                <a:gd fmla="*/ 66 h 360" name="T21"/>
                <a:gd fmla="*/ 383 w 444" name="T22"/>
                <a:gd fmla="*/ 0 h 360" name="T2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b="b" l="0" r="r" t="0"/>
              <a:pathLst>
                <a:path h="360" w="442">
                  <a:moveTo>
                    <a:pt x="383" y="0"/>
                  </a:moveTo>
                  <a:cubicBezTo>
                    <a:pt x="61" y="0"/>
                    <a:pt x="61" y="0"/>
                    <a:pt x="61" y="0"/>
                  </a:cubicBezTo>
                  <a:cubicBezTo>
                    <a:pt x="28" y="0"/>
                    <a:pt x="0" y="28"/>
                    <a:pt x="0" y="66"/>
                  </a:cubicBezTo>
                  <a:cubicBezTo>
                    <a:pt x="0" y="204"/>
                    <a:pt x="0" y="204"/>
                    <a:pt x="0" y="204"/>
                  </a:cubicBezTo>
                  <a:cubicBezTo>
                    <a:pt x="0" y="242"/>
                    <a:pt x="28" y="275"/>
                    <a:pt x="61" y="275"/>
                  </a:cubicBezTo>
                  <a:cubicBezTo>
                    <a:pt x="227" y="275"/>
                    <a:pt x="227" y="275"/>
                    <a:pt x="227" y="275"/>
                  </a:cubicBezTo>
                  <a:cubicBezTo>
                    <a:pt x="283" y="360"/>
                    <a:pt x="283" y="360"/>
                    <a:pt x="283" y="360"/>
                  </a:cubicBezTo>
                  <a:cubicBezTo>
                    <a:pt x="335" y="275"/>
                    <a:pt x="335" y="275"/>
                    <a:pt x="335" y="275"/>
                  </a:cubicBezTo>
                  <a:cubicBezTo>
                    <a:pt x="383" y="275"/>
                    <a:pt x="383" y="275"/>
                    <a:pt x="383" y="275"/>
                  </a:cubicBezTo>
                  <a:cubicBezTo>
                    <a:pt x="416" y="275"/>
                    <a:pt x="444" y="242"/>
                    <a:pt x="444" y="204"/>
                  </a:cubicBezTo>
                  <a:cubicBezTo>
                    <a:pt x="444" y="66"/>
                    <a:pt x="444" y="66"/>
                    <a:pt x="444" y="66"/>
                  </a:cubicBezTo>
                  <a:cubicBezTo>
                    <a:pt x="444" y="28"/>
                    <a:pt x="416" y="0"/>
                    <a:pt x="383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46" name="Freeform 23"/>
            <p:cNvSpPr>
              <a:spLocks noEditPoints="1"/>
            </p:cNvSpPr>
            <p:nvPr/>
          </p:nvSpPr>
          <p:spPr bwMode="auto">
            <a:xfrm>
              <a:off x="1417638" y="3235325"/>
              <a:ext cx="1471613" cy="1206500"/>
            </a:xfrm>
            <a:custGeom>
              <a:gdLst>
                <a:gd fmla="*/ 293 w 464" name="T0"/>
                <a:gd fmla="*/ 380 h 380" name="T1"/>
                <a:gd fmla="*/ 285 w 464" name="T2"/>
                <a:gd fmla="*/ 376 h 380" name="T3"/>
                <a:gd fmla="*/ 231 w 464" name="T4"/>
                <a:gd fmla="*/ 295 h 380" name="T5"/>
                <a:gd fmla="*/ 71 w 464" name="T6"/>
                <a:gd fmla="*/ 295 h 380" name="T7"/>
                <a:gd fmla="*/ 0 w 464" name="T8"/>
                <a:gd fmla="*/ 214 h 380" name="T9"/>
                <a:gd fmla="*/ 0 w 464" name="T10"/>
                <a:gd fmla="*/ 76 h 380" name="T11"/>
                <a:gd fmla="*/ 71 w 464" name="T12"/>
                <a:gd fmla="*/ 0 h 380" name="T13"/>
                <a:gd fmla="*/ 393 w 464" name="T14"/>
                <a:gd fmla="*/ 0 h 380" name="T15"/>
                <a:gd fmla="*/ 464 w 464" name="T16"/>
                <a:gd fmla="*/ 76 h 380" name="T17"/>
                <a:gd fmla="*/ 464 w 464" name="T18"/>
                <a:gd fmla="*/ 214 h 380" name="T19"/>
                <a:gd fmla="*/ 393 w 464" name="T20"/>
                <a:gd fmla="*/ 295 h 380" name="T21"/>
                <a:gd fmla="*/ 351 w 464" name="T22"/>
                <a:gd fmla="*/ 295 h 380" name="T23"/>
                <a:gd fmla="*/ 302 w 464" name="T24"/>
                <a:gd fmla="*/ 375 h 380" name="T25"/>
                <a:gd fmla="*/ 294 w 464" name="T26"/>
                <a:gd fmla="*/ 380 h 380" name="T27"/>
                <a:gd fmla="*/ 293 w 464" name="T28"/>
                <a:gd fmla="*/ 380 h 380" name="T29"/>
                <a:gd fmla="*/ 72 w 464" name="T30"/>
                <a:gd fmla="*/ 20 h 380" name="T31"/>
                <a:gd fmla="*/ 20 w 464" name="T32"/>
                <a:gd fmla="*/ 76 h 380" name="T33"/>
                <a:gd fmla="*/ 20 w 464" name="T34"/>
                <a:gd fmla="*/ 213 h 380" name="T35"/>
                <a:gd fmla="*/ 71 w 464" name="T36"/>
                <a:gd fmla="*/ 275 h 380" name="T37"/>
                <a:gd fmla="*/ 236 w 464" name="T38"/>
                <a:gd fmla="*/ 275 h 380" name="T39"/>
                <a:gd fmla="*/ 245 w 464" name="T40"/>
                <a:gd fmla="*/ 279 h 380" name="T41"/>
                <a:gd fmla="*/ 293 w 464" name="T42"/>
                <a:gd fmla="*/ 351 h 380" name="T43"/>
                <a:gd fmla="*/ 337 w 464" name="T44"/>
                <a:gd fmla="*/ 280 h 380" name="T45"/>
                <a:gd fmla="*/ 345 w 464" name="T46"/>
                <a:gd fmla="*/ 275 h 380" name="T47"/>
                <a:gd fmla="*/ 392 w 464" name="T48"/>
                <a:gd fmla="*/ 275 h 380" name="T49"/>
                <a:gd fmla="*/ 444 w 464" name="T50"/>
                <a:gd fmla="*/ 214 h 380" name="T51"/>
                <a:gd fmla="*/ 444 w 464" name="T52"/>
                <a:gd fmla="*/ 77 h 380" name="T53"/>
                <a:gd fmla="*/ 393 w 464" name="T54"/>
                <a:gd fmla="*/ 20 h 380" name="T55"/>
                <a:gd fmla="*/ 72 w 464" name="T56"/>
                <a:gd fmla="*/ 20 h 380" name="T5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b="b" l="0" r="r" t="0"/>
              <a:pathLst>
                <a:path h="380" w="462">
                  <a:moveTo>
                    <a:pt x="293" y="380"/>
                  </a:moveTo>
                  <a:cubicBezTo>
                    <a:pt x="290" y="380"/>
                    <a:pt x="287" y="378"/>
                    <a:pt x="285" y="376"/>
                  </a:cubicBezTo>
                  <a:cubicBezTo>
                    <a:pt x="231" y="295"/>
                    <a:pt x="231" y="295"/>
                    <a:pt x="231" y="295"/>
                  </a:cubicBezTo>
                  <a:cubicBezTo>
                    <a:pt x="71" y="295"/>
                    <a:pt x="71" y="295"/>
                    <a:pt x="71" y="295"/>
                  </a:cubicBezTo>
                  <a:cubicBezTo>
                    <a:pt x="33" y="295"/>
                    <a:pt x="0" y="258"/>
                    <a:pt x="0" y="214"/>
                  </a:cubicBezTo>
                  <a:cubicBezTo>
                    <a:pt x="0" y="76"/>
                    <a:pt x="0" y="76"/>
                    <a:pt x="0" y="76"/>
                  </a:cubicBezTo>
                  <a:cubicBezTo>
                    <a:pt x="0" y="34"/>
                    <a:pt x="32" y="0"/>
                    <a:pt x="71" y="0"/>
                  </a:cubicBezTo>
                  <a:cubicBezTo>
                    <a:pt x="393" y="0"/>
                    <a:pt x="393" y="0"/>
                    <a:pt x="393" y="0"/>
                  </a:cubicBezTo>
                  <a:cubicBezTo>
                    <a:pt x="432" y="0"/>
                    <a:pt x="464" y="34"/>
                    <a:pt x="464" y="76"/>
                  </a:cubicBezTo>
                  <a:cubicBezTo>
                    <a:pt x="464" y="214"/>
                    <a:pt x="464" y="214"/>
                    <a:pt x="464" y="214"/>
                  </a:cubicBezTo>
                  <a:cubicBezTo>
                    <a:pt x="464" y="258"/>
                    <a:pt x="431" y="295"/>
                    <a:pt x="393" y="295"/>
                  </a:cubicBezTo>
                  <a:cubicBezTo>
                    <a:pt x="351" y="295"/>
                    <a:pt x="351" y="295"/>
                    <a:pt x="351" y="295"/>
                  </a:cubicBezTo>
                  <a:cubicBezTo>
                    <a:pt x="302" y="375"/>
                    <a:pt x="302" y="375"/>
                    <a:pt x="302" y="375"/>
                  </a:cubicBezTo>
                  <a:cubicBezTo>
                    <a:pt x="300" y="378"/>
                    <a:pt x="297" y="380"/>
                    <a:pt x="294" y="380"/>
                  </a:cubicBezTo>
                  <a:cubicBezTo>
                    <a:pt x="293" y="380"/>
                    <a:pt x="293" y="380"/>
                    <a:pt x="293" y="380"/>
                  </a:cubicBezTo>
                  <a:close/>
                  <a:moveTo>
                    <a:pt x="72" y="20"/>
                  </a:moveTo>
                  <a:cubicBezTo>
                    <a:pt x="43" y="20"/>
                    <a:pt x="20" y="45"/>
                    <a:pt x="20" y="76"/>
                  </a:cubicBezTo>
                  <a:cubicBezTo>
                    <a:pt x="20" y="213"/>
                    <a:pt x="20" y="213"/>
                    <a:pt x="20" y="213"/>
                  </a:cubicBezTo>
                  <a:cubicBezTo>
                    <a:pt x="20" y="246"/>
                    <a:pt x="44" y="275"/>
                    <a:pt x="71" y="275"/>
                  </a:cubicBezTo>
                  <a:cubicBezTo>
                    <a:pt x="236" y="275"/>
                    <a:pt x="236" y="275"/>
                    <a:pt x="236" y="275"/>
                  </a:cubicBezTo>
                  <a:cubicBezTo>
                    <a:pt x="240" y="275"/>
                    <a:pt x="243" y="276"/>
                    <a:pt x="245" y="279"/>
                  </a:cubicBezTo>
                  <a:cubicBezTo>
                    <a:pt x="293" y="351"/>
                    <a:pt x="293" y="351"/>
                    <a:pt x="293" y="351"/>
                  </a:cubicBezTo>
                  <a:cubicBezTo>
                    <a:pt x="337" y="280"/>
                    <a:pt x="337" y="280"/>
                    <a:pt x="337" y="280"/>
                  </a:cubicBezTo>
                  <a:cubicBezTo>
                    <a:pt x="339" y="277"/>
                    <a:pt x="342" y="275"/>
                    <a:pt x="345" y="275"/>
                  </a:cubicBezTo>
                  <a:cubicBezTo>
                    <a:pt x="392" y="275"/>
                    <a:pt x="392" y="275"/>
                    <a:pt x="392" y="275"/>
                  </a:cubicBezTo>
                  <a:cubicBezTo>
                    <a:pt x="420" y="275"/>
                    <a:pt x="444" y="246"/>
                    <a:pt x="444" y="214"/>
                  </a:cubicBezTo>
                  <a:cubicBezTo>
                    <a:pt x="444" y="77"/>
                    <a:pt x="444" y="77"/>
                    <a:pt x="444" y="77"/>
                  </a:cubicBezTo>
                  <a:cubicBezTo>
                    <a:pt x="444" y="45"/>
                    <a:pt x="421" y="20"/>
                    <a:pt x="393" y="20"/>
                  </a:cubicBezTo>
                  <a:lnTo>
                    <a:pt x="72" y="20"/>
                  </a:lnTo>
                  <a:close/>
                </a:path>
              </a:pathLst>
            </a:custGeom>
            <a:solidFill>
              <a:schemeClr val="tx2">
                <a:lumMod val="60000"/>
                <a:lumOff val="4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466" name="magnifying glass"/>
          <p:cNvGrpSpPr/>
          <p:nvPr/>
        </p:nvGrpSpPr>
        <p:grpSpPr>
          <a:xfrm>
            <a:off x="5486274" y="1671526"/>
            <a:ext cx="408146" cy="746141"/>
            <a:chOff x="2701926" y="250825"/>
            <a:chExt cx="812800" cy="1485900"/>
          </a:xfrm>
        </p:grpSpPr>
        <p:sp>
          <p:nvSpPr>
            <p:cNvPr id="640" name="Freeform 24"/>
            <p:cNvSpPr/>
            <p:nvPr/>
          </p:nvSpPr>
          <p:spPr bwMode="auto">
            <a:xfrm>
              <a:off x="3076576" y="1038225"/>
              <a:ext cx="63500" cy="698500"/>
            </a:xfrm>
            <a:custGeom>
              <a:gdLst>
                <a:gd fmla="*/ 10 w 20" name="T0"/>
                <a:gd fmla="*/ 220 h 220" name="T1"/>
                <a:gd fmla="*/ 0 w 20" name="T2"/>
                <a:gd fmla="*/ 210 h 220" name="T3"/>
                <a:gd fmla="*/ 0 w 20" name="T4"/>
                <a:gd fmla="*/ 10 h 220" name="T5"/>
                <a:gd fmla="*/ 10 w 20" name="T6"/>
                <a:gd fmla="*/ 0 h 220" name="T7"/>
                <a:gd fmla="*/ 20 w 20" name="T8"/>
                <a:gd fmla="*/ 10 h 220" name="T9"/>
                <a:gd fmla="*/ 20 w 20" name="T10"/>
                <a:gd fmla="*/ 210 h 220" name="T11"/>
                <a:gd fmla="*/ 10 w 20" name="T12"/>
                <a:gd fmla="*/ 220 h 220" name="T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b="b" l="0" r="r" t="0"/>
              <a:pathLst>
                <a:path h="220" w="20">
                  <a:moveTo>
                    <a:pt x="10" y="220"/>
                  </a:moveTo>
                  <a:cubicBezTo>
                    <a:pt x="5" y="220"/>
                    <a:pt x="0" y="215"/>
                    <a:pt x="0" y="210"/>
                  </a:cubicBezTo>
                  <a:cubicBezTo>
                    <a:pt x="0" y="10"/>
                    <a:pt x="0" y="10"/>
                    <a:pt x="0" y="10"/>
                  </a:cubicBezTo>
                  <a:cubicBezTo>
                    <a:pt x="0" y="4"/>
                    <a:pt x="5" y="0"/>
                    <a:pt x="10" y="0"/>
                  </a:cubicBezTo>
                  <a:cubicBezTo>
                    <a:pt x="16" y="0"/>
                    <a:pt x="20" y="4"/>
                    <a:pt x="20" y="10"/>
                  </a:cubicBezTo>
                  <a:cubicBezTo>
                    <a:pt x="20" y="210"/>
                    <a:pt x="20" y="210"/>
                    <a:pt x="20" y="210"/>
                  </a:cubicBezTo>
                  <a:cubicBezTo>
                    <a:pt x="20" y="215"/>
                    <a:pt x="16" y="220"/>
                    <a:pt x="10" y="220"/>
                  </a:cubicBezTo>
                  <a:close/>
                </a:path>
              </a:pathLst>
            </a:custGeom>
            <a:solidFill>
              <a:schemeClr val="bg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41" name="Oval 25"/>
            <p:cNvSpPr>
              <a:spLocks noChangeArrowheads="1"/>
            </p:cNvSpPr>
            <p:nvPr/>
          </p:nvSpPr>
          <p:spPr bwMode="auto">
            <a:xfrm>
              <a:off x="2733676" y="282575"/>
              <a:ext cx="749300" cy="762000"/>
            </a:xfrm>
            <a:prstGeom prst="ellipse">
              <a:avLst/>
            </a:prstGeom>
            <a:gradFill flip="none" rotWithShape="1">
              <a:gsLst>
                <a:gs pos="36000">
                  <a:schemeClr val="bg1">
                    <a:lumMod val="85000"/>
                  </a:schemeClr>
                </a:gs>
                <a:gs pos="66000">
                  <a:schemeClr val="bg1">
                    <a:lumMod val="75000"/>
                  </a:schemeClr>
                </a:gs>
              </a:gsLst>
              <a:path path="circle">
                <a:fillToRect b="50000" l="50000" r="50000" t="50000"/>
              </a:path>
            </a:gra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42" name="Freeform 26"/>
            <p:cNvSpPr>
              <a:spLocks noEditPoints="1"/>
            </p:cNvSpPr>
            <p:nvPr/>
          </p:nvSpPr>
          <p:spPr bwMode="auto">
            <a:xfrm>
              <a:off x="2701926" y="250825"/>
              <a:ext cx="812800" cy="825500"/>
            </a:xfrm>
            <a:custGeom>
              <a:gdLst>
                <a:gd fmla="*/ 128 w 256" name="T0"/>
                <a:gd fmla="*/ 260 h 260" name="T1"/>
                <a:gd fmla="*/ 0 w 256" name="T2"/>
                <a:gd fmla="*/ 130 h 260" name="T3"/>
                <a:gd fmla="*/ 128 w 256" name="T4"/>
                <a:gd fmla="*/ 0 h 260" name="T5"/>
                <a:gd fmla="*/ 256 w 256" name="T6"/>
                <a:gd fmla="*/ 130 h 260" name="T7"/>
                <a:gd fmla="*/ 128 w 256" name="T8"/>
                <a:gd fmla="*/ 260 h 260" name="T9"/>
                <a:gd fmla="*/ 128 w 256" name="T10"/>
                <a:gd fmla="*/ 20 h 260" name="T11"/>
                <a:gd fmla="*/ 20 w 256" name="T12"/>
                <a:gd fmla="*/ 130 h 260" name="T13"/>
                <a:gd fmla="*/ 128 w 256" name="T14"/>
                <a:gd fmla="*/ 240 h 260" name="T15"/>
                <a:gd fmla="*/ 236 w 256" name="T16"/>
                <a:gd fmla="*/ 130 h 260" name="T17"/>
                <a:gd fmla="*/ 128 w 256" name="T18"/>
                <a:gd fmla="*/ 20 h 260" name="T1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b="b" l="0" r="r" t="0"/>
              <a:pathLst>
                <a:path h="260" w="256">
                  <a:moveTo>
                    <a:pt x="128" y="260"/>
                  </a:moveTo>
                  <a:cubicBezTo>
                    <a:pt x="58" y="260"/>
                    <a:pt x="0" y="201"/>
                    <a:pt x="0" y="130"/>
                  </a:cubicBezTo>
                  <a:cubicBezTo>
                    <a:pt x="0" y="58"/>
                    <a:pt x="58" y="0"/>
                    <a:pt x="128" y="0"/>
                  </a:cubicBezTo>
                  <a:cubicBezTo>
                    <a:pt x="199" y="0"/>
                    <a:pt x="256" y="58"/>
                    <a:pt x="256" y="130"/>
                  </a:cubicBezTo>
                  <a:cubicBezTo>
                    <a:pt x="256" y="201"/>
                    <a:pt x="199" y="260"/>
                    <a:pt x="128" y="260"/>
                  </a:cubicBezTo>
                  <a:close/>
                  <a:moveTo>
                    <a:pt x="128" y="20"/>
                  </a:moveTo>
                  <a:cubicBezTo>
                    <a:pt x="69" y="20"/>
                    <a:pt x="20" y="69"/>
                    <a:pt x="20" y="130"/>
                  </a:cubicBezTo>
                  <a:cubicBezTo>
                    <a:pt x="20" y="190"/>
                    <a:pt x="69" y="240"/>
                    <a:pt x="128" y="240"/>
                  </a:cubicBezTo>
                  <a:cubicBezTo>
                    <a:pt x="188" y="240"/>
                    <a:pt x="236" y="190"/>
                    <a:pt x="236" y="130"/>
                  </a:cubicBezTo>
                  <a:cubicBezTo>
                    <a:pt x="236" y="69"/>
                    <a:pt x="188" y="20"/>
                    <a:pt x="128" y="20"/>
                  </a:cubicBezTo>
                  <a:close/>
                </a:path>
              </a:pathLst>
            </a:custGeom>
            <a:solidFill>
              <a:schemeClr val="bg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43" name="Freeform 27"/>
            <p:cNvSpPr>
              <a:spLocks noEditPoints="1"/>
            </p:cNvSpPr>
            <p:nvPr/>
          </p:nvSpPr>
          <p:spPr bwMode="auto">
            <a:xfrm>
              <a:off x="2809876" y="365125"/>
              <a:ext cx="596900" cy="596900"/>
            </a:xfrm>
            <a:custGeom>
              <a:gdLst>
                <a:gd fmla="*/ 94 w 188" name="T0"/>
                <a:gd fmla="*/ 188 h 188" name="T1"/>
                <a:gd fmla="*/ 0 w 188" name="T2"/>
                <a:gd fmla="*/ 94 h 188" name="T3"/>
                <a:gd fmla="*/ 94 w 188" name="T4"/>
                <a:gd fmla="*/ 0 h 188" name="T5"/>
                <a:gd fmla="*/ 188 w 188" name="T6"/>
                <a:gd fmla="*/ 94 h 188" name="T7"/>
                <a:gd fmla="*/ 94 w 188" name="T8"/>
                <a:gd fmla="*/ 188 h 188" name="T9"/>
                <a:gd fmla="*/ 94 w 188" name="T10"/>
                <a:gd fmla="*/ 12 h 188" name="T11"/>
                <a:gd fmla="*/ 12 w 188" name="T12"/>
                <a:gd fmla="*/ 94 h 188" name="T13"/>
                <a:gd fmla="*/ 94 w 188" name="T14"/>
                <a:gd fmla="*/ 176 h 188" name="T15"/>
                <a:gd fmla="*/ 176 w 188" name="T16"/>
                <a:gd fmla="*/ 94 h 188" name="T17"/>
                <a:gd fmla="*/ 94 w 188" name="T18"/>
                <a:gd fmla="*/ 12 h 188" name="T1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b="b" l="0" r="r" t="0"/>
              <a:pathLst>
                <a:path h="188" w="188">
                  <a:moveTo>
                    <a:pt x="94" y="188"/>
                  </a:moveTo>
                  <a:cubicBezTo>
                    <a:pt x="42" y="188"/>
                    <a:pt x="0" y="146"/>
                    <a:pt x="0" y="94"/>
                  </a:cubicBezTo>
                  <a:cubicBezTo>
                    <a:pt x="0" y="42"/>
                    <a:pt x="42" y="0"/>
                    <a:pt x="94" y="0"/>
                  </a:cubicBezTo>
                  <a:cubicBezTo>
                    <a:pt x="146" y="0"/>
                    <a:pt x="188" y="42"/>
                    <a:pt x="188" y="94"/>
                  </a:cubicBezTo>
                  <a:cubicBezTo>
                    <a:pt x="188" y="146"/>
                    <a:pt x="146" y="188"/>
                    <a:pt x="94" y="188"/>
                  </a:cubicBezTo>
                  <a:close/>
                  <a:moveTo>
                    <a:pt x="94" y="12"/>
                  </a:moveTo>
                  <a:cubicBezTo>
                    <a:pt x="49" y="12"/>
                    <a:pt x="12" y="49"/>
                    <a:pt x="12" y="94"/>
                  </a:cubicBezTo>
                  <a:cubicBezTo>
                    <a:pt x="12" y="139"/>
                    <a:pt x="49" y="176"/>
                    <a:pt x="94" y="176"/>
                  </a:cubicBezTo>
                  <a:cubicBezTo>
                    <a:pt x="139" y="176"/>
                    <a:pt x="176" y="139"/>
                    <a:pt x="176" y="94"/>
                  </a:cubicBezTo>
                  <a:cubicBezTo>
                    <a:pt x="176" y="49"/>
                    <a:pt x="139" y="12"/>
                    <a:pt x="94" y="12"/>
                  </a:cubicBezTo>
                  <a:close/>
                </a:path>
              </a:pathLst>
            </a:custGeom>
            <a:solidFill>
              <a:schemeClr val="bg1">
                <a:alpha val="68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467" name="papers"/>
          <p:cNvGrpSpPr/>
          <p:nvPr/>
        </p:nvGrpSpPr>
        <p:grpSpPr>
          <a:xfrm>
            <a:off x="1724690" y="270396"/>
            <a:ext cx="939054" cy="1175013"/>
            <a:chOff x="3073401" y="2232025"/>
            <a:chExt cx="1870075" cy="2339975"/>
          </a:xfrm>
        </p:grpSpPr>
        <p:sp>
          <p:nvSpPr>
            <p:cNvPr id="617" name="Freeform 28"/>
            <p:cNvSpPr/>
            <p:nvPr/>
          </p:nvSpPr>
          <p:spPr bwMode="auto">
            <a:xfrm>
              <a:off x="3105151" y="2263775"/>
              <a:ext cx="1638300" cy="2101850"/>
            </a:xfrm>
            <a:custGeom>
              <a:gdLst>
                <a:gd fmla="*/ 37 w 516" name="T0"/>
                <a:gd fmla="*/ 662 h 662" name="T1"/>
                <a:gd fmla="*/ 0 w 516" name="T2"/>
                <a:gd fmla="*/ 625 h 662" name="T3"/>
                <a:gd fmla="*/ 0 w 516" name="T4"/>
                <a:gd fmla="*/ 37 h 662" name="T5"/>
                <a:gd fmla="*/ 37 w 516" name="T6"/>
                <a:gd fmla="*/ 0 h 662" name="T7"/>
                <a:gd fmla="*/ 480 w 516" name="T8"/>
                <a:gd fmla="*/ 0 h 662" name="T9"/>
                <a:gd fmla="*/ 516 w 516" name="T10"/>
                <a:gd fmla="*/ 37 h 662" name="T11"/>
                <a:gd fmla="*/ 516 w 516" name="T12"/>
                <a:gd fmla="*/ 625 h 662" name="T13"/>
                <a:gd fmla="*/ 480 w 516" name="T14"/>
                <a:gd fmla="*/ 662 h 662" name="T15"/>
                <a:gd fmla="*/ 37 w 516" name="T16"/>
                <a:gd fmla="*/ 662 h 662" name="T1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b="b" l="0" r="r" t="0"/>
              <a:pathLst>
                <a:path h="662" w="516">
                  <a:moveTo>
                    <a:pt x="37" y="662"/>
                  </a:moveTo>
                  <a:cubicBezTo>
                    <a:pt x="17" y="662"/>
                    <a:pt x="0" y="646"/>
                    <a:pt x="0" y="625"/>
                  </a:cubicBezTo>
                  <a:cubicBezTo>
                    <a:pt x="0" y="37"/>
                    <a:pt x="0" y="37"/>
                    <a:pt x="0" y="37"/>
                  </a:cubicBezTo>
                  <a:cubicBezTo>
                    <a:pt x="0" y="17"/>
                    <a:pt x="17" y="0"/>
                    <a:pt x="37" y="0"/>
                  </a:cubicBezTo>
                  <a:cubicBezTo>
                    <a:pt x="480" y="0"/>
                    <a:pt x="480" y="0"/>
                    <a:pt x="480" y="0"/>
                  </a:cubicBezTo>
                  <a:cubicBezTo>
                    <a:pt x="500" y="0"/>
                    <a:pt x="516" y="17"/>
                    <a:pt x="516" y="37"/>
                  </a:cubicBezTo>
                  <a:cubicBezTo>
                    <a:pt x="516" y="625"/>
                    <a:pt x="516" y="625"/>
                    <a:pt x="516" y="625"/>
                  </a:cubicBezTo>
                  <a:cubicBezTo>
                    <a:pt x="516" y="646"/>
                    <a:pt x="500" y="662"/>
                    <a:pt x="480" y="662"/>
                  </a:cubicBezTo>
                  <a:lnTo>
                    <a:pt x="37" y="662"/>
                  </a:lnTo>
                  <a:close/>
                </a:path>
              </a:pathLst>
            </a:custGeom>
            <a:gradFill>
              <a:gsLst>
                <a:gs pos="50000">
                  <a:schemeClr val="bg1">
                    <a:lumMod val="95000"/>
                  </a:schemeClr>
                </a:gs>
                <a:gs pos="100000">
                  <a:schemeClr val="bg1"/>
                </a:gs>
              </a:gsLst>
              <a:lin ang="16200000" scaled="1"/>
            </a:gra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18" name="Freeform 29"/>
            <p:cNvSpPr>
              <a:spLocks noEditPoints="1"/>
            </p:cNvSpPr>
            <p:nvPr/>
          </p:nvSpPr>
          <p:spPr bwMode="auto">
            <a:xfrm>
              <a:off x="3073401" y="2232025"/>
              <a:ext cx="1701800" cy="2165350"/>
            </a:xfrm>
            <a:custGeom>
              <a:gdLst>
                <a:gd fmla="*/ 490 w 536" name="T0"/>
                <a:gd fmla="*/ 20 h 682" name="T1"/>
                <a:gd fmla="*/ 516 w 536" name="T2"/>
                <a:gd fmla="*/ 47 h 682" name="T3"/>
                <a:gd fmla="*/ 516 w 536" name="T4"/>
                <a:gd fmla="*/ 635 h 682" name="T5"/>
                <a:gd fmla="*/ 490 w 536" name="T6"/>
                <a:gd fmla="*/ 662 h 682" name="T7"/>
                <a:gd fmla="*/ 47 w 536" name="T8"/>
                <a:gd fmla="*/ 662 h 682" name="T9"/>
                <a:gd fmla="*/ 20 w 536" name="T10"/>
                <a:gd fmla="*/ 635 h 682" name="T11"/>
                <a:gd fmla="*/ 20 w 536" name="T12"/>
                <a:gd fmla="*/ 47 h 682" name="T13"/>
                <a:gd fmla="*/ 47 w 536" name="T14"/>
                <a:gd fmla="*/ 20 h 682" name="T15"/>
                <a:gd fmla="*/ 490 w 536" name="T16"/>
                <a:gd fmla="*/ 20 h 682" name="T17"/>
                <a:gd fmla="*/ 490 w 536" name="T18"/>
                <a:gd fmla="*/ 0 h 682" name="T19"/>
                <a:gd fmla="*/ 47 w 536" name="T20"/>
                <a:gd fmla="*/ 0 h 682" name="T21"/>
                <a:gd fmla="*/ 0 w 536" name="T22"/>
                <a:gd fmla="*/ 47 h 682" name="T23"/>
                <a:gd fmla="*/ 0 w 536" name="T24"/>
                <a:gd fmla="*/ 635 h 682" name="T25"/>
                <a:gd fmla="*/ 47 w 536" name="T26"/>
                <a:gd fmla="*/ 682 h 682" name="T27"/>
                <a:gd fmla="*/ 490 w 536" name="T28"/>
                <a:gd fmla="*/ 682 h 682" name="T29"/>
                <a:gd fmla="*/ 536 w 536" name="T30"/>
                <a:gd fmla="*/ 635 h 682" name="T31"/>
                <a:gd fmla="*/ 536 w 536" name="T32"/>
                <a:gd fmla="*/ 47 h 682" name="T33"/>
                <a:gd fmla="*/ 490 w 536" name="T34"/>
                <a:gd fmla="*/ 0 h 682" name="T3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b="b" l="0" r="r" t="0"/>
              <a:pathLst>
                <a:path h="682" w="536">
                  <a:moveTo>
                    <a:pt x="490" y="20"/>
                  </a:moveTo>
                  <a:cubicBezTo>
                    <a:pt x="504" y="20"/>
                    <a:pt x="516" y="32"/>
                    <a:pt x="516" y="47"/>
                  </a:cubicBezTo>
                  <a:cubicBezTo>
                    <a:pt x="516" y="635"/>
                    <a:pt x="516" y="635"/>
                    <a:pt x="516" y="635"/>
                  </a:cubicBezTo>
                  <a:cubicBezTo>
                    <a:pt x="516" y="650"/>
                    <a:pt x="504" y="662"/>
                    <a:pt x="490" y="662"/>
                  </a:cubicBezTo>
                  <a:cubicBezTo>
                    <a:pt x="47" y="662"/>
                    <a:pt x="47" y="662"/>
                    <a:pt x="47" y="662"/>
                  </a:cubicBezTo>
                  <a:cubicBezTo>
                    <a:pt x="32" y="662"/>
                    <a:pt x="20" y="650"/>
                    <a:pt x="20" y="635"/>
                  </a:cubicBezTo>
                  <a:cubicBezTo>
                    <a:pt x="20" y="47"/>
                    <a:pt x="20" y="47"/>
                    <a:pt x="20" y="47"/>
                  </a:cubicBezTo>
                  <a:cubicBezTo>
                    <a:pt x="20" y="32"/>
                    <a:pt x="32" y="20"/>
                    <a:pt x="47" y="20"/>
                  </a:cubicBezTo>
                  <a:cubicBezTo>
                    <a:pt x="490" y="20"/>
                    <a:pt x="490" y="20"/>
                    <a:pt x="490" y="20"/>
                  </a:cubicBezTo>
                  <a:moveTo>
                    <a:pt x="490" y="0"/>
                  </a:moveTo>
                  <a:cubicBezTo>
                    <a:pt x="47" y="0"/>
                    <a:pt x="47" y="0"/>
                    <a:pt x="47" y="0"/>
                  </a:cubicBezTo>
                  <a:cubicBezTo>
                    <a:pt x="21" y="0"/>
                    <a:pt x="0" y="21"/>
                    <a:pt x="0" y="47"/>
                  </a:cubicBezTo>
                  <a:cubicBezTo>
                    <a:pt x="0" y="635"/>
                    <a:pt x="0" y="635"/>
                    <a:pt x="0" y="635"/>
                  </a:cubicBezTo>
                  <a:cubicBezTo>
                    <a:pt x="0" y="661"/>
                    <a:pt x="21" y="682"/>
                    <a:pt x="47" y="682"/>
                  </a:cubicBezTo>
                  <a:cubicBezTo>
                    <a:pt x="490" y="682"/>
                    <a:pt x="490" y="682"/>
                    <a:pt x="490" y="682"/>
                  </a:cubicBezTo>
                  <a:cubicBezTo>
                    <a:pt x="516" y="682"/>
                    <a:pt x="536" y="661"/>
                    <a:pt x="536" y="635"/>
                  </a:cubicBezTo>
                  <a:cubicBezTo>
                    <a:pt x="536" y="47"/>
                    <a:pt x="536" y="47"/>
                    <a:pt x="536" y="47"/>
                  </a:cubicBezTo>
                  <a:cubicBezTo>
                    <a:pt x="536" y="21"/>
                    <a:pt x="516" y="0"/>
                    <a:pt x="490" y="0"/>
                  </a:cubicBezTo>
                  <a:close/>
                </a:path>
              </a:pathLst>
            </a:custGeom>
            <a:solidFill>
              <a:schemeClr val="tx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19" name="Freeform 30"/>
            <p:cNvSpPr/>
            <p:nvPr/>
          </p:nvSpPr>
          <p:spPr bwMode="auto">
            <a:xfrm>
              <a:off x="3273426" y="2438400"/>
              <a:ext cx="1638300" cy="2101850"/>
            </a:xfrm>
            <a:custGeom>
              <a:gdLst>
                <a:gd fmla="*/ 37 w 516" name="T0"/>
                <a:gd fmla="*/ 662 h 662" name="T1"/>
                <a:gd fmla="*/ 0 w 516" name="T2"/>
                <a:gd fmla="*/ 625 h 662" name="T3"/>
                <a:gd fmla="*/ 0 w 516" name="T4"/>
                <a:gd fmla="*/ 36 h 662" name="T5"/>
                <a:gd fmla="*/ 37 w 516" name="T6"/>
                <a:gd fmla="*/ 0 h 662" name="T7"/>
                <a:gd fmla="*/ 479 w 516" name="T8"/>
                <a:gd fmla="*/ 0 h 662" name="T9"/>
                <a:gd fmla="*/ 516 w 516" name="T10"/>
                <a:gd fmla="*/ 36 h 662" name="T11"/>
                <a:gd fmla="*/ 516 w 516" name="T12"/>
                <a:gd fmla="*/ 625 h 662" name="T13"/>
                <a:gd fmla="*/ 479 w 516" name="T14"/>
                <a:gd fmla="*/ 662 h 662" name="T15"/>
                <a:gd fmla="*/ 37 w 516" name="T16"/>
                <a:gd fmla="*/ 662 h 662" name="T1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b="b" l="0" r="r" t="0"/>
              <a:pathLst>
                <a:path h="662" w="516">
                  <a:moveTo>
                    <a:pt x="37" y="662"/>
                  </a:moveTo>
                  <a:cubicBezTo>
                    <a:pt x="16" y="662"/>
                    <a:pt x="0" y="645"/>
                    <a:pt x="0" y="625"/>
                  </a:cubicBezTo>
                  <a:cubicBezTo>
                    <a:pt x="0" y="36"/>
                    <a:pt x="0" y="36"/>
                    <a:pt x="0" y="36"/>
                  </a:cubicBezTo>
                  <a:cubicBezTo>
                    <a:pt x="0" y="16"/>
                    <a:pt x="16" y="0"/>
                    <a:pt x="37" y="0"/>
                  </a:cubicBezTo>
                  <a:cubicBezTo>
                    <a:pt x="479" y="0"/>
                    <a:pt x="479" y="0"/>
                    <a:pt x="479" y="0"/>
                  </a:cubicBezTo>
                  <a:cubicBezTo>
                    <a:pt x="500" y="0"/>
                    <a:pt x="516" y="16"/>
                    <a:pt x="516" y="36"/>
                  </a:cubicBezTo>
                  <a:cubicBezTo>
                    <a:pt x="516" y="625"/>
                    <a:pt x="516" y="625"/>
                    <a:pt x="516" y="625"/>
                  </a:cubicBezTo>
                  <a:cubicBezTo>
                    <a:pt x="516" y="645"/>
                    <a:pt x="500" y="662"/>
                    <a:pt x="479" y="662"/>
                  </a:cubicBezTo>
                  <a:lnTo>
                    <a:pt x="37" y="662"/>
                  </a:lnTo>
                  <a:close/>
                </a:path>
              </a:pathLst>
            </a:custGeom>
            <a:gradFill>
              <a:gsLst>
                <a:gs pos="50000">
                  <a:schemeClr val="bg1">
                    <a:lumMod val="95000"/>
                  </a:schemeClr>
                </a:gs>
                <a:gs pos="100000">
                  <a:schemeClr val="bg1"/>
                </a:gs>
              </a:gsLst>
              <a:lin ang="16200000" scaled="1"/>
            </a:gra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20" name="Freeform 31"/>
            <p:cNvSpPr>
              <a:spLocks noEditPoints="1"/>
            </p:cNvSpPr>
            <p:nvPr/>
          </p:nvSpPr>
          <p:spPr bwMode="auto">
            <a:xfrm>
              <a:off x="3241676" y="2406650"/>
              <a:ext cx="1701800" cy="2165350"/>
            </a:xfrm>
            <a:custGeom>
              <a:gdLst>
                <a:gd fmla="*/ 489 w 536" name="T0"/>
                <a:gd fmla="*/ 20 h 682" name="T1"/>
                <a:gd fmla="*/ 516 w 536" name="T2"/>
                <a:gd fmla="*/ 46 h 682" name="T3"/>
                <a:gd fmla="*/ 516 w 536" name="T4"/>
                <a:gd fmla="*/ 635 h 682" name="T5"/>
                <a:gd fmla="*/ 489 w 536" name="T6"/>
                <a:gd fmla="*/ 662 h 682" name="T7"/>
                <a:gd fmla="*/ 47 w 536" name="T8"/>
                <a:gd fmla="*/ 662 h 682" name="T9"/>
                <a:gd fmla="*/ 20 w 536" name="T10"/>
                <a:gd fmla="*/ 635 h 682" name="T11"/>
                <a:gd fmla="*/ 20 w 536" name="T12"/>
                <a:gd fmla="*/ 46 h 682" name="T13"/>
                <a:gd fmla="*/ 47 w 536" name="T14"/>
                <a:gd fmla="*/ 20 h 682" name="T15"/>
                <a:gd fmla="*/ 489 w 536" name="T16"/>
                <a:gd fmla="*/ 20 h 682" name="T17"/>
                <a:gd fmla="*/ 489 w 536" name="T18"/>
                <a:gd fmla="*/ 0 h 682" name="T19"/>
                <a:gd fmla="*/ 47 w 536" name="T20"/>
                <a:gd fmla="*/ 0 h 682" name="T21"/>
                <a:gd fmla="*/ 0 w 536" name="T22"/>
                <a:gd fmla="*/ 46 h 682" name="T23"/>
                <a:gd fmla="*/ 0 w 536" name="T24"/>
                <a:gd fmla="*/ 635 h 682" name="T25"/>
                <a:gd fmla="*/ 47 w 536" name="T26"/>
                <a:gd fmla="*/ 682 h 682" name="T27"/>
                <a:gd fmla="*/ 489 w 536" name="T28"/>
                <a:gd fmla="*/ 682 h 682" name="T29"/>
                <a:gd fmla="*/ 536 w 536" name="T30"/>
                <a:gd fmla="*/ 635 h 682" name="T31"/>
                <a:gd fmla="*/ 536 w 536" name="T32"/>
                <a:gd fmla="*/ 46 h 682" name="T33"/>
                <a:gd fmla="*/ 489 w 536" name="T34"/>
                <a:gd fmla="*/ 0 h 682" name="T3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b="b" l="0" r="r" t="0"/>
              <a:pathLst>
                <a:path h="682" w="536">
                  <a:moveTo>
                    <a:pt x="489" y="20"/>
                  </a:moveTo>
                  <a:cubicBezTo>
                    <a:pt x="504" y="20"/>
                    <a:pt x="516" y="32"/>
                    <a:pt x="516" y="46"/>
                  </a:cubicBezTo>
                  <a:cubicBezTo>
                    <a:pt x="516" y="635"/>
                    <a:pt x="516" y="635"/>
                    <a:pt x="516" y="635"/>
                  </a:cubicBezTo>
                  <a:cubicBezTo>
                    <a:pt x="516" y="650"/>
                    <a:pt x="504" y="662"/>
                    <a:pt x="489" y="662"/>
                  </a:cubicBezTo>
                  <a:cubicBezTo>
                    <a:pt x="47" y="662"/>
                    <a:pt x="47" y="662"/>
                    <a:pt x="47" y="662"/>
                  </a:cubicBezTo>
                  <a:cubicBezTo>
                    <a:pt x="32" y="662"/>
                    <a:pt x="20" y="650"/>
                    <a:pt x="20" y="635"/>
                  </a:cubicBezTo>
                  <a:cubicBezTo>
                    <a:pt x="20" y="46"/>
                    <a:pt x="20" y="46"/>
                    <a:pt x="20" y="46"/>
                  </a:cubicBezTo>
                  <a:cubicBezTo>
                    <a:pt x="20" y="32"/>
                    <a:pt x="32" y="20"/>
                    <a:pt x="47" y="20"/>
                  </a:cubicBezTo>
                  <a:cubicBezTo>
                    <a:pt x="489" y="20"/>
                    <a:pt x="489" y="20"/>
                    <a:pt x="489" y="20"/>
                  </a:cubicBezTo>
                  <a:moveTo>
                    <a:pt x="489" y="0"/>
                  </a:moveTo>
                  <a:cubicBezTo>
                    <a:pt x="47" y="0"/>
                    <a:pt x="47" y="0"/>
                    <a:pt x="47" y="0"/>
                  </a:cubicBezTo>
                  <a:cubicBezTo>
                    <a:pt x="21" y="0"/>
                    <a:pt x="0" y="20"/>
                    <a:pt x="0" y="46"/>
                  </a:cubicBezTo>
                  <a:cubicBezTo>
                    <a:pt x="0" y="635"/>
                    <a:pt x="0" y="635"/>
                    <a:pt x="0" y="635"/>
                  </a:cubicBezTo>
                  <a:cubicBezTo>
                    <a:pt x="0" y="661"/>
                    <a:pt x="21" y="682"/>
                    <a:pt x="47" y="682"/>
                  </a:cubicBezTo>
                  <a:cubicBezTo>
                    <a:pt x="489" y="682"/>
                    <a:pt x="489" y="682"/>
                    <a:pt x="489" y="682"/>
                  </a:cubicBezTo>
                  <a:cubicBezTo>
                    <a:pt x="515" y="682"/>
                    <a:pt x="536" y="661"/>
                    <a:pt x="536" y="635"/>
                  </a:cubicBezTo>
                  <a:cubicBezTo>
                    <a:pt x="536" y="46"/>
                    <a:pt x="536" y="46"/>
                    <a:pt x="536" y="46"/>
                  </a:cubicBezTo>
                  <a:cubicBezTo>
                    <a:pt x="536" y="20"/>
                    <a:pt x="515" y="0"/>
                    <a:pt x="489" y="0"/>
                  </a:cubicBezTo>
                  <a:close/>
                </a:path>
              </a:pathLst>
            </a:custGeom>
            <a:solidFill>
              <a:schemeClr val="tx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21" name="Freeform 32"/>
            <p:cNvSpPr>
              <a:spLocks noEditPoints="1"/>
            </p:cNvSpPr>
            <p:nvPr/>
          </p:nvSpPr>
          <p:spPr bwMode="auto">
            <a:xfrm>
              <a:off x="4346576" y="2667000"/>
              <a:ext cx="438150" cy="793750"/>
            </a:xfrm>
            <a:custGeom>
              <a:gdLst>
                <a:gd fmla="*/ 119 w 138" name="T0"/>
                <a:gd fmla="*/ 250 h 250" name="T1"/>
                <a:gd fmla="*/ 20 w 138" name="T2"/>
                <a:gd fmla="*/ 250 h 250" name="T3"/>
                <a:gd fmla="*/ 0 w 138" name="T4"/>
                <a:gd fmla="*/ 230 h 250" name="T5"/>
                <a:gd fmla="*/ 0 w 138" name="T6"/>
                <a:gd fmla="*/ 19 h 250" name="T7"/>
                <a:gd fmla="*/ 20 w 138" name="T8"/>
                <a:gd fmla="*/ 0 h 250" name="T9"/>
                <a:gd fmla="*/ 119 w 138" name="T10"/>
                <a:gd fmla="*/ 0 h 250" name="T11"/>
                <a:gd fmla="*/ 138 w 138" name="T12"/>
                <a:gd fmla="*/ 19 h 250" name="T13"/>
                <a:gd fmla="*/ 138 w 138" name="T14"/>
                <a:gd fmla="*/ 230 h 250" name="T15"/>
                <a:gd fmla="*/ 119 w 138" name="T16"/>
                <a:gd fmla="*/ 250 h 250" name="T17"/>
                <a:gd fmla="*/ 20 w 138" name="T18"/>
                <a:gd fmla="*/ 12 h 250" name="T19"/>
                <a:gd fmla="*/ 12 w 138" name="T20"/>
                <a:gd fmla="*/ 19 h 250" name="T21"/>
                <a:gd fmla="*/ 12 w 138" name="T22"/>
                <a:gd fmla="*/ 230 h 250" name="T23"/>
                <a:gd fmla="*/ 20 w 138" name="T24"/>
                <a:gd fmla="*/ 238 h 250" name="T25"/>
                <a:gd fmla="*/ 119 w 138" name="T26"/>
                <a:gd fmla="*/ 238 h 250" name="T27"/>
                <a:gd fmla="*/ 126 w 138" name="T28"/>
                <a:gd fmla="*/ 230 h 250" name="T29"/>
                <a:gd fmla="*/ 126 w 138" name="T30"/>
                <a:gd fmla="*/ 19 h 250" name="T31"/>
                <a:gd fmla="*/ 119 w 138" name="T32"/>
                <a:gd fmla="*/ 12 h 250" name="T33"/>
                <a:gd fmla="*/ 20 w 138" name="T34"/>
                <a:gd fmla="*/ 12 h 250" name="T3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b="b" l="0" r="r" t="0"/>
              <a:pathLst>
                <a:path h="250" w="138">
                  <a:moveTo>
                    <a:pt x="119" y="250"/>
                  </a:moveTo>
                  <a:cubicBezTo>
                    <a:pt x="20" y="250"/>
                    <a:pt x="20" y="250"/>
                    <a:pt x="20" y="250"/>
                  </a:cubicBezTo>
                  <a:cubicBezTo>
                    <a:pt x="9" y="250"/>
                    <a:pt x="0" y="241"/>
                    <a:pt x="0" y="230"/>
                  </a:cubicBezTo>
                  <a:cubicBezTo>
                    <a:pt x="0" y="19"/>
                    <a:pt x="0" y="19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119" y="0"/>
                    <a:pt x="119" y="0"/>
                    <a:pt x="119" y="0"/>
                  </a:cubicBezTo>
                  <a:cubicBezTo>
                    <a:pt x="129" y="0"/>
                    <a:pt x="138" y="9"/>
                    <a:pt x="138" y="19"/>
                  </a:cubicBezTo>
                  <a:cubicBezTo>
                    <a:pt x="138" y="230"/>
                    <a:pt x="138" y="230"/>
                    <a:pt x="138" y="230"/>
                  </a:cubicBezTo>
                  <a:cubicBezTo>
                    <a:pt x="138" y="241"/>
                    <a:pt x="129" y="250"/>
                    <a:pt x="119" y="250"/>
                  </a:cubicBezTo>
                  <a:close/>
                  <a:moveTo>
                    <a:pt x="20" y="12"/>
                  </a:moveTo>
                  <a:cubicBezTo>
                    <a:pt x="16" y="12"/>
                    <a:pt x="12" y="15"/>
                    <a:pt x="12" y="19"/>
                  </a:cubicBezTo>
                  <a:cubicBezTo>
                    <a:pt x="12" y="230"/>
                    <a:pt x="12" y="230"/>
                    <a:pt x="12" y="230"/>
                  </a:cubicBezTo>
                  <a:cubicBezTo>
                    <a:pt x="12" y="234"/>
                    <a:pt x="16" y="238"/>
                    <a:pt x="20" y="238"/>
                  </a:cubicBezTo>
                  <a:cubicBezTo>
                    <a:pt x="119" y="238"/>
                    <a:pt x="119" y="238"/>
                    <a:pt x="119" y="238"/>
                  </a:cubicBezTo>
                  <a:cubicBezTo>
                    <a:pt x="123" y="238"/>
                    <a:pt x="126" y="234"/>
                    <a:pt x="126" y="230"/>
                  </a:cubicBezTo>
                  <a:cubicBezTo>
                    <a:pt x="126" y="19"/>
                    <a:pt x="126" y="19"/>
                    <a:pt x="126" y="19"/>
                  </a:cubicBezTo>
                  <a:cubicBezTo>
                    <a:pt x="126" y="15"/>
                    <a:pt x="123" y="12"/>
                    <a:pt x="119" y="12"/>
                  </a:cubicBezTo>
                  <a:lnTo>
                    <a:pt x="20" y="12"/>
                  </a:lnTo>
                  <a:close/>
                </a:path>
              </a:pathLst>
            </a:custGeom>
            <a:solidFill>
              <a:schemeClr val="tx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22" name="Freeform 33"/>
            <p:cNvSpPr>
              <a:spLocks noEditPoints="1"/>
            </p:cNvSpPr>
            <p:nvPr/>
          </p:nvSpPr>
          <p:spPr bwMode="auto">
            <a:xfrm>
              <a:off x="3451226" y="3797300"/>
              <a:ext cx="790575" cy="536575"/>
            </a:xfrm>
            <a:custGeom>
              <a:gdLst>
                <a:gd fmla="*/ 230 w 249" name="T0"/>
                <a:gd fmla="*/ 169 h 169" name="T1"/>
                <a:gd fmla="*/ 18 w 249" name="T2"/>
                <a:gd fmla="*/ 169 h 169" name="T3"/>
                <a:gd fmla="*/ 0 w 249" name="T4"/>
                <a:gd fmla="*/ 151 h 169" name="T5"/>
                <a:gd fmla="*/ 0 w 249" name="T6"/>
                <a:gd fmla="*/ 19 h 169" name="T7"/>
                <a:gd fmla="*/ 18 w 249" name="T8"/>
                <a:gd fmla="*/ 0 h 169" name="T9"/>
                <a:gd fmla="*/ 230 w 249" name="T10"/>
                <a:gd fmla="*/ 0 h 169" name="T11"/>
                <a:gd fmla="*/ 249 w 249" name="T12"/>
                <a:gd fmla="*/ 19 h 169" name="T13"/>
                <a:gd fmla="*/ 249 w 249" name="T14"/>
                <a:gd fmla="*/ 151 h 169" name="T15"/>
                <a:gd fmla="*/ 230 w 249" name="T16"/>
                <a:gd fmla="*/ 169 h 169" name="T17"/>
                <a:gd fmla="*/ 18 w 249" name="T18"/>
                <a:gd fmla="*/ 12 h 169" name="T19"/>
                <a:gd fmla="*/ 12 w 249" name="T20"/>
                <a:gd fmla="*/ 19 h 169" name="T21"/>
                <a:gd fmla="*/ 12 w 249" name="T22"/>
                <a:gd fmla="*/ 151 h 169" name="T23"/>
                <a:gd fmla="*/ 18 w 249" name="T24"/>
                <a:gd fmla="*/ 157 h 169" name="T25"/>
                <a:gd fmla="*/ 230 w 249" name="T26"/>
                <a:gd fmla="*/ 157 h 169" name="T27"/>
                <a:gd fmla="*/ 237 w 249" name="T28"/>
                <a:gd fmla="*/ 151 h 169" name="T29"/>
                <a:gd fmla="*/ 237 w 249" name="T30"/>
                <a:gd fmla="*/ 19 h 169" name="T31"/>
                <a:gd fmla="*/ 230 w 249" name="T32"/>
                <a:gd fmla="*/ 12 h 169" name="T33"/>
                <a:gd fmla="*/ 18 w 249" name="T34"/>
                <a:gd fmla="*/ 12 h 169" name="T3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b="b" l="0" r="r" t="0"/>
              <a:pathLst>
                <a:path h="169" w="249">
                  <a:moveTo>
                    <a:pt x="230" y="169"/>
                  </a:moveTo>
                  <a:cubicBezTo>
                    <a:pt x="18" y="169"/>
                    <a:pt x="18" y="169"/>
                    <a:pt x="18" y="169"/>
                  </a:cubicBezTo>
                  <a:cubicBezTo>
                    <a:pt x="8" y="169"/>
                    <a:pt x="0" y="161"/>
                    <a:pt x="0" y="151"/>
                  </a:cubicBezTo>
                  <a:cubicBezTo>
                    <a:pt x="0" y="19"/>
                    <a:pt x="0" y="19"/>
                    <a:pt x="0" y="19"/>
                  </a:cubicBezTo>
                  <a:cubicBezTo>
                    <a:pt x="0" y="9"/>
                    <a:pt x="8" y="0"/>
                    <a:pt x="18" y="0"/>
                  </a:cubicBezTo>
                  <a:cubicBezTo>
                    <a:pt x="230" y="0"/>
                    <a:pt x="230" y="0"/>
                    <a:pt x="230" y="0"/>
                  </a:cubicBezTo>
                  <a:cubicBezTo>
                    <a:pt x="241" y="0"/>
                    <a:pt x="249" y="9"/>
                    <a:pt x="249" y="19"/>
                  </a:cubicBezTo>
                  <a:cubicBezTo>
                    <a:pt x="249" y="151"/>
                    <a:pt x="249" y="151"/>
                    <a:pt x="249" y="151"/>
                  </a:cubicBezTo>
                  <a:cubicBezTo>
                    <a:pt x="249" y="161"/>
                    <a:pt x="241" y="169"/>
                    <a:pt x="230" y="169"/>
                  </a:cubicBezTo>
                  <a:close/>
                  <a:moveTo>
                    <a:pt x="18" y="12"/>
                  </a:moveTo>
                  <a:cubicBezTo>
                    <a:pt x="15" y="12"/>
                    <a:pt x="12" y="15"/>
                    <a:pt x="12" y="19"/>
                  </a:cubicBezTo>
                  <a:cubicBezTo>
                    <a:pt x="12" y="151"/>
                    <a:pt x="12" y="151"/>
                    <a:pt x="12" y="151"/>
                  </a:cubicBezTo>
                  <a:cubicBezTo>
                    <a:pt x="12" y="155"/>
                    <a:pt x="15" y="157"/>
                    <a:pt x="18" y="157"/>
                  </a:cubicBezTo>
                  <a:cubicBezTo>
                    <a:pt x="230" y="157"/>
                    <a:pt x="230" y="157"/>
                    <a:pt x="230" y="157"/>
                  </a:cubicBezTo>
                  <a:cubicBezTo>
                    <a:pt x="234" y="157"/>
                    <a:pt x="237" y="155"/>
                    <a:pt x="237" y="151"/>
                  </a:cubicBezTo>
                  <a:cubicBezTo>
                    <a:pt x="237" y="19"/>
                    <a:pt x="237" y="19"/>
                    <a:pt x="237" y="19"/>
                  </a:cubicBezTo>
                  <a:cubicBezTo>
                    <a:pt x="237" y="15"/>
                    <a:pt x="234" y="12"/>
                    <a:pt x="230" y="12"/>
                  </a:cubicBezTo>
                  <a:lnTo>
                    <a:pt x="18" y="12"/>
                  </a:lnTo>
                  <a:close/>
                </a:path>
              </a:pathLst>
            </a:custGeom>
            <a:solidFill>
              <a:schemeClr val="tx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23" name="Freeform 34"/>
            <p:cNvSpPr/>
            <p:nvPr/>
          </p:nvSpPr>
          <p:spPr bwMode="auto">
            <a:xfrm>
              <a:off x="3451226" y="2667000"/>
              <a:ext cx="787400" cy="38100"/>
            </a:xfrm>
            <a:custGeom>
              <a:gdLst>
                <a:gd fmla="*/ 242 w 248" name="T0"/>
                <a:gd fmla="*/ 12 h 12" name="T1"/>
                <a:gd fmla="*/ 6 w 248" name="T2"/>
                <a:gd fmla="*/ 12 h 12" name="T3"/>
                <a:gd fmla="*/ 0 w 248" name="T4"/>
                <a:gd fmla="*/ 6 h 12" name="T5"/>
                <a:gd fmla="*/ 6 w 248" name="T6"/>
                <a:gd fmla="*/ 0 h 12" name="T7"/>
                <a:gd fmla="*/ 242 w 248" name="T8"/>
                <a:gd fmla="*/ 0 h 12" name="T9"/>
                <a:gd fmla="*/ 248 w 248" name="T10"/>
                <a:gd fmla="*/ 6 h 12" name="T11"/>
                <a:gd fmla="*/ 242 w 248" name="T12"/>
                <a:gd fmla="*/ 12 h 12" name="T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b="b" l="0" r="r" t="0"/>
              <a:pathLst>
                <a:path h="12" w="248">
                  <a:moveTo>
                    <a:pt x="242" y="12"/>
                  </a:moveTo>
                  <a:cubicBezTo>
                    <a:pt x="6" y="12"/>
                    <a:pt x="6" y="12"/>
                    <a:pt x="6" y="12"/>
                  </a:cubicBezTo>
                  <a:cubicBezTo>
                    <a:pt x="2" y="12"/>
                    <a:pt x="0" y="9"/>
                    <a:pt x="0" y="6"/>
                  </a:cubicBezTo>
                  <a:cubicBezTo>
                    <a:pt x="0" y="3"/>
                    <a:pt x="2" y="0"/>
                    <a:pt x="6" y="0"/>
                  </a:cubicBezTo>
                  <a:cubicBezTo>
                    <a:pt x="242" y="0"/>
                    <a:pt x="242" y="0"/>
                    <a:pt x="242" y="0"/>
                  </a:cubicBezTo>
                  <a:cubicBezTo>
                    <a:pt x="245" y="0"/>
                    <a:pt x="248" y="3"/>
                    <a:pt x="248" y="6"/>
                  </a:cubicBezTo>
                  <a:cubicBezTo>
                    <a:pt x="248" y="9"/>
                    <a:pt x="245" y="12"/>
                    <a:pt x="242" y="12"/>
                  </a:cubicBezTo>
                  <a:close/>
                </a:path>
              </a:pathLst>
            </a:custGeom>
            <a:solidFill>
              <a:schemeClr val="tx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24" name="Freeform 35"/>
            <p:cNvSpPr/>
            <p:nvPr/>
          </p:nvSpPr>
          <p:spPr bwMode="auto">
            <a:xfrm>
              <a:off x="3451226" y="2794000"/>
              <a:ext cx="787400" cy="38100"/>
            </a:xfrm>
            <a:custGeom>
              <a:gdLst>
                <a:gd fmla="*/ 242 w 248" name="T0"/>
                <a:gd fmla="*/ 12 h 12" name="T1"/>
                <a:gd fmla="*/ 6 w 248" name="T2"/>
                <a:gd fmla="*/ 12 h 12" name="T3"/>
                <a:gd fmla="*/ 0 w 248" name="T4"/>
                <a:gd fmla="*/ 6 h 12" name="T5"/>
                <a:gd fmla="*/ 6 w 248" name="T6"/>
                <a:gd fmla="*/ 0 h 12" name="T7"/>
                <a:gd fmla="*/ 242 w 248" name="T8"/>
                <a:gd fmla="*/ 0 h 12" name="T9"/>
                <a:gd fmla="*/ 248 w 248" name="T10"/>
                <a:gd fmla="*/ 6 h 12" name="T11"/>
                <a:gd fmla="*/ 242 w 248" name="T12"/>
                <a:gd fmla="*/ 12 h 12" name="T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b="b" l="0" r="r" t="0"/>
              <a:pathLst>
                <a:path h="12" w="248">
                  <a:moveTo>
                    <a:pt x="242" y="12"/>
                  </a:moveTo>
                  <a:cubicBezTo>
                    <a:pt x="6" y="12"/>
                    <a:pt x="6" y="12"/>
                    <a:pt x="6" y="12"/>
                  </a:cubicBezTo>
                  <a:cubicBezTo>
                    <a:pt x="2" y="12"/>
                    <a:pt x="0" y="9"/>
                    <a:pt x="0" y="6"/>
                  </a:cubicBezTo>
                  <a:cubicBezTo>
                    <a:pt x="0" y="2"/>
                    <a:pt x="2" y="0"/>
                    <a:pt x="6" y="0"/>
                  </a:cubicBezTo>
                  <a:cubicBezTo>
                    <a:pt x="242" y="0"/>
                    <a:pt x="242" y="0"/>
                    <a:pt x="242" y="0"/>
                  </a:cubicBezTo>
                  <a:cubicBezTo>
                    <a:pt x="245" y="0"/>
                    <a:pt x="248" y="2"/>
                    <a:pt x="248" y="6"/>
                  </a:cubicBezTo>
                  <a:cubicBezTo>
                    <a:pt x="248" y="9"/>
                    <a:pt x="245" y="12"/>
                    <a:pt x="242" y="12"/>
                  </a:cubicBezTo>
                  <a:close/>
                </a:path>
              </a:pathLst>
            </a:custGeom>
            <a:solidFill>
              <a:schemeClr val="tx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25" name="Freeform 36"/>
            <p:cNvSpPr/>
            <p:nvPr/>
          </p:nvSpPr>
          <p:spPr bwMode="auto">
            <a:xfrm>
              <a:off x="3451226" y="2917825"/>
              <a:ext cx="787400" cy="38100"/>
            </a:xfrm>
            <a:custGeom>
              <a:gdLst>
                <a:gd fmla="*/ 242 w 248" name="T0"/>
                <a:gd fmla="*/ 12 h 12" name="T1"/>
                <a:gd fmla="*/ 6 w 248" name="T2"/>
                <a:gd fmla="*/ 12 h 12" name="T3"/>
                <a:gd fmla="*/ 0 w 248" name="T4"/>
                <a:gd fmla="*/ 6 h 12" name="T5"/>
                <a:gd fmla="*/ 6 w 248" name="T6"/>
                <a:gd fmla="*/ 0 h 12" name="T7"/>
                <a:gd fmla="*/ 242 w 248" name="T8"/>
                <a:gd fmla="*/ 0 h 12" name="T9"/>
                <a:gd fmla="*/ 248 w 248" name="T10"/>
                <a:gd fmla="*/ 6 h 12" name="T11"/>
                <a:gd fmla="*/ 242 w 248" name="T12"/>
                <a:gd fmla="*/ 12 h 12" name="T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b="b" l="0" r="r" t="0"/>
              <a:pathLst>
                <a:path h="12" w="248">
                  <a:moveTo>
                    <a:pt x="242" y="12"/>
                  </a:moveTo>
                  <a:cubicBezTo>
                    <a:pt x="6" y="12"/>
                    <a:pt x="6" y="12"/>
                    <a:pt x="6" y="12"/>
                  </a:cubicBezTo>
                  <a:cubicBezTo>
                    <a:pt x="2" y="12"/>
                    <a:pt x="0" y="10"/>
                    <a:pt x="0" y="6"/>
                  </a:cubicBezTo>
                  <a:cubicBezTo>
                    <a:pt x="0" y="3"/>
                    <a:pt x="2" y="0"/>
                    <a:pt x="6" y="0"/>
                  </a:cubicBezTo>
                  <a:cubicBezTo>
                    <a:pt x="242" y="0"/>
                    <a:pt x="242" y="0"/>
                    <a:pt x="242" y="0"/>
                  </a:cubicBezTo>
                  <a:cubicBezTo>
                    <a:pt x="245" y="0"/>
                    <a:pt x="248" y="3"/>
                    <a:pt x="248" y="6"/>
                  </a:cubicBezTo>
                  <a:cubicBezTo>
                    <a:pt x="248" y="10"/>
                    <a:pt x="245" y="12"/>
                    <a:pt x="242" y="12"/>
                  </a:cubicBezTo>
                  <a:close/>
                </a:path>
              </a:pathLst>
            </a:custGeom>
            <a:solidFill>
              <a:schemeClr val="tx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26" name="Freeform 37"/>
            <p:cNvSpPr/>
            <p:nvPr/>
          </p:nvSpPr>
          <p:spPr bwMode="auto">
            <a:xfrm>
              <a:off x="3451226" y="3044825"/>
              <a:ext cx="787400" cy="38100"/>
            </a:xfrm>
            <a:custGeom>
              <a:gdLst>
                <a:gd fmla="*/ 242 w 248" name="T0"/>
                <a:gd fmla="*/ 12 h 12" name="T1"/>
                <a:gd fmla="*/ 6 w 248" name="T2"/>
                <a:gd fmla="*/ 12 h 12" name="T3"/>
                <a:gd fmla="*/ 0 w 248" name="T4"/>
                <a:gd fmla="*/ 6 h 12" name="T5"/>
                <a:gd fmla="*/ 6 w 248" name="T6"/>
                <a:gd fmla="*/ 0 h 12" name="T7"/>
                <a:gd fmla="*/ 242 w 248" name="T8"/>
                <a:gd fmla="*/ 0 h 12" name="T9"/>
                <a:gd fmla="*/ 248 w 248" name="T10"/>
                <a:gd fmla="*/ 6 h 12" name="T11"/>
                <a:gd fmla="*/ 242 w 248" name="T12"/>
                <a:gd fmla="*/ 12 h 12" name="T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b="b" l="0" r="r" t="0"/>
              <a:pathLst>
                <a:path h="12" w="248">
                  <a:moveTo>
                    <a:pt x="242" y="12"/>
                  </a:moveTo>
                  <a:cubicBezTo>
                    <a:pt x="6" y="12"/>
                    <a:pt x="6" y="12"/>
                    <a:pt x="6" y="12"/>
                  </a:cubicBezTo>
                  <a:cubicBezTo>
                    <a:pt x="2" y="12"/>
                    <a:pt x="0" y="9"/>
                    <a:pt x="0" y="6"/>
                  </a:cubicBezTo>
                  <a:cubicBezTo>
                    <a:pt x="0" y="3"/>
                    <a:pt x="2" y="0"/>
                    <a:pt x="6" y="0"/>
                  </a:cubicBezTo>
                  <a:cubicBezTo>
                    <a:pt x="242" y="0"/>
                    <a:pt x="242" y="0"/>
                    <a:pt x="242" y="0"/>
                  </a:cubicBezTo>
                  <a:cubicBezTo>
                    <a:pt x="245" y="0"/>
                    <a:pt x="248" y="3"/>
                    <a:pt x="248" y="6"/>
                  </a:cubicBezTo>
                  <a:cubicBezTo>
                    <a:pt x="248" y="9"/>
                    <a:pt x="245" y="12"/>
                    <a:pt x="242" y="12"/>
                  </a:cubicBezTo>
                  <a:close/>
                </a:path>
              </a:pathLst>
            </a:custGeom>
            <a:solidFill>
              <a:schemeClr val="tx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27" name="Freeform 38"/>
            <p:cNvSpPr/>
            <p:nvPr/>
          </p:nvSpPr>
          <p:spPr bwMode="auto">
            <a:xfrm>
              <a:off x="3451226" y="3168650"/>
              <a:ext cx="787400" cy="38100"/>
            </a:xfrm>
            <a:custGeom>
              <a:gdLst>
                <a:gd fmla="*/ 242 w 248" name="T0"/>
                <a:gd fmla="*/ 12 h 12" name="T1"/>
                <a:gd fmla="*/ 6 w 248" name="T2"/>
                <a:gd fmla="*/ 12 h 12" name="T3"/>
                <a:gd fmla="*/ 0 w 248" name="T4"/>
                <a:gd fmla="*/ 6 h 12" name="T5"/>
                <a:gd fmla="*/ 6 w 248" name="T6"/>
                <a:gd fmla="*/ 0 h 12" name="T7"/>
                <a:gd fmla="*/ 242 w 248" name="T8"/>
                <a:gd fmla="*/ 0 h 12" name="T9"/>
                <a:gd fmla="*/ 248 w 248" name="T10"/>
                <a:gd fmla="*/ 6 h 12" name="T11"/>
                <a:gd fmla="*/ 242 w 248" name="T12"/>
                <a:gd fmla="*/ 12 h 12" name="T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b="b" l="0" r="r" t="0"/>
              <a:pathLst>
                <a:path h="12" w="248">
                  <a:moveTo>
                    <a:pt x="242" y="12"/>
                  </a:moveTo>
                  <a:cubicBezTo>
                    <a:pt x="6" y="12"/>
                    <a:pt x="6" y="12"/>
                    <a:pt x="6" y="12"/>
                  </a:cubicBezTo>
                  <a:cubicBezTo>
                    <a:pt x="2" y="12"/>
                    <a:pt x="0" y="10"/>
                    <a:pt x="0" y="6"/>
                  </a:cubicBezTo>
                  <a:cubicBezTo>
                    <a:pt x="0" y="3"/>
                    <a:pt x="2" y="0"/>
                    <a:pt x="6" y="0"/>
                  </a:cubicBezTo>
                  <a:cubicBezTo>
                    <a:pt x="242" y="0"/>
                    <a:pt x="242" y="0"/>
                    <a:pt x="242" y="0"/>
                  </a:cubicBezTo>
                  <a:cubicBezTo>
                    <a:pt x="245" y="0"/>
                    <a:pt x="248" y="3"/>
                    <a:pt x="248" y="6"/>
                  </a:cubicBezTo>
                  <a:cubicBezTo>
                    <a:pt x="248" y="10"/>
                    <a:pt x="245" y="12"/>
                    <a:pt x="242" y="12"/>
                  </a:cubicBezTo>
                  <a:close/>
                </a:path>
              </a:pathLst>
            </a:custGeom>
            <a:solidFill>
              <a:schemeClr val="tx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28" name="Freeform 39"/>
            <p:cNvSpPr/>
            <p:nvPr/>
          </p:nvSpPr>
          <p:spPr bwMode="auto">
            <a:xfrm>
              <a:off x="3451226" y="3295650"/>
              <a:ext cx="787400" cy="38100"/>
            </a:xfrm>
            <a:custGeom>
              <a:gdLst>
                <a:gd fmla="*/ 242 w 248" name="T0"/>
                <a:gd fmla="*/ 12 h 12" name="T1"/>
                <a:gd fmla="*/ 6 w 248" name="T2"/>
                <a:gd fmla="*/ 12 h 12" name="T3"/>
                <a:gd fmla="*/ 0 w 248" name="T4"/>
                <a:gd fmla="*/ 6 h 12" name="T5"/>
                <a:gd fmla="*/ 6 w 248" name="T6"/>
                <a:gd fmla="*/ 0 h 12" name="T7"/>
                <a:gd fmla="*/ 242 w 248" name="T8"/>
                <a:gd fmla="*/ 0 h 12" name="T9"/>
                <a:gd fmla="*/ 248 w 248" name="T10"/>
                <a:gd fmla="*/ 6 h 12" name="T11"/>
                <a:gd fmla="*/ 242 w 248" name="T12"/>
                <a:gd fmla="*/ 12 h 12" name="T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b="b" l="0" r="r" t="0"/>
              <a:pathLst>
                <a:path h="12" w="248">
                  <a:moveTo>
                    <a:pt x="242" y="12"/>
                  </a:moveTo>
                  <a:cubicBezTo>
                    <a:pt x="6" y="12"/>
                    <a:pt x="6" y="12"/>
                    <a:pt x="6" y="12"/>
                  </a:cubicBezTo>
                  <a:cubicBezTo>
                    <a:pt x="2" y="12"/>
                    <a:pt x="0" y="9"/>
                    <a:pt x="0" y="6"/>
                  </a:cubicBezTo>
                  <a:cubicBezTo>
                    <a:pt x="0" y="3"/>
                    <a:pt x="2" y="0"/>
                    <a:pt x="6" y="0"/>
                  </a:cubicBezTo>
                  <a:cubicBezTo>
                    <a:pt x="242" y="0"/>
                    <a:pt x="242" y="0"/>
                    <a:pt x="242" y="0"/>
                  </a:cubicBezTo>
                  <a:cubicBezTo>
                    <a:pt x="245" y="0"/>
                    <a:pt x="248" y="3"/>
                    <a:pt x="248" y="6"/>
                  </a:cubicBezTo>
                  <a:cubicBezTo>
                    <a:pt x="248" y="9"/>
                    <a:pt x="245" y="12"/>
                    <a:pt x="242" y="12"/>
                  </a:cubicBezTo>
                  <a:close/>
                </a:path>
              </a:pathLst>
            </a:custGeom>
            <a:solidFill>
              <a:schemeClr val="tx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29" name="Freeform 40"/>
            <p:cNvSpPr/>
            <p:nvPr/>
          </p:nvSpPr>
          <p:spPr bwMode="auto">
            <a:xfrm>
              <a:off x="3451226" y="3422650"/>
              <a:ext cx="787400" cy="38100"/>
            </a:xfrm>
            <a:custGeom>
              <a:gdLst>
                <a:gd fmla="*/ 242 w 248" name="T0"/>
                <a:gd fmla="*/ 12 h 12" name="T1"/>
                <a:gd fmla="*/ 6 w 248" name="T2"/>
                <a:gd fmla="*/ 12 h 12" name="T3"/>
                <a:gd fmla="*/ 0 w 248" name="T4"/>
                <a:gd fmla="*/ 6 h 12" name="T5"/>
                <a:gd fmla="*/ 6 w 248" name="T6"/>
                <a:gd fmla="*/ 0 h 12" name="T7"/>
                <a:gd fmla="*/ 242 w 248" name="T8"/>
                <a:gd fmla="*/ 0 h 12" name="T9"/>
                <a:gd fmla="*/ 248 w 248" name="T10"/>
                <a:gd fmla="*/ 6 h 12" name="T11"/>
                <a:gd fmla="*/ 242 w 248" name="T12"/>
                <a:gd fmla="*/ 12 h 12" name="T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b="b" l="0" r="r" t="0"/>
              <a:pathLst>
                <a:path h="12" w="248">
                  <a:moveTo>
                    <a:pt x="242" y="12"/>
                  </a:moveTo>
                  <a:cubicBezTo>
                    <a:pt x="6" y="12"/>
                    <a:pt x="6" y="12"/>
                    <a:pt x="6" y="12"/>
                  </a:cubicBezTo>
                  <a:cubicBezTo>
                    <a:pt x="2" y="12"/>
                    <a:pt x="0" y="9"/>
                    <a:pt x="0" y="6"/>
                  </a:cubicBezTo>
                  <a:cubicBezTo>
                    <a:pt x="0" y="2"/>
                    <a:pt x="2" y="0"/>
                    <a:pt x="6" y="0"/>
                  </a:cubicBezTo>
                  <a:cubicBezTo>
                    <a:pt x="242" y="0"/>
                    <a:pt x="242" y="0"/>
                    <a:pt x="242" y="0"/>
                  </a:cubicBezTo>
                  <a:cubicBezTo>
                    <a:pt x="245" y="0"/>
                    <a:pt x="248" y="2"/>
                    <a:pt x="248" y="6"/>
                  </a:cubicBezTo>
                  <a:cubicBezTo>
                    <a:pt x="248" y="9"/>
                    <a:pt x="245" y="12"/>
                    <a:pt x="242" y="12"/>
                  </a:cubicBezTo>
                  <a:close/>
                </a:path>
              </a:pathLst>
            </a:custGeom>
            <a:solidFill>
              <a:schemeClr val="tx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30" name="Freeform 41"/>
            <p:cNvSpPr/>
            <p:nvPr/>
          </p:nvSpPr>
          <p:spPr bwMode="auto">
            <a:xfrm>
              <a:off x="3451226" y="3546475"/>
              <a:ext cx="787400" cy="38100"/>
            </a:xfrm>
            <a:custGeom>
              <a:gdLst>
                <a:gd fmla="*/ 242 w 248" name="T0"/>
                <a:gd fmla="*/ 12 h 12" name="T1"/>
                <a:gd fmla="*/ 6 w 248" name="T2"/>
                <a:gd fmla="*/ 12 h 12" name="T3"/>
                <a:gd fmla="*/ 0 w 248" name="T4"/>
                <a:gd fmla="*/ 6 h 12" name="T5"/>
                <a:gd fmla="*/ 6 w 248" name="T6"/>
                <a:gd fmla="*/ 0 h 12" name="T7"/>
                <a:gd fmla="*/ 242 w 248" name="T8"/>
                <a:gd fmla="*/ 0 h 12" name="T9"/>
                <a:gd fmla="*/ 248 w 248" name="T10"/>
                <a:gd fmla="*/ 6 h 12" name="T11"/>
                <a:gd fmla="*/ 242 w 248" name="T12"/>
                <a:gd fmla="*/ 12 h 12" name="T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b="b" l="0" r="r" t="0"/>
              <a:pathLst>
                <a:path h="12" w="248">
                  <a:moveTo>
                    <a:pt x="242" y="12"/>
                  </a:moveTo>
                  <a:cubicBezTo>
                    <a:pt x="6" y="12"/>
                    <a:pt x="6" y="12"/>
                    <a:pt x="6" y="12"/>
                  </a:cubicBezTo>
                  <a:cubicBezTo>
                    <a:pt x="2" y="12"/>
                    <a:pt x="0" y="10"/>
                    <a:pt x="0" y="6"/>
                  </a:cubicBezTo>
                  <a:cubicBezTo>
                    <a:pt x="0" y="3"/>
                    <a:pt x="2" y="0"/>
                    <a:pt x="6" y="0"/>
                  </a:cubicBezTo>
                  <a:cubicBezTo>
                    <a:pt x="242" y="0"/>
                    <a:pt x="242" y="0"/>
                    <a:pt x="242" y="0"/>
                  </a:cubicBezTo>
                  <a:cubicBezTo>
                    <a:pt x="245" y="0"/>
                    <a:pt x="248" y="3"/>
                    <a:pt x="248" y="6"/>
                  </a:cubicBezTo>
                  <a:cubicBezTo>
                    <a:pt x="248" y="10"/>
                    <a:pt x="245" y="12"/>
                    <a:pt x="242" y="12"/>
                  </a:cubicBezTo>
                  <a:close/>
                </a:path>
              </a:pathLst>
            </a:custGeom>
            <a:solidFill>
              <a:schemeClr val="tx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31" name="Freeform 42"/>
            <p:cNvSpPr/>
            <p:nvPr/>
          </p:nvSpPr>
          <p:spPr bwMode="auto">
            <a:xfrm>
              <a:off x="3451226" y="3673475"/>
              <a:ext cx="787400" cy="38100"/>
            </a:xfrm>
            <a:custGeom>
              <a:gdLst>
                <a:gd fmla="*/ 242 w 248" name="T0"/>
                <a:gd fmla="*/ 12 h 12" name="T1"/>
                <a:gd fmla="*/ 6 w 248" name="T2"/>
                <a:gd fmla="*/ 12 h 12" name="T3"/>
                <a:gd fmla="*/ 0 w 248" name="T4"/>
                <a:gd fmla="*/ 6 h 12" name="T5"/>
                <a:gd fmla="*/ 6 w 248" name="T6"/>
                <a:gd fmla="*/ 0 h 12" name="T7"/>
                <a:gd fmla="*/ 242 w 248" name="T8"/>
                <a:gd fmla="*/ 0 h 12" name="T9"/>
                <a:gd fmla="*/ 248 w 248" name="T10"/>
                <a:gd fmla="*/ 6 h 12" name="T11"/>
                <a:gd fmla="*/ 242 w 248" name="T12"/>
                <a:gd fmla="*/ 12 h 12" name="T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b="b" l="0" r="r" t="0"/>
              <a:pathLst>
                <a:path h="12" w="248">
                  <a:moveTo>
                    <a:pt x="242" y="12"/>
                  </a:moveTo>
                  <a:cubicBezTo>
                    <a:pt x="6" y="12"/>
                    <a:pt x="6" y="12"/>
                    <a:pt x="6" y="12"/>
                  </a:cubicBezTo>
                  <a:cubicBezTo>
                    <a:pt x="2" y="12"/>
                    <a:pt x="0" y="9"/>
                    <a:pt x="0" y="6"/>
                  </a:cubicBezTo>
                  <a:cubicBezTo>
                    <a:pt x="0" y="3"/>
                    <a:pt x="2" y="0"/>
                    <a:pt x="6" y="0"/>
                  </a:cubicBezTo>
                  <a:cubicBezTo>
                    <a:pt x="242" y="0"/>
                    <a:pt x="242" y="0"/>
                    <a:pt x="242" y="0"/>
                  </a:cubicBezTo>
                  <a:cubicBezTo>
                    <a:pt x="245" y="0"/>
                    <a:pt x="248" y="3"/>
                    <a:pt x="248" y="6"/>
                  </a:cubicBezTo>
                  <a:cubicBezTo>
                    <a:pt x="248" y="9"/>
                    <a:pt x="245" y="12"/>
                    <a:pt x="242" y="12"/>
                  </a:cubicBezTo>
                  <a:close/>
                </a:path>
              </a:pathLst>
            </a:custGeom>
            <a:solidFill>
              <a:schemeClr val="tx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32" name="Freeform 43"/>
            <p:cNvSpPr/>
            <p:nvPr/>
          </p:nvSpPr>
          <p:spPr bwMode="auto">
            <a:xfrm>
              <a:off x="4356101" y="3546475"/>
              <a:ext cx="419100" cy="38100"/>
            </a:xfrm>
            <a:custGeom>
              <a:gdLst>
                <a:gd fmla="*/ 126 w 132" name="T0"/>
                <a:gd fmla="*/ 12 h 12" name="T1"/>
                <a:gd fmla="*/ 126 w 132" name="T2"/>
                <a:gd fmla="*/ 12 h 12" name="T3"/>
                <a:gd fmla="*/ 6 w 132" name="T4"/>
                <a:gd fmla="*/ 12 h 12" name="T5"/>
                <a:gd fmla="*/ 0 w 132" name="T6"/>
                <a:gd fmla="*/ 6 h 12" name="T7"/>
                <a:gd fmla="*/ 6 w 132" name="T8"/>
                <a:gd fmla="*/ 0 h 12" name="T9"/>
                <a:gd fmla="*/ 6 w 132" name="T10"/>
                <a:gd fmla="*/ 0 h 12" name="T11"/>
                <a:gd fmla="*/ 126 w 132" name="T12"/>
                <a:gd fmla="*/ 0 h 12" name="T13"/>
                <a:gd fmla="*/ 132 w 132" name="T14"/>
                <a:gd fmla="*/ 6 h 12" name="T15"/>
                <a:gd fmla="*/ 126 w 132" name="T16"/>
                <a:gd fmla="*/ 12 h 12" name="T1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b="b" l="0" r="r" t="0"/>
              <a:pathLst>
                <a:path h="12" w="132">
                  <a:moveTo>
                    <a:pt x="126" y="12"/>
                  </a:moveTo>
                  <a:cubicBezTo>
                    <a:pt x="126" y="12"/>
                    <a:pt x="126" y="12"/>
                    <a:pt x="126" y="12"/>
                  </a:cubicBezTo>
                  <a:cubicBezTo>
                    <a:pt x="6" y="12"/>
                    <a:pt x="6" y="12"/>
                    <a:pt x="6" y="12"/>
                  </a:cubicBezTo>
                  <a:cubicBezTo>
                    <a:pt x="3" y="12"/>
                    <a:pt x="0" y="10"/>
                    <a:pt x="0" y="6"/>
                  </a:cubicBezTo>
                  <a:cubicBezTo>
                    <a:pt x="0" y="3"/>
                    <a:pt x="3" y="0"/>
                    <a:pt x="6" y="0"/>
                  </a:cubicBezTo>
                  <a:cubicBezTo>
                    <a:pt x="6" y="0"/>
                    <a:pt x="6" y="0"/>
                    <a:pt x="6" y="0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9" y="0"/>
                    <a:pt x="132" y="3"/>
                    <a:pt x="132" y="6"/>
                  </a:cubicBezTo>
                  <a:cubicBezTo>
                    <a:pt x="132" y="10"/>
                    <a:pt x="129" y="12"/>
                    <a:pt x="126" y="12"/>
                  </a:cubicBezTo>
                  <a:close/>
                </a:path>
              </a:pathLst>
            </a:custGeom>
            <a:solidFill>
              <a:schemeClr val="tx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33" name="Freeform 44"/>
            <p:cNvSpPr/>
            <p:nvPr/>
          </p:nvSpPr>
          <p:spPr bwMode="auto">
            <a:xfrm>
              <a:off x="4356101" y="3673475"/>
              <a:ext cx="419100" cy="38100"/>
            </a:xfrm>
            <a:custGeom>
              <a:gdLst>
                <a:gd fmla="*/ 126 w 132" name="T0"/>
                <a:gd fmla="*/ 12 h 12" name="T1"/>
                <a:gd fmla="*/ 126 w 132" name="T2"/>
                <a:gd fmla="*/ 12 h 12" name="T3"/>
                <a:gd fmla="*/ 6 w 132" name="T4"/>
                <a:gd fmla="*/ 12 h 12" name="T5"/>
                <a:gd fmla="*/ 0 w 132" name="T6"/>
                <a:gd fmla="*/ 6 h 12" name="T7"/>
                <a:gd fmla="*/ 6 w 132" name="T8"/>
                <a:gd fmla="*/ 0 h 12" name="T9"/>
                <a:gd fmla="*/ 6 w 132" name="T10"/>
                <a:gd fmla="*/ 0 h 12" name="T11"/>
                <a:gd fmla="*/ 126 w 132" name="T12"/>
                <a:gd fmla="*/ 0 h 12" name="T13"/>
                <a:gd fmla="*/ 132 w 132" name="T14"/>
                <a:gd fmla="*/ 6 h 12" name="T15"/>
                <a:gd fmla="*/ 126 w 132" name="T16"/>
                <a:gd fmla="*/ 12 h 12" name="T1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b="b" l="0" r="r" t="0"/>
              <a:pathLst>
                <a:path h="12" w="132">
                  <a:moveTo>
                    <a:pt x="126" y="12"/>
                  </a:moveTo>
                  <a:cubicBezTo>
                    <a:pt x="126" y="12"/>
                    <a:pt x="126" y="12"/>
                    <a:pt x="126" y="12"/>
                  </a:cubicBezTo>
                  <a:cubicBezTo>
                    <a:pt x="6" y="12"/>
                    <a:pt x="6" y="12"/>
                    <a:pt x="6" y="12"/>
                  </a:cubicBezTo>
                  <a:cubicBezTo>
                    <a:pt x="3" y="12"/>
                    <a:pt x="0" y="9"/>
                    <a:pt x="0" y="6"/>
                  </a:cubicBezTo>
                  <a:cubicBezTo>
                    <a:pt x="0" y="3"/>
                    <a:pt x="3" y="0"/>
                    <a:pt x="6" y="0"/>
                  </a:cubicBezTo>
                  <a:cubicBezTo>
                    <a:pt x="6" y="0"/>
                    <a:pt x="6" y="0"/>
                    <a:pt x="6" y="0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9" y="0"/>
                    <a:pt x="132" y="3"/>
                    <a:pt x="132" y="6"/>
                  </a:cubicBezTo>
                  <a:cubicBezTo>
                    <a:pt x="132" y="9"/>
                    <a:pt x="129" y="12"/>
                    <a:pt x="126" y="12"/>
                  </a:cubicBezTo>
                  <a:close/>
                </a:path>
              </a:pathLst>
            </a:custGeom>
            <a:solidFill>
              <a:schemeClr val="tx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34" name="Freeform 45"/>
            <p:cNvSpPr/>
            <p:nvPr/>
          </p:nvSpPr>
          <p:spPr bwMode="auto">
            <a:xfrm>
              <a:off x="4346576" y="3797300"/>
              <a:ext cx="428625" cy="38100"/>
            </a:xfrm>
            <a:custGeom>
              <a:gdLst>
                <a:gd fmla="*/ 129 w 135" name="T0"/>
                <a:gd fmla="*/ 12 h 12" name="T1"/>
                <a:gd fmla="*/ 6 w 135" name="T2"/>
                <a:gd fmla="*/ 12 h 12" name="T3"/>
                <a:gd fmla="*/ 0 w 135" name="T4"/>
                <a:gd fmla="*/ 6 h 12" name="T5"/>
                <a:gd fmla="*/ 6 w 135" name="T6"/>
                <a:gd fmla="*/ 0 h 12" name="T7"/>
                <a:gd fmla="*/ 129 w 135" name="T8"/>
                <a:gd fmla="*/ 0 h 12" name="T9"/>
                <a:gd fmla="*/ 135 w 135" name="T10"/>
                <a:gd fmla="*/ 6 h 12" name="T11"/>
                <a:gd fmla="*/ 129 w 135" name="T12"/>
                <a:gd fmla="*/ 12 h 12" name="T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b="b" l="0" r="r" t="0"/>
              <a:pathLst>
                <a:path h="12" w="135">
                  <a:moveTo>
                    <a:pt x="129" y="12"/>
                  </a:moveTo>
                  <a:cubicBezTo>
                    <a:pt x="6" y="12"/>
                    <a:pt x="6" y="12"/>
                    <a:pt x="6" y="12"/>
                  </a:cubicBezTo>
                  <a:cubicBezTo>
                    <a:pt x="3" y="12"/>
                    <a:pt x="0" y="10"/>
                    <a:pt x="0" y="6"/>
                  </a:cubicBezTo>
                  <a:cubicBezTo>
                    <a:pt x="0" y="3"/>
                    <a:pt x="3" y="0"/>
                    <a:pt x="6" y="0"/>
                  </a:cubicBezTo>
                  <a:cubicBezTo>
                    <a:pt x="129" y="0"/>
                    <a:pt x="129" y="0"/>
                    <a:pt x="129" y="0"/>
                  </a:cubicBezTo>
                  <a:cubicBezTo>
                    <a:pt x="132" y="0"/>
                    <a:pt x="135" y="3"/>
                    <a:pt x="135" y="6"/>
                  </a:cubicBezTo>
                  <a:cubicBezTo>
                    <a:pt x="135" y="10"/>
                    <a:pt x="132" y="12"/>
                    <a:pt x="129" y="12"/>
                  </a:cubicBezTo>
                  <a:close/>
                </a:path>
              </a:pathLst>
            </a:custGeom>
            <a:solidFill>
              <a:schemeClr val="tx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35" name="Freeform 46"/>
            <p:cNvSpPr/>
            <p:nvPr/>
          </p:nvSpPr>
          <p:spPr bwMode="auto">
            <a:xfrm>
              <a:off x="4346576" y="3924300"/>
              <a:ext cx="428625" cy="38100"/>
            </a:xfrm>
            <a:custGeom>
              <a:gdLst>
                <a:gd fmla="*/ 129 w 135" name="T0"/>
                <a:gd fmla="*/ 12 h 12" name="T1"/>
                <a:gd fmla="*/ 6 w 135" name="T2"/>
                <a:gd fmla="*/ 12 h 12" name="T3"/>
                <a:gd fmla="*/ 0 w 135" name="T4"/>
                <a:gd fmla="*/ 6 h 12" name="T5"/>
                <a:gd fmla="*/ 6 w 135" name="T6"/>
                <a:gd fmla="*/ 0 h 12" name="T7"/>
                <a:gd fmla="*/ 129 w 135" name="T8"/>
                <a:gd fmla="*/ 0 h 12" name="T9"/>
                <a:gd fmla="*/ 135 w 135" name="T10"/>
                <a:gd fmla="*/ 6 h 12" name="T11"/>
                <a:gd fmla="*/ 129 w 135" name="T12"/>
                <a:gd fmla="*/ 12 h 12" name="T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b="b" l="0" r="r" t="0"/>
              <a:pathLst>
                <a:path h="12" w="135">
                  <a:moveTo>
                    <a:pt x="129" y="12"/>
                  </a:moveTo>
                  <a:cubicBezTo>
                    <a:pt x="6" y="12"/>
                    <a:pt x="6" y="12"/>
                    <a:pt x="6" y="12"/>
                  </a:cubicBezTo>
                  <a:cubicBezTo>
                    <a:pt x="3" y="12"/>
                    <a:pt x="0" y="9"/>
                    <a:pt x="0" y="6"/>
                  </a:cubicBezTo>
                  <a:cubicBezTo>
                    <a:pt x="0" y="3"/>
                    <a:pt x="3" y="0"/>
                    <a:pt x="6" y="0"/>
                  </a:cubicBezTo>
                  <a:cubicBezTo>
                    <a:pt x="129" y="0"/>
                    <a:pt x="129" y="0"/>
                    <a:pt x="129" y="0"/>
                  </a:cubicBezTo>
                  <a:cubicBezTo>
                    <a:pt x="132" y="0"/>
                    <a:pt x="135" y="3"/>
                    <a:pt x="135" y="6"/>
                  </a:cubicBezTo>
                  <a:cubicBezTo>
                    <a:pt x="135" y="9"/>
                    <a:pt x="132" y="12"/>
                    <a:pt x="129" y="12"/>
                  </a:cubicBezTo>
                  <a:close/>
                </a:path>
              </a:pathLst>
            </a:custGeom>
            <a:solidFill>
              <a:schemeClr val="tx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36" name="Freeform 47"/>
            <p:cNvSpPr/>
            <p:nvPr/>
          </p:nvSpPr>
          <p:spPr bwMode="auto">
            <a:xfrm>
              <a:off x="4346576" y="4051300"/>
              <a:ext cx="428625" cy="38100"/>
            </a:xfrm>
            <a:custGeom>
              <a:gdLst>
                <a:gd fmla="*/ 129 w 135" name="T0"/>
                <a:gd fmla="*/ 12 h 12" name="T1"/>
                <a:gd fmla="*/ 6 w 135" name="T2"/>
                <a:gd fmla="*/ 12 h 12" name="T3"/>
                <a:gd fmla="*/ 0 w 135" name="T4"/>
                <a:gd fmla="*/ 6 h 12" name="T5"/>
                <a:gd fmla="*/ 6 w 135" name="T6"/>
                <a:gd fmla="*/ 0 h 12" name="T7"/>
                <a:gd fmla="*/ 129 w 135" name="T8"/>
                <a:gd fmla="*/ 0 h 12" name="T9"/>
                <a:gd fmla="*/ 135 w 135" name="T10"/>
                <a:gd fmla="*/ 6 h 12" name="T11"/>
                <a:gd fmla="*/ 129 w 135" name="T12"/>
                <a:gd fmla="*/ 12 h 12" name="T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b="b" l="0" r="r" t="0"/>
              <a:pathLst>
                <a:path h="12" w="135">
                  <a:moveTo>
                    <a:pt x="129" y="12"/>
                  </a:moveTo>
                  <a:cubicBezTo>
                    <a:pt x="6" y="12"/>
                    <a:pt x="6" y="12"/>
                    <a:pt x="6" y="12"/>
                  </a:cubicBezTo>
                  <a:cubicBezTo>
                    <a:pt x="3" y="12"/>
                    <a:pt x="0" y="9"/>
                    <a:pt x="0" y="6"/>
                  </a:cubicBezTo>
                  <a:cubicBezTo>
                    <a:pt x="0" y="2"/>
                    <a:pt x="3" y="0"/>
                    <a:pt x="6" y="0"/>
                  </a:cubicBezTo>
                  <a:cubicBezTo>
                    <a:pt x="129" y="0"/>
                    <a:pt x="129" y="0"/>
                    <a:pt x="129" y="0"/>
                  </a:cubicBezTo>
                  <a:cubicBezTo>
                    <a:pt x="132" y="0"/>
                    <a:pt x="135" y="2"/>
                    <a:pt x="135" y="6"/>
                  </a:cubicBezTo>
                  <a:cubicBezTo>
                    <a:pt x="135" y="9"/>
                    <a:pt x="132" y="12"/>
                    <a:pt x="129" y="12"/>
                  </a:cubicBezTo>
                  <a:close/>
                </a:path>
              </a:pathLst>
            </a:custGeom>
            <a:solidFill>
              <a:schemeClr val="tx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37" name="Freeform 48"/>
            <p:cNvSpPr/>
            <p:nvPr/>
          </p:nvSpPr>
          <p:spPr bwMode="auto">
            <a:xfrm>
              <a:off x="4346576" y="4175125"/>
              <a:ext cx="428625" cy="38100"/>
            </a:xfrm>
            <a:custGeom>
              <a:gdLst>
                <a:gd fmla="*/ 129 w 135" name="T0"/>
                <a:gd fmla="*/ 12 h 12" name="T1"/>
                <a:gd fmla="*/ 6 w 135" name="T2"/>
                <a:gd fmla="*/ 12 h 12" name="T3"/>
                <a:gd fmla="*/ 0 w 135" name="T4"/>
                <a:gd fmla="*/ 6 h 12" name="T5"/>
                <a:gd fmla="*/ 6 w 135" name="T6"/>
                <a:gd fmla="*/ 0 h 12" name="T7"/>
                <a:gd fmla="*/ 129 w 135" name="T8"/>
                <a:gd fmla="*/ 0 h 12" name="T9"/>
                <a:gd fmla="*/ 135 w 135" name="T10"/>
                <a:gd fmla="*/ 6 h 12" name="T11"/>
                <a:gd fmla="*/ 129 w 135" name="T12"/>
                <a:gd fmla="*/ 12 h 12" name="T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b="b" l="0" r="r" t="0"/>
              <a:pathLst>
                <a:path h="12" w="135">
                  <a:moveTo>
                    <a:pt x="129" y="12"/>
                  </a:moveTo>
                  <a:cubicBezTo>
                    <a:pt x="6" y="12"/>
                    <a:pt x="6" y="12"/>
                    <a:pt x="6" y="12"/>
                  </a:cubicBezTo>
                  <a:cubicBezTo>
                    <a:pt x="3" y="12"/>
                    <a:pt x="0" y="10"/>
                    <a:pt x="0" y="6"/>
                  </a:cubicBezTo>
                  <a:cubicBezTo>
                    <a:pt x="0" y="3"/>
                    <a:pt x="3" y="0"/>
                    <a:pt x="6" y="0"/>
                  </a:cubicBezTo>
                  <a:cubicBezTo>
                    <a:pt x="129" y="0"/>
                    <a:pt x="129" y="0"/>
                    <a:pt x="129" y="0"/>
                  </a:cubicBezTo>
                  <a:cubicBezTo>
                    <a:pt x="132" y="0"/>
                    <a:pt x="135" y="3"/>
                    <a:pt x="135" y="6"/>
                  </a:cubicBezTo>
                  <a:cubicBezTo>
                    <a:pt x="135" y="10"/>
                    <a:pt x="132" y="12"/>
                    <a:pt x="129" y="12"/>
                  </a:cubicBezTo>
                  <a:close/>
                </a:path>
              </a:pathLst>
            </a:custGeom>
            <a:solidFill>
              <a:schemeClr val="tx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38" name="Freeform 49"/>
            <p:cNvSpPr/>
            <p:nvPr/>
          </p:nvSpPr>
          <p:spPr bwMode="auto">
            <a:xfrm>
              <a:off x="4346576" y="4302125"/>
              <a:ext cx="428625" cy="38100"/>
            </a:xfrm>
            <a:custGeom>
              <a:gdLst>
                <a:gd fmla="*/ 129 w 135" name="T0"/>
                <a:gd fmla="*/ 12 h 12" name="T1"/>
                <a:gd fmla="*/ 6 w 135" name="T2"/>
                <a:gd fmla="*/ 12 h 12" name="T3"/>
                <a:gd fmla="*/ 0 w 135" name="T4"/>
                <a:gd fmla="*/ 6 h 12" name="T5"/>
                <a:gd fmla="*/ 6 w 135" name="T6"/>
                <a:gd fmla="*/ 0 h 12" name="T7"/>
                <a:gd fmla="*/ 129 w 135" name="T8"/>
                <a:gd fmla="*/ 0 h 12" name="T9"/>
                <a:gd fmla="*/ 135 w 135" name="T10"/>
                <a:gd fmla="*/ 6 h 12" name="T11"/>
                <a:gd fmla="*/ 129 w 135" name="T12"/>
                <a:gd fmla="*/ 12 h 12" name="T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b="b" l="0" r="r" t="0"/>
              <a:pathLst>
                <a:path h="12" w="135">
                  <a:moveTo>
                    <a:pt x="129" y="12"/>
                  </a:moveTo>
                  <a:cubicBezTo>
                    <a:pt x="6" y="12"/>
                    <a:pt x="6" y="12"/>
                    <a:pt x="6" y="12"/>
                  </a:cubicBezTo>
                  <a:cubicBezTo>
                    <a:pt x="3" y="12"/>
                    <a:pt x="0" y="9"/>
                    <a:pt x="0" y="6"/>
                  </a:cubicBezTo>
                  <a:cubicBezTo>
                    <a:pt x="0" y="3"/>
                    <a:pt x="3" y="0"/>
                    <a:pt x="6" y="0"/>
                  </a:cubicBezTo>
                  <a:cubicBezTo>
                    <a:pt x="129" y="0"/>
                    <a:pt x="129" y="0"/>
                    <a:pt x="129" y="0"/>
                  </a:cubicBezTo>
                  <a:cubicBezTo>
                    <a:pt x="132" y="0"/>
                    <a:pt x="135" y="3"/>
                    <a:pt x="135" y="6"/>
                  </a:cubicBezTo>
                  <a:cubicBezTo>
                    <a:pt x="135" y="9"/>
                    <a:pt x="132" y="12"/>
                    <a:pt x="129" y="12"/>
                  </a:cubicBezTo>
                  <a:close/>
                </a:path>
              </a:pathLst>
            </a:custGeom>
            <a:solidFill>
              <a:schemeClr val="tx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468" name="test tube"/>
          <p:cNvGrpSpPr/>
          <p:nvPr/>
        </p:nvGrpSpPr>
        <p:grpSpPr>
          <a:xfrm>
            <a:off x="3173874" y="1723368"/>
            <a:ext cx="277412" cy="766868"/>
            <a:chOff x="3740151" y="352425"/>
            <a:chExt cx="552450" cy="1527175"/>
          </a:xfrm>
        </p:grpSpPr>
        <p:sp>
          <p:nvSpPr>
            <p:cNvPr id="607" name="Freeform 50"/>
            <p:cNvSpPr/>
            <p:nvPr/>
          </p:nvSpPr>
          <p:spPr bwMode="auto">
            <a:xfrm>
              <a:off x="3771901" y="384175"/>
              <a:ext cx="485775" cy="1463675"/>
            </a:xfrm>
            <a:custGeom>
              <a:gdLst>
                <a:gd fmla="*/ 139 w 153" name="T0"/>
                <a:gd fmla="*/ 396 h 461" name="T1"/>
                <a:gd fmla="*/ 139 w 153" name="T2"/>
                <a:gd fmla="*/ 20 h 461" name="T3"/>
                <a:gd fmla="*/ 153 w 153" name="T4"/>
                <a:gd fmla="*/ 0 h 461" name="T5"/>
                <a:gd fmla="*/ 0 w 153" name="T6"/>
                <a:gd fmla="*/ 0 h 461" name="T7"/>
                <a:gd fmla="*/ 14 w 153" name="T8"/>
                <a:gd fmla="*/ 20 h 461" name="T9"/>
                <a:gd fmla="*/ 14 w 153" name="T10"/>
                <a:gd fmla="*/ 398 h 461" name="T11"/>
                <a:gd fmla="*/ 14 w 153" name="T12"/>
                <a:gd fmla="*/ 398 h 461" name="T13"/>
                <a:gd fmla="*/ 77 w 153" name="T14"/>
                <a:gd fmla="*/ 461 h 461" name="T15"/>
                <a:gd fmla="*/ 139 w 153" name="T16"/>
                <a:gd fmla="*/ 398 h 461" name="T17"/>
                <a:gd fmla="*/ 139 w 153" name="T18"/>
                <a:gd fmla="*/ 396 h 461" name="T1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b="b" l="0" r="r" t="0"/>
              <a:pathLst>
                <a:path h="461" w="153">
                  <a:moveTo>
                    <a:pt x="139" y="396"/>
                  </a:moveTo>
                  <a:cubicBezTo>
                    <a:pt x="139" y="20"/>
                    <a:pt x="139" y="20"/>
                    <a:pt x="139" y="20"/>
                  </a:cubicBezTo>
                  <a:cubicBezTo>
                    <a:pt x="153" y="0"/>
                    <a:pt x="153" y="0"/>
                    <a:pt x="153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14" y="20"/>
                    <a:pt x="14" y="20"/>
                    <a:pt x="14" y="20"/>
                  </a:cubicBezTo>
                  <a:cubicBezTo>
                    <a:pt x="14" y="398"/>
                    <a:pt x="14" y="398"/>
                    <a:pt x="14" y="398"/>
                  </a:cubicBezTo>
                  <a:cubicBezTo>
                    <a:pt x="14" y="398"/>
                    <a:pt x="14" y="398"/>
                    <a:pt x="14" y="398"/>
                  </a:cubicBezTo>
                  <a:cubicBezTo>
                    <a:pt x="14" y="433"/>
                    <a:pt x="42" y="461"/>
                    <a:pt x="77" y="461"/>
                  </a:cubicBezTo>
                  <a:cubicBezTo>
                    <a:pt x="111" y="461"/>
                    <a:pt x="139" y="433"/>
                    <a:pt x="139" y="398"/>
                  </a:cubicBezTo>
                  <a:cubicBezTo>
                    <a:pt x="139" y="398"/>
                    <a:pt x="139" y="397"/>
                    <a:pt x="139" y="396"/>
                  </a:cubicBezTo>
                  <a:close/>
                </a:path>
              </a:pathLst>
            </a:custGeom>
            <a:gradFill flip="none" rotWithShape="1">
              <a:gsLst>
                <a:gs pos="24000">
                  <a:schemeClr val="accent1">
                    <a:lumMod val="60000"/>
                    <a:lumOff val="40000"/>
                  </a:schemeClr>
                </a:gs>
                <a:gs pos="36000">
                  <a:schemeClr val="accent1">
                    <a:lumMod val="20000"/>
                    <a:lumOff val="80000"/>
                  </a:schemeClr>
                </a:gs>
                <a:gs pos="39000">
                  <a:schemeClr val="accent1">
                    <a:lumMod val="20000"/>
                    <a:lumOff val="80000"/>
                  </a:schemeClr>
                </a:gs>
                <a:gs pos="61000">
                  <a:schemeClr val="accent1">
                    <a:lumMod val="60000"/>
                    <a:lumOff val="40000"/>
                  </a:schemeClr>
                </a:gs>
                <a:gs pos="90000">
                  <a:schemeClr val="accent1">
                    <a:lumMod val="60000"/>
                  </a:schemeClr>
                </a:gs>
              </a:gsLst>
              <a:lin ang="8400000" scaled="0"/>
            </a:gra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08" name="Freeform 51"/>
            <p:cNvSpPr>
              <a:spLocks noEditPoints="1"/>
            </p:cNvSpPr>
            <p:nvPr/>
          </p:nvSpPr>
          <p:spPr bwMode="auto">
            <a:xfrm>
              <a:off x="3740151" y="352425"/>
              <a:ext cx="552450" cy="1527175"/>
            </a:xfrm>
            <a:custGeom>
              <a:gdLst>
                <a:gd fmla="*/ 87 w 174" name="T0"/>
                <a:gd fmla="*/ 481 h 481" name="T1"/>
                <a:gd fmla="*/ 14 w 174" name="T2"/>
                <a:gd fmla="*/ 410 h 481" name="T3"/>
                <a:gd fmla="*/ 14 w 174" name="T4"/>
                <a:gd fmla="*/ 408 h 481" name="T5"/>
                <a:gd fmla="*/ 14 w 174" name="T6"/>
                <a:gd fmla="*/ 34 h 481" name="T7"/>
                <a:gd fmla="*/ 2 w 174" name="T8"/>
                <a:gd fmla="*/ 16 h 481" name="T9"/>
                <a:gd fmla="*/ 1 w 174" name="T10"/>
                <a:gd fmla="*/ 6 h 481" name="T11"/>
                <a:gd fmla="*/ 10 w 174" name="T12"/>
                <a:gd fmla="*/ 0 h 481" name="T13"/>
                <a:gd fmla="*/ 163 w 174" name="T14"/>
                <a:gd fmla="*/ 0 h 481" name="T15"/>
                <a:gd fmla="*/ 172 w 174" name="T16"/>
                <a:gd fmla="*/ 6 h 481" name="T17"/>
                <a:gd fmla="*/ 171 w 174" name="T18"/>
                <a:gd fmla="*/ 16 h 481" name="T19"/>
                <a:gd fmla="*/ 159 w 174" name="T20"/>
                <a:gd fmla="*/ 34 h 481" name="T21"/>
                <a:gd fmla="*/ 159 w 174" name="T22"/>
                <a:gd fmla="*/ 406 h 481" name="T23"/>
                <a:gd fmla="*/ 159 w 174" name="T24"/>
                <a:gd fmla="*/ 408 h 481" name="T25"/>
                <a:gd fmla="*/ 87 w 174" name="T26"/>
                <a:gd fmla="*/ 481 h 481" name="T27"/>
                <a:gd fmla="*/ 34 w 174" name="T28"/>
                <a:gd fmla="*/ 407 h 481" name="T29"/>
                <a:gd fmla="*/ 34 w 174" name="T30"/>
                <a:gd fmla="*/ 408 h 481" name="T31"/>
                <a:gd fmla="*/ 87 w 174" name="T32"/>
                <a:gd fmla="*/ 461 h 481" name="T33"/>
                <a:gd fmla="*/ 139 w 174" name="T34"/>
                <a:gd fmla="*/ 408 h 481" name="T35"/>
                <a:gd fmla="*/ 139 w 174" name="T36"/>
                <a:gd fmla="*/ 408 h 481" name="T37"/>
                <a:gd fmla="*/ 139 w 174" name="T38"/>
                <a:gd fmla="*/ 407 h 481" name="T39"/>
                <a:gd fmla="*/ 139 w 174" name="T40"/>
                <a:gd fmla="*/ 30 h 481" name="T41"/>
                <a:gd fmla="*/ 141 w 174" name="T42"/>
                <a:gd fmla="*/ 25 h 481" name="T43"/>
                <a:gd fmla="*/ 144 w 174" name="T44"/>
                <a:gd fmla="*/ 20 h 481" name="T45"/>
                <a:gd fmla="*/ 29 w 174" name="T46"/>
                <a:gd fmla="*/ 20 h 481" name="T47"/>
                <a:gd fmla="*/ 32 w 174" name="T48"/>
                <a:gd fmla="*/ 25 h 481" name="T49"/>
                <a:gd fmla="*/ 34 w 174" name="T50"/>
                <a:gd fmla="*/ 30 h 481" name="T51"/>
                <a:gd fmla="*/ 34 w 174" name="T52"/>
                <a:gd fmla="*/ 407 h 481" name="T5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b="b" l="0" r="r" t="0"/>
              <a:pathLst>
                <a:path h="481" w="174">
                  <a:moveTo>
                    <a:pt x="87" y="481"/>
                  </a:moveTo>
                  <a:cubicBezTo>
                    <a:pt x="47" y="481"/>
                    <a:pt x="15" y="449"/>
                    <a:pt x="14" y="410"/>
                  </a:cubicBezTo>
                  <a:cubicBezTo>
                    <a:pt x="14" y="409"/>
                    <a:pt x="14" y="409"/>
                    <a:pt x="14" y="408"/>
                  </a:cubicBezTo>
                  <a:cubicBezTo>
                    <a:pt x="14" y="34"/>
                    <a:pt x="14" y="34"/>
                    <a:pt x="14" y="34"/>
                  </a:cubicBezTo>
                  <a:cubicBezTo>
                    <a:pt x="2" y="16"/>
                    <a:pt x="2" y="16"/>
                    <a:pt x="2" y="16"/>
                  </a:cubicBezTo>
                  <a:cubicBezTo>
                    <a:pt x="0" y="13"/>
                    <a:pt x="0" y="9"/>
                    <a:pt x="1" y="6"/>
                  </a:cubicBezTo>
                  <a:cubicBezTo>
                    <a:pt x="3" y="2"/>
                    <a:pt x="6" y="0"/>
                    <a:pt x="10" y="0"/>
                  </a:cubicBezTo>
                  <a:cubicBezTo>
                    <a:pt x="163" y="0"/>
                    <a:pt x="163" y="0"/>
                    <a:pt x="163" y="0"/>
                  </a:cubicBezTo>
                  <a:cubicBezTo>
                    <a:pt x="167" y="0"/>
                    <a:pt x="170" y="2"/>
                    <a:pt x="172" y="6"/>
                  </a:cubicBezTo>
                  <a:cubicBezTo>
                    <a:pt x="174" y="9"/>
                    <a:pt x="174" y="13"/>
                    <a:pt x="171" y="16"/>
                  </a:cubicBezTo>
                  <a:cubicBezTo>
                    <a:pt x="159" y="34"/>
                    <a:pt x="159" y="34"/>
                    <a:pt x="159" y="34"/>
                  </a:cubicBezTo>
                  <a:cubicBezTo>
                    <a:pt x="159" y="406"/>
                    <a:pt x="159" y="406"/>
                    <a:pt x="159" y="406"/>
                  </a:cubicBezTo>
                  <a:cubicBezTo>
                    <a:pt x="159" y="407"/>
                    <a:pt x="159" y="408"/>
                    <a:pt x="159" y="408"/>
                  </a:cubicBezTo>
                  <a:cubicBezTo>
                    <a:pt x="159" y="448"/>
                    <a:pt x="127" y="481"/>
                    <a:pt x="87" y="481"/>
                  </a:cubicBezTo>
                  <a:close/>
                  <a:moveTo>
                    <a:pt x="34" y="407"/>
                  </a:moveTo>
                  <a:cubicBezTo>
                    <a:pt x="34" y="407"/>
                    <a:pt x="34" y="408"/>
                    <a:pt x="34" y="408"/>
                  </a:cubicBezTo>
                  <a:cubicBezTo>
                    <a:pt x="34" y="437"/>
                    <a:pt x="58" y="461"/>
                    <a:pt x="87" y="461"/>
                  </a:cubicBezTo>
                  <a:cubicBezTo>
                    <a:pt x="116" y="461"/>
                    <a:pt x="139" y="437"/>
                    <a:pt x="139" y="408"/>
                  </a:cubicBezTo>
                  <a:cubicBezTo>
                    <a:pt x="139" y="408"/>
                    <a:pt x="139" y="408"/>
                    <a:pt x="139" y="408"/>
                  </a:cubicBezTo>
                  <a:cubicBezTo>
                    <a:pt x="139" y="407"/>
                    <a:pt x="139" y="407"/>
                    <a:pt x="139" y="407"/>
                  </a:cubicBezTo>
                  <a:cubicBezTo>
                    <a:pt x="139" y="30"/>
                    <a:pt x="139" y="30"/>
                    <a:pt x="139" y="30"/>
                  </a:cubicBezTo>
                  <a:cubicBezTo>
                    <a:pt x="139" y="28"/>
                    <a:pt x="140" y="26"/>
                    <a:pt x="141" y="25"/>
                  </a:cubicBezTo>
                  <a:cubicBezTo>
                    <a:pt x="144" y="20"/>
                    <a:pt x="144" y="20"/>
                    <a:pt x="144" y="20"/>
                  </a:cubicBezTo>
                  <a:cubicBezTo>
                    <a:pt x="29" y="20"/>
                    <a:pt x="29" y="20"/>
                    <a:pt x="29" y="20"/>
                  </a:cubicBezTo>
                  <a:cubicBezTo>
                    <a:pt x="32" y="25"/>
                    <a:pt x="32" y="25"/>
                    <a:pt x="32" y="25"/>
                  </a:cubicBezTo>
                  <a:cubicBezTo>
                    <a:pt x="33" y="26"/>
                    <a:pt x="34" y="28"/>
                    <a:pt x="34" y="30"/>
                  </a:cubicBezTo>
                  <a:lnTo>
                    <a:pt x="34" y="407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09" name="Freeform 52"/>
            <p:cNvSpPr/>
            <p:nvPr/>
          </p:nvSpPr>
          <p:spPr bwMode="auto">
            <a:xfrm>
              <a:off x="4029076" y="647700"/>
              <a:ext cx="193675" cy="38100"/>
            </a:xfrm>
            <a:custGeom>
              <a:gdLst>
                <a:gd fmla="*/ 55 w 61" name="T0"/>
                <a:gd fmla="*/ 12 h 12" name="T1"/>
                <a:gd fmla="*/ 6 w 61" name="T2"/>
                <a:gd fmla="*/ 12 h 12" name="T3"/>
                <a:gd fmla="*/ 0 w 61" name="T4"/>
                <a:gd fmla="*/ 6 h 12" name="T5"/>
                <a:gd fmla="*/ 6 w 61" name="T6"/>
                <a:gd fmla="*/ 0 h 12" name="T7"/>
                <a:gd fmla="*/ 55 w 61" name="T8"/>
                <a:gd fmla="*/ 0 h 12" name="T9"/>
                <a:gd fmla="*/ 61 w 61" name="T10"/>
                <a:gd fmla="*/ 6 h 12" name="T11"/>
                <a:gd fmla="*/ 55 w 61" name="T12"/>
                <a:gd fmla="*/ 12 h 12" name="T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b="b" l="0" r="r" t="0"/>
              <a:pathLst>
                <a:path h="12" w="61">
                  <a:moveTo>
                    <a:pt x="55" y="12"/>
                  </a:moveTo>
                  <a:cubicBezTo>
                    <a:pt x="6" y="12"/>
                    <a:pt x="6" y="12"/>
                    <a:pt x="6" y="12"/>
                  </a:cubicBezTo>
                  <a:cubicBezTo>
                    <a:pt x="3" y="12"/>
                    <a:pt x="0" y="9"/>
                    <a:pt x="0" y="6"/>
                  </a:cubicBezTo>
                  <a:cubicBezTo>
                    <a:pt x="0" y="3"/>
                    <a:pt x="3" y="0"/>
                    <a:pt x="6" y="0"/>
                  </a:cubicBezTo>
                  <a:cubicBezTo>
                    <a:pt x="55" y="0"/>
                    <a:pt x="55" y="0"/>
                    <a:pt x="55" y="0"/>
                  </a:cubicBezTo>
                  <a:cubicBezTo>
                    <a:pt x="58" y="0"/>
                    <a:pt x="61" y="3"/>
                    <a:pt x="61" y="6"/>
                  </a:cubicBezTo>
                  <a:cubicBezTo>
                    <a:pt x="61" y="9"/>
                    <a:pt x="58" y="12"/>
                    <a:pt x="55" y="12"/>
                  </a:cubicBez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10" name="Freeform 53"/>
            <p:cNvSpPr/>
            <p:nvPr/>
          </p:nvSpPr>
          <p:spPr bwMode="auto">
            <a:xfrm>
              <a:off x="4029076" y="784225"/>
              <a:ext cx="193675" cy="38100"/>
            </a:xfrm>
            <a:custGeom>
              <a:gdLst>
                <a:gd fmla="*/ 55 w 61" name="T0"/>
                <a:gd fmla="*/ 12 h 12" name="T1"/>
                <a:gd fmla="*/ 6 w 61" name="T2"/>
                <a:gd fmla="*/ 12 h 12" name="T3"/>
                <a:gd fmla="*/ 0 w 61" name="T4"/>
                <a:gd fmla="*/ 6 h 12" name="T5"/>
                <a:gd fmla="*/ 6 w 61" name="T6"/>
                <a:gd fmla="*/ 0 h 12" name="T7"/>
                <a:gd fmla="*/ 55 w 61" name="T8"/>
                <a:gd fmla="*/ 0 h 12" name="T9"/>
                <a:gd fmla="*/ 61 w 61" name="T10"/>
                <a:gd fmla="*/ 6 h 12" name="T11"/>
                <a:gd fmla="*/ 55 w 61" name="T12"/>
                <a:gd fmla="*/ 12 h 12" name="T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b="b" l="0" r="r" t="0"/>
              <a:pathLst>
                <a:path h="12" w="61">
                  <a:moveTo>
                    <a:pt x="55" y="12"/>
                  </a:moveTo>
                  <a:cubicBezTo>
                    <a:pt x="6" y="12"/>
                    <a:pt x="6" y="12"/>
                    <a:pt x="6" y="12"/>
                  </a:cubicBezTo>
                  <a:cubicBezTo>
                    <a:pt x="3" y="12"/>
                    <a:pt x="0" y="9"/>
                    <a:pt x="0" y="6"/>
                  </a:cubicBezTo>
                  <a:cubicBezTo>
                    <a:pt x="0" y="2"/>
                    <a:pt x="3" y="0"/>
                    <a:pt x="6" y="0"/>
                  </a:cubicBezTo>
                  <a:cubicBezTo>
                    <a:pt x="55" y="0"/>
                    <a:pt x="55" y="0"/>
                    <a:pt x="55" y="0"/>
                  </a:cubicBezTo>
                  <a:cubicBezTo>
                    <a:pt x="58" y="0"/>
                    <a:pt x="61" y="2"/>
                    <a:pt x="61" y="6"/>
                  </a:cubicBezTo>
                  <a:cubicBezTo>
                    <a:pt x="61" y="9"/>
                    <a:pt x="58" y="12"/>
                    <a:pt x="55" y="12"/>
                  </a:cubicBez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11" name="Freeform 54"/>
            <p:cNvSpPr/>
            <p:nvPr/>
          </p:nvSpPr>
          <p:spPr bwMode="auto">
            <a:xfrm>
              <a:off x="4029076" y="917575"/>
              <a:ext cx="193675" cy="38100"/>
            </a:xfrm>
            <a:custGeom>
              <a:gdLst>
                <a:gd fmla="*/ 55 w 61" name="T0"/>
                <a:gd fmla="*/ 12 h 12" name="T1"/>
                <a:gd fmla="*/ 6 w 61" name="T2"/>
                <a:gd fmla="*/ 12 h 12" name="T3"/>
                <a:gd fmla="*/ 0 w 61" name="T4"/>
                <a:gd fmla="*/ 6 h 12" name="T5"/>
                <a:gd fmla="*/ 6 w 61" name="T6"/>
                <a:gd fmla="*/ 0 h 12" name="T7"/>
                <a:gd fmla="*/ 55 w 61" name="T8"/>
                <a:gd fmla="*/ 0 h 12" name="T9"/>
                <a:gd fmla="*/ 61 w 61" name="T10"/>
                <a:gd fmla="*/ 6 h 12" name="T11"/>
                <a:gd fmla="*/ 55 w 61" name="T12"/>
                <a:gd fmla="*/ 12 h 12" name="T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b="b" l="0" r="r" t="0"/>
              <a:pathLst>
                <a:path h="12" w="61">
                  <a:moveTo>
                    <a:pt x="55" y="12"/>
                  </a:moveTo>
                  <a:cubicBezTo>
                    <a:pt x="6" y="12"/>
                    <a:pt x="6" y="12"/>
                    <a:pt x="6" y="12"/>
                  </a:cubicBezTo>
                  <a:cubicBezTo>
                    <a:pt x="3" y="12"/>
                    <a:pt x="0" y="10"/>
                    <a:pt x="0" y="6"/>
                  </a:cubicBezTo>
                  <a:cubicBezTo>
                    <a:pt x="0" y="3"/>
                    <a:pt x="3" y="0"/>
                    <a:pt x="6" y="0"/>
                  </a:cubicBezTo>
                  <a:cubicBezTo>
                    <a:pt x="55" y="0"/>
                    <a:pt x="55" y="0"/>
                    <a:pt x="55" y="0"/>
                  </a:cubicBezTo>
                  <a:cubicBezTo>
                    <a:pt x="58" y="0"/>
                    <a:pt x="61" y="3"/>
                    <a:pt x="61" y="6"/>
                  </a:cubicBezTo>
                  <a:cubicBezTo>
                    <a:pt x="61" y="10"/>
                    <a:pt x="58" y="12"/>
                    <a:pt x="55" y="12"/>
                  </a:cubicBez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12" name="Freeform 55"/>
            <p:cNvSpPr/>
            <p:nvPr/>
          </p:nvSpPr>
          <p:spPr bwMode="auto">
            <a:xfrm>
              <a:off x="4029076" y="1054100"/>
              <a:ext cx="193675" cy="38100"/>
            </a:xfrm>
            <a:custGeom>
              <a:gdLst>
                <a:gd fmla="*/ 55 w 61" name="T0"/>
                <a:gd fmla="*/ 12 h 12" name="T1"/>
                <a:gd fmla="*/ 6 w 61" name="T2"/>
                <a:gd fmla="*/ 12 h 12" name="T3"/>
                <a:gd fmla="*/ 0 w 61" name="T4"/>
                <a:gd fmla="*/ 6 h 12" name="T5"/>
                <a:gd fmla="*/ 6 w 61" name="T6"/>
                <a:gd fmla="*/ 0 h 12" name="T7"/>
                <a:gd fmla="*/ 55 w 61" name="T8"/>
                <a:gd fmla="*/ 0 h 12" name="T9"/>
                <a:gd fmla="*/ 61 w 61" name="T10"/>
                <a:gd fmla="*/ 6 h 12" name="T11"/>
                <a:gd fmla="*/ 55 w 61" name="T12"/>
                <a:gd fmla="*/ 12 h 12" name="T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b="b" l="0" r="r" t="0"/>
              <a:pathLst>
                <a:path h="12" w="61">
                  <a:moveTo>
                    <a:pt x="55" y="12"/>
                  </a:moveTo>
                  <a:cubicBezTo>
                    <a:pt x="6" y="12"/>
                    <a:pt x="6" y="12"/>
                    <a:pt x="6" y="12"/>
                  </a:cubicBezTo>
                  <a:cubicBezTo>
                    <a:pt x="3" y="12"/>
                    <a:pt x="0" y="9"/>
                    <a:pt x="0" y="6"/>
                  </a:cubicBezTo>
                  <a:cubicBezTo>
                    <a:pt x="0" y="3"/>
                    <a:pt x="3" y="0"/>
                    <a:pt x="6" y="0"/>
                  </a:cubicBezTo>
                  <a:cubicBezTo>
                    <a:pt x="55" y="0"/>
                    <a:pt x="55" y="0"/>
                    <a:pt x="55" y="0"/>
                  </a:cubicBezTo>
                  <a:cubicBezTo>
                    <a:pt x="58" y="0"/>
                    <a:pt x="61" y="3"/>
                    <a:pt x="61" y="6"/>
                  </a:cubicBezTo>
                  <a:cubicBezTo>
                    <a:pt x="61" y="9"/>
                    <a:pt x="58" y="12"/>
                    <a:pt x="55" y="12"/>
                  </a:cubicBez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13" name="Freeform 56"/>
            <p:cNvSpPr/>
            <p:nvPr/>
          </p:nvSpPr>
          <p:spPr bwMode="auto">
            <a:xfrm>
              <a:off x="4029076" y="1190625"/>
              <a:ext cx="193675" cy="38100"/>
            </a:xfrm>
            <a:custGeom>
              <a:gdLst>
                <a:gd fmla="*/ 55 w 61" name="T0"/>
                <a:gd fmla="*/ 12 h 12" name="T1"/>
                <a:gd fmla="*/ 6 w 61" name="T2"/>
                <a:gd fmla="*/ 12 h 12" name="T3"/>
                <a:gd fmla="*/ 0 w 61" name="T4"/>
                <a:gd fmla="*/ 6 h 12" name="T5"/>
                <a:gd fmla="*/ 6 w 61" name="T6"/>
                <a:gd fmla="*/ 0 h 12" name="T7"/>
                <a:gd fmla="*/ 55 w 61" name="T8"/>
                <a:gd fmla="*/ 0 h 12" name="T9"/>
                <a:gd fmla="*/ 61 w 61" name="T10"/>
                <a:gd fmla="*/ 6 h 12" name="T11"/>
                <a:gd fmla="*/ 55 w 61" name="T12"/>
                <a:gd fmla="*/ 12 h 12" name="T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b="b" l="0" r="r" t="0"/>
              <a:pathLst>
                <a:path h="12" w="61">
                  <a:moveTo>
                    <a:pt x="55" y="12"/>
                  </a:moveTo>
                  <a:cubicBezTo>
                    <a:pt x="6" y="12"/>
                    <a:pt x="6" y="12"/>
                    <a:pt x="6" y="12"/>
                  </a:cubicBezTo>
                  <a:cubicBezTo>
                    <a:pt x="3" y="12"/>
                    <a:pt x="0" y="9"/>
                    <a:pt x="0" y="6"/>
                  </a:cubicBezTo>
                  <a:cubicBezTo>
                    <a:pt x="0" y="2"/>
                    <a:pt x="3" y="0"/>
                    <a:pt x="6" y="0"/>
                  </a:cubicBezTo>
                  <a:cubicBezTo>
                    <a:pt x="55" y="0"/>
                    <a:pt x="55" y="0"/>
                    <a:pt x="55" y="0"/>
                  </a:cubicBezTo>
                  <a:cubicBezTo>
                    <a:pt x="58" y="0"/>
                    <a:pt x="61" y="2"/>
                    <a:pt x="61" y="6"/>
                  </a:cubicBezTo>
                  <a:cubicBezTo>
                    <a:pt x="61" y="9"/>
                    <a:pt x="58" y="12"/>
                    <a:pt x="55" y="12"/>
                  </a:cubicBez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14" name="Freeform 57"/>
            <p:cNvSpPr/>
            <p:nvPr/>
          </p:nvSpPr>
          <p:spPr bwMode="auto">
            <a:xfrm>
              <a:off x="4029076" y="1323975"/>
              <a:ext cx="193675" cy="38100"/>
            </a:xfrm>
            <a:custGeom>
              <a:gdLst>
                <a:gd fmla="*/ 55 w 61" name="T0"/>
                <a:gd fmla="*/ 12 h 12" name="T1"/>
                <a:gd fmla="*/ 6 w 61" name="T2"/>
                <a:gd fmla="*/ 12 h 12" name="T3"/>
                <a:gd fmla="*/ 0 w 61" name="T4"/>
                <a:gd fmla="*/ 6 h 12" name="T5"/>
                <a:gd fmla="*/ 6 w 61" name="T6"/>
                <a:gd fmla="*/ 0 h 12" name="T7"/>
                <a:gd fmla="*/ 55 w 61" name="T8"/>
                <a:gd fmla="*/ 0 h 12" name="T9"/>
                <a:gd fmla="*/ 61 w 61" name="T10"/>
                <a:gd fmla="*/ 6 h 12" name="T11"/>
                <a:gd fmla="*/ 55 w 61" name="T12"/>
                <a:gd fmla="*/ 12 h 12" name="T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b="b" l="0" r="r" t="0"/>
              <a:pathLst>
                <a:path h="12" w="61">
                  <a:moveTo>
                    <a:pt x="55" y="12"/>
                  </a:moveTo>
                  <a:cubicBezTo>
                    <a:pt x="6" y="12"/>
                    <a:pt x="6" y="12"/>
                    <a:pt x="6" y="12"/>
                  </a:cubicBezTo>
                  <a:cubicBezTo>
                    <a:pt x="3" y="12"/>
                    <a:pt x="0" y="10"/>
                    <a:pt x="0" y="6"/>
                  </a:cubicBezTo>
                  <a:cubicBezTo>
                    <a:pt x="0" y="3"/>
                    <a:pt x="3" y="0"/>
                    <a:pt x="6" y="0"/>
                  </a:cubicBezTo>
                  <a:cubicBezTo>
                    <a:pt x="55" y="0"/>
                    <a:pt x="55" y="0"/>
                    <a:pt x="55" y="0"/>
                  </a:cubicBezTo>
                  <a:cubicBezTo>
                    <a:pt x="58" y="0"/>
                    <a:pt x="61" y="3"/>
                    <a:pt x="61" y="6"/>
                  </a:cubicBezTo>
                  <a:cubicBezTo>
                    <a:pt x="61" y="10"/>
                    <a:pt x="58" y="12"/>
                    <a:pt x="55" y="12"/>
                  </a:cubicBez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15" name="Freeform 58"/>
            <p:cNvSpPr/>
            <p:nvPr/>
          </p:nvSpPr>
          <p:spPr bwMode="auto">
            <a:xfrm>
              <a:off x="4029076" y="1460500"/>
              <a:ext cx="193675" cy="38100"/>
            </a:xfrm>
            <a:custGeom>
              <a:gdLst>
                <a:gd fmla="*/ 55 w 61" name="T0"/>
                <a:gd fmla="*/ 12 h 12" name="T1"/>
                <a:gd fmla="*/ 6 w 61" name="T2"/>
                <a:gd fmla="*/ 12 h 12" name="T3"/>
                <a:gd fmla="*/ 0 w 61" name="T4"/>
                <a:gd fmla="*/ 6 h 12" name="T5"/>
                <a:gd fmla="*/ 6 w 61" name="T6"/>
                <a:gd fmla="*/ 0 h 12" name="T7"/>
                <a:gd fmla="*/ 55 w 61" name="T8"/>
                <a:gd fmla="*/ 0 h 12" name="T9"/>
                <a:gd fmla="*/ 61 w 61" name="T10"/>
                <a:gd fmla="*/ 6 h 12" name="T11"/>
                <a:gd fmla="*/ 55 w 61" name="T12"/>
                <a:gd fmla="*/ 12 h 12" name="T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b="b" l="0" r="r" t="0"/>
              <a:pathLst>
                <a:path h="12" w="61">
                  <a:moveTo>
                    <a:pt x="55" y="12"/>
                  </a:moveTo>
                  <a:cubicBezTo>
                    <a:pt x="6" y="12"/>
                    <a:pt x="6" y="12"/>
                    <a:pt x="6" y="12"/>
                  </a:cubicBezTo>
                  <a:cubicBezTo>
                    <a:pt x="3" y="12"/>
                    <a:pt x="0" y="9"/>
                    <a:pt x="0" y="6"/>
                  </a:cubicBezTo>
                  <a:cubicBezTo>
                    <a:pt x="0" y="3"/>
                    <a:pt x="3" y="0"/>
                    <a:pt x="6" y="0"/>
                  </a:cubicBezTo>
                  <a:cubicBezTo>
                    <a:pt x="55" y="0"/>
                    <a:pt x="55" y="0"/>
                    <a:pt x="55" y="0"/>
                  </a:cubicBezTo>
                  <a:cubicBezTo>
                    <a:pt x="58" y="0"/>
                    <a:pt x="61" y="3"/>
                    <a:pt x="61" y="6"/>
                  </a:cubicBezTo>
                  <a:cubicBezTo>
                    <a:pt x="61" y="9"/>
                    <a:pt x="58" y="12"/>
                    <a:pt x="55" y="12"/>
                  </a:cubicBez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469" name="beaker"/>
          <p:cNvGrpSpPr/>
          <p:nvPr/>
        </p:nvGrpSpPr>
        <p:grpSpPr>
          <a:xfrm>
            <a:off x="3572995" y="1740906"/>
            <a:ext cx="663237" cy="749330"/>
            <a:chOff x="4362451" y="368300"/>
            <a:chExt cx="1320800" cy="1492250"/>
          </a:xfrm>
        </p:grpSpPr>
        <p:sp>
          <p:nvSpPr>
            <p:cNvPr id="597" name="Freeform 59"/>
            <p:cNvSpPr/>
            <p:nvPr/>
          </p:nvSpPr>
          <p:spPr bwMode="auto">
            <a:xfrm>
              <a:off x="4394201" y="400050"/>
              <a:ext cx="1254125" cy="1428750"/>
            </a:xfrm>
            <a:custGeom>
              <a:gdLst>
                <a:gd fmla="*/ 790 w 790" name="T0"/>
                <a:gd fmla="*/ 900 h 900" name="T1"/>
                <a:gd fmla="*/ 564 w 790" name="T2"/>
                <a:gd fmla="*/ 326 h 900" name="T3"/>
                <a:gd fmla="*/ 564 w 790" name="T4"/>
                <a:gd fmla="*/ 38 h 900" name="T5"/>
                <a:gd fmla="*/ 594 w 790" name="T6"/>
                <a:gd fmla="*/ 0 h 900" name="T7"/>
                <a:gd fmla="*/ 196 w 790" name="T8"/>
                <a:gd fmla="*/ 0 h 900" name="T9"/>
                <a:gd fmla="*/ 226 w 790" name="T10"/>
                <a:gd fmla="*/ 40 h 900" name="T11"/>
                <a:gd fmla="*/ 226 w 790" name="T12"/>
                <a:gd fmla="*/ 326 h 900" name="T13"/>
                <a:gd fmla="*/ 0 w 790" name="T14"/>
                <a:gd fmla="*/ 900 h 900" name="T15"/>
                <a:gd fmla="*/ 790 w 790" name="T16"/>
                <a:gd fmla="*/ 900 h 900" name="T1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b="b" l="0" r="r" t="0"/>
              <a:pathLst>
                <a:path h="900" w="790">
                  <a:moveTo>
                    <a:pt x="790" y="900"/>
                  </a:moveTo>
                  <a:lnTo>
                    <a:pt x="564" y="326"/>
                  </a:lnTo>
                  <a:lnTo>
                    <a:pt x="564" y="38"/>
                  </a:lnTo>
                  <a:lnTo>
                    <a:pt x="594" y="0"/>
                  </a:lnTo>
                  <a:lnTo>
                    <a:pt x="196" y="0"/>
                  </a:lnTo>
                  <a:lnTo>
                    <a:pt x="226" y="40"/>
                  </a:lnTo>
                  <a:lnTo>
                    <a:pt x="226" y="326"/>
                  </a:lnTo>
                  <a:lnTo>
                    <a:pt x="0" y="900"/>
                  </a:lnTo>
                  <a:lnTo>
                    <a:pt x="790" y="900"/>
                  </a:lnTo>
                  <a:close/>
                </a:path>
              </a:pathLst>
            </a:custGeom>
            <a:gradFill flip="none" rotWithShape="1">
              <a:gsLst>
                <a:gs pos="24000">
                  <a:schemeClr val="accent1">
                    <a:lumMod val="60000"/>
                    <a:lumOff val="40000"/>
                  </a:schemeClr>
                </a:gs>
                <a:gs pos="36000">
                  <a:schemeClr val="accent1">
                    <a:lumMod val="20000"/>
                    <a:lumOff val="80000"/>
                  </a:schemeClr>
                </a:gs>
                <a:gs pos="39000">
                  <a:schemeClr val="accent1">
                    <a:lumMod val="20000"/>
                    <a:lumOff val="80000"/>
                  </a:schemeClr>
                </a:gs>
                <a:gs pos="61000">
                  <a:schemeClr val="accent1">
                    <a:lumMod val="60000"/>
                    <a:lumOff val="40000"/>
                  </a:schemeClr>
                </a:gs>
                <a:gs pos="90000">
                  <a:schemeClr val="accent1">
                    <a:lumMod val="60000"/>
                  </a:schemeClr>
                </a:gs>
              </a:gsLst>
              <a:lin ang="8400000" scaled="0"/>
            </a:gra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98" name="Freeform 60"/>
            <p:cNvSpPr>
              <a:spLocks noEditPoints="1"/>
            </p:cNvSpPr>
            <p:nvPr/>
          </p:nvSpPr>
          <p:spPr bwMode="auto">
            <a:xfrm>
              <a:off x="4362451" y="368300"/>
              <a:ext cx="1320800" cy="1492250"/>
            </a:xfrm>
            <a:custGeom>
              <a:gdLst>
                <a:gd fmla="*/ 405 w 416" name="T0"/>
                <a:gd fmla="*/ 470 h 470" name="T1"/>
                <a:gd fmla="*/ 10 w 416" name="T2"/>
                <a:gd fmla="*/ 470 h 470" name="T3"/>
                <a:gd fmla="*/ 2 w 416" name="T4"/>
                <a:gd fmla="*/ 466 h 470" name="T5"/>
                <a:gd fmla="*/ 1 w 416" name="T6"/>
                <a:gd fmla="*/ 456 h 470" name="T7"/>
                <a:gd fmla="*/ 113 w 416" name="T8"/>
                <a:gd fmla="*/ 171 h 470" name="T9"/>
                <a:gd fmla="*/ 113 w 416" name="T10"/>
                <a:gd fmla="*/ 33 h 470" name="T11"/>
                <a:gd fmla="*/ 100 w 416" name="T12"/>
                <a:gd fmla="*/ 16 h 470" name="T13"/>
                <a:gd fmla="*/ 99 w 416" name="T14"/>
                <a:gd fmla="*/ 5 h 470" name="T15"/>
                <a:gd fmla="*/ 108 w 416" name="T16"/>
                <a:gd fmla="*/ 0 h 470" name="T17"/>
                <a:gd fmla="*/ 307 w 416" name="T18"/>
                <a:gd fmla="*/ 0 h 470" name="T19"/>
                <a:gd fmla="*/ 316 w 416" name="T20"/>
                <a:gd fmla="*/ 6 h 470" name="T21"/>
                <a:gd fmla="*/ 315 w 416" name="T22"/>
                <a:gd fmla="*/ 16 h 470" name="T23"/>
                <a:gd fmla="*/ 302 w 416" name="T24"/>
                <a:gd fmla="*/ 33 h 470" name="T25"/>
                <a:gd fmla="*/ 302 w 416" name="T26"/>
                <a:gd fmla="*/ 171 h 470" name="T27"/>
                <a:gd fmla="*/ 415 w 416" name="T28"/>
                <a:gd fmla="*/ 456 h 470" name="T29"/>
                <a:gd fmla="*/ 413 w 416" name="T30"/>
                <a:gd fmla="*/ 466 h 470" name="T31"/>
                <a:gd fmla="*/ 405 w 416" name="T32"/>
                <a:gd fmla="*/ 470 h 470" name="T33"/>
                <a:gd fmla="*/ 25 w 416" name="T34"/>
                <a:gd fmla="*/ 450 h 470" name="T35"/>
                <a:gd fmla="*/ 391 w 416" name="T36"/>
                <a:gd fmla="*/ 450 h 470" name="T37"/>
                <a:gd fmla="*/ 283 w 416" name="T38"/>
                <a:gd fmla="*/ 177 h 470" name="T39"/>
                <a:gd fmla="*/ 282 w 416" name="T40"/>
                <a:gd fmla="*/ 173 h 470" name="T41"/>
                <a:gd fmla="*/ 282 w 416" name="T42"/>
                <a:gd fmla="*/ 29 h 470" name="T43"/>
                <a:gd fmla="*/ 284 w 416" name="T44"/>
                <a:gd fmla="*/ 23 h 470" name="T45"/>
                <a:gd fmla="*/ 287 w 416" name="T46"/>
                <a:gd fmla="*/ 20 h 470" name="T47"/>
                <a:gd fmla="*/ 128 w 416" name="T48"/>
                <a:gd fmla="*/ 20 h 470" name="T49"/>
                <a:gd fmla="*/ 131 w 416" name="T50"/>
                <a:gd fmla="*/ 24 h 470" name="T51"/>
                <a:gd fmla="*/ 133 w 416" name="T52"/>
                <a:gd fmla="*/ 30 h 470" name="T53"/>
                <a:gd fmla="*/ 133 w 416" name="T54"/>
                <a:gd fmla="*/ 173 h 470" name="T55"/>
                <a:gd fmla="*/ 132 w 416" name="T56"/>
                <a:gd fmla="*/ 177 h 470" name="T57"/>
                <a:gd fmla="*/ 25 w 416" name="T58"/>
                <a:gd fmla="*/ 450 h 470" name="T5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b="b" l="0" r="r" t="0"/>
              <a:pathLst>
                <a:path h="470" w="416">
                  <a:moveTo>
                    <a:pt x="405" y="470"/>
                  </a:moveTo>
                  <a:cubicBezTo>
                    <a:pt x="10" y="470"/>
                    <a:pt x="10" y="470"/>
                    <a:pt x="10" y="470"/>
                  </a:cubicBezTo>
                  <a:cubicBezTo>
                    <a:pt x="7" y="470"/>
                    <a:pt x="4" y="468"/>
                    <a:pt x="2" y="466"/>
                  </a:cubicBezTo>
                  <a:cubicBezTo>
                    <a:pt x="0" y="463"/>
                    <a:pt x="0" y="459"/>
                    <a:pt x="1" y="456"/>
                  </a:cubicBezTo>
                  <a:cubicBezTo>
                    <a:pt x="113" y="171"/>
                    <a:pt x="113" y="171"/>
                    <a:pt x="113" y="171"/>
                  </a:cubicBezTo>
                  <a:cubicBezTo>
                    <a:pt x="113" y="33"/>
                    <a:pt x="113" y="33"/>
                    <a:pt x="113" y="33"/>
                  </a:cubicBezTo>
                  <a:cubicBezTo>
                    <a:pt x="100" y="16"/>
                    <a:pt x="100" y="16"/>
                    <a:pt x="100" y="16"/>
                  </a:cubicBezTo>
                  <a:cubicBezTo>
                    <a:pt x="98" y="13"/>
                    <a:pt x="98" y="9"/>
                    <a:pt x="99" y="5"/>
                  </a:cubicBezTo>
                  <a:cubicBezTo>
                    <a:pt x="101" y="2"/>
                    <a:pt x="105" y="0"/>
                    <a:pt x="108" y="0"/>
                  </a:cubicBezTo>
                  <a:cubicBezTo>
                    <a:pt x="307" y="0"/>
                    <a:pt x="307" y="0"/>
                    <a:pt x="307" y="0"/>
                  </a:cubicBezTo>
                  <a:cubicBezTo>
                    <a:pt x="311" y="0"/>
                    <a:pt x="314" y="2"/>
                    <a:pt x="316" y="6"/>
                  </a:cubicBezTo>
                  <a:cubicBezTo>
                    <a:pt x="318" y="9"/>
                    <a:pt x="317" y="13"/>
                    <a:pt x="315" y="16"/>
                  </a:cubicBezTo>
                  <a:cubicBezTo>
                    <a:pt x="302" y="33"/>
                    <a:pt x="302" y="33"/>
                    <a:pt x="302" y="33"/>
                  </a:cubicBezTo>
                  <a:cubicBezTo>
                    <a:pt x="302" y="171"/>
                    <a:pt x="302" y="171"/>
                    <a:pt x="302" y="171"/>
                  </a:cubicBezTo>
                  <a:cubicBezTo>
                    <a:pt x="415" y="456"/>
                    <a:pt x="415" y="456"/>
                    <a:pt x="415" y="456"/>
                  </a:cubicBezTo>
                  <a:cubicBezTo>
                    <a:pt x="416" y="459"/>
                    <a:pt x="415" y="463"/>
                    <a:pt x="413" y="466"/>
                  </a:cubicBezTo>
                  <a:cubicBezTo>
                    <a:pt x="412" y="468"/>
                    <a:pt x="409" y="470"/>
                    <a:pt x="405" y="470"/>
                  </a:cubicBezTo>
                  <a:close/>
                  <a:moveTo>
                    <a:pt x="25" y="450"/>
                  </a:moveTo>
                  <a:cubicBezTo>
                    <a:pt x="391" y="450"/>
                    <a:pt x="391" y="450"/>
                    <a:pt x="391" y="450"/>
                  </a:cubicBezTo>
                  <a:cubicBezTo>
                    <a:pt x="283" y="177"/>
                    <a:pt x="283" y="177"/>
                    <a:pt x="283" y="177"/>
                  </a:cubicBezTo>
                  <a:cubicBezTo>
                    <a:pt x="283" y="176"/>
                    <a:pt x="282" y="174"/>
                    <a:pt x="282" y="173"/>
                  </a:cubicBezTo>
                  <a:cubicBezTo>
                    <a:pt x="282" y="29"/>
                    <a:pt x="282" y="29"/>
                    <a:pt x="282" y="29"/>
                  </a:cubicBezTo>
                  <a:cubicBezTo>
                    <a:pt x="282" y="27"/>
                    <a:pt x="283" y="25"/>
                    <a:pt x="284" y="23"/>
                  </a:cubicBezTo>
                  <a:cubicBezTo>
                    <a:pt x="287" y="20"/>
                    <a:pt x="287" y="20"/>
                    <a:pt x="287" y="20"/>
                  </a:cubicBezTo>
                  <a:cubicBezTo>
                    <a:pt x="128" y="20"/>
                    <a:pt x="128" y="20"/>
                    <a:pt x="128" y="20"/>
                  </a:cubicBezTo>
                  <a:cubicBezTo>
                    <a:pt x="131" y="24"/>
                    <a:pt x="131" y="24"/>
                    <a:pt x="131" y="24"/>
                  </a:cubicBezTo>
                  <a:cubicBezTo>
                    <a:pt x="132" y="26"/>
                    <a:pt x="133" y="28"/>
                    <a:pt x="133" y="30"/>
                  </a:cubicBezTo>
                  <a:cubicBezTo>
                    <a:pt x="133" y="173"/>
                    <a:pt x="133" y="173"/>
                    <a:pt x="133" y="173"/>
                  </a:cubicBezTo>
                  <a:cubicBezTo>
                    <a:pt x="133" y="174"/>
                    <a:pt x="133" y="176"/>
                    <a:pt x="132" y="177"/>
                  </a:cubicBezTo>
                  <a:lnTo>
                    <a:pt x="25" y="45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99" name="Freeform 61"/>
            <p:cNvSpPr/>
            <p:nvPr/>
          </p:nvSpPr>
          <p:spPr bwMode="auto">
            <a:xfrm>
              <a:off x="4924426" y="857250"/>
              <a:ext cx="193675" cy="38100"/>
            </a:xfrm>
            <a:custGeom>
              <a:gdLst>
                <a:gd fmla="*/ 55 w 61" name="T0"/>
                <a:gd fmla="*/ 12 h 12" name="T1"/>
                <a:gd fmla="*/ 6 w 61" name="T2"/>
                <a:gd fmla="*/ 12 h 12" name="T3"/>
                <a:gd fmla="*/ 0 w 61" name="T4"/>
                <a:gd fmla="*/ 6 h 12" name="T5"/>
                <a:gd fmla="*/ 6 w 61" name="T6"/>
                <a:gd fmla="*/ 0 h 12" name="T7"/>
                <a:gd fmla="*/ 55 w 61" name="T8"/>
                <a:gd fmla="*/ 0 h 12" name="T9"/>
                <a:gd fmla="*/ 61 w 61" name="T10"/>
                <a:gd fmla="*/ 6 h 12" name="T11"/>
                <a:gd fmla="*/ 55 w 61" name="T12"/>
                <a:gd fmla="*/ 12 h 12" name="T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b="b" l="0" r="r" t="0"/>
              <a:pathLst>
                <a:path h="12" w="61">
                  <a:moveTo>
                    <a:pt x="55" y="12"/>
                  </a:moveTo>
                  <a:cubicBezTo>
                    <a:pt x="6" y="12"/>
                    <a:pt x="6" y="12"/>
                    <a:pt x="6" y="12"/>
                  </a:cubicBezTo>
                  <a:cubicBezTo>
                    <a:pt x="3" y="12"/>
                    <a:pt x="0" y="9"/>
                    <a:pt x="0" y="6"/>
                  </a:cubicBezTo>
                  <a:cubicBezTo>
                    <a:pt x="0" y="3"/>
                    <a:pt x="3" y="0"/>
                    <a:pt x="6" y="0"/>
                  </a:cubicBezTo>
                  <a:cubicBezTo>
                    <a:pt x="55" y="0"/>
                    <a:pt x="55" y="0"/>
                    <a:pt x="55" y="0"/>
                  </a:cubicBezTo>
                  <a:cubicBezTo>
                    <a:pt x="58" y="0"/>
                    <a:pt x="61" y="3"/>
                    <a:pt x="61" y="6"/>
                  </a:cubicBezTo>
                  <a:cubicBezTo>
                    <a:pt x="61" y="9"/>
                    <a:pt x="58" y="12"/>
                    <a:pt x="55" y="12"/>
                  </a:cubicBez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00" name="Freeform 62"/>
            <p:cNvSpPr/>
            <p:nvPr/>
          </p:nvSpPr>
          <p:spPr bwMode="auto">
            <a:xfrm>
              <a:off x="4924426" y="993775"/>
              <a:ext cx="193675" cy="38100"/>
            </a:xfrm>
            <a:custGeom>
              <a:gdLst>
                <a:gd fmla="*/ 55 w 61" name="T0"/>
                <a:gd fmla="*/ 12 h 12" name="T1"/>
                <a:gd fmla="*/ 6 w 61" name="T2"/>
                <a:gd fmla="*/ 12 h 12" name="T3"/>
                <a:gd fmla="*/ 0 w 61" name="T4"/>
                <a:gd fmla="*/ 6 h 12" name="T5"/>
                <a:gd fmla="*/ 6 w 61" name="T6"/>
                <a:gd fmla="*/ 0 h 12" name="T7"/>
                <a:gd fmla="*/ 55 w 61" name="T8"/>
                <a:gd fmla="*/ 0 h 12" name="T9"/>
                <a:gd fmla="*/ 61 w 61" name="T10"/>
                <a:gd fmla="*/ 6 h 12" name="T11"/>
                <a:gd fmla="*/ 55 w 61" name="T12"/>
                <a:gd fmla="*/ 12 h 12" name="T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b="b" l="0" r="r" t="0"/>
              <a:pathLst>
                <a:path h="12" w="61">
                  <a:moveTo>
                    <a:pt x="55" y="12"/>
                  </a:moveTo>
                  <a:cubicBezTo>
                    <a:pt x="6" y="12"/>
                    <a:pt x="6" y="12"/>
                    <a:pt x="6" y="12"/>
                  </a:cubicBezTo>
                  <a:cubicBezTo>
                    <a:pt x="3" y="12"/>
                    <a:pt x="0" y="9"/>
                    <a:pt x="0" y="6"/>
                  </a:cubicBezTo>
                  <a:cubicBezTo>
                    <a:pt x="0" y="2"/>
                    <a:pt x="3" y="0"/>
                    <a:pt x="6" y="0"/>
                  </a:cubicBezTo>
                  <a:cubicBezTo>
                    <a:pt x="55" y="0"/>
                    <a:pt x="55" y="0"/>
                    <a:pt x="55" y="0"/>
                  </a:cubicBezTo>
                  <a:cubicBezTo>
                    <a:pt x="58" y="0"/>
                    <a:pt x="61" y="2"/>
                    <a:pt x="61" y="6"/>
                  </a:cubicBezTo>
                  <a:cubicBezTo>
                    <a:pt x="61" y="9"/>
                    <a:pt x="58" y="12"/>
                    <a:pt x="55" y="12"/>
                  </a:cubicBez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01" name="Freeform 63"/>
            <p:cNvSpPr/>
            <p:nvPr/>
          </p:nvSpPr>
          <p:spPr bwMode="auto">
            <a:xfrm>
              <a:off x="4924426" y="1127125"/>
              <a:ext cx="193675" cy="38100"/>
            </a:xfrm>
            <a:custGeom>
              <a:gdLst>
                <a:gd fmla="*/ 55 w 61" name="T0"/>
                <a:gd fmla="*/ 12 h 12" name="T1"/>
                <a:gd fmla="*/ 6 w 61" name="T2"/>
                <a:gd fmla="*/ 12 h 12" name="T3"/>
                <a:gd fmla="*/ 0 w 61" name="T4"/>
                <a:gd fmla="*/ 6 h 12" name="T5"/>
                <a:gd fmla="*/ 6 w 61" name="T6"/>
                <a:gd fmla="*/ 0 h 12" name="T7"/>
                <a:gd fmla="*/ 55 w 61" name="T8"/>
                <a:gd fmla="*/ 0 h 12" name="T9"/>
                <a:gd fmla="*/ 61 w 61" name="T10"/>
                <a:gd fmla="*/ 6 h 12" name="T11"/>
                <a:gd fmla="*/ 55 w 61" name="T12"/>
                <a:gd fmla="*/ 12 h 12" name="T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b="b" l="0" r="r" t="0"/>
              <a:pathLst>
                <a:path h="12" w="61">
                  <a:moveTo>
                    <a:pt x="55" y="12"/>
                  </a:moveTo>
                  <a:cubicBezTo>
                    <a:pt x="6" y="12"/>
                    <a:pt x="6" y="12"/>
                    <a:pt x="6" y="12"/>
                  </a:cubicBezTo>
                  <a:cubicBezTo>
                    <a:pt x="3" y="12"/>
                    <a:pt x="0" y="10"/>
                    <a:pt x="0" y="6"/>
                  </a:cubicBezTo>
                  <a:cubicBezTo>
                    <a:pt x="0" y="3"/>
                    <a:pt x="3" y="0"/>
                    <a:pt x="6" y="0"/>
                  </a:cubicBezTo>
                  <a:cubicBezTo>
                    <a:pt x="55" y="0"/>
                    <a:pt x="55" y="0"/>
                    <a:pt x="55" y="0"/>
                  </a:cubicBezTo>
                  <a:cubicBezTo>
                    <a:pt x="58" y="0"/>
                    <a:pt x="61" y="3"/>
                    <a:pt x="61" y="6"/>
                  </a:cubicBezTo>
                  <a:cubicBezTo>
                    <a:pt x="61" y="10"/>
                    <a:pt x="58" y="12"/>
                    <a:pt x="55" y="12"/>
                  </a:cubicBez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02" name="Freeform 64"/>
            <p:cNvSpPr/>
            <p:nvPr/>
          </p:nvSpPr>
          <p:spPr bwMode="auto">
            <a:xfrm>
              <a:off x="4924426" y="1263650"/>
              <a:ext cx="193675" cy="38100"/>
            </a:xfrm>
            <a:custGeom>
              <a:gdLst>
                <a:gd fmla="*/ 55 w 61" name="T0"/>
                <a:gd fmla="*/ 12 h 12" name="T1"/>
                <a:gd fmla="*/ 6 w 61" name="T2"/>
                <a:gd fmla="*/ 12 h 12" name="T3"/>
                <a:gd fmla="*/ 0 w 61" name="T4"/>
                <a:gd fmla="*/ 6 h 12" name="T5"/>
                <a:gd fmla="*/ 6 w 61" name="T6"/>
                <a:gd fmla="*/ 0 h 12" name="T7"/>
                <a:gd fmla="*/ 55 w 61" name="T8"/>
                <a:gd fmla="*/ 0 h 12" name="T9"/>
                <a:gd fmla="*/ 61 w 61" name="T10"/>
                <a:gd fmla="*/ 6 h 12" name="T11"/>
                <a:gd fmla="*/ 55 w 61" name="T12"/>
                <a:gd fmla="*/ 12 h 12" name="T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b="b" l="0" r="r" t="0"/>
              <a:pathLst>
                <a:path h="12" w="61">
                  <a:moveTo>
                    <a:pt x="55" y="12"/>
                  </a:moveTo>
                  <a:cubicBezTo>
                    <a:pt x="6" y="12"/>
                    <a:pt x="6" y="12"/>
                    <a:pt x="6" y="12"/>
                  </a:cubicBezTo>
                  <a:cubicBezTo>
                    <a:pt x="3" y="12"/>
                    <a:pt x="0" y="9"/>
                    <a:pt x="0" y="6"/>
                  </a:cubicBezTo>
                  <a:cubicBezTo>
                    <a:pt x="0" y="3"/>
                    <a:pt x="3" y="0"/>
                    <a:pt x="6" y="0"/>
                  </a:cubicBezTo>
                  <a:cubicBezTo>
                    <a:pt x="55" y="0"/>
                    <a:pt x="55" y="0"/>
                    <a:pt x="55" y="0"/>
                  </a:cubicBezTo>
                  <a:cubicBezTo>
                    <a:pt x="58" y="0"/>
                    <a:pt x="61" y="3"/>
                    <a:pt x="61" y="6"/>
                  </a:cubicBezTo>
                  <a:cubicBezTo>
                    <a:pt x="61" y="9"/>
                    <a:pt x="58" y="12"/>
                    <a:pt x="55" y="12"/>
                  </a:cubicBez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03" name="Freeform 65"/>
            <p:cNvSpPr/>
            <p:nvPr/>
          </p:nvSpPr>
          <p:spPr bwMode="auto">
            <a:xfrm>
              <a:off x="4924426" y="1400175"/>
              <a:ext cx="193675" cy="38100"/>
            </a:xfrm>
            <a:custGeom>
              <a:gdLst>
                <a:gd fmla="*/ 55 w 61" name="T0"/>
                <a:gd fmla="*/ 12 h 12" name="T1"/>
                <a:gd fmla="*/ 6 w 61" name="T2"/>
                <a:gd fmla="*/ 12 h 12" name="T3"/>
                <a:gd fmla="*/ 0 w 61" name="T4"/>
                <a:gd fmla="*/ 6 h 12" name="T5"/>
                <a:gd fmla="*/ 6 w 61" name="T6"/>
                <a:gd fmla="*/ 0 h 12" name="T7"/>
                <a:gd fmla="*/ 55 w 61" name="T8"/>
                <a:gd fmla="*/ 0 h 12" name="T9"/>
                <a:gd fmla="*/ 61 w 61" name="T10"/>
                <a:gd fmla="*/ 6 h 12" name="T11"/>
                <a:gd fmla="*/ 55 w 61" name="T12"/>
                <a:gd fmla="*/ 12 h 12" name="T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b="b" l="0" r="r" t="0"/>
              <a:pathLst>
                <a:path h="12" w="61">
                  <a:moveTo>
                    <a:pt x="55" y="12"/>
                  </a:moveTo>
                  <a:cubicBezTo>
                    <a:pt x="6" y="12"/>
                    <a:pt x="6" y="12"/>
                    <a:pt x="6" y="12"/>
                  </a:cubicBezTo>
                  <a:cubicBezTo>
                    <a:pt x="3" y="12"/>
                    <a:pt x="0" y="9"/>
                    <a:pt x="0" y="6"/>
                  </a:cubicBezTo>
                  <a:cubicBezTo>
                    <a:pt x="0" y="3"/>
                    <a:pt x="3" y="0"/>
                    <a:pt x="6" y="0"/>
                  </a:cubicBezTo>
                  <a:cubicBezTo>
                    <a:pt x="55" y="0"/>
                    <a:pt x="55" y="0"/>
                    <a:pt x="55" y="0"/>
                  </a:cubicBezTo>
                  <a:cubicBezTo>
                    <a:pt x="58" y="0"/>
                    <a:pt x="61" y="3"/>
                    <a:pt x="61" y="6"/>
                  </a:cubicBezTo>
                  <a:cubicBezTo>
                    <a:pt x="61" y="9"/>
                    <a:pt x="58" y="12"/>
                    <a:pt x="55" y="12"/>
                  </a:cubicBez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04" name="Freeform 66"/>
            <p:cNvSpPr/>
            <p:nvPr/>
          </p:nvSpPr>
          <p:spPr bwMode="auto">
            <a:xfrm>
              <a:off x="4924426" y="1536700"/>
              <a:ext cx="193675" cy="38100"/>
            </a:xfrm>
            <a:custGeom>
              <a:gdLst>
                <a:gd fmla="*/ 55 w 61" name="T0"/>
                <a:gd fmla="*/ 12 h 12" name="T1"/>
                <a:gd fmla="*/ 6 w 61" name="T2"/>
                <a:gd fmla="*/ 12 h 12" name="T3"/>
                <a:gd fmla="*/ 0 w 61" name="T4"/>
                <a:gd fmla="*/ 6 h 12" name="T5"/>
                <a:gd fmla="*/ 6 w 61" name="T6"/>
                <a:gd fmla="*/ 0 h 12" name="T7"/>
                <a:gd fmla="*/ 55 w 61" name="T8"/>
                <a:gd fmla="*/ 0 h 12" name="T9"/>
                <a:gd fmla="*/ 61 w 61" name="T10"/>
                <a:gd fmla="*/ 6 h 12" name="T11"/>
                <a:gd fmla="*/ 55 w 61" name="T12"/>
                <a:gd fmla="*/ 12 h 12" name="T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b="b" l="0" r="r" t="0"/>
              <a:pathLst>
                <a:path h="12" w="61">
                  <a:moveTo>
                    <a:pt x="55" y="12"/>
                  </a:moveTo>
                  <a:cubicBezTo>
                    <a:pt x="6" y="12"/>
                    <a:pt x="6" y="12"/>
                    <a:pt x="6" y="12"/>
                  </a:cubicBezTo>
                  <a:cubicBezTo>
                    <a:pt x="3" y="12"/>
                    <a:pt x="0" y="9"/>
                    <a:pt x="0" y="6"/>
                  </a:cubicBezTo>
                  <a:cubicBezTo>
                    <a:pt x="0" y="2"/>
                    <a:pt x="3" y="0"/>
                    <a:pt x="6" y="0"/>
                  </a:cubicBezTo>
                  <a:cubicBezTo>
                    <a:pt x="55" y="0"/>
                    <a:pt x="55" y="0"/>
                    <a:pt x="55" y="0"/>
                  </a:cubicBezTo>
                  <a:cubicBezTo>
                    <a:pt x="58" y="0"/>
                    <a:pt x="61" y="2"/>
                    <a:pt x="61" y="6"/>
                  </a:cubicBezTo>
                  <a:cubicBezTo>
                    <a:pt x="61" y="9"/>
                    <a:pt x="58" y="12"/>
                    <a:pt x="55" y="12"/>
                  </a:cubicBez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05" name="Freeform 67"/>
            <p:cNvSpPr/>
            <p:nvPr/>
          </p:nvSpPr>
          <p:spPr bwMode="auto">
            <a:xfrm>
              <a:off x="4924426" y="1670050"/>
              <a:ext cx="193675" cy="38100"/>
            </a:xfrm>
            <a:custGeom>
              <a:gdLst>
                <a:gd fmla="*/ 55 w 61" name="T0"/>
                <a:gd fmla="*/ 12 h 12" name="T1"/>
                <a:gd fmla="*/ 6 w 61" name="T2"/>
                <a:gd fmla="*/ 12 h 12" name="T3"/>
                <a:gd fmla="*/ 0 w 61" name="T4"/>
                <a:gd fmla="*/ 6 h 12" name="T5"/>
                <a:gd fmla="*/ 6 w 61" name="T6"/>
                <a:gd fmla="*/ 0 h 12" name="T7"/>
                <a:gd fmla="*/ 55 w 61" name="T8"/>
                <a:gd fmla="*/ 0 h 12" name="T9"/>
                <a:gd fmla="*/ 61 w 61" name="T10"/>
                <a:gd fmla="*/ 6 h 12" name="T11"/>
                <a:gd fmla="*/ 55 w 61" name="T12"/>
                <a:gd fmla="*/ 12 h 12" name="T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b="b" l="0" r="r" t="0"/>
              <a:pathLst>
                <a:path h="12" w="61">
                  <a:moveTo>
                    <a:pt x="55" y="12"/>
                  </a:moveTo>
                  <a:cubicBezTo>
                    <a:pt x="6" y="12"/>
                    <a:pt x="6" y="12"/>
                    <a:pt x="6" y="12"/>
                  </a:cubicBezTo>
                  <a:cubicBezTo>
                    <a:pt x="3" y="12"/>
                    <a:pt x="0" y="10"/>
                    <a:pt x="0" y="6"/>
                  </a:cubicBezTo>
                  <a:cubicBezTo>
                    <a:pt x="0" y="3"/>
                    <a:pt x="3" y="0"/>
                    <a:pt x="6" y="0"/>
                  </a:cubicBezTo>
                  <a:cubicBezTo>
                    <a:pt x="55" y="0"/>
                    <a:pt x="55" y="0"/>
                    <a:pt x="55" y="0"/>
                  </a:cubicBezTo>
                  <a:cubicBezTo>
                    <a:pt x="58" y="0"/>
                    <a:pt x="61" y="3"/>
                    <a:pt x="61" y="6"/>
                  </a:cubicBezTo>
                  <a:cubicBezTo>
                    <a:pt x="61" y="10"/>
                    <a:pt x="58" y="12"/>
                    <a:pt x="55" y="12"/>
                  </a:cubicBez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470" name="notebook"/>
          <p:cNvGrpSpPr/>
          <p:nvPr/>
        </p:nvGrpSpPr>
        <p:grpSpPr>
          <a:xfrm>
            <a:off x="3849119" y="358082"/>
            <a:ext cx="915139" cy="1087326"/>
            <a:chOff x="7173913" y="2085975"/>
            <a:chExt cx="1822450" cy="2165350"/>
          </a:xfrm>
        </p:grpSpPr>
        <p:sp>
          <p:nvSpPr>
            <p:cNvPr id="581" name="Freeform 68"/>
            <p:cNvSpPr/>
            <p:nvPr/>
          </p:nvSpPr>
          <p:spPr bwMode="auto">
            <a:xfrm>
              <a:off x="7326313" y="2117725"/>
              <a:ext cx="1638300" cy="2101850"/>
            </a:xfrm>
            <a:custGeom>
              <a:gdLst>
                <a:gd fmla="*/ 37 w 516" name="T0"/>
                <a:gd fmla="*/ 662 h 662" name="T1"/>
                <a:gd fmla="*/ 0 w 516" name="T2"/>
                <a:gd fmla="*/ 625 h 662" name="T3"/>
                <a:gd fmla="*/ 0 w 516" name="T4"/>
                <a:gd fmla="*/ 36 h 662" name="T5"/>
                <a:gd fmla="*/ 37 w 516" name="T6"/>
                <a:gd fmla="*/ 0 h 662" name="T7"/>
                <a:gd fmla="*/ 480 w 516" name="T8"/>
                <a:gd fmla="*/ 0 h 662" name="T9"/>
                <a:gd fmla="*/ 516 w 516" name="T10"/>
                <a:gd fmla="*/ 36 h 662" name="T11"/>
                <a:gd fmla="*/ 516 w 516" name="T12"/>
                <a:gd fmla="*/ 625 h 662" name="T13"/>
                <a:gd fmla="*/ 480 w 516" name="T14"/>
                <a:gd fmla="*/ 662 h 662" name="T15"/>
                <a:gd fmla="*/ 37 w 516" name="T16"/>
                <a:gd fmla="*/ 662 h 662" name="T1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b="b" l="0" r="r" t="0"/>
              <a:pathLst>
                <a:path h="662" w="516">
                  <a:moveTo>
                    <a:pt x="37" y="662"/>
                  </a:moveTo>
                  <a:cubicBezTo>
                    <a:pt x="17" y="662"/>
                    <a:pt x="0" y="645"/>
                    <a:pt x="0" y="625"/>
                  </a:cubicBezTo>
                  <a:cubicBezTo>
                    <a:pt x="0" y="36"/>
                    <a:pt x="0" y="36"/>
                    <a:pt x="0" y="36"/>
                  </a:cubicBezTo>
                  <a:cubicBezTo>
                    <a:pt x="0" y="16"/>
                    <a:pt x="17" y="0"/>
                    <a:pt x="37" y="0"/>
                  </a:cubicBezTo>
                  <a:cubicBezTo>
                    <a:pt x="480" y="0"/>
                    <a:pt x="480" y="0"/>
                    <a:pt x="480" y="0"/>
                  </a:cubicBezTo>
                  <a:cubicBezTo>
                    <a:pt x="500" y="0"/>
                    <a:pt x="516" y="16"/>
                    <a:pt x="516" y="36"/>
                  </a:cubicBezTo>
                  <a:cubicBezTo>
                    <a:pt x="516" y="625"/>
                    <a:pt x="516" y="625"/>
                    <a:pt x="516" y="625"/>
                  </a:cubicBezTo>
                  <a:cubicBezTo>
                    <a:pt x="516" y="645"/>
                    <a:pt x="500" y="662"/>
                    <a:pt x="480" y="662"/>
                  </a:cubicBezTo>
                  <a:lnTo>
                    <a:pt x="37" y="662"/>
                  </a:lnTo>
                  <a:close/>
                </a:path>
              </a:pathLst>
            </a:custGeom>
            <a:gradFill>
              <a:gsLst>
                <a:gs pos="0">
                  <a:schemeClr val="accent5">
                    <a:lumMod val="50000"/>
                  </a:schemeClr>
                </a:gs>
                <a:gs pos="100000">
                  <a:schemeClr val="accent5"/>
                </a:gs>
              </a:gsLst>
              <a:lin ang="16200000" scaled="1"/>
            </a:gra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82" name="Freeform 69"/>
            <p:cNvSpPr>
              <a:spLocks noEditPoints="1"/>
            </p:cNvSpPr>
            <p:nvPr/>
          </p:nvSpPr>
          <p:spPr bwMode="auto">
            <a:xfrm>
              <a:off x="7294563" y="2085975"/>
              <a:ext cx="1701800" cy="2165350"/>
            </a:xfrm>
            <a:custGeom>
              <a:gdLst>
                <a:gd fmla="*/ 490 w 536" name="T0"/>
                <a:gd fmla="*/ 20 h 682" name="T1"/>
                <a:gd fmla="*/ 516 w 536" name="T2"/>
                <a:gd fmla="*/ 46 h 682" name="T3"/>
                <a:gd fmla="*/ 516 w 536" name="T4"/>
                <a:gd fmla="*/ 635 h 682" name="T5"/>
                <a:gd fmla="*/ 490 w 536" name="T6"/>
                <a:gd fmla="*/ 662 h 682" name="T7"/>
                <a:gd fmla="*/ 47 w 536" name="T8"/>
                <a:gd fmla="*/ 662 h 682" name="T9"/>
                <a:gd fmla="*/ 20 w 536" name="T10"/>
                <a:gd fmla="*/ 635 h 682" name="T11"/>
                <a:gd fmla="*/ 20 w 536" name="T12"/>
                <a:gd fmla="*/ 46 h 682" name="T13"/>
                <a:gd fmla="*/ 47 w 536" name="T14"/>
                <a:gd fmla="*/ 20 h 682" name="T15"/>
                <a:gd fmla="*/ 490 w 536" name="T16"/>
                <a:gd fmla="*/ 20 h 682" name="T17"/>
                <a:gd fmla="*/ 490 w 536" name="T18"/>
                <a:gd fmla="*/ 0 h 682" name="T19"/>
                <a:gd fmla="*/ 47 w 536" name="T20"/>
                <a:gd fmla="*/ 0 h 682" name="T21"/>
                <a:gd fmla="*/ 0 w 536" name="T22"/>
                <a:gd fmla="*/ 46 h 682" name="T23"/>
                <a:gd fmla="*/ 0 w 536" name="T24"/>
                <a:gd fmla="*/ 635 h 682" name="T25"/>
                <a:gd fmla="*/ 47 w 536" name="T26"/>
                <a:gd fmla="*/ 682 h 682" name="T27"/>
                <a:gd fmla="*/ 490 w 536" name="T28"/>
                <a:gd fmla="*/ 682 h 682" name="T29"/>
                <a:gd fmla="*/ 536 w 536" name="T30"/>
                <a:gd fmla="*/ 635 h 682" name="T31"/>
                <a:gd fmla="*/ 536 w 536" name="T32"/>
                <a:gd fmla="*/ 46 h 682" name="T33"/>
                <a:gd fmla="*/ 490 w 536" name="T34"/>
                <a:gd fmla="*/ 0 h 682" name="T3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b="b" l="0" r="r" t="0"/>
              <a:pathLst>
                <a:path h="682" w="536">
                  <a:moveTo>
                    <a:pt x="490" y="20"/>
                  </a:moveTo>
                  <a:cubicBezTo>
                    <a:pt x="504" y="20"/>
                    <a:pt x="516" y="32"/>
                    <a:pt x="516" y="46"/>
                  </a:cubicBezTo>
                  <a:cubicBezTo>
                    <a:pt x="516" y="635"/>
                    <a:pt x="516" y="635"/>
                    <a:pt x="516" y="635"/>
                  </a:cubicBezTo>
                  <a:cubicBezTo>
                    <a:pt x="516" y="650"/>
                    <a:pt x="504" y="662"/>
                    <a:pt x="490" y="662"/>
                  </a:cubicBezTo>
                  <a:cubicBezTo>
                    <a:pt x="47" y="662"/>
                    <a:pt x="47" y="662"/>
                    <a:pt x="47" y="662"/>
                  </a:cubicBezTo>
                  <a:cubicBezTo>
                    <a:pt x="32" y="662"/>
                    <a:pt x="20" y="650"/>
                    <a:pt x="20" y="635"/>
                  </a:cubicBezTo>
                  <a:cubicBezTo>
                    <a:pt x="20" y="46"/>
                    <a:pt x="20" y="46"/>
                    <a:pt x="20" y="46"/>
                  </a:cubicBezTo>
                  <a:cubicBezTo>
                    <a:pt x="20" y="32"/>
                    <a:pt x="32" y="20"/>
                    <a:pt x="47" y="20"/>
                  </a:cubicBezTo>
                  <a:cubicBezTo>
                    <a:pt x="490" y="20"/>
                    <a:pt x="490" y="20"/>
                    <a:pt x="490" y="20"/>
                  </a:cubicBezTo>
                  <a:moveTo>
                    <a:pt x="490" y="0"/>
                  </a:moveTo>
                  <a:cubicBezTo>
                    <a:pt x="47" y="0"/>
                    <a:pt x="47" y="0"/>
                    <a:pt x="47" y="0"/>
                  </a:cubicBezTo>
                  <a:cubicBezTo>
                    <a:pt x="21" y="0"/>
                    <a:pt x="0" y="21"/>
                    <a:pt x="0" y="46"/>
                  </a:cubicBezTo>
                  <a:cubicBezTo>
                    <a:pt x="0" y="635"/>
                    <a:pt x="0" y="635"/>
                    <a:pt x="0" y="635"/>
                  </a:cubicBezTo>
                  <a:cubicBezTo>
                    <a:pt x="0" y="661"/>
                    <a:pt x="21" y="682"/>
                    <a:pt x="47" y="682"/>
                  </a:cubicBezTo>
                  <a:cubicBezTo>
                    <a:pt x="490" y="682"/>
                    <a:pt x="490" y="682"/>
                    <a:pt x="490" y="682"/>
                  </a:cubicBezTo>
                  <a:cubicBezTo>
                    <a:pt x="515" y="682"/>
                    <a:pt x="536" y="661"/>
                    <a:pt x="536" y="635"/>
                  </a:cubicBezTo>
                  <a:cubicBezTo>
                    <a:pt x="536" y="46"/>
                    <a:pt x="536" y="46"/>
                    <a:pt x="536" y="46"/>
                  </a:cubicBezTo>
                  <a:cubicBezTo>
                    <a:pt x="536" y="21"/>
                    <a:pt x="515" y="0"/>
                    <a:pt x="490" y="0"/>
                  </a:cubicBez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83" name="Freeform 70"/>
            <p:cNvSpPr>
              <a:spLocks noEditPoints="1"/>
            </p:cNvSpPr>
            <p:nvPr/>
          </p:nvSpPr>
          <p:spPr bwMode="auto">
            <a:xfrm>
              <a:off x="7748588" y="2520950"/>
              <a:ext cx="793750" cy="438150"/>
            </a:xfrm>
            <a:custGeom>
              <a:gdLst>
                <a:gd fmla="*/ 231 w 250" name="T0"/>
                <a:gd fmla="*/ 138 h 138" name="T1"/>
                <a:gd fmla="*/ 20 w 250" name="T2"/>
                <a:gd fmla="*/ 138 h 138" name="T3"/>
                <a:gd fmla="*/ 0 w 250" name="T4"/>
                <a:gd fmla="*/ 118 h 138" name="T5"/>
                <a:gd fmla="*/ 0 w 250" name="T6"/>
                <a:gd fmla="*/ 20 h 138" name="T7"/>
                <a:gd fmla="*/ 20 w 250" name="T8"/>
                <a:gd fmla="*/ 0 h 138" name="T9"/>
                <a:gd fmla="*/ 231 w 250" name="T10"/>
                <a:gd fmla="*/ 0 h 138" name="T11"/>
                <a:gd fmla="*/ 250 w 250" name="T12"/>
                <a:gd fmla="*/ 20 h 138" name="T13"/>
                <a:gd fmla="*/ 250 w 250" name="T14"/>
                <a:gd fmla="*/ 118 h 138" name="T15"/>
                <a:gd fmla="*/ 231 w 250" name="T16"/>
                <a:gd fmla="*/ 138 h 138" name="T17"/>
                <a:gd fmla="*/ 20 w 250" name="T18"/>
                <a:gd fmla="*/ 12 h 138" name="T19"/>
                <a:gd fmla="*/ 12 w 250" name="T20"/>
                <a:gd fmla="*/ 20 h 138" name="T21"/>
                <a:gd fmla="*/ 12 w 250" name="T22"/>
                <a:gd fmla="*/ 118 h 138" name="T23"/>
                <a:gd fmla="*/ 20 w 250" name="T24"/>
                <a:gd fmla="*/ 126 h 138" name="T25"/>
                <a:gd fmla="*/ 231 w 250" name="T26"/>
                <a:gd fmla="*/ 126 h 138" name="T27"/>
                <a:gd fmla="*/ 238 w 250" name="T28"/>
                <a:gd fmla="*/ 118 h 138" name="T29"/>
                <a:gd fmla="*/ 238 w 250" name="T30"/>
                <a:gd fmla="*/ 20 h 138" name="T31"/>
                <a:gd fmla="*/ 231 w 250" name="T32"/>
                <a:gd fmla="*/ 12 h 138" name="T33"/>
                <a:gd fmla="*/ 20 w 250" name="T34"/>
                <a:gd fmla="*/ 12 h 138" name="T3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b="b" l="0" r="r" t="0"/>
              <a:pathLst>
                <a:path h="138" w="250">
                  <a:moveTo>
                    <a:pt x="231" y="138"/>
                  </a:moveTo>
                  <a:cubicBezTo>
                    <a:pt x="20" y="138"/>
                    <a:pt x="20" y="138"/>
                    <a:pt x="20" y="138"/>
                  </a:cubicBezTo>
                  <a:cubicBezTo>
                    <a:pt x="9" y="138"/>
                    <a:pt x="0" y="129"/>
                    <a:pt x="0" y="118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231" y="0"/>
                    <a:pt x="231" y="0"/>
                    <a:pt x="231" y="0"/>
                  </a:cubicBezTo>
                  <a:cubicBezTo>
                    <a:pt x="241" y="0"/>
                    <a:pt x="250" y="9"/>
                    <a:pt x="250" y="20"/>
                  </a:cubicBezTo>
                  <a:cubicBezTo>
                    <a:pt x="250" y="118"/>
                    <a:pt x="250" y="118"/>
                    <a:pt x="250" y="118"/>
                  </a:cubicBezTo>
                  <a:cubicBezTo>
                    <a:pt x="250" y="129"/>
                    <a:pt x="241" y="138"/>
                    <a:pt x="231" y="138"/>
                  </a:cubicBezTo>
                  <a:close/>
                  <a:moveTo>
                    <a:pt x="20" y="12"/>
                  </a:moveTo>
                  <a:cubicBezTo>
                    <a:pt x="16" y="12"/>
                    <a:pt x="12" y="15"/>
                    <a:pt x="12" y="20"/>
                  </a:cubicBezTo>
                  <a:cubicBezTo>
                    <a:pt x="12" y="118"/>
                    <a:pt x="12" y="118"/>
                    <a:pt x="12" y="118"/>
                  </a:cubicBezTo>
                  <a:cubicBezTo>
                    <a:pt x="12" y="122"/>
                    <a:pt x="16" y="126"/>
                    <a:pt x="20" y="126"/>
                  </a:cubicBezTo>
                  <a:cubicBezTo>
                    <a:pt x="231" y="126"/>
                    <a:pt x="231" y="126"/>
                    <a:pt x="231" y="126"/>
                  </a:cubicBezTo>
                  <a:cubicBezTo>
                    <a:pt x="235" y="126"/>
                    <a:pt x="238" y="122"/>
                    <a:pt x="238" y="118"/>
                  </a:cubicBezTo>
                  <a:cubicBezTo>
                    <a:pt x="238" y="20"/>
                    <a:pt x="238" y="20"/>
                    <a:pt x="238" y="20"/>
                  </a:cubicBezTo>
                  <a:cubicBezTo>
                    <a:pt x="238" y="15"/>
                    <a:pt x="235" y="12"/>
                    <a:pt x="231" y="12"/>
                  </a:cubicBezTo>
                  <a:lnTo>
                    <a:pt x="20" y="12"/>
                  </a:lnTo>
                  <a:close/>
                </a:path>
              </a:pathLst>
            </a:cu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84" name="Freeform 71"/>
            <p:cNvSpPr/>
            <p:nvPr/>
          </p:nvSpPr>
          <p:spPr bwMode="auto">
            <a:xfrm>
              <a:off x="7173913" y="2228850"/>
              <a:ext cx="292100" cy="63500"/>
            </a:xfrm>
            <a:custGeom>
              <a:gdLst>
                <a:gd fmla="*/ 82 w 92" name="T0"/>
                <a:gd fmla="*/ 20 h 20" name="T1"/>
                <a:gd fmla="*/ 10 w 92" name="T2"/>
                <a:gd fmla="*/ 20 h 20" name="T3"/>
                <a:gd fmla="*/ 0 w 92" name="T4"/>
                <a:gd fmla="*/ 10 h 20" name="T5"/>
                <a:gd fmla="*/ 10 w 92" name="T6"/>
                <a:gd fmla="*/ 0 h 20" name="T7"/>
                <a:gd fmla="*/ 82 w 92" name="T8"/>
                <a:gd fmla="*/ 0 h 20" name="T9"/>
                <a:gd fmla="*/ 92 w 92" name="T10"/>
                <a:gd fmla="*/ 10 h 20" name="T11"/>
                <a:gd fmla="*/ 82 w 92" name="T12"/>
                <a:gd fmla="*/ 20 h 20" name="T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b="b" l="0" r="r" t="0"/>
              <a:pathLst>
                <a:path h="20" w="92">
                  <a:moveTo>
                    <a:pt x="82" y="20"/>
                  </a:moveTo>
                  <a:cubicBezTo>
                    <a:pt x="10" y="20"/>
                    <a:pt x="10" y="20"/>
                    <a:pt x="10" y="20"/>
                  </a:cubicBezTo>
                  <a:cubicBezTo>
                    <a:pt x="5" y="20"/>
                    <a:pt x="0" y="15"/>
                    <a:pt x="0" y="10"/>
                  </a:cubicBezTo>
                  <a:cubicBezTo>
                    <a:pt x="0" y="4"/>
                    <a:pt x="5" y="0"/>
                    <a:pt x="10" y="0"/>
                  </a:cubicBezTo>
                  <a:cubicBezTo>
                    <a:pt x="82" y="0"/>
                    <a:pt x="82" y="0"/>
                    <a:pt x="82" y="0"/>
                  </a:cubicBezTo>
                  <a:cubicBezTo>
                    <a:pt x="87" y="0"/>
                    <a:pt x="92" y="4"/>
                    <a:pt x="92" y="10"/>
                  </a:cubicBezTo>
                  <a:cubicBezTo>
                    <a:pt x="92" y="15"/>
                    <a:pt x="87" y="20"/>
                    <a:pt x="82" y="20"/>
                  </a:cubicBezTo>
                  <a:close/>
                </a:path>
              </a:pathLst>
            </a:custGeom>
            <a:solidFill>
              <a:schemeClr val="bg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85" name="Freeform 72"/>
            <p:cNvSpPr/>
            <p:nvPr/>
          </p:nvSpPr>
          <p:spPr bwMode="auto">
            <a:xfrm>
              <a:off x="7173913" y="2390775"/>
              <a:ext cx="292100" cy="63500"/>
            </a:xfrm>
            <a:custGeom>
              <a:gdLst>
                <a:gd fmla="*/ 82 w 92" name="T0"/>
                <a:gd fmla="*/ 20 h 20" name="T1"/>
                <a:gd fmla="*/ 10 w 92" name="T2"/>
                <a:gd fmla="*/ 20 h 20" name="T3"/>
                <a:gd fmla="*/ 0 w 92" name="T4"/>
                <a:gd fmla="*/ 10 h 20" name="T5"/>
                <a:gd fmla="*/ 10 w 92" name="T6"/>
                <a:gd fmla="*/ 0 h 20" name="T7"/>
                <a:gd fmla="*/ 82 w 92" name="T8"/>
                <a:gd fmla="*/ 0 h 20" name="T9"/>
                <a:gd fmla="*/ 92 w 92" name="T10"/>
                <a:gd fmla="*/ 10 h 20" name="T11"/>
                <a:gd fmla="*/ 82 w 92" name="T12"/>
                <a:gd fmla="*/ 20 h 20" name="T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b="b" l="0" r="r" t="0"/>
              <a:pathLst>
                <a:path h="20" w="92">
                  <a:moveTo>
                    <a:pt x="82" y="20"/>
                  </a:moveTo>
                  <a:cubicBezTo>
                    <a:pt x="10" y="20"/>
                    <a:pt x="10" y="20"/>
                    <a:pt x="10" y="20"/>
                  </a:cubicBezTo>
                  <a:cubicBezTo>
                    <a:pt x="5" y="20"/>
                    <a:pt x="0" y="16"/>
                    <a:pt x="0" y="10"/>
                  </a:cubicBezTo>
                  <a:cubicBezTo>
                    <a:pt x="0" y="5"/>
                    <a:pt x="5" y="0"/>
                    <a:pt x="10" y="0"/>
                  </a:cubicBezTo>
                  <a:cubicBezTo>
                    <a:pt x="82" y="0"/>
                    <a:pt x="82" y="0"/>
                    <a:pt x="82" y="0"/>
                  </a:cubicBezTo>
                  <a:cubicBezTo>
                    <a:pt x="87" y="0"/>
                    <a:pt x="92" y="5"/>
                    <a:pt x="92" y="10"/>
                  </a:cubicBezTo>
                  <a:cubicBezTo>
                    <a:pt x="92" y="16"/>
                    <a:pt x="87" y="20"/>
                    <a:pt x="82" y="20"/>
                  </a:cubicBezTo>
                  <a:close/>
                </a:path>
              </a:pathLst>
            </a:custGeom>
            <a:solidFill>
              <a:schemeClr val="bg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86" name="Freeform 73"/>
            <p:cNvSpPr/>
            <p:nvPr/>
          </p:nvSpPr>
          <p:spPr bwMode="auto">
            <a:xfrm>
              <a:off x="7173913" y="2555875"/>
              <a:ext cx="292100" cy="63500"/>
            </a:xfrm>
            <a:custGeom>
              <a:gdLst>
                <a:gd fmla="*/ 82 w 92" name="T0"/>
                <a:gd fmla="*/ 20 h 20" name="T1"/>
                <a:gd fmla="*/ 10 w 92" name="T2"/>
                <a:gd fmla="*/ 20 h 20" name="T3"/>
                <a:gd fmla="*/ 0 w 92" name="T4"/>
                <a:gd fmla="*/ 10 h 20" name="T5"/>
                <a:gd fmla="*/ 10 w 92" name="T6"/>
                <a:gd fmla="*/ 0 h 20" name="T7"/>
                <a:gd fmla="*/ 82 w 92" name="T8"/>
                <a:gd fmla="*/ 0 h 20" name="T9"/>
                <a:gd fmla="*/ 92 w 92" name="T10"/>
                <a:gd fmla="*/ 10 h 20" name="T11"/>
                <a:gd fmla="*/ 82 w 92" name="T12"/>
                <a:gd fmla="*/ 20 h 20" name="T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b="b" l="0" r="r" t="0"/>
              <a:pathLst>
                <a:path h="20" w="92">
                  <a:moveTo>
                    <a:pt x="82" y="20"/>
                  </a:moveTo>
                  <a:cubicBezTo>
                    <a:pt x="10" y="20"/>
                    <a:pt x="10" y="20"/>
                    <a:pt x="10" y="20"/>
                  </a:cubicBezTo>
                  <a:cubicBezTo>
                    <a:pt x="5" y="20"/>
                    <a:pt x="0" y="15"/>
                    <a:pt x="0" y="10"/>
                  </a:cubicBezTo>
                  <a:cubicBezTo>
                    <a:pt x="0" y="4"/>
                    <a:pt x="5" y="0"/>
                    <a:pt x="10" y="0"/>
                  </a:cubicBezTo>
                  <a:cubicBezTo>
                    <a:pt x="82" y="0"/>
                    <a:pt x="82" y="0"/>
                    <a:pt x="82" y="0"/>
                  </a:cubicBezTo>
                  <a:cubicBezTo>
                    <a:pt x="87" y="0"/>
                    <a:pt x="92" y="4"/>
                    <a:pt x="92" y="10"/>
                  </a:cubicBezTo>
                  <a:cubicBezTo>
                    <a:pt x="92" y="15"/>
                    <a:pt x="87" y="20"/>
                    <a:pt x="82" y="20"/>
                  </a:cubicBezTo>
                  <a:close/>
                </a:path>
              </a:pathLst>
            </a:custGeom>
            <a:solidFill>
              <a:schemeClr val="bg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87" name="Freeform 74"/>
            <p:cNvSpPr/>
            <p:nvPr/>
          </p:nvSpPr>
          <p:spPr bwMode="auto">
            <a:xfrm>
              <a:off x="7173913" y="2720975"/>
              <a:ext cx="292100" cy="63500"/>
            </a:xfrm>
            <a:custGeom>
              <a:gdLst>
                <a:gd fmla="*/ 82 w 92" name="T0"/>
                <a:gd fmla="*/ 20 h 20" name="T1"/>
                <a:gd fmla="*/ 10 w 92" name="T2"/>
                <a:gd fmla="*/ 20 h 20" name="T3"/>
                <a:gd fmla="*/ 0 w 92" name="T4"/>
                <a:gd fmla="*/ 10 h 20" name="T5"/>
                <a:gd fmla="*/ 10 w 92" name="T6"/>
                <a:gd fmla="*/ 0 h 20" name="T7"/>
                <a:gd fmla="*/ 82 w 92" name="T8"/>
                <a:gd fmla="*/ 0 h 20" name="T9"/>
                <a:gd fmla="*/ 92 w 92" name="T10"/>
                <a:gd fmla="*/ 10 h 20" name="T11"/>
                <a:gd fmla="*/ 82 w 92" name="T12"/>
                <a:gd fmla="*/ 20 h 20" name="T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b="b" l="0" r="r" t="0"/>
              <a:pathLst>
                <a:path h="20" w="92">
                  <a:moveTo>
                    <a:pt x="82" y="20"/>
                  </a:moveTo>
                  <a:cubicBezTo>
                    <a:pt x="10" y="20"/>
                    <a:pt x="10" y="20"/>
                    <a:pt x="10" y="20"/>
                  </a:cubicBezTo>
                  <a:cubicBezTo>
                    <a:pt x="5" y="20"/>
                    <a:pt x="0" y="15"/>
                    <a:pt x="0" y="10"/>
                  </a:cubicBezTo>
                  <a:cubicBezTo>
                    <a:pt x="0" y="4"/>
                    <a:pt x="5" y="0"/>
                    <a:pt x="10" y="0"/>
                  </a:cubicBezTo>
                  <a:cubicBezTo>
                    <a:pt x="82" y="0"/>
                    <a:pt x="82" y="0"/>
                    <a:pt x="82" y="0"/>
                  </a:cubicBezTo>
                  <a:cubicBezTo>
                    <a:pt x="87" y="0"/>
                    <a:pt x="92" y="4"/>
                    <a:pt x="92" y="10"/>
                  </a:cubicBezTo>
                  <a:cubicBezTo>
                    <a:pt x="92" y="15"/>
                    <a:pt x="87" y="20"/>
                    <a:pt x="82" y="20"/>
                  </a:cubicBezTo>
                  <a:close/>
                </a:path>
              </a:pathLst>
            </a:custGeom>
            <a:solidFill>
              <a:schemeClr val="bg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88" name="Freeform 75"/>
            <p:cNvSpPr/>
            <p:nvPr/>
          </p:nvSpPr>
          <p:spPr bwMode="auto">
            <a:xfrm>
              <a:off x="7173913" y="2882900"/>
              <a:ext cx="292100" cy="63500"/>
            </a:xfrm>
            <a:custGeom>
              <a:gdLst>
                <a:gd fmla="*/ 82 w 92" name="T0"/>
                <a:gd fmla="*/ 20 h 20" name="T1"/>
                <a:gd fmla="*/ 10 w 92" name="T2"/>
                <a:gd fmla="*/ 20 h 20" name="T3"/>
                <a:gd fmla="*/ 0 w 92" name="T4"/>
                <a:gd fmla="*/ 10 h 20" name="T5"/>
                <a:gd fmla="*/ 10 w 92" name="T6"/>
                <a:gd fmla="*/ 0 h 20" name="T7"/>
                <a:gd fmla="*/ 82 w 92" name="T8"/>
                <a:gd fmla="*/ 0 h 20" name="T9"/>
                <a:gd fmla="*/ 92 w 92" name="T10"/>
                <a:gd fmla="*/ 10 h 20" name="T11"/>
                <a:gd fmla="*/ 82 w 92" name="T12"/>
                <a:gd fmla="*/ 20 h 20" name="T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b="b" l="0" r="r" t="0"/>
              <a:pathLst>
                <a:path h="20" w="92">
                  <a:moveTo>
                    <a:pt x="82" y="20"/>
                  </a:moveTo>
                  <a:cubicBezTo>
                    <a:pt x="10" y="20"/>
                    <a:pt x="10" y="20"/>
                    <a:pt x="10" y="20"/>
                  </a:cubicBezTo>
                  <a:cubicBezTo>
                    <a:pt x="5" y="20"/>
                    <a:pt x="0" y="16"/>
                    <a:pt x="0" y="10"/>
                  </a:cubicBezTo>
                  <a:cubicBezTo>
                    <a:pt x="0" y="5"/>
                    <a:pt x="5" y="0"/>
                    <a:pt x="10" y="0"/>
                  </a:cubicBezTo>
                  <a:cubicBezTo>
                    <a:pt x="82" y="0"/>
                    <a:pt x="82" y="0"/>
                    <a:pt x="82" y="0"/>
                  </a:cubicBezTo>
                  <a:cubicBezTo>
                    <a:pt x="87" y="0"/>
                    <a:pt x="92" y="5"/>
                    <a:pt x="92" y="10"/>
                  </a:cubicBezTo>
                  <a:cubicBezTo>
                    <a:pt x="92" y="16"/>
                    <a:pt x="87" y="20"/>
                    <a:pt x="82" y="20"/>
                  </a:cubicBezTo>
                  <a:close/>
                </a:path>
              </a:pathLst>
            </a:custGeom>
            <a:solidFill>
              <a:schemeClr val="bg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89" name="Freeform 76"/>
            <p:cNvSpPr/>
            <p:nvPr/>
          </p:nvSpPr>
          <p:spPr bwMode="auto">
            <a:xfrm>
              <a:off x="7173913" y="3048000"/>
              <a:ext cx="292100" cy="63500"/>
            </a:xfrm>
            <a:custGeom>
              <a:gdLst>
                <a:gd fmla="*/ 82 w 92" name="T0"/>
                <a:gd fmla="*/ 20 h 20" name="T1"/>
                <a:gd fmla="*/ 10 w 92" name="T2"/>
                <a:gd fmla="*/ 20 h 20" name="T3"/>
                <a:gd fmla="*/ 0 w 92" name="T4"/>
                <a:gd fmla="*/ 10 h 20" name="T5"/>
                <a:gd fmla="*/ 10 w 92" name="T6"/>
                <a:gd fmla="*/ 0 h 20" name="T7"/>
                <a:gd fmla="*/ 82 w 92" name="T8"/>
                <a:gd fmla="*/ 0 h 20" name="T9"/>
                <a:gd fmla="*/ 92 w 92" name="T10"/>
                <a:gd fmla="*/ 10 h 20" name="T11"/>
                <a:gd fmla="*/ 82 w 92" name="T12"/>
                <a:gd fmla="*/ 20 h 20" name="T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b="b" l="0" r="r" t="0"/>
              <a:pathLst>
                <a:path h="20" w="92">
                  <a:moveTo>
                    <a:pt x="82" y="20"/>
                  </a:moveTo>
                  <a:cubicBezTo>
                    <a:pt x="10" y="20"/>
                    <a:pt x="10" y="20"/>
                    <a:pt x="10" y="20"/>
                  </a:cubicBezTo>
                  <a:cubicBezTo>
                    <a:pt x="5" y="20"/>
                    <a:pt x="0" y="16"/>
                    <a:pt x="0" y="10"/>
                  </a:cubicBezTo>
                  <a:cubicBezTo>
                    <a:pt x="0" y="5"/>
                    <a:pt x="5" y="0"/>
                    <a:pt x="10" y="0"/>
                  </a:cubicBezTo>
                  <a:cubicBezTo>
                    <a:pt x="82" y="0"/>
                    <a:pt x="82" y="0"/>
                    <a:pt x="82" y="0"/>
                  </a:cubicBezTo>
                  <a:cubicBezTo>
                    <a:pt x="87" y="0"/>
                    <a:pt x="92" y="5"/>
                    <a:pt x="92" y="10"/>
                  </a:cubicBezTo>
                  <a:cubicBezTo>
                    <a:pt x="92" y="16"/>
                    <a:pt x="87" y="20"/>
                    <a:pt x="82" y="20"/>
                  </a:cubicBezTo>
                  <a:close/>
                </a:path>
              </a:pathLst>
            </a:custGeom>
            <a:solidFill>
              <a:schemeClr val="bg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90" name="Freeform 77"/>
            <p:cNvSpPr/>
            <p:nvPr/>
          </p:nvSpPr>
          <p:spPr bwMode="auto">
            <a:xfrm>
              <a:off x="7173913" y="3213100"/>
              <a:ext cx="292100" cy="63500"/>
            </a:xfrm>
            <a:custGeom>
              <a:gdLst>
                <a:gd fmla="*/ 82 w 92" name="T0"/>
                <a:gd fmla="*/ 20 h 20" name="T1"/>
                <a:gd fmla="*/ 10 w 92" name="T2"/>
                <a:gd fmla="*/ 20 h 20" name="T3"/>
                <a:gd fmla="*/ 0 w 92" name="T4"/>
                <a:gd fmla="*/ 10 h 20" name="T5"/>
                <a:gd fmla="*/ 10 w 92" name="T6"/>
                <a:gd fmla="*/ 0 h 20" name="T7"/>
                <a:gd fmla="*/ 82 w 92" name="T8"/>
                <a:gd fmla="*/ 0 h 20" name="T9"/>
                <a:gd fmla="*/ 92 w 92" name="T10"/>
                <a:gd fmla="*/ 10 h 20" name="T11"/>
                <a:gd fmla="*/ 82 w 92" name="T12"/>
                <a:gd fmla="*/ 20 h 20" name="T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b="b" l="0" r="r" t="0"/>
              <a:pathLst>
                <a:path h="20" w="92">
                  <a:moveTo>
                    <a:pt x="82" y="20"/>
                  </a:moveTo>
                  <a:cubicBezTo>
                    <a:pt x="10" y="20"/>
                    <a:pt x="10" y="20"/>
                    <a:pt x="10" y="20"/>
                  </a:cubicBezTo>
                  <a:cubicBezTo>
                    <a:pt x="5" y="20"/>
                    <a:pt x="0" y="15"/>
                    <a:pt x="0" y="10"/>
                  </a:cubicBezTo>
                  <a:cubicBezTo>
                    <a:pt x="0" y="4"/>
                    <a:pt x="5" y="0"/>
                    <a:pt x="10" y="0"/>
                  </a:cubicBezTo>
                  <a:cubicBezTo>
                    <a:pt x="82" y="0"/>
                    <a:pt x="82" y="0"/>
                    <a:pt x="82" y="0"/>
                  </a:cubicBezTo>
                  <a:cubicBezTo>
                    <a:pt x="87" y="0"/>
                    <a:pt x="92" y="4"/>
                    <a:pt x="92" y="10"/>
                  </a:cubicBezTo>
                  <a:cubicBezTo>
                    <a:pt x="92" y="15"/>
                    <a:pt x="87" y="20"/>
                    <a:pt x="82" y="20"/>
                  </a:cubicBezTo>
                  <a:close/>
                </a:path>
              </a:pathLst>
            </a:custGeom>
            <a:solidFill>
              <a:schemeClr val="bg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91" name="Freeform 78"/>
            <p:cNvSpPr/>
            <p:nvPr/>
          </p:nvSpPr>
          <p:spPr bwMode="auto">
            <a:xfrm>
              <a:off x="7173913" y="3378200"/>
              <a:ext cx="292100" cy="63500"/>
            </a:xfrm>
            <a:custGeom>
              <a:gdLst>
                <a:gd fmla="*/ 82 w 92" name="T0"/>
                <a:gd fmla="*/ 20 h 20" name="T1"/>
                <a:gd fmla="*/ 10 w 92" name="T2"/>
                <a:gd fmla="*/ 20 h 20" name="T3"/>
                <a:gd fmla="*/ 0 w 92" name="T4"/>
                <a:gd fmla="*/ 10 h 20" name="T5"/>
                <a:gd fmla="*/ 10 w 92" name="T6"/>
                <a:gd fmla="*/ 0 h 20" name="T7"/>
                <a:gd fmla="*/ 82 w 92" name="T8"/>
                <a:gd fmla="*/ 0 h 20" name="T9"/>
                <a:gd fmla="*/ 92 w 92" name="T10"/>
                <a:gd fmla="*/ 10 h 20" name="T11"/>
                <a:gd fmla="*/ 82 w 92" name="T12"/>
                <a:gd fmla="*/ 20 h 20" name="T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b="b" l="0" r="r" t="0"/>
              <a:pathLst>
                <a:path h="20" w="92">
                  <a:moveTo>
                    <a:pt x="82" y="20"/>
                  </a:moveTo>
                  <a:cubicBezTo>
                    <a:pt x="10" y="20"/>
                    <a:pt x="10" y="20"/>
                    <a:pt x="10" y="20"/>
                  </a:cubicBezTo>
                  <a:cubicBezTo>
                    <a:pt x="5" y="20"/>
                    <a:pt x="0" y="15"/>
                    <a:pt x="0" y="10"/>
                  </a:cubicBezTo>
                  <a:cubicBezTo>
                    <a:pt x="0" y="4"/>
                    <a:pt x="5" y="0"/>
                    <a:pt x="10" y="0"/>
                  </a:cubicBezTo>
                  <a:cubicBezTo>
                    <a:pt x="82" y="0"/>
                    <a:pt x="82" y="0"/>
                    <a:pt x="82" y="0"/>
                  </a:cubicBezTo>
                  <a:cubicBezTo>
                    <a:pt x="87" y="0"/>
                    <a:pt x="92" y="4"/>
                    <a:pt x="92" y="10"/>
                  </a:cubicBezTo>
                  <a:cubicBezTo>
                    <a:pt x="92" y="15"/>
                    <a:pt x="87" y="20"/>
                    <a:pt x="82" y="20"/>
                  </a:cubicBezTo>
                  <a:close/>
                </a:path>
              </a:pathLst>
            </a:custGeom>
            <a:solidFill>
              <a:schemeClr val="bg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92" name="Freeform 79"/>
            <p:cNvSpPr/>
            <p:nvPr/>
          </p:nvSpPr>
          <p:spPr bwMode="auto">
            <a:xfrm>
              <a:off x="7173913" y="3540125"/>
              <a:ext cx="292100" cy="63500"/>
            </a:xfrm>
            <a:custGeom>
              <a:gdLst>
                <a:gd fmla="*/ 82 w 92" name="T0"/>
                <a:gd fmla="*/ 20 h 20" name="T1"/>
                <a:gd fmla="*/ 10 w 92" name="T2"/>
                <a:gd fmla="*/ 20 h 20" name="T3"/>
                <a:gd fmla="*/ 0 w 92" name="T4"/>
                <a:gd fmla="*/ 10 h 20" name="T5"/>
                <a:gd fmla="*/ 10 w 92" name="T6"/>
                <a:gd fmla="*/ 0 h 20" name="T7"/>
                <a:gd fmla="*/ 82 w 92" name="T8"/>
                <a:gd fmla="*/ 0 h 20" name="T9"/>
                <a:gd fmla="*/ 92 w 92" name="T10"/>
                <a:gd fmla="*/ 10 h 20" name="T11"/>
                <a:gd fmla="*/ 82 w 92" name="T12"/>
                <a:gd fmla="*/ 20 h 20" name="T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b="b" l="0" r="r" t="0"/>
              <a:pathLst>
                <a:path h="20" w="92">
                  <a:moveTo>
                    <a:pt x="82" y="20"/>
                  </a:moveTo>
                  <a:cubicBezTo>
                    <a:pt x="10" y="20"/>
                    <a:pt x="10" y="20"/>
                    <a:pt x="10" y="20"/>
                  </a:cubicBezTo>
                  <a:cubicBezTo>
                    <a:pt x="5" y="20"/>
                    <a:pt x="0" y="16"/>
                    <a:pt x="0" y="10"/>
                  </a:cubicBezTo>
                  <a:cubicBezTo>
                    <a:pt x="0" y="5"/>
                    <a:pt x="5" y="0"/>
                    <a:pt x="10" y="0"/>
                  </a:cubicBezTo>
                  <a:cubicBezTo>
                    <a:pt x="82" y="0"/>
                    <a:pt x="82" y="0"/>
                    <a:pt x="82" y="0"/>
                  </a:cubicBezTo>
                  <a:cubicBezTo>
                    <a:pt x="87" y="0"/>
                    <a:pt x="92" y="5"/>
                    <a:pt x="92" y="10"/>
                  </a:cubicBezTo>
                  <a:cubicBezTo>
                    <a:pt x="92" y="16"/>
                    <a:pt x="87" y="20"/>
                    <a:pt x="82" y="20"/>
                  </a:cubicBezTo>
                  <a:close/>
                </a:path>
              </a:pathLst>
            </a:custGeom>
            <a:solidFill>
              <a:schemeClr val="bg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93" name="Freeform 80"/>
            <p:cNvSpPr/>
            <p:nvPr/>
          </p:nvSpPr>
          <p:spPr bwMode="auto">
            <a:xfrm>
              <a:off x="7173913" y="3705225"/>
              <a:ext cx="292100" cy="63500"/>
            </a:xfrm>
            <a:custGeom>
              <a:gdLst>
                <a:gd fmla="*/ 82 w 92" name="T0"/>
                <a:gd fmla="*/ 20 h 20" name="T1"/>
                <a:gd fmla="*/ 10 w 92" name="T2"/>
                <a:gd fmla="*/ 20 h 20" name="T3"/>
                <a:gd fmla="*/ 0 w 92" name="T4"/>
                <a:gd fmla="*/ 10 h 20" name="T5"/>
                <a:gd fmla="*/ 10 w 92" name="T6"/>
                <a:gd fmla="*/ 0 h 20" name="T7"/>
                <a:gd fmla="*/ 82 w 92" name="T8"/>
                <a:gd fmla="*/ 0 h 20" name="T9"/>
                <a:gd fmla="*/ 92 w 92" name="T10"/>
                <a:gd fmla="*/ 10 h 20" name="T11"/>
                <a:gd fmla="*/ 82 w 92" name="T12"/>
                <a:gd fmla="*/ 20 h 20" name="T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b="b" l="0" r="r" t="0"/>
              <a:pathLst>
                <a:path h="20" w="92">
                  <a:moveTo>
                    <a:pt x="82" y="20"/>
                  </a:moveTo>
                  <a:cubicBezTo>
                    <a:pt x="10" y="20"/>
                    <a:pt x="10" y="20"/>
                    <a:pt x="10" y="20"/>
                  </a:cubicBezTo>
                  <a:cubicBezTo>
                    <a:pt x="5" y="20"/>
                    <a:pt x="0" y="16"/>
                    <a:pt x="0" y="10"/>
                  </a:cubicBezTo>
                  <a:cubicBezTo>
                    <a:pt x="0" y="4"/>
                    <a:pt x="5" y="0"/>
                    <a:pt x="10" y="0"/>
                  </a:cubicBezTo>
                  <a:cubicBezTo>
                    <a:pt x="82" y="0"/>
                    <a:pt x="82" y="0"/>
                    <a:pt x="82" y="0"/>
                  </a:cubicBezTo>
                  <a:cubicBezTo>
                    <a:pt x="87" y="0"/>
                    <a:pt x="92" y="4"/>
                    <a:pt x="92" y="10"/>
                  </a:cubicBezTo>
                  <a:cubicBezTo>
                    <a:pt x="92" y="16"/>
                    <a:pt x="87" y="20"/>
                    <a:pt x="82" y="20"/>
                  </a:cubicBezTo>
                  <a:close/>
                </a:path>
              </a:pathLst>
            </a:custGeom>
            <a:solidFill>
              <a:schemeClr val="bg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94" name="Freeform 81"/>
            <p:cNvSpPr/>
            <p:nvPr/>
          </p:nvSpPr>
          <p:spPr bwMode="auto">
            <a:xfrm>
              <a:off x="7173913" y="3870325"/>
              <a:ext cx="292100" cy="63500"/>
            </a:xfrm>
            <a:custGeom>
              <a:gdLst>
                <a:gd fmla="*/ 82 w 92" name="T0"/>
                <a:gd fmla="*/ 20 h 20" name="T1"/>
                <a:gd fmla="*/ 10 w 92" name="T2"/>
                <a:gd fmla="*/ 20 h 20" name="T3"/>
                <a:gd fmla="*/ 0 w 92" name="T4"/>
                <a:gd fmla="*/ 10 h 20" name="T5"/>
                <a:gd fmla="*/ 10 w 92" name="T6"/>
                <a:gd fmla="*/ 0 h 20" name="T7"/>
                <a:gd fmla="*/ 82 w 92" name="T8"/>
                <a:gd fmla="*/ 0 h 20" name="T9"/>
                <a:gd fmla="*/ 92 w 92" name="T10"/>
                <a:gd fmla="*/ 10 h 20" name="T11"/>
                <a:gd fmla="*/ 82 w 92" name="T12"/>
                <a:gd fmla="*/ 20 h 20" name="T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b="b" l="0" r="r" t="0"/>
              <a:pathLst>
                <a:path h="20" w="92">
                  <a:moveTo>
                    <a:pt x="82" y="20"/>
                  </a:moveTo>
                  <a:cubicBezTo>
                    <a:pt x="10" y="20"/>
                    <a:pt x="10" y="20"/>
                    <a:pt x="10" y="20"/>
                  </a:cubicBezTo>
                  <a:cubicBezTo>
                    <a:pt x="5" y="20"/>
                    <a:pt x="0" y="15"/>
                    <a:pt x="0" y="10"/>
                  </a:cubicBezTo>
                  <a:cubicBezTo>
                    <a:pt x="0" y="4"/>
                    <a:pt x="5" y="0"/>
                    <a:pt x="10" y="0"/>
                  </a:cubicBezTo>
                  <a:cubicBezTo>
                    <a:pt x="82" y="0"/>
                    <a:pt x="82" y="0"/>
                    <a:pt x="82" y="0"/>
                  </a:cubicBezTo>
                  <a:cubicBezTo>
                    <a:pt x="87" y="0"/>
                    <a:pt x="92" y="4"/>
                    <a:pt x="92" y="10"/>
                  </a:cubicBezTo>
                  <a:cubicBezTo>
                    <a:pt x="92" y="15"/>
                    <a:pt x="87" y="20"/>
                    <a:pt x="82" y="20"/>
                  </a:cubicBezTo>
                  <a:close/>
                </a:path>
              </a:pathLst>
            </a:custGeom>
            <a:solidFill>
              <a:schemeClr val="bg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95" name="Freeform 82"/>
            <p:cNvSpPr/>
            <p:nvPr/>
          </p:nvSpPr>
          <p:spPr bwMode="auto">
            <a:xfrm>
              <a:off x="7173913" y="4032250"/>
              <a:ext cx="292100" cy="63500"/>
            </a:xfrm>
            <a:custGeom>
              <a:gdLst>
                <a:gd fmla="*/ 82 w 92" name="T0"/>
                <a:gd fmla="*/ 20 h 20" name="T1"/>
                <a:gd fmla="*/ 10 w 92" name="T2"/>
                <a:gd fmla="*/ 20 h 20" name="T3"/>
                <a:gd fmla="*/ 0 w 92" name="T4"/>
                <a:gd fmla="*/ 10 h 20" name="T5"/>
                <a:gd fmla="*/ 10 w 92" name="T6"/>
                <a:gd fmla="*/ 0 h 20" name="T7"/>
                <a:gd fmla="*/ 82 w 92" name="T8"/>
                <a:gd fmla="*/ 0 h 20" name="T9"/>
                <a:gd fmla="*/ 92 w 92" name="T10"/>
                <a:gd fmla="*/ 10 h 20" name="T11"/>
                <a:gd fmla="*/ 82 w 92" name="T12"/>
                <a:gd fmla="*/ 20 h 20" name="T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b="b" l="0" r="r" t="0"/>
              <a:pathLst>
                <a:path h="20" w="92">
                  <a:moveTo>
                    <a:pt x="82" y="20"/>
                  </a:moveTo>
                  <a:cubicBezTo>
                    <a:pt x="10" y="20"/>
                    <a:pt x="10" y="20"/>
                    <a:pt x="10" y="20"/>
                  </a:cubicBezTo>
                  <a:cubicBezTo>
                    <a:pt x="5" y="20"/>
                    <a:pt x="0" y="16"/>
                    <a:pt x="0" y="10"/>
                  </a:cubicBezTo>
                  <a:cubicBezTo>
                    <a:pt x="0" y="5"/>
                    <a:pt x="5" y="0"/>
                    <a:pt x="10" y="0"/>
                  </a:cubicBezTo>
                  <a:cubicBezTo>
                    <a:pt x="82" y="0"/>
                    <a:pt x="82" y="0"/>
                    <a:pt x="82" y="0"/>
                  </a:cubicBezTo>
                  <a:cubicBezTo>
                    <a:pt x="87" y="0"/>
                    <a:pt x="92" y="5"/>
                    <a:pt x="92" y="10"/>
                  </a:cubicBezTo>
                  <a:cubicBezTo>
                    <a:pt x="92" y="16"/>
                    <a:pt x="87" y="20"/>
                    <a:pt x="82" y="20"/>
                  </a:cubicBezTo>
                  <a:close/>
                </a:path>
              </a:pathLst>
            </a:custGeom>
            <a:solidFill>
              <a:schemeClr val="bg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472" name="book"/>
          <p:cNvGrpSpPr/>
          <p:nvPr/>
        </p:nvGrpSpPr>
        <p:grpSpPr>
          <a:xfrm>
            <a:off x="1640825" y="3464453"/>
            <a:ext cx="1043483" cy="688746"/>
            <a:chOff x="481013" y="5330825"/>
            <a:chExt cx="2078038" cy="1371600"/>
          </a:xfrm>
        </p:grpSpPr>
        <p:sp>
          <p:nvSpPr>
            <p:cNvPr id="562" name="Freeform 88"/>
            <p:cNvSpPr/>
            <p:nvPr/>
          </p:nvSpPr>
          <p:spPr bwMode="auto">
            <a:xfrm>
              <a:off x="512763" y="5641974"/>
              <a:ext cx="2014539" cy="1028701"/>
            </a:xfrm>
            <a:custGeom>
              <a:gdLst>
                <a:gd fmla="*/ 239 w 635" name="T0"/>
                <a:gd fmla="*/ 324 h 324" name="T1"/>
                <a:gd fmla="*/ 234 w 635" name="T2"/>
                <a:gd fmla="*/ 323 h 324" name="T3"/>
                <a:gd fmla="*/ 5 w 635" name="T4"/>
                <a:gd fmla="*/ 198 h 324" name="T5"/>
                <a:gd fmla="*/ 0 w 635" name="T6"/>
                <a:gd fmla="*/ 189 h 324" name="T7"/>
                <a:gd fmla="*/ 6 w 635" name="T8"/>
                <a:gd fmla="*/ 180 h 324" name="T9"/>
                <a:gd fmla="*/ 389 w 635" name="T10"/>
                <a:gd fmla="*/ 1 h 324" name="T11"/>
                <a:gd fmla="*/ 394 w 635" name="T12"/>
                <a:gd fmla="*/ 0 h 324" name="T13"/>
                <a:gd fmla="*/ 397 w 635" name="T14"/>
                <a:gd fmla="*/ 1 h 324" name="T15"/>
                <a:gd fmla="*/ 628 w 635" name="T16"/>
                <a:gd fmla="*/ 85 h 324" name="T17"/>
                <a:gd fmla="*/ 635 w 635" name="T18"/>
                <a:gd fmla="*/ 93 h 324" name="T19"/>
                <a:gd fmla="*/ 630 w 635" name="T20"/>
                <a:gd fmla="*/ 103 h 324" name="T21"/>
                <a:gd fmla="*/ 244 w 635" name="T22"/>
                <a:gd fmla="*/ 323 h 324" name="T23"/>
                <a:gd fmla="*/ 239 w 635" name="T24"/>
                <a:gd fmla="*/ 324 h 324" name="T2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b="b" l="0" r="r" t="0"/>
              <a:pathLst>
                <a:path h="324" w="635">
                  <a:moveTo>
                    <a:pt x="239" y="324"/>
                  </a:moveTo>
                  <a:cubicBezTo>
                    <a:pt x="237" y="324"/>
                    <a:pt x="235" y="324"/>
                    <a:pt x="234" y="323"/>
                  </a:cubicBezTo>
                  <a:cubicBezTo>
                    <a:pt x="5" y="198"/>
                    <a:pt x="5" y="198"/>
                    <a:pt x="5" y="198"/>
                  </a:cubicBezTo>
                  <a:cubicBezTo>
                    <a:pt x="2" y="196"/>
                    <a:pt x="0" y="192"/>
                    <a:pt x="0" y="189"/>
                  </a:cubicBezTo>
                  <a:cubicBezTo>
                    <a:pt x="0" y="185"/>
                    <a:pt x="2" y="181"/>
                    <a:pt x="6" y="180"/>
                  </a:cubicBezTo>
                  <a:cubicBezTo>
                    <a:pt x="389" y="1"/>
                    <a:pt x="389" y="1"/>
                    <a:pt x="389" y="1"/>
                  </a:cubicBezTo>
                  <a:cubicBezTo>
                    <a:pt x="391" y="1"/>
                    <a:pt x="392" y="0"/>
                    <a:pt x="394" y="0"/>
                  </a:cubicBezTo>
                  <a:cubicBezTo>
                    <a:pt x="395" y="0"/>
                    <a:pt x="396" y="0"/>
                    <a:pt x="397" y="1"/>
                  </a:cubicBezTo>
                  <a:cubicBezTo>
                    <a:pt x="628" y="85"/>
                    <a:pt x="628" y="85"/>
                    <a:pt x="628" y="85"/>
                  </a:cubicBezTo>
                  <a:cubicBezTo>
                    <a:pt x="632" y="86"/>
                    <a:pt x="634" y="89"/>
                    <a:pt x="635" y="93"/>
                  </a:cubicBezTo>
                  <a:cubicBezTo>
                    <a:pt x="635" y="97"/>
                    <a:pt x="633" y="101"/>
                    <a:pt x="630" y="103"/>
                  </a:cubicBezTo>
                  <a:cubicBezTo>
                    <a:pt x="244" y="323"/>
                    <a:pt x="244" y="323"/>
                    <a:pt x="244" y="323"/>
                  </a:cubicBezTo>
                  <a:cubicBezTo>
                    <a:pt x="242" y="324"/>
                    <a:pt x="240" y="324"/>
                    <a:pt x="239" y="324"/>
                  </a:cubicBezTo>
                  <a:close/>
                </a:path>
              </a:pathLst>
            </a:custGeom>
            <a:solidFill>
              <a:schemeClr val="bg2">
                <a:lumMod val="1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3" name="Freeform 89"/>
            <p:cNvSpPr>
              <a:spLocks noEditPoints="1"/>
            </p:cNvSpPr>
            <p:nvPr/>
          </p:nvSpPr>
          <p:spPr bwMode="auto">
            <a:xfrm>
              <a:off x="481013" y="5610225"/>
              <a:ext cx="2078038" cy="1092200"/>
            </a:xfrm>
            <a:custGeom>
              <a:gdLst>
                <a:gd fmla="*/ 404 w 655" name="T0"/>
                <a:gd fmla="*/ 20 h 344" name="T1"/>
                <a:gd fmla="*/ 635 w 655" name="T2"/>
                <a:gd fmla="*/ 104 h 344" name="T3"/>
                <a:gd fmla="*/ 249 w 655" name="T4"/>
                <a:gd fmla="*/ 324 h 344" name="T5"/>
                <a:gd fmla="*/ 20 w 655" name="T6"/>
                <a:gd fmla="*/ 199 h 344" name="T7"/>
                <a:gd fmla="*/ 404 w 655" name="T8"/>
                <a:gd fmla="*/ 20 h 344" name="T9"/>
                <a:gd fmla="*/ 404 w 655" name="T10"/>
                <a:gd fmla="*/ 0 h 344" name="T11"/>
                <a:gd fmla="*/ 395 w 655" name="T12"/>
                <a:gd fmla="*/ 2 h 344" name="T13"/>
                <a:gd fmla="*/ 11 w 655" name="T14"/>
                <a:gd fmla="*/ 181 h 344" name="T15"/>
                <a:gd fmla="*/ 0 w 655" name="T16"/>
                <a:gd fmla="*/ 198 h 344" name="T17"/>
                <a:gd fmla="*/ 10 w 655" name="T18"/>
                <a:gd fmla="*/ 217 h 344" name="T19"/>
                <a:gd fmla="*/ 239 w 655" name="T20"/>
                <a:gd fmla="*/ 342 h 344" name="T21"/>
                <a:gd fmla="*/ 249 w 655" name="T22"/>
                <a:gd fmla="*/ 344 h 344" name="T23"/>
                <a:gd fmla="*/ 259 w 655" name="T24"/>
                <a:gd fmla="*/ 342 h 344" name="T25"/>
                <a:gd fmla="*/ 644 w 655" name="T26"/>
                <a:gd fmla="*/ 121 h 344" name="T27"/>
                <a:gd fmla="*/ 654 w 655" name="T28"/>
                <a:gd fmla="*/ 102 h 344" name="T29"/>
                <a:gd fmla="*/ 641 w 655" name="T30"/>
                <a:gd fmla="*/ 85 h 344" name="T31"/>
                <a:gd fmla="*/ 410 w 655" name="T32"/>
                <a:gd fmla="*/ 1 h 344" name="T33"/>
                <a:gd fmla="*/ 404 w 655" name="T34"/>
                <a:gd fmla="*/ 0 h 344" name="T3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b="b" l="0" r="r" t="0"/>
              <a:pathLst>
                <a:path h="344" w="655">
                  <a:moveTo>
                    <a:pt x="404" y="20"/>
                  </a:moveTo>
                  <a:cubicBezTo>
                    <a:pt x="635" y="104"/>
                    <a:pt x="635" y="104"/>
                    <a:pt x="635" y="104"/>
                  </a:cubicBezTo>
                  <a:cubicBezTo>
                    <a:pt x="249" y="324"/>
                    <a:pt x="249" y="324"/>
                    <a:pt x="249" y="324"/>
                  </a:cubicBezTo>
                  <a:cubicBezTo>
                    <a:pt x="20" y="199"/>
                    <a:pt x="20" y="199"/>
                    <a:pt x="20" y="199"/>
                  </a:cubicBezTo>
                  <a:cubicBezTo>
                    <a:pt x="404" y="20"/>
                    <a:pt x="404" y="20"/>
                    <a:pt x="404" y="20"/>
                  </a:cubicBezTo>
                  <a:moveTo>
                    <a:pt x="404" y="0"/>
                  </a:moveTo>
                  <a:cubicBezTo>
                    <a:pt x="401" y="0"/>
                    <a:pt x="398" y="1"/>
                    <a:pt x="395" y="2"/>
                  </a:cubicBezTo>
                  <a:cubicBezTo>
                    <a:pt x="11" y="181"/>
                    <a:pt x="11" y="181"/>
                    <a:pt x="11" y="181"/>
                  </a:cubicBezTo>
                  <a:cubicBezTo>
                    <a:pt x="4" y="184"/>
                    <a:pt x="0" y="191"/>
                    <a:pt x="0" y="198"/>
                  </a:cubicBezTo>
                  <a:cubicBezTo>
                    <a:pt x="0" y="206"/>
                    <a:pt x="4" y="213"/>
                    <a:pt x="10" y="217"/>
                  </a:cubicBezTo>
                  <a:cubicBezTo>
                    <a:pt x="239" y="342"/>
                    <a:pt x="239" y="342"/>
                    <a:pt x="239" y="342"/>
                  </a:cubicBezTo>
                  <a:cubicBezTo>
                    <a:pt x="242" y="343"/>
                    <a:pt x="245" y="344"/>
                    <a:pt x="249" y="344"/>
                  </a:cubicBezTo>
                  <a:cubicBezTo>
                    <a:pt x="252" y="344"/>
                    <a:pt x="255" y="343"/>
                    <a:pt x="259" y="342"/>
                  </a:cubicBezTo>
                  <a:cubicBezTo>
                    <a:pt x="644" y="121"/>
                    <a:pt x="644" y="121"/>
                    <a:pt x="644" y="121"/>
                  </a:cubicBezTo>
                  <a:cubicBezTo>
                    <a:pt x="651" y="118"/>
                    <a:pt x="655" y="110"/>
                    <a:pt x="654" y="102"/>
                  </a:cubicBezTo>
                  <a:cubicBezTo>
                    <a:pt x="654" y="95"/>
                    <a:pt x="649" y="88"/>
                    <a:pt x="641" y="85"/>
                  </a:cubicBezTo>
                  <a:cubicBezTo>
                    <a:pt x="410" y="1"/>
                    <a:pt x="410" y="1"/>
                    <a:pt x="410" y="1"/>
                  </a:cubicBezTo>
                  <a:cubicBezTo>
                    <a:pt x="408" y="1"/>
                    <a:pt x="406" y="0"/>
                    <a:pt x="404" y="0"/>
                  </a:cubicBezTo>
                  <a:close/>
                </a:path>
              </a:pathLst>
            </a:custGeom>
            <a:solidFill>
              <a:schemeClr val="tx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4" name="Freeform 90"/>
            <p:cNvSpPr/>
            <p:nvPr/>
          </p:nvSpPr>
          <p:spPr bwMode="auto">
            <a:xfrm>
              <a:off x="522288" y="5445125"/>
              <a:ext cx="2001838" cy="1152525"/>
            </a:xfrm>
            <a:custGeom>
              <a:gdLst>
                <a:gd fmla="*/ 631 w 631" name="T0"/>
                <a:gd fmla="*/ 119 h 363" name="T1"/>
                <a:gd fmla="*/ 627 w 631" name="T2"/>
                <a:gd fmla="*/ 111 h 363" name="T3"/>
                <a:gd fmla="*/ 631 w 631" name="T4"/>
                <a:gd fmla="*/ 101 h 363" name="T5"/>
                <a:gd fmla="*/ 623 w 631" name="T6"/>
                <a:gd fmla="*/ 91 h 363" name="T7"/>
                <a:gd fmla="*/ 391 w 631" name="T8"/>
                <a:gd fmla="*/ 1 h 363" name="T9"/>
                <a:gd fmla="*/ 387 w 631" name="T10"/>
                <a:gd fmla="*/ 0 h 363" name="T11"/>
                <a:gd fmla="*/ 381 w 631" name="T12"/>
                <a:gd fmla="*/ 2 h 363" name="T13"/>
                <a:gd fmla="*/ 6 w 631" name="T14"/>
                <a:gd fmla="*/ 187 h 363" name="T15"/>
                <a:gd fmla="*/ 0 w 631" name="T16"/>
                <a:gd fmla="*/ 197 h 363" name="T17"/>
                <a:gd fmla="*/ 4 w 631" name="T18"/>
                <a:gd fmla="*/ 206 h 363" name="T19"/>
                <a:gd fmla="*/ 0 w 631" name="T20"/>
                <a:gd fmla="*/ 215 h 363" name="T21"/>
                <a:gd fmla="*/ 3 w 631" name="T22"/>
                <a:gd fmla="*/ 224 h 363" name="T23"/>
                <a:gd fmla="*/ 0 w 631" name="T24"/>
                <a:gd fmla="*/ 231 h 363" name="T25"/>
                <a:gd fmla="*/ 6 w 631" name="T26"/>
                <a:gd fmla="*/ 242 h 363" name="T27"/>
                <a:gd fmla="*/ 231 w 631" name="T28"/>
                <a:gd fmla="*/ 361 h 363" name="T29"/>
                <a:gd fmla="*/ 236 w 631" name="T30"/>
                <a:gd fmla="*/ 363 h 363" name="T31"/>
                <a:gd fmla="*/ 242 w 631" name="T32"/>
                <a:gd fmla="*/ 361 h 363" name="T33"/>
                <a:gd fmla="*/ 625 w 631" name="T34"/>
                <a:gd fmla="*/ 146 h 363" name="T35"/>
                <a:gd fmla="*/ 631 w 631" name="T36"/>
                <a:gd fmla="*/ 135 h 363" name="T37"/>
                <a:gd fmla="*/ 628 w 631" name="T38"/>
                <a:gd fmla="*/ 128 h 363" name="T39"/>
                <a:gd fmla="*/ 631 w 631" name="T40"/>
                <a:gd fmla="*/ 119 h 363" name="T4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b="b" l="0" r="r" t="0"/>
              <a:pathLst>
                <a:path h="363" w="631">
                  <a:moveTo>
                    <a:pt x="631" y="119"/>
                  </a:moveTo>
                  <a:cubicBezTo>
                    <a:pt x="631" y="116"/>
                    <a:pt x="629" y="113"/>
                    <a:pt x="627" y="111"/>
                  </a:cubicBezTo>
                  <a:cubicBezTo>
                    <a:pt x="630" y="108"/>
                    <a:pt x="631" y="105"/>
                    <a:pt x="631" y="101"/>
                  </a:cubicBezTo>
                  <a:cubicBezTo>
                    <a:pt x="631" y="96"/>
                    <a:pt x="628" y="92"/>
                    <a:pt x="623" y="91"/>
                  </a:cubicBezTo>
                  <a:cubicBezTo>
                    <a:pt x="391" y="1"/>
                    <a:pt x="391" y="1"/>
                    <a:pt x="391" y="1"/>
                  </a:cubicBezTo>
                  <a:cubicBezTo>
                    <a:pt x="389" y="1"/>
                    <a:pt x="388" y="0"/>
                    <a:pt x="387" y="0"/>
                  </a:cubicBezTo>
                  <a:cubicBezTo>
                    <a:pt x="385" y="0"/>
                    <a:pt x="383" y="1"/>
                    <a:pt x="381" y="2"/>
                  </a:cubicBezTo>
                  <a:cubicBezTo>
                    <a:pt x="6" y="187"/>
                    <a:pt x="6" y="187"/>
                    <a:pt x="6" y="187"/>
                  </a:cubicBezTo>
                  <a:cubicBezTo>
                    <a:pt x="2" y="188"/>
                    <a:pt x="0" y="193"/>
                    <a:pt x="0" y="197"/>
                  </a:cubicBezTo>
                  <a:cubicBezTo>
                    <a:pt x="0" y="201"/>
                    <a:pt x="1" y="204"/>
                    <a:pt x="4" y="206"/>
                  </a:cubicBezTo>
                  <a:cubicBezTo>
                    <a:pt x="2" y="209"/>
                    <a:pt x="0" y="212"/>
                    <a:pt x="0" y="215"/>
                  </a:cubicBezTo>
                  <a:cubicBezTo>
                    <a:pt x="0" y="219"/>
                    <a:pt x="1" y="221"/>
                    <a:pt x="3" y="224"/>
                  </a:cubicBezTo>
                  <a:cubicBezTo>
                    <a:pt x="1" y="226"/>
                    <a:pt x="0" y="228"/>
                    <a:pt x="0" y="231"/>
                  </a:cubicBezTo>
                  <a:cubicBezTo>
                    <a:pt x="0" y="236"/>
                    <a:pt x="2" y="240"/>
                    <a:pt x="6" y="242"/>
                  </a:cubicBezTo>
                  <a:cubicBezTo>
                    <a:pt x="231" y="361"/>
                    <a:pt x="231" y="361"/>
                    <a:pt x="231" y="361"/>
                  </a:cubicBezTo>
                  <a:cubicBezTo>
                    <a:pt x="232" y="362"/>
                    <a:pt x="234" y="363"/>
                    <a:pt x="236" y="363"/>
                  </a:cubicBezTo>
                  <a:cubicBezTo>
                    <a:pt x="238" y="363"/>
                    <a:pt x="240" y="362"/>
                    <a:pt x="242" y="361"/>
                  </a:cubicBezTo>
                  <a:cubicBezTo>
                    <a:pt x="625" y="146"/>
                    <a:pt x="625" y="146"/>
                    <a:pt x="625" y="146"/>
                  </a:cubicBezTo>
                  <a:cubicBezTo>
                    <a:pt x="629" y="144"/>
                    <a:pt x="631" y="140"/>
                    <a:pt x="631" y="135"/>
                  </a:cubicBezTo>
                  <a:cubicBezTo>
                    <a:pt x="631" y="133"/>
                    <a:pt x="630" y="130"/>
                    <a:pt x="628" y="128"/>
                  </a:cubicBezTo>
                  <a:cubicBezTo>
                    <a:pt x="630" y="126"/>
                    <a:pt x="631" y="123"/>
                    <a:pt x="631" y="119"/>
                  </a:cubicBezTo>
                  <a:close/>
                </a:path>
              </a:pathLst>
            </a:custGeom>
            <a:solidFill>
              <a:schemeClr val="tx2">
                <a:lumMod val="60000"/>
                <a:lumOff val="4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5" name="Freeform 91"/>
            <p:cNvSpPr/>
            <p:nvPr/>
          </p:nvSpPr>
          <p:spPr bwMode="auto">
            <a:xfrm>
              <a:off x="512763" y="5362575"/>
              <a:ext cx="1985963" cy="1012825"/>
            </a:xfrm>
            <a:custGeom>
              <a:gdLst>
                <a:gd fmla="*/ 248 w 626" name="T0"/>
                <a:gd fmla="*/ 319 h 319" name="T1"/>
                <a:gd fmla="*/ 243 w 626" name="T2"/>
                <a:gd fmla="*/ 318 h 319" name="T3"/>
                <a:gd fmla="*/ 5 w 626" name="T4"/>
                <a:gd fmla="*/ 198 h 319" name="T5"/>
                <a:gd fmla="*/ 0 w 626" name="T6"/>
                <a:gd fmla="*/ 189 h 319" name="T7"/>
                <a:gd fmla="*/ 6 w 626" name="T8"/>
                <a:gd fmla="*/ 180 h 319" name="T9"/>
                <a:gd fmla="*/ 389 w 626" name="T10"/>
                <a:gd fmla="*/ 1 h 319" name="T11"/>
                <a:gd fmla="*/ 394 w 626" name="T12"/>
                <a:gd fmla="*/ 0 h 319" name="T13"/>
                <a:gd fmla="*/ 397 w 626" name="T14"/>
                <a:gd fmla="*/ 1 h 319" name="T15"/>
                <a:gd fmla="*/ 620 w 626" name="T16"/>
                <a:gd fmla="*/ 96 h 319" name="T17"/>
                <a:gd fmla="*/ 626 w 626" name="T18"/>
                <a:gd fmla="*/ 105 h 319" name="T19"/>
                <a:gd fmla="*/ 621 w 626" name="T20"/>
                <a:gd fmla="*/ 114 h 319" name="T21"/>
                <a:gd fmla="*/ 252 w 626" name="T22"/>
                <a:gd fmla="*/ 318 h 319" name="T23"/>
                <a:gd fmla="*/ 248 w 626" name="T24"/>
                <a:gd fmla="*/ 319 h 319" name="T2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b="b" l="0" r="r" t="0"/>
              <a:pathLst>
                <a:path h="319" w="626">
                  <a:moveTo>
                    <a:pt x="248" y="319"/>
                  </a:moveTo>
                  <a:cubicBezTo>
                    <a:pt x="246" y="319"/>
                    <a:pt x="244" y="319"/>
                    <a:pt x="243" y="318"/>
                  </a:cubicBezTo>
                  <a:cubicBezTo>
                    <a:pt x="5" y="198"/>
                    <a:pt x="5" y="198"/>
                    <a:pt x="5" y="198"/>
                  </a:cubicBezTo>
                  <a:cubicBezTo>
                    <a:pt x="2" y="196"/>
                    <a:pt x="0" y="193"/>
                    <a:pt x="0" y="189"/>
                  </a:cubicBezTo>
                  <a:cubicBezTo>
                    <a:pt x="0" y="185"/>
                    <a:pt x="2" y="182"/>
                    <a:pt x="6" y="180"/>
                  </a:cubicBezTo>
                  <a:cubicBezTo>
                    <a:pt x="389" y="1"/>
                    <a:pt x="389" y="1"/>
                    <a:pt x="389" y="1"/>
                  </a:cubicBezTo>
                  <a:cubicBezTo>
                    <a:pt x="391" y="1"/>
                    <a:pt x="392" y="0"/>
                    <a:pt x="394" y="0"/>
                  </a:cubicBezTo>
                  <a:cubicBezTo>
                    <a:pt x="395" y="0"/>
                    <a:pt x="396" y="1"/>
                    <a:pt x="397" y="1"/>
                  </a:cubicBezTo>
                  <a:cubicBezTo>
                    <a:pt x="620" y="96"/>
                    <a:pt x="620" y="96"/>
                    <a:pt x="620" y="96"/>
                  </a:cubicBezTo>
                  <a:cubicBezTo>
                    <a:pt x="624" y="97"/>
                    <a:pt x="626" y="101"/>
                    <a:pt x="626" y="105"/>
                  </a:cubicBezTo>
                  <a:cubicBezTo>
                    <a:pt x="626" y="108"/>
                    <a:pt x="624" y="112"/>
                    <a:pt x="621" y="114"/>
                  </a:cubicBezTo>
                  <a:cubicBezTo>
                    <a:pt x="252" y="318"/>
                    <a:pt x="252" y="318"/>
                    <a:pt x="252" y="318"/>
                  </a:cubicBezTo>
                  <a:cubicBezTo>
                    <a:pt x="251" y="319"/>
                    <a:pt x="249" y="319"/>
                    <a:pt x="248" y="319"/>
                  </a:cubicBezTo>
                  <a:close/>
                </a:path>
              </a:pathLst>
            </a:custGeom>
            <a:gradFill>
              <a:gsLst>
                <a:gs pos="5000">
                  <a:schemeClr val="accent3"/>
                </a:gs>
                <a:gs pos="58000">
                  <a:schemeClr val="accent4"/>
                </a:gs>
              </a:gsLst>
              <a:lin ang="16200000" scaled="1"/>
            </a:gra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6" name="Freeform 92"/>
            <p:cNvSpPr>
              <a:spLocks noEditPoints="1"/>
            </p:cNvSpPr>
            <p:nvPr/>
          </p:nvSpPr>
          <p:spPr bwMode="auto">
            <a:xfrm>
              <a:off x="481013" y="5330825"/>
              <a:ext cx="2049463" cy="1076325"/>
            </a:xfrm>
            <a:custGeom>
              <a:gdLst>
                <a:gd fmla="*/ 404 w 646" name="T0"/>
                <a:gd fmla="*/ 20 h 339" name="T1"/>
                <a:gd fmla="*/ 626 w 646" name="T2"/>
                <a:gd fmla="*/ 115 h 339" name="T3"/>
                <a:gd fmla="*/ 258 w 646" name="T4"/>
                <a:gd fmla="*/ 319 h 339" name="T5"/>
                <a:gd fmla="*/ 20 w 646" name="T6"/>
                <a:gd fmla="*/ 199 h 339" name="T7"/>
                <a:gd fmla="*/ 404 w 646" name="T8"/>
                <a:gd fmla="*/ 20 h 339" name="T9"/>
                <a:gd fmla="*/ 404 w 646" name="T10"/>
                <a:gd fmla="*/ 0 h 339" name="T11"/>
                <a:gd fmla="*/ 395 w 646" name="T12"/>
                <a:gd fmla="*/ 2 h 339" name="T13"/>
                <a:gd fmla="*/ 11 w 646" name="T14"/>
                <a:gd fmla="*/ 181 h 339" name="T15"/>
                <a:gd fmla="*/ 0 w 646" name="T16"/>
                <a:gd fmla="*/ 199 h 339" name="T17"/>
                <a:gd fmla="*/ 11 w 646" name="T18"/>
                <a:gd fmla="*/ 217 h 339" name="T19"/>
                <a:gd fmla="*/ 249 w 646" name="T20"/>
                <a:gd fmla="*/ 337 h 339" name="T21"/>
                <a:gd fmla="*/ 258 w 646" name="T22"/>
                <a:gd fmla="*/ 339 h 339" name="T23"/>
                <a:gd fmla="*/ 267 w 646" name="T24"/>
                <a:gd fmla="*/ 337 h 339" name="T25"/>
                <a:gd fmla="*/ 636 w 646" name="T26"/>
                <a:gd fmla="*/ 133 h 339" name="T27"/>
                <a:gd fmla="*/ 646 w 646" name="T28"/>
                <a:gd fmla="*/ 114 h 339" name="T29"/>
                <a:gd fmla="*/ 634 w 646" name="T30"/>
                <a:gd fmla="*/ 97 h 339" name="T31"/>
                <a:gd fmla="*/ 411 w 646" name="T32"/>
                <a:gd fmla="*/ 2 h 339" name="T33"/>
                <a:gd fmla="*/ 404 w 646" name="T34"/>
                <a:gd fmla="*/ 0 h 339" name="T3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b="b" l="0" r="r" t="0"/>
              <a:pathLst>
                <a:path h="339" w="646">
                  <a:moveTo>
                    <a:pt x="404" y="20"/>
                  </a:moveTo>
                  <a:cubicBezTo>
                    <a:pt x="626" y="115"/>
                    <a:pt x="626" y="115"/>
                    <a:pt x="626" y="115"/>
                  </a:cubicBezTo>
                  <a:cubicBezTo>
                    <a:pt x="258" y="319"/>
                    <a:pt x="258" y="319"/>
                    <a:pt x="258" y="319"/>
                  </a:cubicBezTo>
                  <a:cubicBezTo>
                    <a:pt x="20" y="199"/>
                    <a:pt x="20" y="199"/>
                    <a:pt x="20" y="199"/>
                  </a:cubicBezTo>
                  <a:cubicBezTo>
                    <a:pt x="404" y="20"/>
                    <a:pt x="404" y="20"/>
                    <a:pt x="404" y="20"/>
                  </a:cubicBezTo>
                  <a:moveTo>
                    <a:pt x="404" y="0"/>
                  </a:moveTo>
                  <a:cubicBezTo>
                    <a:pt x="401" y="0"/>
                    <a:pt x="398" y="1"/>
                    <a:pt x="395" y="2"/>
                  </a:cubicBezTo>
                  <a:cubicBezTo>
                    <a:pt x="11" y="181"/>
                    <a:pt x="11" y="181"/>
                    <a:pt x="11" y="181"/>
                  </a:cubicBezTo>
                  <a:cubicBezTo>
                    <a:pt x="4" y="184"/>
                    <a:pt x="0" y="191"/>
                    <a:pt x="0" y="199"/>
                  </a:cubicBezTo>
                  <a:cubicBezTo>
                    <a:pt x="0" y="206"/>
                    <a:pt x="4" y="213"/>
                    <a:pt x="11" y="217"/>
                  </a:cubicBezTo>
                  <a:cubicBezTo>
                    <a:pt x="249" y="337"/>
                    <a:pt x="249" y="337"/>
                    <a:pt x="249" y="337"/>
                  </a:cubicBezTo>
                  <a:cubicBezTo>
                    <a:pt x="251" y="338"/>
                    <a:pt x="254" y="339"/>
                    <a:pt x="258" y="339"/>
                  </a:cubicBezTo>
                  <a:cubicBezTo>
                    <a:pt x="261" y="339"/>
                    <a:pt x="264" y="338"/>
                    <a:pt x="267" y="337"/>
                  </a:cubicBezTo>
                  <a:cubicBezTo>
                    <a:pt x="636" y="133"/>
                    <a:pt x="636" y="133"/>
                    <a:pt x="636" y="133"/>
                  </a:cubicBezTo>
                  <a:cubicBezTo>
                    <a:pt x="642" y="129"/>
                    <a:pt x="646" y="122"/>
                    <a:pt x="646" y="114"/>
                  </a:cubicBezTo>
                  <a:cubicBezTo>
                    <a:pt x="646" y="107"/>
                    <a:pt x="641" y="100"/>
                    <a:pt x="634" y="97"/>
                  </a:cubicBezTo>
                  <a:cubicBezTo>
                    <a:pt x="411" y="2"/>
                    <a:pt x="411" y="2"/>
                    <a:pt x="411" y="2"/>
                  </a:cubicBezTo>
                  <a:cubicBezTo>
                    <a:pt x="409" y="1"/>
                    <a:pt x="406" y="0"/>
                    <a:pt x="404" y="0"/>
                  </a:cubicBezTo>
                  <a:close/>
                </a:path>
              </a:pathLst>
            </a:custGeom>
            <a:solidFill>
              <a:schemeClr val="tx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7" name="Freeform 93"/>
            <p:cNvSpPr/>
            <p:nvPr/>
          </p:nvSpPr>
          <p:spPr bwMode="auto">
            <a:xfrm>
              <a:off x="481013" y="5956300"/>
              <a:ext cx="79375" cy="285750"/>
            </a:xfrm>
            <a:custGeom>
              <a:gdLst>
                <a:gd fmla="*/ 50 w 50" name="T0"/>
                <a:gd fmla="*/ 164 h 180" name="T1"/>
                <a:gd fmla="*/ 0 w 50" name="T2"/>
                <a:gd fmla="*/ 180 h 180" name="T3"/>
                <a:gd fmla="*/ 0 w 50" name="T4"/>
                <a:gd fmla="*/ 0 h 180" name="T5"/>
                <a:gd fmla="*/ 50 w 50" name="T6"/>
                <a:gd fmla="*/ 16 h 180" name="T7"/>
                <a:gd fmla="*/ 50 w 50" name="T8"/>
                <a:gd fmla="*/ 164 h 180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180" w="50">
                  <a:moveTo>
                    <a:pt x="50" y="164"/>
                  </a:moveTo>
                  <a:lnTo>
                    <a:pt x="0" y="180"/>
                  </a:lnTo>
                  <a:lnTo>
                    <a:pt x="0" y="0"/>
                  </a:lnTo>
                  <a:lnTo>
                    <a:pt x="50" y="16"/>
                  </a:lnTo>
                  <a:lnTo>
                    <a:pt x="50" y="164"/>
                  </a:lnTo>
                  <a:close/>
                </a:path>
              </a:pathLst>
            </a:custGeom>
            <a:solidFill>
              <a:schemeClr val="tx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8" name="Freeform 94"/>
            <p:cNvSpPr/>
            <p:nvPr/>
          </p:nvSpPr>
          <p:spPr bwMode="auto">
            <a:xfrm>
              <a:off x="1671638" y="5575300"/>
              <a:ext cx="393700" cy="161925"/>
            </a:xfrm>
            <a:custGeom>
              <a:gdLst>
                <a:gd fmla="*/ 0 w 248" name="T0"/>
                <a:gd fmla="*/ 0 h 102" name="T1"/>
                <a:gd fmla="*/ 248 w 248" name="T2"/>
                <a:gd fmla="*/ 102 h 102" name="T3"/>
                <a:gd fmla="*/ 0 w 248" name="T4"/>
                <a:gd fmla="*/ 0 h 102" name="T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b="b" l="0" r="r" t="0"/>
              <a:pathLst>
                <a:path h="102" w="248">
                  <a:moveTo>
                    <a:pt x="0" y="0"/>
                  </a:moveTo>
                  <a:lnTo>
                    <a:pt x="248" y="10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9" name="Line 95"/>
            <p:cNvSpPr>
              <a:spLocks noChangeShapeType="1"/>
            </p:cNvSpPr>
            <p:nvPr/>
          </p:nvSpPr>
          <p:spPr bwMode="auto">
            <a:xfrm>
              <a:off x="1671638" y="5575300"/>
              <a:ext cx="393700" cy="161925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noFill/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70" name="Freeform 96"/>
            <p:cNvSpPr/>
            <p:nvPr/>
          </p:nvSpPr>
          <p:spPr bwMode="auto">
            <a:xfrm>
              <a:off x="1652588" y="5553075"/>
              <a:ext cx="431800" cy="203200"/>
            </a:xfrm>
            <a:custGeom>
              <a:gdLst>
                <a:gd fmla="*/ 130 w 136" name="T0"/>
                <a:gd fmla="*/ 64 h 64" name="T1"/>
                <a:gd fmla="*/ 128 w 136" name="T2"/>
                <a:gd fmla="*/ 63 h 64" name="T3"/>
                <a:gd fmla="*/ 4 w 136" name="T4"/>
                <a:gd fmla="*/ 12 h 64" name="T5"/>
                <a:gd fmla="*/ 1 w 136" name="T6"/>
                <a:gd fmla="*/ 4 h 64" name="T7"/>
                <a:gd fmla="*/ 8 w 136" name="T8"/>
                <a:gd fmla="*/ 1 h 64" name="T9"/>
                <a:gd fmla="*/ 132 w 136" name="T10"/>
                <a:gd fmla="*/ 53 h 64" name="T11"/>
                <a:gd fmla="*/ 135 w 136" name="T12"/>
                <a:gd fmla="*/ 60 h 64" name="T13"/>
                <a:gd fmla="*/ 130 w 136" name="T14"/>
                <a:gd fmla="*/ 64 h 64" name="T1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b="b" l="0" r="r" t="0"/>
              <a:pathLst>
                <a:path h="64" w="136">
                  <a:moveTo>
                    <a:pt x="130" y="64"/>
                  </a:moveTo>
                  <a:cubicBezTo>
                    <a:pt x="129" y="64"/>
                    <a:pt x="128" y="64"/>
                    <a:pt x="128" y="63"/>
                  </a:cubicBezTo>
                  <a:cubicBezTo>
                    <a:pt x="4" y="12"/>
                    <a:pt x="4" y="12"/>
                    <a:pt x="4" y="12"/>
                  </a:cubicBezTo>
                  <a:cubicBezTo>
                    <a:pt x="1" y="11"/>
                    <a:pt x="0" y="7"/>
                    <a:pt x="1" y="4"/>
                  </a:cubicBezTo>
                  <a:cubicBezTo>
                    <a:pt x="2" y="2"/>
                    <a:pt x="5" y="0"/>
                    <a:pt x="8" y="1"/>
                  </a:cubicBezTo>
                  <a:cubicBezTo>
                    <a:pt x="132" y="53"/>
                    <a:pt x="132" y="53"/>
                    <a:pt x="132" y="53"/>
                  </a:cubicBezTo>
                  <a:cubicBezTo>
                    <a:pt x="135" y="54"/>
                    <a:pt x="136" y="57"/>
                    <a:pt x="135" y="60"/>
                  </a:cubicBezTo>
                  <a:cubicBezTo>
                    <a:pt x="134" y="63"/>
                    <a:pt x="132" y="64"/>
                    <a:pt x="130" y="64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71" name="Freeform 97"/>
            <p:cNvSpPr/>
            <p:nvPr/>
          </p:nvSpPr>
          <p:spPr bwMode="auto">
            <a:xfrm>
              <a:off x="1550988" y="5641975"/>
              <a:ext cx="393700" cy="165100"/>
            </a:xfrm>
            <a:custGeom>
              <a:gdLst>
                <a:gd fmla="*/ 0 w 248" name="T0"/>
                <a:gd fmla="*/ 0 h 104" name="T1"/>
                <a:gd fmla="*/ 248 w 248" name="T2"/>
                <a:gd fmla="*/ 104 h 104" name="T3"/>
                <a:gd fmla="*/ 0 w 248" name="T4"/>
                <a:gd fmla="*/ 0 h 104" name="T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b="b" l="0" r="r" t="0"/>
              <a:pathLst>
                <a:path h="104" w="248">
                  <a:moveTo>
                    <a:pt x="0" y="0"/>
                  </a:moveTo>
                  <a:lnTo>
                    <a:pt x="248" y="10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72" name="Line 98"/>
            <p:cNvSpPr>
              <a:spLocks noChangeShapeType="1"/>
            </p:cNvSpPr>
            <p:nvPr/>
          </p:nvSpPr>
          <p:spPr bwMode="auto">
            <a:xfrm>
              <a:off x="1550988" y="5641975"/>
              <a:ext cx="393700" cy="165100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noFill/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73" name="Freeform 99"/>
            <p:cNvSpPr/>
            <p:nvPr/>
          </p:nvSpPr>
          <p:spPr bwMode="auto">
            <a:xfrm>
              <a:off x="1528763" y="5622925"/>
              <a:ext cx="434975" cy="200025"/>
            </a:xfrm>
            <a:custGeom>
              <a:gdLst>
                <a:gd fmla="*/ 131 w 137" name="T0"/>
                <a:gd fmla="*/ 63 h 63" name="T1"/>
                <a:gd fmla="*/ 128 w 137" name="T2"/>
                <a:gd fmla="*/ 63 h 63" name="T3"/>
                <a:gd fmla="*/ 5 w 137" name="T4"/>
                <a:gd fmla="*/ 11 h 63" name="T5"/>
                <a:gd fmla="*/ 2 w 137" name="T6"/>
                <a:gd fmla="*/ 4 h 63" name="T7"/>
                <a:gd fmla="*/ 9 w 137" name="T8"/>
                <a:gd fmla="*/ 1 h 63" name="T9"/>
                <a:gd fmla="*/ 133 w 137" name="T10"/>
                <a:gd fmla="*/ 52 h 63" name="T11"/>
                <a:gd fmla="*/ 136 w 137" name="T12"/>
                <a:gd fmla="*/ 60 h 63" name="T13"/>
                <a:gd fmla="*/ 131 w 137" name="T14"/>
                <a:gd fmla="*/ 63 h 63" name="T1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b="b" l="0" r="r" t="0"/>
              <a:pathLst>
                <a:path h="62" w="137">
                  <a:moveTo>
                    <a:pt x="131" y="63"/>
                  </a:moveTo>
                  <a:cubicBezTo>
                    <a:pt x="130" y="63"/>
                    <a:pt x="129" y="63"/>
                    <a:pt x="128" y="63"/>
                  </a:cubicBezTo>
                  <a:cubicBezTo>
                    <a:pt x="5" y="11"/>
                    <a:pt x="5" y="11"/>
                    <a:pt x="5" y="11"/>
                  </a:cubicBezTo>
                  <a:cubicBezTo>
                    <a:pt x="2" y="10"/>
                    <a:pt x="0" y="7"/>
                    <a:pt x="2" y="4"/>
                  </a:cubicBezTo>
                  <a:cubicBezTo>
                    <a:pt x="3" y="1"/>
                    <a:pt x="6" y="0"/>
                    <a:pt x="9" y="1"/>
                  </a:cubicBezTo>
                  <a:cubicBezTo>
                    <a:pt x="133" y="52"/>
                    <a:pt x="133" y="52"/>
                    <a:pt x="133" y="52"/>
                  </a:cubicBezTo>
                  <a:cubicBezTo>
                    <a:pt x="136" y="54"/>
                    <a:pt x="137" y="57"/>
                    <a:pt x="136" y="60"/>
                  </a:cubicBezTo>
                  <a:cubicBezTo>
                    <a:pt x="135" y="62"/>
                    <a:pt x="133" y="63"/>
                    <a:pt x="131" y="63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473" name="music notes"/>
          <p:cNvGrpSpPr/>
          <p:nvPr/>
        </p:nvGrpSpPr>
        <p:grpSpPr>
          <a:xfrm>
            <a:off x="2592435" y="2750938"/>
            <a:ext cx="730997" cy="671209"/>
            <a:chOff x="785813" y="123825"/>
            <a:chExt cx="1455738" cy="1336675"/>
          </a:xfrm>
        </p:grpSpPr>
        <p:sp>
          <p:nvSpPr>
            <p:cNvPr id="553" name="Freeform 100"/>
            <p:cNvSpPr/>
            <p:nvPr/>
          </p:nvSpPr>
          <p:spPr bwMode="auto">
            <a:xfrm>
              <a:off x="785813" y="1120775"/>
              <a:ext cx="422275" cy="339725"/>
            </a:xfrm>
            <a:custGeom>
              <a:gdLst>
                <a:gd fmla="*/ 47 w 133" name="T0"/>
                <a:gd fmla="*/ 16 h 107" name="T1"/>
                <a:gd fmla="*/ 11 w 133" name="T2"/>
                <a:gd fmla="*/ 83 h 107" name="T3"/>
                <a:gd fmla="*/ 86 w 133" name="T4"/>
                <a:gd fmla="*/ 90 h 107" name="T5"/>
                <a:gd fmla="*/ 122 w 133" name="T6"/>
                <a:gd fmla="*/ 23 h 107" name="T7"/>
                <a:gd fmla="*/ 47 w 133" name="T8"/>
                <a:gd fmla="*/ 16 h 107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107" w="133">
                  <a:moveTo>
                    <a:pt x="47" y="16"/>
                  </a:moveTo>
                  <a:cubicBezTo>
                    <a:pt x="16" y="33"/>
                    <a:pt x="0" y="63"/>
                    <a:pt x="11" y="83"/>
                  </a:cubicBezTo>
                  <a:cubicBezTo>
                    <a:pt x="22" y="104"/>
                    <a:pt x="56" y="107"/>
                    <a:pt x="86" y="90"/>
                  </a:cubicBezTo>
                  <a:cubicBezTo>
                    <a:pt x="117" y="73"/>
                    <a:pt x="133" y="43"/>
                    <a:pt x="122" y="23"/>
                  </a:cubicBezTo>
                  <a:cubicBezTo>
                    <a:pt x="111" y="3"/>
                    <a:pt x="77" y="0"/>
                    <a:pt x="47" y="16"/>
                  </a:cubicBezTo>
                  <a:close/>
                </a:path>
              </a:pathLst>
            </a:custGeom>
            <a:gradFill flip="none" rotWithShape="1">
              <a:gsLst>
                <a:gs pos="16000">
                  <a:schemeClr val="accent1">
                    <a:lumMod val="75000"/>
                  </a:schemeClr>
                </a:gs>
                <a:gs pos="70000">
                  <a:schemeClr val="accent1">
                    <a:lumMod val="50000"/>
                  </a:schemeClr>
                </a:gs>
              </a:gsLst>
              <a:path path="circle">
                <a:fillToRect b="50000" l="50000" r="50000" t="50000"/>
              </a:path>
            </a:gra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54" name="Freeform 101"/>
            <p:cNvSpPr/>
            <p:nvPr/>
          </p:nvSpPr>
          <p:spPr bwMode="auto">
            <a:xfrm>
              <a:off x="1135063" y="425450"/>
              <a:ext cx="47625" cy="838200"/>
            </a:xfrm>
            <a:custGeom>
              <a:gdLst>
                <a:gd fmla="*/ 8 w 15" name="T0"/>
                <a:gd fmla="*/ 264 h 264" name="T1"/>
                <a:gd fmla="*/ 0 w 15" name="T2"/>
                <a:gd fmla="*/ 257 h 264" name="T3"/>
                <a:gd fmla="*/ 0 w 15" name="T4"/>
                <a:gd fmla="*/ 7 h 264" name="T5"/>
                <a:gd fmla="*/ 8 w 15" name="T6"/>
                <a:gd fmla="*/ 0 h 264" name="T7"/>
                <a:gd fmla="*/ 15 w 15" name="T8"/>
                <a:gd fmla="*/ 7 h 264" name="T9"/>
                <a:gd fmla="*/ 15 w 15" name="T10"/>
                <a:gd fmla="*/ 257 h 264" name="T11"/>
                <a:gd fmla="*/ 8 w 15" name="T12"/>
                <a:gd fmla="*/ 264 h 264" name="T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b="b" l="0" r="r" t="0"/>
              <a:pathLst>
                <a:path h="264" w="15">
                  <a:moveTo>
                    <a:pt x="8" y="264"/>
                  </a:moveTo>
                  <a:cubicBezTo>
                    <a:pt x="3" y="264"/>
                    <a:pt x="0" y="261"/>
                    <a:pt x="0" y="257"/>
                  </a:cubicBezTo>
                  <a:cubicBezTo>
                    <a:pt x="0" y="7"/>
                    <a:pt x="0" y="7"/>
                    <a:pt x="0" y="7"/>
                  </a:cubicBezTo>
                  <a:cubicBezTo>
                    <a:pt x="0" y="3"/>
                    <a:pt x="3" y="0"/>
                    <a:pt x="8" y="0"/>
                  </a:cubicBezTo>
                  <a:cubicBezTo>
                    <a:pt x="12" y="0"/>
                    <a:pt x="15" y="3"/>
                    <a:pt x="15" y="7"/>
                  </a:cubicBezTo>
                  <a:cubicBezTo>
                    <a:pt x="15" y="257"/>
                    <a:pt x="15" y="257"/>
                    <a:pt x="15" y="257"/>
                  </a:cubicBezTo>
                  <a:cubicBezTo>
                    <a:pt x="15" y="261"/>
                    <a:pt x="12" y="264"/>
                    <a:pt x="8" y="264"/>
                  </a:cubicBez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55" name="Freeform 102"/>
            <p:cNvSpPr/>
            <p:nvPr/>
          </p:nvSpPr>
          <p:spPr bwMode="auto">
            <a:xfrm>
              <a:off x="1316038" y="822325"/>
              <a:ext cx="422275" cy="339725"/>
            </a:xfrm>
            <a:custGeom>
              <a:gdLst>
                <a:gd fmla="*/ 47 w 133" name="T0"/>
                <a:gd fmla="*/ 16 h 107" name="T1"/>
                <a:gd fmla="*/ 11 w 133" name="T2"/>
                <a:gd fmla="*/ 83 h 107" name="T3"/>
                <a:gd fmla="*/ 86 w 133" name="T4"/>
                <a:gd fmla="*/ 90 h 107" name="T5"/>
                <a:gd fmla="*/ 122 w 133" name="T6"/>
                <a:gd fmla="*/ 23 h 107" name="T7"/>
                <a:gd fmla="*/ 47 w 133" name="T8"/>
                <a:gd fmla="*/ 16 h 107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107" w="133">
                  <a:moveTo>
                    <a:pt x="47" y="16"/>
                  </a:moveTo>
                  <a:cubicBezTo>
                    <a:pt x="16" y="33"/>
                    <a:pt x="0" y="63"/>
                    <a:pt x="11" y="83"/>
                  </a:cubicBezTo>
                  <a:cubicBezTo>
                    <a:pt x="22" y="104"/>
                    <a:pt x="56" y="107"/>
                    <a:pt x="86" y="90"/>
                  </a:cubicBezTo>
                  <a:cubicBezTo>
                    <a:pt x="117" y="74"/>
                    <a:pt x="133" y="44"/>
                    <a:pt x="122" y="23"/>
                  </a:cubicBezTo>
                  <a:cubicBezTo>
                    <a:pt x="111" y="3"/>
                    <a:pt x="77" y="0"/>
                    <a:pt x="47" y="16"/>
                  </a:cubicBezTo>
                  <a:close/>
                </a:path>
              </a:pathLst>
            </a:custGeom>
            <a:gradFill flip="none" rotWithShape="1">
              <a:gsLst>
                <a:gs pos="16000">
                  <a:schemeClr val="accent1">
                    <a:lumMod val="75000"/>
                  </a:schemeClr>
                </a:gs>
                <a:gs pos="70000">
                  <a:schemeClr val="accent1">
                    <a:lumMod val="50000"/>
                  </a:schemeClr>
                </a:gs>
              </a:gsLst>
              <a:path path="circle">
                <a:fillToRect b="50000" l="50000" r="50000" t="50000"/>
              </a:path>
            </a:gra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56" name="Freeform 103"/>
            <p:cNvSpPr/>
            <p:nvPr/>
          </p:nvSpPr>
          <p:spPr bwMode="auto">
            <a:xfrm>
              <a:off x="1665288" y="127000"/>
              <a:ext cx="47625" cy="838200"/>
            </a:xfrm>
            <a:custGeom>
              <a:gdLst>
                <a:gd fmla="*/ 8 w 15" name="T0"/>
                <a:gd fmla="*/ 264 h 264" name="T1"/>
                <a:gd fmla="*/ 0 w 15" name="T2"/>
                <a:gd fmla="*/ 257 h 264" name="T3"/>
                <a:gd fmla="*/ 0 w 15" name="T4"/>
                <a:gd fmla="*/ 7 h 264" name="T5"/>
                <a:gd fmla="*/ 8 w 15" name="T6"/>
                <a:gd fmla="*/ 0 h 264" name="T7"/>
                <a:gd fmla="*/ 15 w 15" name="T8"/>
                <a:gd fmla="*/ 7 h 264" name="T9"/>
                <a:gd fmla="*/ 15 w 15" name="T10"/>
                <a:gd fmla="*/ 257 h 264" name="T11"/>
                <a:gd fmla="*/ 8 w 15" name="T12"/>
                <a:gd fmla="*/ 264 h 264" name="T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b="b" l="0" r="r" t="0"/>
              <a:pathLst>
                <a:path h="264" w="15">
                  <a:moveTo>
                    <a:pt x="8" y="264"/>
                  </a:moveTo>
                  <a:cubicBezTo>
                    <a:pt x="3" y="264"/>
                    <a:pt x="0" y="261"/>
                    <a:pt x="0" y="257"/>
                  </a:cubicBezTo>
                  <a:cubicBezTo>
                    <a:pt x="0" y="7"/>
                    <a:pt x="0" y="7"/>
                    <a:pt x="0" y="7"/>
                  </a:cubicBezTo>
                  <a:cubicBezTo>
                    <a:pt x="0" y="3"/>
                    <a:pt x="3" y="0"/>
                    <a:pt x="8" y="0"/>
                  </a:cubicBezTo>
                  <a:cubicBezTo>
                    <a:pt x="12" y="0"/>
                    <a:pt x="15" y="3"/>
                    <a:pt x="15" y="7"/>
                  </a:cubicBezTo>
                  <a:cubicBezTo>
                    <a:pt x="15" y="257"/>
                    <a:pt x="15" y="257"/>
                    <a:pt x="15" y="257"/>
                  </a:cubicBezTo>
                  <a:cubicBezTo>
                    <a:pt x="15" y="261"/>
                    <a:pt x="12" y="264"/>
                    <a:pt x="8" y="264"/>
                  </a:cubicBez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57" name="Freeform 104"/>
            <p:cNvSpPr/>
            <p:nvPr/>
          </p:nvSpPr>
          <p:spPr bwMode="auto">
            <a:xfrm>
              <a:off x="1131888" y="123825"/>
              <a:ext cx="584200" cy="349250"/>
            </a:xfrm>
            <a:custGeom>
              <a:gdLst>
                <a:gd fmla="*/ 9 w 184" name="T0"/>
                <a:gd fmla="*/ 110 h 110" name="T1"/>
                <a:gd fmla="*/ 2 w 184" name="T2"/>
                <a:gd fmla="*/ 106 h 110" name="T3"/>
                <a:gd fmla="*/ 5 w 184" name="T4"/>
                <a:gd fmla="*/ 96 h 110" name="T5"/>
                <a:gd fmla="*/ 172 w 184" name="T6"/>
                <a:gd fmla="*/ 2 h 110" name="T7"/>
                <a:gd fmla="*/ 182 w 184" name="T8"/>
                <a:gd fmla="*/ 5 h 110" name="T9"/>
                <a:gd fmla="*/ 179 w 184" name="T10"/>
                <a:gd fmla="*/ 15 h 110" name="T11"/>
                <a:gd fmla="*/ 12 w 184" name="T12"/>
                <a:gd fmla="*/ 109 h 110" name="T13"/>
                <a:gd fmla="*/ 9 w 184" name="T14"/>
                <a:gd fmla="*/ 110 h 110" name="T1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b="b" l="0" r="r" t="0"/>
              <a:pathLst>
                <a:path h="110" w="184">
                  <a:moveTo>
                    <a:pt x="9" y="110"/>
                  </a:moveTo>
                  <a:cubicBezTo>
                    <a:pt x="6" y="110"/>
                    <a:pt x="3" y="108"/>
                    <a:pt x="2" y="106"/>
                  </a:cubicBezTo>
                  <a:cubicBezTo>
                    <a:pt x="0" y="102"/>
                    <a:pt x="1" y="98"/>
                    <a:pt x="5" y="96"/>
                  </a:cubicBezTo>
                  <a:cubicBezTo>
                    <a:pt x="172" y="2"/>
                    <a:pt x="172" y="2"/>
                    <a:pt x="172" y="2"/>
                  </a:cubicBezTo>
                  <a:cubicBezTo>
                    <a:pt x="176" y="0"/>
                    <a:pt x="180" y="1"/>
                    <a:pt x="182" y="5"/>
                  </a:cubicBezTo>
                  <a:cubicBezTo>
                    <a:pt x="184" y="8"/>
                    <a:pt x="183" y="13"/>
                    <a:pt x="179" y="15"/>
                  </a:cubicBezTo>
                  <a:cubicBezTo>
                    <a:pt x="12" y="109"/>
                    <a:pt x="12" y="109"/>
                    <a:pt x="12" y="109"/>
                  </a:cubicBezTo>
                  <a:cubicBezTo>
                    <a:pt x="11" y="109"/>
                    <a:pt x="10" y="110"/>
                    <a:pt x="9" y="110"/>
                  </a:cubicBez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58" name="Freeform 105"/>
            <p:cNvSpPr/>
            <p:nvPr/>
          </p:nvSpPr>
          <p:spPr bwMode="auto">
            <a:xfrm>
              <a:off x="1131888" y="273050"/>
              <a:ext cx="584200" cy="349250"/>
            </a:xfrm>
            <a:custGeom>
              <a:gdLst>
                <a:gd fmla="*/ 9 w 184" name="T0"/>
                <a:gd fmla="*/ 110 h 110" name="T1"/>
                <a:gd fmla="*/ 2 w 184" name="T2"/>
                <a:gd fmla="*/ 107 h 110" name="T3"/>
                <a:gd fmla="*/ 5 w 184" name="T4"/>
                <a:gd fmla="*/ 96 h 110" name="T5"/>
                <a:gd fmla="*/ 172 w 184" name="T6"/>
                <a:gd fmla="*/ 2 h 110" name="T7"/>
                <a:gd fmla="*/ 182 w 184" name="T8"/>
                <a:gd fmla="*/ 5 h 110" name="T9"/>
                <a:gd fmla="*/ 179 w 184" name="T10"/>
                <a:gd fmla="*/ 16 h 110" name="T11"/>
                <a:gd fmla="*/ 12 w 184" name="T12"/>
                <a:gd fmla="*/ 109 h 110" name="T13"/>
                <a:gd fmla="*/ 9 w 184" name="T14"/>
                <a:gd fmla="*/ 110 h 110" name="T1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b="b" l="0" r="r" t="0"/>
              <a:pathLst>
                <a:path h="110" w="184">
                  <a:moveTo>
                    <a:pt x="9" y="110"/>
                  </a:moveTo>
                  <a:cubicBezTo>
                    <a:pt x="6" y="110"/>
                    <a:pt x="3" y="109"/>
                    <a:pt x="2" y="107"/>
                  </a:cubicBezTo>
                  <a:cubicBezTo>
                    <a:pt x="0" y="103"/>
                    <a:pt x="1" y="98"/>
                    <a:pt x="5" y="96"/>
                  </a:cubicBezTo>
                  <a:cubicBezTo>
                    <a:pt x="172" y="2"/>
                    <a:pt x="172" y="2"/>
                    <a:pt x="172" y="2"/>
                  </a:cubicBezTo>
                  <a:cubicBezTo>
                    <a:pt x="176" y="0"/>
                    <a:pt x="180" y="2"/>
                    <a:pt x="182" y="5"/>
                  </a:cubicBezTo>
                  <a:cubicBezTo>
                    <a:pt x="184" y="9"/>
                    <a:pt x="183" y="14"/>
                    <a:pt x="179" y="16"/>
                  </a:cubicBezTo>
                  <a:cubicBezTo>
                    <a:pt x="12" y="109"/>
                    <a:pt x="12" y="109"/>
                    <a:pt x="12" y="109"/>
                  </a:cubicBezTo>
                  <a:cubicBezTo>
                    <a:pt x="11" y="110"/>
                    <a:pt x="10" y="110"/>
                    <a:pt x="9" y="110"/>
                  </a:cubicBez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59" name="Freeform 106"/>
            <p:cNvSpPr/>
            <p:nvPr/>
          </p:nvSpPr>
          <p:spPr bwMode="auto">
            <a:xfrm>
              <a:off x="1817688" y="1069975"/>
              <a:ext cx="423863" cy="339725"/>
            </a:xfrm>
            <a:custGeom>
              <a:gdLst>
                <a:gd fmla="*/ 47 w 134" name="T0"/>
                <a:gd fmla="*/ 17 h 107" name="T1"/>
                <a:gd fmla="*/ 11 w 134" name="T2"/>
                <a:gd fmla="*/ 84 h 107" name="T3"/>
                <a:gd fmla="*/ 87 w 134" name="T4"/>
                <a:gd fmla="*/ 91 h 107" name="T5"/>
                <a:gd fmla="*/ 123 w 134" name="T6"/>
                <a:gd fmla="*/ 24 h 107" name="T7"/>
                <a:gd fmla="*/ 47 w 134" name="T8"/>
                <a:gd fmla="*/ 17 h 107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107" w="134">
                  <a:moveTo>
                    <a:pt x="47" y="17"/>
                  </a:moveTo>
                  <a:cubicBezTo>
                    <a:pt x="16" y="33"/>
                    <a:pt x="0" y="63"/>
                    <a:pt x="11" y="84"/>
                  </a:cubicBezTo>
                  <a:cubicBezTo>
                    <a:pt x="22" y="104"/>
                    <a:pt x="56" y="107"/>
                    <a:pt x="87" y="91"/>
                  </a:cubicBezTo>
                  <a:cubicBezTo>
                    <a:pt x="118" y="74"/>
                    <a:pt x="134" y="44"/>
                    <a:pt x="123" y="24"/>
                  </a:cubicBezTo>
                  <a:cubicBezTo>
                    <a:pt x="112" y="3"/>
                    <a:pt x="78" y="0"/>
                    <a:pt x="47" y="17"/>
                  </a:cubicBezTo>
                  <a:close/>
                </a:path>
              </a:pathLst>
            </a:custGeom>
            <a:gradFill flip="none" rotWithShape="1">
              <a:gsLst>
                <a:gs pos="16000">
                  <a:schemeClr val="accent1">
                    <a:lumMod val="75000"/>
                  </a:schemeClr>
                </a:gs>
                <a:gs pos="70000">
                  <a:schemeClr val="accent1">
                    <a:lumMod val="50000"/>
                  </a:schemeClr>
                </a:gs>
              </a:gsLst>
              <a:path path="circle">
                <a:fillToRect b="50000" l="50000" r="50000" t="50000"/>
              </a:path>
            </a:gra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0" name="Freeform 107"/>
            <p:cNvSpPr/>
            <p:nvPr/>
          </p:nvSpPr>
          <p:spPr bwMode="auto">
            <a:xfrm>
              <a:off x="2170113" y="374650"/>
              <a:ext cx="47625" cy="841375"/>
            </a:xfrm>
            <a:custGeom>
              <a:gdLst>
                <a:gd fmla="*/ 7 w 15" name="T0"/>
                <a:gd fmla="*/ 265 h 265" name="T1"/>
                <a:gd fmla="*/ 0 w 15" name="T2"/>
                <a:gd fmla="*/ 257 h 265" name="T3"/>
                <a:gd fmla="*/ 0 w 15" name="T4"/>
                <a:gd fmla="*/ 8 h 265" name="T5"/>
                <a:gd fmla="*/ 7 w 15" name="T6"/>
                <a:gd fmla="*/ 0 h 265" name="T7"/>
                <a:gd fmla="*/ 15 w 15" name="T8"/>
                <a:gd fmla="*/ 8 h 265" name="T9"/>
                <a:gd fmla="*/ 15 w 15" name="T10"/>
                <a:gd fmla="*/ 257 h 265" name="T11"/>
                <a:gd fmla="*/ 7 w 15" name="T12"/>
                <a:gd fmla="*/ 265 h 265" name="T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b="b" l="0" r="r" t="0"/>
              <a:pathLst>
                <a:path h="265" w="15">
                  <a:moveTo>
                    <a:pt x="7" y="265"/>
                  </a:moveTo>
                  <a:cubicBezTo>
                    <a:pt x="3" y="265"/>
                    <a:pt x="0" y="261"/>
                    <a:pt x="0" y="257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0" y="4"/>
                    <a:pt x="3" y="0"/>
                    <a:pt x="7" y="0"/>
                  </a:cubicBezTo>
                  <a:cubicBezTo>
                    <a:pt x="11" y="0"/>
                    <a:pt x="15" y="4"/>
                    <a:pt x="15" y="8"/>
                  </a:cubicBezTo>
                  <a:cubicBezTo>
                    <a:pt x="15" y="257"/>
                    <a:pt x="15" y="257"/>
                    <a:pt x="15" y="257"/>
                  </a:cubicBezTo>
                  <a:cubicBezTo>
                    <a:pt x="15" y="261"/>
                    <a:pt x="11" y="265"/>
                    <a:pt x="7" y="265"/>
                  </a:cubicBez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474" name="speech bubble 1"/>
          <p:cNvGrpSpPr/>
          <p:nvPr/>
        </p:nvGrpSpPr>
        <p:grpSpPr>
          <a:xfrm>
            <a:off x="9185218" y="485628"/>
            <a:ext cx="1174217" cy="959780"/>
            <a:chOff x="268288" y="1568450"/>
            <a:chExt cx="2338388" cy="1911350"/>
          </a:xfrm>
        </p:grpSpPr>
        <p:sp>
          <p:nvSpPr>
            <p:cNvPr id="549" name="Freeform 108"/>
            <p:cNvSpPr/>
            <p:nvPr/>
          </p:nvSpPr>
          <p:spPr bwMode="auto">
            <a:xfrm>
              <a:off x="300038" y="1600200"/>
              <a:ext cx="2274888" cy="1847850"/>
            </a:xfrm>
            <a:custGeom>
              <a:gdLst>
                <a:gd fmla="*/ 99 w 717" name="T0"/>
                <a:gd fmla="*/ 0 h 582" name="T1"/>
                <a:gd fmla="*/ 618 w 717" name="T2"/>
                <a:gd fmla="*/ 0 h 582" name="T3"/>
                <a:gd fmla="*/ 717 w 717" name="T4"/>
                <a:gd fmla="*/ 108 h 582" name="T5"/>
                <a:gd fmla="*/ 717 w 717" name="T6"/>
                <a:gd fmla="*/ 329 h 582" name="T7"/>
                <a:gd fmla="*/ 618 w 717" name="T8"/>
                <a:gd fmla="*/ 444 h 582" name="T9"/>
                <a:gd fmla="*/ 351 w 717" name="T10"/>
                <a:gd fmla="*/ 444 h 582" name="T11"/>
                <a:gd fmla="*/ 260 w 717" name="T12"/>
                <a:gd fmla="*/ 582 h 582" name="T13"/>
                <a:gd fmla="*/ 176 w 717" name="T14"/>
                <a:gd fmla="*/ 444 h 582" name="T15"/>
                <a:gd fmla="*/ 99 w 717" name="T16"/>
                <a:gd fmla="*/ 444 h 582" name="T17"/>
                <a:gd fmla="*/ 0 w 717" name="T18"/>
                <a:gd fmla="*/ 329 h 582" name="T19"/>
                <a:gd fmla="*/ 0 w 717" name="T20"/>
                <a:gd fmla="*/ 108 h 582" name="T21"/>
                <a:gd fmla="*/ 99 w 717" name="T22"/>
                <a:gd fmla="*/ 0 h 582" name="T2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b="b" l="0" r="r" t="0"/>
              <a:pathLst>
                <a:path h="582" w="717">
                  <a:moveTo>
                    <a:pt x="99" y="0"/>
                  </a:moveTo>
                  <a:cubicBezTo>
                    <a:pt x="618" y="0"/>
                    <a:pt x="618" y="0"/>
                    <a:pt x="618" y="0"/>
                  </a:cubicBezTo>
                  <a:cubicBezTo>
                    <a:pt x="672" y="0"/>
                    <a:pt x="717" y="46"/>
                    <a:pt x="717" y="108"/>
                  </a:cubicBezTo>
                  <a:cubicBezTo>
                    <a:pt x="717" y="329"/>
                    <a:pt x="717" y="329"/>
                    <a:pt x="717" y="329"/>
                  </a:cubicBezTo>
                  <a:cubicBezTo>
                    <a:pt x="717" y="391"/>
                    <a:pt x="672" y="444"/>
                    <a:pt x="618" y="444"/>
                  </a:cubicBezTo>
                  <a:cubicBezTo>
                    <a:pt x="351" y="444"/>
                    <a:pt x="351" y="444"/>
                    <a:pt x="351" y="444"/>
                  </a:cubicBezTo>
                  <a:cubicBezTo>
                    <a:pt x="260" y="582"/>
                    <a:pt x="260" y="582"/>
                    <a:pt x="260" y="582"/>
                  </a:cubicBezTo>
                  <a:cubicBezTo>
                    <a:pt x="176" y="444"/>
                    <a:pt x="176" y="444"/>
                    <a:pt x="176" y="444"/>
                  </a:cubicBezTo>
                  <a:cubicBezTo>
                    <a:pt x="99" y="444"/>
                    <a:pt x="99" y="444"/>
                    <a:pt x="99" y="444"/>
                  </a:cubicBezTo>
                  <a:cubicBezTo>
                    <a:pt x="46" y="444"/>
                    <a:pt x="0" y="391"/>
                    <a:pt x="0" y="329"/>
                  </a:cubicBezTo>
                  <a:cubicBezTo>
                    <a:pt x="0" y="108"/>
                    <a:pt x="0" y="108"/>
                    <a:pt x="0" y="108"/>
                  </a:cubicBezTo>
                  <a:cubicBezTo>
                    <a:pt x="0" y="46"/>
                    <a:pt x="46" y="0"/>
                    <a:pt x="9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50" name="Freeform 109"/>
            <p:cNvSpPr>
              <a:spLocks noEditPoints="1"/>
            </p:cNvSpPr>
            <p:nvPr/>
          </p:nvSpPr>
          <p:spPr bwMode="auto">
            <a:xfrm>
              <a:off x="268288" y="1568450"/>
              <a:ext cx="2338388" cy="1911350"/>
            </a:xfrm>
            <a:custGeom>
              <a:gdLst>
                <a:gd fmla="*/ 270 w 737" name="T0"/>
                <a:gd fmla="*/ 602 h 602" name="T1"/>
                <a:gd fmla="*/ 269 w 737" name="T2"/>
                <a:gd fmla="*/ 602 h 602" name="T3"/>
                <a:gd fmla="*/ 261 w 737" name="T4"/>
                <a:gd fmla="*/ 597 h 602" name="T5"/>
                <a:gd fmla="*/ 180 w 737" name="T6"/>
                <a:gd fmla="*/ 464 h 602" name="T7"/>
                <a:gd fmla="*/ 110 w 737" name="T8"/>
                <a:gd fmla="*/ 464 h 602" name="T9"/>
                <a:gd fmla="*/ 0 w 737" name="T10"/>
                <a:gd fmla="*/ 339 h 602" name="T11"/>
                <a:gd fmla="*/ 0 w 737" name="T12"/>
                <a:gd fmla="*/ 118 h 602" name="T13"/>
                <a:gd fmla="*/ 109 w 737" name="T14"/>
                <a:gd fmla="*/ 0 h 602" name="T15"/>
                <a:gd fmla="*/ 628 w 737" name="T16"/>
                <a:gd fmla="*/ 0 h 602" name="T17"/>
                <a:gd fmla="*/ 737 w 737" name="T18"/>
                <a:gd fmla="*/ 118 h 602" name="T19"/>
                <a:gd fmla="*/ 737 w 737" name="T20"/>
                <a:gd fmla="*/ 339 h 602" name="T21"/>
                <a:gd fmla="*/ 628 w 737" name="T22"/>
                <a:gd fmla="*/ 464 h 602" name="T23"/>
                <a:gd fmla="*/ 366 w 737" name="T24"/>
                <a:gd fmla="*/ 464 h 602" name="T25"/>
                <a:gd fmla="*/ 278 w 737" name="T26"/>
                <a:gd fmla="*/ 598 h 602" name="T27"/>
                <a:gd fmla="*/ 270 w 737" name="T28"/>
                <a:gd fmla="*/ 602 h 602" name="T29"/>
                <a:gd fmla="*/ 109 w 737" name="T30"/>
                <a:gd fmla="*/ 20 h 602" name="T31"/>
                <a:gd fmla="*/ 20 w 737" name="T32"/>
                <a:gd fmla="*/ 118 h 602" name="T33"/>
                <a:gd fmla="*/ 20 w 737" name="T34"/>
                <a:gd fmla="*/ 339 h 602" name="T35"/>
                <a:gd fmla="*/ 109 w 737" name="T36"/>
                <a:gd fmla="*/ 444 h 602" name="T37"/>
                <a:gd fmla="*/ 186 w 737" name="T38"/>
                <a:gd fmla="*/ 444 h 602" name="T39"/>
                <a:gd fmla="*/ 194 w 737" name="T40"/>
                <a:gd fmla="*/ 449 h 602" name="T41"/>
                <a:gd fmla="*/ 270 w 737" name="T42"/>
                <a:gd fmla="*/ 573 h 602" name="T43"/>
                <a:gd fmla="*/ 353 w 737" name="T44"/>
                <a:gd fmla="*/ 449 h 602" name="T45"/>
                <a:gd fmla="*/ 361 w 737" name="T46"/>
                <a:gd fmla="*/ 444 h 602" name="T47"/>
                <a:gd fmla="*/ 628 w 737" name="T48"/>
                <a:gd fmla="*/ 444 h 602" name="T49"/>
                <a:gd fmla="*/ 717 w 737" name="T50"/>
                <a:gd fmla="*/ 339 h 602" name="T51"/>
                <a:gd fmla="*/ 717 w 737" name="T52"/>
                <a:gd fmla="*/ 118 h 602" name="T53"/>
                <a:gd fmla="*/ 628 w 737" name="T54"/>
                <a:gd fmla="*/ 20 h 602" name="T55"/>
                <a:gd fmla="*/ 109 w 737" name="T56"/>
                <a:gd fmla="*/ 20 h 602" name="T5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b="b" l="0" r="r" t="0"/>
              <a:pathLst>
                <a:path h="602" w="737">
                  <a:moveTo>
                    <a:pt x="270" y="602"/>
                  </a:moveTo>
                  <a:cubicBezTo>
                    <a:pt x="270" y="602"/>
                    <a:pt x="269" y="602"/>
                    <a:pt x="269" y="602"/>
                  </a:cubicBezTo>
                  <a:cubicBezTo>
                    <a:pt x="266" y="602"/>
                    <a:pt x="263" y="600"/>
                    <a:pt x="261" y="597"/>
                  </a:cubicBezTo>
                  <a:cubicBezTo>
                    <a:pt x="180" y="464"/>
                    <a:pt x="180" y="464"/>
                    <a:pt x="180" y="464"/>
                  </a:cubicBezTo>
                  <a:cubicBezTo>
                    <a:pt x="110" y="464"/>
                    <a:pt x="110" y="464"/>
                    <a:pt x="110" y="464"/>
                  </a:cubicBezTo>
                  <a:cubicBezTo>
                    <a:pt x="50" y="464"/>
                    <a:pt x="0" y="407"/>
                    <a:pt x="0" y="339"/>
                  </a:cubicBezTo>
                  <a:cubicBezTo>
                    <a:pt x="0" y="118"/>
                    <a:pt x="0" y="118"/>
                    <a:pt x="0" y="118"/>
                  </a:cubicBezTo>
                  <a:cubicBezTo>
                    <a:pt x="0" y="53"/>
                    <a:pt x="49" y="0"/>
                    <a:pt x="109" y="0"/>
                  </a:cubicBezTo>
                  <a:cubicBezTo>
                    <a:pt x="628" y="0"/>
                    <a:pt x="628" y="0"/>
                    <a:pt x="628" y="0"/>
                  </a:cubicBezTo>
                  <a:cubicBezTo>
                    <a:pt x="688" y="0"/>
                    <a:pt x="737" y="53"/>
                    <a:pt x="737" y="118"/>
                  </a:cubicBezTo>
                  <a:cubicBezTo>
                    <a:pt x="737" y="339"/>
                    <a:pt x="737" y="339"/>
                    <a:pt x="737" y="339"/>
                  </a:cubicBezTo>
                  <a:cubicBezTo>
                    <a:pt x="737" y="407"/>
                    <a:pt x="687" y="464"/>
                    <a:pt x="628" y="464"/>
                  </a:cubicBezTo>
                  <a:cubicBezTo>
                    <a:pt x="366" y="464"/>
                    <a:pt x="366" y="464"/>
                    <a:pt x="366" y="464"/>
                  </a:cubicBezTo>
                  <a:cubicBezTo>
                    <a:pt x="278" y="598"/>
                    <a:pt x="278" y="598"/>
                    <a:pt x="278" y="598"/>
                  </a:cubicBezTo>
                  <a:cubicBezTo>
                    <a:pt x="276" y="600"/>
                    <a:pt x="273" y="602"/>
                    <a:pt x="270" y="602"/>
                  </a:cubicBezTo>
                  <a:close/>
                  <a:moveTo>
                    <a:pt x="109" y="20"/>
                  </a:moveTo>
                  <a:cubicBezTo>
                    <a:pt x="60" y="20"/>
                    <a:pt x="20" y="64"/>
                    <a:pt x="20" y="118"/>
                  </a:cubicBezTo>
                  <a:cubicBezTo>
                    <a:pt x="20" y="339"/>
                    <a:pt x="20" y="339"/>
                    <a:pt x="20" y="339"/>
                  </a:cubicBezTo>
                  <a:cubicBezTo>
                    <a:pt x="20" y="395"/>
                    <a:pt x="62" y="444"/>
                    <a:pt x="109" y="444"/>
                  </a:cubicBezTo>
                  <a:cubicBezTo>
                    <a:pt x="186" y="444"/>
                    <a:pt x="186" y="444"/>
                    <a:pt x="186" y="444"/>
                  </a:cubicBezTo>
                  <a:cubicBezTo>
                    <a:pt x="189" y="444"/>
                    <a:pt x="192" y="446"/>
                    <a:pt x="194" y="449"/>
                  </a:cubicBezTo>
                  <a:cubicBezTo>
                    <a:pt x="270" y="573"/>
                    <a:pt x="270" y="573"/>
                    <a:pt x="270" y="573"/>
                  </a:cubicBezTo>
                  <a:cubicBezTo>
                    <a:pt x="353" y="449"/>
                    <a:pt x="353" y="449"/>
                    <a:pt x="353" y="449"/>
                  </a:cubicBezTo>
                  <a:cubicBezTo>
                    <a:pt x="355" y="446"/>
                    <a:pt x="358" y="444"/>
                    <a:pt x="361" y="444"/>
                  </a:cubicBezTo>
                  <a:cubicBezTo>
                    <a:pt x="628" y="444"/>
                    <a:pt x="628" y="444"/>
                    <a:pt x="628" y="444"/>
                  </a:cubicBezTo>
                  <a:cubicBezTo>
                    <a:pt x="676" y="444"/>
                    <a:pt x="717" y="395"/>
                    <a:pt x="717" y="339"/>
                  </a:cubicBezTo>
                  <a:cubicBezTo>
                    <a:pt x="717" y="118"/>
                    <a:pt x="717" y="118"/>
                    <a:pt x="717" y="118"/>
                  </a:cubicBezTo>
                  <a:cubicBezTo>
                    <a:pt x="717" y="64"/>
                    <a:pt x="677" y="20"/>
                    <a:pt x="628" y="20"/>
                  </a:cubicBezTo>
                  <a:lnTo>
                    <a:pt x="109" y="20"/>
                  </a:lnTo>
                  <a:close/>
                </a:path>
              </a:pathLst>
            </a:custGeom>
            <a:solidFill>
              <a:schemeClr val="tx2">
                <a:lumMod val="60000"/>
                <a:lumOff val="4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475" name="briefcase"/>
          <p:cNvGrpSpPr/>
          <p:nvPr/>
        </p:nvGrpSpPr>
        <p:grpSpPr>
          <a:xfrm>
            <a:off x="7016145" y="798114"/>
            <a:ext cx="714255" cy="647294"/>
            <a:chOff x="7462838" y="390525"/>
            <a:chExt cx="1422400" cy="1289050"/>
          </a:xfrm>
        </p:grpSpPr>
        <p:sp>
          <p:nvSpPr>
            <p:cNvPr id="542" name="Freeform 110"/>
            <p:cNvSpPr>
              <a:spLocks noEditPoints="1"/>
            </p:cNvSpPr>
            <p:nvPr/>
          </p:nvSpPr>
          <p:spPr bwMode="auto">
            <a:xfrm>
              <a:off x="7897813" y="390525"/>
              <a:ext cx="552450" cy="365125"/>
            </a:xfrm>
            <a:custGeom>
              <a:gdLst>
                <a:gd fmla="*/ 145 w 174" name="T0"/>
                <a:gd fmla="*/ 25 h 115" name="T1"/>
                <a:gd fmla="*/ 149 w 174" name="T2"/>
                <a:gd fmla="*/ 30 h 115" name="T3"/>
                <a:gd fmla="*/ 149 w 174" name="T4"/>
                <a:gd fmla="*/ 86 h 115" name="T5"/>
                <a:gd fmla="*/ 145 w 174" name="T6"/>
                <a:gd fmla="*/ 90 h 115" name="T7"/>
                <a:gd fmla="*/ 29 w 174" name="T8"/>
                <a:gd fmla="*/ 90 h 115" name="T9"/>
                <a:gd fmla="*/ 25 w 174" name="T10"/>
                <a:gd fmla="*/ 86 h 115" name="T11"/>
                <a:gd fmla="*/ 25 w 174" name="T12"/>
                <a:gd fmla="*/ 30 h 115" name="T13"/>
                <a:gd fmla="*/ 29 w 174" name="T14"/>
                <a:gd fmla="*/ 25 h 115" name="T15"/>
                <a:gd fmla="*/ 145 w 174" name="T16"/>
                <a:gd fmla="*/ 25 h 115" name="T17"/>
                <a:gd fmla="*/ 145 w 174" name="T18"/>
                <a:gd fmla="*/ 0 h 115" name="T19"/>
                <a:gd fmla="*/ 29 w 174" name="T20"/>
                <a:gd fmla="*/ 0 h 115" name="T21"/>
                <a:gd fmla="*/ 0 w 174" name="T22"/>
                <a:gd fmla="*/ 30 h 115" name="T23"/>
                <a:gd fmla="*/ 0 w 174" name="T24"/>
                <a:gd fmla="*/ 86 h 115" name="T25"/>
                <a:gd fmla="*/ 29 w 174" name="T26"/>
                <a:gd fmla="*/ 115 h 115" name="T27"/>
                <a:gd fmla="*/ 145 w 174" name="T28"/>
                <a:gd fmla="*/ 115 h 115" name="T29"/>
                <a:gd fmla="*/ 174 w 174" name="T30"/>
                <a:gd fmla="*/ 86 h 115" name="T31"/>
                <a:gd fmla="*/ 174 w 174" name="T32"/>
                <a:gd fmla="*/ 30 h 115" name="T33"/>
                <a:gd fmla="*/ 145 w 174" name="T34"/>
                <a:gd fmla="*/ 0 h 115" name="T3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b="b" l="0" r="r" t="0"/>
              <a:pathLst>
                <a:path h="115" w="174">
                  <a:moveTo>
                    <a:pt x="145" y="25"/>
                  </a:moveTo>
                  <a:cubicBezTo>
                    <a:pt x="147" y="25"/>
                    <a:pt x="149" y="27"/>
                    <a:pt x="149" y="30"/>
                  </a:cubicBezTo>
                  <a:cubicBezTo>
                    <a:pt x="149" y="86"/>
                    <a:pt x="149" y="86"/>
                    <a:pt x="149" y="86"/>
                  </a:cubicBezTo>
                  <a:cubicBezTo>
                    <a:pt x="149" y="88"/>
                    <a:pt x="147" y="90"/>
                    <a:pt x="145" y="90"/>
                  </a:cubicBezTo>
                  <a:cubicBezTo>
                    <a:pt x="29" y="90"/>
                    <a:pt x="29" y="90"/>
                    <a:pt x="29" y="90"/>
                  </a:cubicBezTo>
                  <a:cubicBezTo>
                    <a:pt x="27" y="90"/>
                    <a:pt x="25" y="88"/>
                    <a:pt x="25" y="86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7"/>
                    <a:pt x="27" y="25"/>
                    <a:pt x="29" y="25"/>
                  </a:cubicBezTo>
                  <a:cubicBezTo>
                    <a:pt x="145" y="25"/>
                    <a:pt x="145" y="25"/>
                    <a:pt x="145" y="25"/>
                  </a:cubicBezTo>
                  <a:moveTo>
                    <a:pt x="145" y="0"/>
                  </a:moveTo>
                  <a:cubicBezTo>
                    <a:pt x="29" y="0"/>
                    <a:pt x="29" y="0"/>
                    <a:pt x="29" y="0"/>
                  </a:cubicBezTo>
                  <a:cubicBezTo>
                    <a:pt x="13" y="0"/>
                    <a:pt x="0" y="13"/>
                    <a:pt x="0" y="30"/>
                  </a:cubicBezTo>
                  <a:cubicBezTo>
                    <a:pt x="0" y="86"/>
                    <a:pt x="0" y="86"/>
                    <a:pt x="0" y="86"/>
                  </a:cubicBezTo>
                  <a:cubicBezTo>
                    <a:pt x="0" y="102"/>
                    <a:pt x="13" y="115"/>
                    <a:pt x="29" y="115"/>
                  </a:cubicBezTo>
                  <a:cubicBezTo>
                    <a:pt x="145" y="115"/>
                    <a:pt x="145" y="115"/>
                    <a:pt x="145" y="115"/>
                  </a:cubicBezTo>
                  <a:cubicBezTo>
                    <a:pt x="161" y="115"/>
                    <a:pt x="174" y="102"/>
                    <a:pt x="174" y="86"/>
                  </a:cubicBezTo>
                  <a:cubicBezTo>
                    <a:pt x="174" y="30"/>
                    <a:pt x="174" y="30"/>
                    <a:pt x="174" y="30"/>
                  </a:cubicBezTo>
                  <a:cubicBezTo>
                    <a:pt x="174" y="13"/>
                    <a:pt x="161" y="0"/>
                    <a:pt x="145" y="0"/>
                  </a:cubicBezTo>
                  <a:close/>
                </a:path>
              </a:pathLst>
            </a:custGeom>
            <a:solidFill>
              <a:schemeClr val="accent3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43" name="Freeform 111"/>
            <p:cNvSpPr/>
            <p:nvPr/>
          </p:nvSpPr>
          <p:spPr bwMode="auto">
            <a:xfrm>
              <a:off x="7494588" y="584200"/>
              <a:ext cx="1358900" cy="1063625"/>
            </a:xfrm>
            <a:custGeom>
              <a:gdLst>
                <a:gd fmla="*/ 27 w 428" name="T0"/>
                <a:gd fmla="*/ 335 h 335" name="T1"/>
                <a:gd fmla="*/ 0 w 428" name="T2"/>
                <a:gd fmla="*/ 308 h 335" name="T3"/>
                <a:gd fmla="*/ 0 w 428" name="T4"/>
                <a:gd fmla="*/ 27 h 335" name="T5"/>
                <a:gd fmla="*/ 27 w 428" name="T6"/>
                <a:gd fmla="*/ 0 h 335" name="T7"/>
                <a:gd fmla="*/ 401 w 428" name="T8"/>
                <a:gd fmla="*/ 0 h 335" name="T9"/>
                <a:gd fmla="*/ 428 w 428" name="T10"/>
                <a:gd fmla="*/ 27 h 335" name="T11"/>
                <a:gd fmla="*/ 428 w 428" name="T12"/>
                <a:gd fmla="*/ 308 h 335" name="T13"/>
                <a:gd fmla="*/ 401 w 428" name="T14"/>
                <a:gd fmla="*/ 335 h 335" name="T15"/>
                <a:gd fmla="*/ 27 w 428" name="T16"/>
                <a:gd fmla="*/ 335 h 335" name="T1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b="b" l="0" r="r" t="0"/>
              <a:pathLst>
                <a:path h="335" w="428">
                  <a:moveTo>
                    <a:pt x="27" y="335"/>
                  </a:moveTo>
                  <a:cubicBezTo>
                    <a:pt x="12" y="335"/>
                    <a:pt x="0" y="322"/>
                    <a:pt x="0" y="308"/>
                  </a:cubicBezTo>
                  <a:cubicBezTo>
                    <a:pt x="0" y="27"/>
                    <a:pt x="0" y="27"/>
                    <a:pt x="0" y="27"/>
                  </a:cubicBezTo>
                  <a:cubicBezTo>
                    <a:pt x="0" y="12"/>
                    <a:pt x="12" y="0"/>
                    <a:pt x="27" y="0"/>
                  </a:cubicBezTo>
                  <a:cubicBezTo>
                    <a:pt x="401" y="0"/>
                    <a:pt x="401" y="0"/>
                    <a:pt x="401" y="0"/>
                  </a:cubicBezTo>
                  <a:cubicBezTo>
                    <a:pt x="416" y="0"/>
                    <a:pt x="428" y="12"/>
                    <a:pt x="428" y="27"/>
                  </a:cubicBezTo>
                  <a:cubicBezTo>
                    <a:pt x="428" y="308"/>
                    <a:pt x="428" y="308"/>
                    <a:pt x="428" y="308"/>
                  </a:cubicBezTo>
                  <a:cubicBezTo>
                    <a:pt x="428" y="322"/>
                    <a:pt x="416" y="335"/>
                    <a:pt x="401" y="335"/>
                  </a:cubicBezTo>
                  <a:lnTo>
                    <a:pt x="27" y="335"/>
                  </a:lnTo>
                  <a:close/>
                </a:path>
              </a:pathLst>
            </a:custGeom>
            <a:gradFill>
              <a:gsLst>
                <a:gs pos="13000">
                  <a:schemeClr val="accent3"/>
                </a:gs>
                <a:gs pos="85000">
                  <a:schemeClr val="accent3">
                    <a:lumMod val="75000"/>
                  </a:schemeClr>
                </a:gs>
              </a:gsLst>
              <a:lin ang="4200000" scaled="0"/>
            </a:gra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44" name="Freeform 112"/>
            <p:cNvSpPr>
              <a:spLocks noEditPoints="1"/>
            </p:cNvSpPr>
            <p:nvPr/>
          </p:nvSpPr>
          <p:spPr bwMode="auto">
            <a:xfrm>
              <a:off x="7462838" y="552450"/>
              <a:ext cx="1422400" cy="1127125"/>
            </a:xfrm>
            <a:custGeom>
              <a:gdLst>
                <a:gd fmla="*/ 411 w 448" name="T0"/>
                <a:gd fmla="*/ 20 h 355" name="T1"/>
                <a:gd fmla="*/ 428 w 448" name="T2"/>
                <a:gd fmla="*/ 37 h 355" name="T3"/>
                <a:gd fmla="*/ 428 w 448" name="T4"/>
                <a:gd fmla="*/ 318 h 355" name="T5"/>
                <a:gd fmla="*/ 411 w 448" name="T6"/>
                <a:gd fmla="*/ 335 h 355" name="T7"/>
                <a:gd fmla="*/ 37 w 448" name="T8"/>
                <a:gd fmla="*/ 335 h 355" name="T9"/>
                <a:gd fmla="*/ 20 w 448" name="T10"/>
                <a:gd fmla="*/ 318 h 355" name="T11"/>
                <a:gd fmla="*/ 20 w 448" name="T12"/>
                <a:gd fmla="*/ 37 h 355" name="T13"/>
                <a:gd fmla="*/ 37 w 448" name="T14"/>
                <a:gd fmla="*/ 20 h 355" name="T15"/>
                <a:gd fmla="*/ 411 w 448" name="T16"/>
                <a:gd fmla="*/ 20 h 355" name="T17"/>
                <a:gd fmla="*/ 411 w 448" name="T18"/>
                <a:gd fmla="*/ 0 h 355" name="T19"/>
                <a:gd fmla="*/ 37 w 448" name="T20"/>
                <a:gd fmla="*/ 0 h 355" name="T21"/>
                <a:gd fmla="*/ 0 w 448" name="T22"/>
                <a:gd fmla="*/ 37 h 355" name="T23"/>
                <a:gd fmla="*/ 0 w 448" name="T24"/>
                <a:gd fmla="*/ 318 h 355" name="T25"/>
                <a:gd fmla="*/ 37 w 448" name="T26"/>
                <a:gd fmla="*/ 355 h 355" name="T27"/>
                <a:gd fmla="*/ 411 w 448" name="T28"/>
                <a:gd fmla="*/ 355 h 355" name="T29"/>
                <a:gd fmla="*/ 448 w 448" name="T30"/>
                <a:gd fmla="*/ 318 h 355" name="T31"/>
                <a:gd fmla="*/ 448 w 448" name="T32"/>
                <a:gd fmla="*/ 37 h 355" name="T33"/>
                <a:gd fmla="*/ 411 w 448" name="T34"/>
                <a:gd fmla="*/ 0 h 355" name="T3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b="b" l="0" r="r" t="0"/>
              <a:pathLst>
                <a:path h="355" w="448">
                  <a:moveTo>
                    <a:pt x="411" y="20"/>
                  </a:moveTo>
                  <a:cubicBezTo>
                    <a:pt x="420" y="20"/>
                    <a:pt x="428" y="27"/>
                    <a:pt x="428" y="37"/>
                  </a:cubicBezTo>
                  <a:cubicBezTo>
                    <a:pt x="428" y="318"/>
                    <a:pt x="428" y="318"/>
                    <a:pt x="428" y="318"/>
                  </a:cubicBezTo>
                  <a:cubicBezTo>
                    <a:pt x="428" y="327"/>
                    <a:pt x="420" y="335"/>
                    <a:pt x="411" y="335"/>
                  </a:cubicBezTo>
                  <a:cubicBezTo>
                    <a:pt x="37" y="335"/>
                    <a:pt x="37" y="335"/>
                    <a:pt x="37" y="335"/>
                  </a:cubicBezTo>
                  <a:cubicBezTo>
                    <a:pt x="28" y="335"/>
                    <a:pt x="20" y="327"/>
                    <a:pt x="20" y="318"/>
                  </a:cubicBezTo>
                  <a:cubicBezTo>
                    <a:pt x="20" y="37"/>
                    <a:pt x="20" y="37"/>
                    <a:pt x="20" y="37"/>
                  </a:cubicBezTo>
                  <a:cubicBezTo>
                    <a:pt x="20" y="27"/>
                    <a:pt x="28" y="20"/>
                    <a:pt x="37" y="20"/>
                  </a:cubicBezTo>
                  <a:cubicBezTo>
                    <a:pt x="411" y="20"/>
                    <a:pt x="411" y="20"/>
                    <a:pt x="411" y="20"/>
                  </a:cubicBezTo>
                  <a:moveTo>
                    <a:pt x="411" y="0"/>
                  </a:moveTo>
                  <a:cubicBezTo>
                    <a:pt x="37" y="0"/>
                    <a:pt x="37" y="0"/>
                    <a:pt x="37" y="0"/>
                  </a:cubicBezTo>
                  <a:cubicBezTo>
                    <a:pt x="17" y="0"/>
                    <a:pt x="0" y="16"/>
                    <a:pt x="0" y="37"/>
                  </a:cubicBezTo>
                  <a:cubicBezTo>
                    <a:pt x="0" y="318"/>
                    <a:pt x="0" y="318"/>
                    <a:pt x="0" y="318"/>
                  </a:cubicBezTo>
                  <a:cubicBezTo>
                    <a:pt x="0" y="338"/>
                    <a:pt x="17" y="355"/>
                    <a:pt x="37" y="355"/>
                  </a:cubicBezTo>
                  <a:cubicBezTo>
                    <a:pt x="411" y="355"/>
                    <a:pt x="411" y="355"/>
                    <a:pt x="411" y="355"/>
                  </a:cubicBezTo>
                  <a:cubicBezTo>
                    <a:pt x="431" y="355"/>
                    <a:pt x="448" y="338"/>
                    <a:pt x="448" y="318"/>
                  </a:cubicBezTo>
                  <a:cubicBezTo>
                    <a:pt x="448" y="37"/>
                    <a:pt x="448" y="37"/>
                    <a:pt x="448" y="37"/>
                  </a:cubicBezTo>
                  <a:cubicBezTo>
                    <a:pt x="448" y="16"/>
                    <a:pt x="431" y="0"/>
                    <a:pt x="411" y="0"/>
                  </a:cubicBezTo>
                  <a:close/>
                </a:path>
              </a:pathLst>
            </a:custGeom>
            <a:solidFill>
              <a:schemeClr val="accent3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45" name="Freeform 113"/>
            <p:cNvSpPr/>
            <p:nvPr/>
          </p:nvSpPr>
          <p:spPr bwMode="auto">
            <a:xfrm>
              <a:off x="7507288" y="577850"/>
              <a:ext cx="1333500" cy="625475"/>
            </a:xfrm>
            <a:custGeom>
              <a:gdLst>
                <a:gd fmla="*/ 311 w 420" name="T0"/>
                <a:gd fmla="*/ 197 h 197" name="T1"/>
                <a:gd fmla="*/ 111 w 420" name="T2"/>
                <a:gd fmla="*/ 197 h 197" name="T3"/>
                <a:gd fmla="*/ 102 w 420" name="T4"/>
                <a:gd fmla="*/ 192 h 197" name="T5"/>
                <a:gd fmla="*/ 3 w 420" name="T6"/>
                <a:gd fmla="*/ 20 h 197" name="T7"/>
                <a:gd fmla="*/ 7 w 420" name="T8"/>
                <a:gd fmla="*/ 7 h 197" name="T9"/>
                <a:gd fmla="*/ 20 w 420" name="T10"/>
                <a:gd fmla="*/ 10 h 197" name="T11"/>
                <a:gd fmla="*/ 117 w 420" name="T12"/>
                <a:gd fmla="*/ 177 h 197" name="T13"/>
                <a:gd fmla="*/ 305 w 420" name="T14"/>
                <a:gd fmla="*/ 177 h 197" name="T15"/>
                <a:gd fmla="*/ 400 w 420" name="T16"/>
                <a:gd fmla="*/ 7 h 197" name="T17"/>
                <a:gd fmla="*/ 413 w 420" name="T18"/>
                <a:gd fmla="*/ 3 h 197" name="T19"/>
                <a:gd fmla="*/ 417 w 420" name="T20"/>
                <a:gd fmla="*/ 17 h 197" name="T21"/>
                <a:gd fmla="*/ 319 w 420" name="T22"/>
                <a:gd fmla="*/ 191 h 197" name="T23"/>
                <a:gd fmla="*/ 311 w 420" name="T24"/>
                <a:gd fmla="*/ 197 h 197" name="T2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b="b" l="0" r="r" t="0"/>
              <a:pathLst>
                <a:path h="197" w="420">
                  <a:moveTo>
                    <a:pt x="311" y="197"/>
                  </a:moveTo>
                  <a:cubicBezTo>
                    <a:pt x="111" y="197"/>
                    <a:pt x="111" y="197"/>
                    <a:pt x="111" y="197"/>
                  </a:cubicBezTo>
                  <a:cubicBezTo>
                    <a:pt x="107" y="197"/>
                    <a:pt x="104" y="195"/>
                    <a:pt x="102" y="192"/>
                  </a:cubicBezTo>
                  <a:cubicBezTo>
                    <a:pt x="3" y="20"/>
                    <a:pt x="3" y="20"/>
                    <a:pt x="3" y="20"/>
                  </a:cubicBezTo>
                  <a:cubicBezTo>
                    <a:pt x="0" y="16"/>
                    <a:pt x="2" y="9"/>
                    <a:pt x="7" y="7"/>
                  </a:cubicBezTo>
                  <a:cubicBezTo>
                    <a:pt x="11" y="4"/>
                    <a:pt x="17" y="5"/>
                    <a:pt x="20" y="10"/>
                  </a:cubicBezTo>
                  <a:cubicBezTo>
                    <a:pt x="117" y="177"/>
                    <a:pt x="117" y="177"/>
                    <a:pt x="117" y="177"/>
                  </a:cubicBezTo>
                  <a:cubicBezTo>
                    <a:pt x="305" y="177"/>
                    <a:pt x="305" y="177"/>
                    <a:pt x="305" y="177"/>
                  </a:cubicBezTo>
                  <a:cubicBezTo>
                    <a:pt x="400" y="7"/>
                    <a:pt x="400" y="7"/>
                    <a:pt x="400" y="7"/>
                  </a:cubicBezTo>
                  <a:cubicBezTo>
                    <a:pt x="402" y="2"/>
                    <a:pt x="408" y="0"/>
                    <a:pt x="413" y="3"/>
                  </a:cubicBezTo>
                  <a:cubicBezTo>
                    <a:pt x="418" y="6"/>
                    <a:pt x="420" y="12"/>
                    <a:pt x="417" y="17"/>
                  </a:cubicBezTo>
                  <a:cubicBezTo>
                    <a:pt x="319" y="191"/>
                    <a:pt x="319" y="191"/>
                    <a:pt x="319" y="191"/>
                  </a:cubicBezTo>
                  <a:cubicBezTo>
                    <a:pt x="318" y="195"/>
                    <a:pt x="314" y="197"/>
                    <a:pt x="311" y="197"/>
                  </a:cubicBezTo>
                  <a:close/>
                </a:path>
              </a:pathLst>
            </a:custGeom>
            <a:solidFill>
              <a:schemeClr val="accent3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46" name="Rectangle 114"/>
            <p:cNvSpPr>
              <a:spLocks noChangeArrowheads="1"/>
            </p:cNvSpPr>
            <p:nvPr/>
          </p:nvSpPr>
          <p:spPr bwMode="auto">
            <a:xfrm>
              <a:off x="8116888" y="1085850"/>
              <a:ext cx="114300" cy="190500"/>
            </a:xfrm>
            <a:prstGeom prst="rect">
              <a:avLst/>
            </a:prstGeom>
            <a:solidFill>
              <a:schemeClr val="bg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47" name="Freeform 115"/>
            <p:cNvSpPr>
              <a:spLocks noEditPoints="1"/>
            </p:cNvSpPr>
            <p:nvPr/>
          </p:nvSpPr>
          <p:spPr bwMode="auto">
            <a:xfrm>
              <a:off x="8085138" y="1054100"/>
              <a:ext cx="177800" cy="254000"/>
            </a:xfrm>
            <a:custGeom>
              <a:gdLst>
                <a:gd fmla="*/ 46 w 56" name="T0"/>
                <a:gd fmla="*/ 80 h 80" name="T1"/>
                <a:gd fmla="*/ 10 w 56" name="T2"/>
                <a:gd fmla="*/ 80 h 80" name="T3"/>
                <a:gd fmla="*/ 0 w 56" name="T4"/>
                <a:gd fmla="*/ 70 h 80" name="T5"/>
                <a:gd fmla="*/ 0 w 56" name="T6"/>
                <a:gd fmla="*/ 10 h 80" name="T7"/>
                <a:gd fmla="*/ 10 w 56" name="T8"/>
                <a:gd fmla="*/ 0 h 80" name="T9"/>
                <a:gd fmla="*/ 46 w 56" name="T10"/>
                <a:gd fmla="*/ 0 h 80" name="T11"/>
                <a:gd fmla="*/ 56 w 56" name="T12"/>
                <a:gd fmla="*/ 10 h 80" name="T13"/>
                <a:gd fmla="*/ 56 w 56" name="T14"/>
                <a:gd fmla="*/ 70 h 80" name="T15"/>
                <a:gd fmla="*/ 46 w 56" name="T16"/>
                <a:gd fmla="*/ 80 h 80" name="T17"/>
                <a:gd fmla="*/ 20 w 56" name="T18"/>
                <a:gd fmla="*/ 60 h 80" name="T19"/>
                <a:gd fmla="*/ 36 w 56" name="T20"/>
                <a:gd fmla="*/ 60 h 80" name="T21"/>
                <a:gd fmla="*/ 36 w 56" name="T22"/>
                <a:gd fmla="*/ 20 h 80" name="T23"/>
                <a:gd fmla="*/ 20 w 56" name="T24"/>
                <a:gd fmla="*/ 20 h 80" name="T25"/>
                <a:gd fmla="*/ 20 w 56" name="T26"/>
                <a:gd fmla="*/ 60 h 80" name="T2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b="b" l="0" r="r" t="0"/>
              <a:pathLst>
                <a:path h="80" w="56">
                  <a:moveTo>
                    <a:pt x="46" y="80"/>
                  </a:moveTo>
                  <a:cubicBezTo>
                    <a:pt x="10" y="80"/>
                    <a:pt x="10" y="80"/>
                    <a:pt x="10" y="80"/>
                  </a:cubicBezTo>
                  <a:cubicBezTo>
                    <a:pt x="5" y="80"/>
                    <a:pt x="0" y="75"/>
                    <a:pt x="0" y="70"/>
                  </a:cubicBezTo>
                  <a:cubicBezTo>
                    <a:pt x="0" y="10"/>
                    <a:pt x="0" y="10"/>
                    <a:pt x="0" y="10"/>
                  </a:cubicBezTo>
                  <a:cubicBezTo>
                    <a:pt x="0" y="5"/>
                    <a:pt x="5" y="0"/>
                    <a:pt x="10" y="0"/>
                  </a:cubicBezTo>
                  <a:cubicBezTo>
                    <a:pt x="46" y="0"/>
                    <a:pt x="46" y="0"/>
                    <a:pt x="46" y="0"/>
                  </a:cubicBezTo>
                  <a:cubicBezTo>
                    <a:pt x="51" y="0"/>
                    <a:pt x="56" y="5"/>
                    <a:pt x="56" y="10"/>
                  </a:cubicBezTo>
                  <a:cubicBezTo>
                    <a:pt x="56" y="70"/>
                    <a:pt x="56" y="70"/>
                    <a:pt x="56" y="70"/>
                  </a:cubicBezTo>
                  <a:cubicBezTo>
                    <a:pt x="56" y="75"/>
                    <a:pt x="51" y="80"/>
                    <a:pt x="46" y="80"/>
                  </a:cubicBezTo>
                  <a:close/>
                  <a:moveTo>
                    <a:pt x="20" y="60"/>
                  </a:moveTo>
                  <a:cubicBezTo>
                    <a:pt x="36" y="60"/>
                    <a:pt x="36" y="60"/>
                    <a:pt x="36" y="60"/>
                  </a:cubicBezTo>
                  <a:cubicBezTo>
                    <a:pt x="36" y="20"/>
                    <a:pt x="36" y="20"/>
                    <a:pt x="36" y="20"/>
                  </a:cubicBezTo>
                  <a:cubicBezTo>
                    <a:pt x="20" y="20"/>
                    <a:pt x="20" y="20"/>
                    <a:pt x="20" y="20"/>
                  </a:cubicBezTo>
                  <a:lnTo>
                    <a:pt x="20" y="60"/>
                  </a:lnTo>
                  <a:close/>
                </a:path>
              </a:pathLst>
            </a:custGeom>
            <a:solidFill>
              <a:schemeClr val="bg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476" name="calendar"/>
          <p:cNvGrpSpPr/>
          <p:nvPr/>
        </p:nvGrpSpPr>
        <p:grpSpPr>
          <a:xfrm>
            <a:off x="4930066" y="676945"/>
            <a:ext cx="983695" cy="768462"/>
            <a:chOff x="2857501" y="4991100"/>
            <a:chExt cx="1958975" cy="1530350"/>
          </a:xfrm>
        </p:grpSpPr>
        <p:sp>
          <p:nvSpPr>
            <p:cNvPr id="523" name="Freeform 116"/>
            <p:cNvSpPr/>
            <p:nvPr/>
          </p:nvSpPr>
          <p:spPr bwMode="auto">
            <a:xfrm>
              <a:off x="2889251" y="5022850"/>
              <a:ext cx="1895475" cy="1466850"/>
            </a:xfrm>
            <a:custGeom>
              <a:gdLst>
                <a:gd fmla="*/ 31 w 597" name="T0"/>
                <a:gd fmla="*/ 462 h 462" name="T1"/>
                <a:gd fmla="*/ 0 w 597" name="T2"/>
                <a:gd fmla="*/ 430 h 462" name="T3"/>
                <a:gd fmla="*/ 0 w 597" name="T4"/>
                <a:gd fmla="*/ 31 h 462" name="T5"/>
                <a:gd fmla="*/ 31 w 597" name="T6"/>
                <a:gd fmla="*/ 0 h 462" name="T7"/>
                <a:gd fmla="*/ 566 w 597" name="T8"/>
                <a:gd fmla="*/ 0 h 462" name="T9"/>
                <a:gd fmla="*/ 597 w 597" name="T10"/>
                <a:gd fmla="*/ 31 h 462" name="T11"/>
                <a:gd fmla="*/ 597 w 597" name="T12"/>
                <a:gd fmla="*/ 430 h 462" name="T13"/>
                <a:gd fmla="*/ 566 w 597" name="T14"/>
                <a:gd fmla="*/ 462 h 462" name="T15"/>
                <a:gd fmla="*/ 31 w 597" name="T16"/>
                <a:gd fmla="*/ 462 h 462" name="T1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b="b" l="0" r="r" t="0"/>
              <a:pathLst>
                <a:path h="462" w="597">
                  <a:moveTo>
                    <a:pt x="31" y="462"/>
                  </a:moveTo>
                  <a:cubicBezTo>
                    <a:pt x="14" y="462"/>
                    <a:pt x="0" y="448"/>
                    <a:pt x="0" y="430"/>
                  </a:cubicBezTo>
                  <a:cubicBezTo>
                    <a:pt x="0" y="31"/>
                    <a:pt x="0" y="31"/>
                    <a:pt x="0" y="31"/>
                  </a:cubicBezTo>
                  <a:cubicBezTo>
                    <a:pt x="0" y="14"/>
                    <a:pt x="14" y="0"/>
                    <a:pt x="31" y="0"/>
                  </a:cubicBezTo>
                  <a:cubicBezTo>
                    <a:pt x="566" y="0"/>
                    <a:pt x="566" y="0"/>
                    <a:pt x="566" y="0"/>
                  </a:cubicBezTo>
                  <a:cubicBezTo>
                    <a:pt x="583" y="0"/>
                    <a:pt x="597" y="14"/>
                    <a:pt x="597" y="31"/>
                  </a:cubicBezTo>
                  <a:cubicBezTo>
                    <a:pt x="597" y="430"/>
                    <a:pt x="597" y="430"/>
                    <a:pt x="597" y="430"/>
                  </a:cubicBezTo>
                  <a:cubicBezTo>
                    <a:pt x="597" y="448"/>
                    <a:pt x="583" y="462"/>
                    <a:pt x="566" y="462"/>
                  </a:cubicBezTo>
                  <a:lnTo>
                    <a:pt x="31" y="462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bg1"/>
                </a:gs>
                <a:gs pos="84000">
                  <a:schemeClr val="bg2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24" name="Freeform 117"/>
            <p:cNvSpPr>
              <a:spLocks noEditPoints="1"/>
            </p:cNvSpPr>
            <p:nvPr/>
          </p:nvSpPr>
          <p:spPr bwMode="auto">
            <a:xfrm>
              <a:off x="2857501" y="4991100"/>
              <a:ext cx="1958975" cy="1530350"/>
            </a:xfrm>
            <a:custGeom>
              <a:gdLst>
                <a:gd fmla="*/ 576 w 617" name="T0"/>
                <a:gd fmla="*/ 482 h 482" name="T1"/>
                <a:gd fmla="*/ 41 w 617" name="T2"/>
                <a:gd fmla="*/ 482 h 482" name="T3"/>
                <a:gd fmla="*/ 0 w 617" name="T4"/>
                <a:gd fmla="*/ 440 h 482" name="T5"/>
                <a:gd fmla="*/ 0 w 617" name="T6"/>
                <a:gd fmla="*/ 41 h 482" name="T7"/>
                <a:gd fmla="*/ 41 w 617" name="T8"/>
                <a:gd fmla="*/ 0 h 482" name="T9"/>
                <a:gd fmla="*/ 576 w 617" name="T10"/>
                <a:gd fmla="*/ 0 h 482" name="T11"/>
                <a:gd fmla="*/ 617 w 617" name="T12"/>
                <a:gd fmla="*/ 41 h 482" name="T13"/>
                <a:gd fmla="*/ 617 w 617" name="T14"/>
                <a:gd fmla="*/ 440 h 482" name="T15"/>
                <a:gd fmla="*/ 576 w 617" name="T16"/>
                <a:gd fmla="*/ 482 h 482" name="T17"/>
                <a:gd fmla="*/ 41 w 617" name="T18"/>
                <a:gd fmla="*/ 20 h 482" name="T19"/>
                <a:gd fmla="*/ 20 w 617" name="T20"/>
                <a:gd fmla="*/ 41 h 482" name="T21"/>
                <a:gd fmla="*/ 20 w 617" name="T22"/>
                <a:gd fmla="*/ 440 h 482" name="T23"/>
                <a:gd fmla="*/ 41 w 617" name="T24"/>
                <a:gd fmla="*/ 462 h 482" name="T25"/>
                <a:gd fmla="*/ 576 w 617" name="T26"/>
                <a:gd fmla="*/ 462 h 482" name="T27"/>
                <a:gd fmla="*/ 597 w 617" name="T28"/>
                <a:gd fmla="*/ 440 h 482" name="T29"/>
                <a:gd fmla="*/ 597 w 617" name="T30"/>
                <a:gd fmla="*/ 41 h 482" name="T31"/>
                <a:gd fmla="*/ 576 w 617" name="T32"/>
                <a:gd fmla="*/ 20 h 482" name="T33"/>
                <a:gd fmla="*/ 41 w 617" name="T34"/>
                <a:gd fmla="*/ 20 h 482" name="T3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b="b" l="0" r="r" t="0"/>
              <a:pathLst>
                <a:path h="482" w="617">
                  <a:moveTo>
                    <a:pt x="576" y="482"/>
                  </a:moveTo>
                  <a:cubicBezTo>
                    <a:pt x="41" y="482"/>
                    <a:pt x="41" y="482"/>
                    <a:pt x="41" y="482"/>
                  </a:cubicBezTo>
                  <a:cubicBezTo>
                    <a:pt x="19" y="482"/>
                    <a:pt x="0" y="463"/>
                    <a:pt x="0" y="440"/>
                  </a:cubicBezTo>
                  <a:cubicBezTo>
                    <a:pt x="0" y="41"/>
                    <a:pt x="0" y="41"/>
                    <a:pt x="0" y="41"/>
                  </a:cubicBezTo>
                  <a:cubicBezTo>
                    <a:pt x="0" y="19"/>
                    <a:pt x="19" y="0"/>
                    <a:pt x="41" y="0"/>
                  </a:cubicBezTo>
                  <a:cubicBezTo>
                    <a:pt x="576" y="0"/>
                    <a:pt x="576" y="0"/>
                    <a:pt x="576" y="0"/>
                  </a:cubicBezTo>
                  <a:cubicBezTo>
                    <a:pt x="599" y="0"/>
                    <a:pt x="617" y="19"/>
                    <a:pt x="617" y="41"/>
                  </a:cubicBezTo>
                  <a:cubicBezTo>
                    <a:pt x="617" y="440"/>
                    <a:pt x="617" y="440"/>
                    <a:pt x="617" y="440"/>
                  </a:cubicBezTo>
                  <a:cubicBezTo>
                    <a:pt x="617" y="463"/>
                    <a:pt x="599" y="482"/>
                    <a:pt x="576" y="482"/>
                  </a:cubicBezTo>
                  <a:close/>
                  <a:moveTo>
                    <a:pt x="41" y="20"/>
                  </a:moveTo>
                  <a:cubicBezTo>
                    <a:pt x="30" y="20"/>
                    <a:pt x="20" y="30"/>
                    <a:pt x="20" y="41"/>
                  </a:cubicBezTo>
                  <a:cubicBezTo>
                    <a:pt x="20" y="440"/>
                    <a:pt x="20" y="440"/>
                    <a:pt x="20" y="440"/>
                  </a:cubicBezTo>
                  <a:cubicBezTo>
                    <a:pt x="20" y="452"/>
                    <a:pt x="30" y="462"/>
                    <a:pt x="41" y="462"/>
                  </a:cubicBezTo>
                  <a:cubicBezTo>
                    <a:pt x="576" y="462"/>
                    <a:pt x="576" y="462"/>
                    <a:pt x="576" y="462"/>
                  </a:cubicBezTo>
                  <a:cubicBezTo>
                    <a:pt x="588" y="462"/>
                    <a:pt x="597" y="452"/>
                    <a:pt x="597" y="440"/>
                  </a:cubicBezTo>
                  <a:cubicBezTo>
                    <a:pt x="597" y="41"/>
                    <a:pt x="597" y="41"/>
                    <a:pt x="597" y="41"/>
                  </a:cubicBezTo>
                  <a:cubicBezTo>
                    <a:pt x="597" y="30"/>
                    <a:pt x="588" y="20"/>
                    <a:pt x="576" y="20"/>
                  </a:cubicBezTo>
                  <a:lnTo>
                    <a:pt x="41" y="2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25" name="Freeform 118"/>
            <p:cNvSpPr>
              <a:spLocks noEditPoints="1"/>
            </p:cNvSpPr>
            <p:nvPr/>
          </p:nvSpPr>
          <p:spPr bwMode="auto">
            <a:xfrm>
              <a:off x="3067051" y="5286375"/>
              <a:ext cx="1555750" cy="1076325"/>
            </a:xfrm>
            <a:custGeom>
              <a:gdLst>
                <a:gd fmla="*/ 468 w 490" name="T0"/>
                <a:gd fmla="*/ 339 h 339" name="T1"/>
                <a:gd fmla="*/ 21 w 490" name="T2"/>
                <a:gd fmla="*/ 339 h 339" name="T3"/>
                <a:gd fmla="*/ 0 w 490" name="T4"/>
                <a:gd fmla="*/ 317 h 339" name="T5"/>
                <a:gd fmla="*/ 0 w 490" name="T6"/>
                <a:gd fmla="*/ 22 h 339" name="T7"/>
                <a:gd fmla="*/ 21 w 490" name="T8"/>
                <a:gd fmla="*/ 0 h 339" name="T9"/>
                <a:gd fmla="*/ 468 w 490" name="T10"/>
                <a:gd fmla="*/ 0 h 339" name="T11"/>
                <a:gd fmla="*/ 490 w 490" name="T12"/>
                <a:gd fmla="*/ 22 h 339" name="T13"/>
                <a:gd fmla="*/ 490 w 490" name="T14"/>
                <a:gd fmla="*/ 317 h 339" name="T15"/>
                <a:gd fmla="*/ 468 w 490" name="T16"/>
                <a:gd fmla="*/ 339 h 339" name="T17"/>
                <a:gd fmla="*/ 21 w 490" name="T18"/>
                <a:gd fmla="*/ 12 h 339" name="T19"/>
                <a:gd fmla="*/ 12 w 490" name="T20"/>
                <a:gd fmla="*/ 22 h 339" name="T21"/>
                <a:gd fmla="*/ 12 w 490" name="T22"/>
                <a:gd fmla="*/ 317 h 339" name="T23"/>
                <a:gd fmla="*/ 21 w 490" name="T24"/>
                <a:gd fmla="*/ 327 h 339" name="T25"/>
                <a:gd fmla="*/ 468 w 490" name="T26"/>
                <a:gd fmla="*/ 327 h 339" name="T27"/>
                <a:gd fmla="*/ 478 w 490" name="T28"/>
                <a:gd fmla="*/ 317 h 339" name="T29"/>
                <a:gd fmla="*/ 478 w 490" name="T30"/>
                <a:gd fmla="*/ 22 h 339" name="T31"/>
                <a:gd fmla="*/ 468 w 490" name="T32"/>
                <a:gd fmla="*/ 12 h 339" name="T33"/>
                <a:gd fmla="*/ 21 w 490" name="T34"/>
                <a:gd fmla="*/ 12 h 339" name="T3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b="b" l="0" r="r" t="0"/>
              <a:pathLst>
                <a:path h="339" w="490">
                  <a:moveTo>
                    <a:pt x="468" y="339"/>
                  </a:moveTo>
                  <a:cubicBezTo>
                    <a:pt x="21" y="339"/>
                    <a:pt x="21" y="339"/>
                    <a:pt x="21" y="339"/>
                  </a:cubicBezTo>
                  <a:cubicBezTo>
                    <a:pt x="9" y="339"/>
                    <a:pt x="0" y="329"/>
                    <a:pt x="0" y="317"/>
                  </a:cubicBezTo>
                  <a:cubicBezTo>
                    <a:pt x="0" y="22"/>
                    <a:pt x="0" y="22"/>
                    <a:pt x="0" y="22"/>
                  </a:cubicBezTo>
                  <a:cubicBezTo>
                    <a:pt x="0" y="10"/>
                    <a:pt x="9" y="0"/>
                    <a:pt x="21" y="0"/>
                  </a:cubicBezTo>
                  <a:cubicBezTo>
                    <a:pt x="468" y="0"/>
                    <a:pt x="468" y="0"/>
                    <a:pt x="468" y="0"/>
                  </a:cubicBezTo>
                  <a:cubicBezTo>
                    <a:pt x="480" y="0"/>
                    <a:pt x="490" y="10"/>
                    <a:pt x="490" y="22"/>
                  </a:cubicBezTo>
                  <a:cubicBezTo>
                    <a:pt x="490" y="317"/>
                    <a:pt x="490" y="317"/>
                    <a:pt x="490" y="317"/>
                  </a:cubicBezTo>
                  <a:cubicBezTo>
                    <a:pt x="490" y="329"/>
                    <a:pt x="480" y="339"/>
                    <a:pt x="468" y="339"/>
                  </a:cubicBezTo>
                  <a:close/>
                  <a:moveTo>
                    <a:pt x="21" y="12"/>
                  </a:moveTo>
                  <a:cubicBezTo>
                    <a:pt x="16" y="12"/>
                    <a:pt x="12" y="17"/>
                    <a:pt x="12" y="22"/>
                  </a:cubicBezTo>
                  <a:cubicBezTo>
                    <a:pt x="12" y="317"/>
                    <a:pt x="12" y="317"/>
                    <a:pt x="12" y="317"/>
                  </a:cubicBezTo>
                  <a:cubicBezTo>
                    <a:pt x="12" y="323"/>
                    <a:pt x="16" y="327"/>
                    <a:pt x="21" y="327"/>
                  </a:cubicBezTo>
                  <a:cubicBezTo>
                    <a:pt x="468" y="327"/>
                    <a:pt x="468" y="327"/>
                    <a:pt x="468" y="327"/>
                  </a:cubicBezTo>
                  <a:cubicBezTo>
                    <a:pt x="474" y="327"/>
                    <a:pt x="478" y="323"/>
                    <a:pt x="478" y="317"/>
                  </a:cubicBezTo>
                  <a:cubicBezTo>
                    <a:pt x="478" y="22"/>
                    <a:pt x="478" y="22"/>
                    <a:pt x="478" y="22"/>
                  </a:cubicBezTo>
                  <a:cubicBezTo>
                    <a:pt x="478" y="17"/>
                    <a:pt x="474" y="12"/>
                    <a:pt x="468" y="12"/>
                  </a:cubicBezTo>
                  <a:lnTo>
                    <a:pt x="21" y="12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26" name="Freeform 119"/>
            <p:cNvSpPr/>
            <p:nvPr/>
          </p:nvSpPr>
          <p:spPr bwMode="auto">
            <a:xfrm>
              <a:off x="3082926" y="5149850"/>
              <a:ext cx="117475" cy="104775"/>
            </a:xfrm>
            <a:custGeom>
              <a:gdLst>
                <a:gd fmla="*/ 0 w 74" name="T0"/>
                <a:gd fmla="*/ 0 h 66" name="T1"/>
                <a:gd fmla="*/ 28 w 74" name="T2"/>
                <a:gd fmla="*/ 0 h 66" name="T3"/>
                <a:gd fmla="*/ 38 w 74" name="T4"/>
                <a:gd fmla="*/ 40 h 66" name="T5"/>
                <a:gd fmla="*/ 48 w 74" name="T6"/>
                <a:gd fmla="*/ 0 h 66" name="T7"/>
                <a:gd fmla="*/ 74 w 74" name="T8"/>
                <a:gd fmla="*/ 0 h 66" name="T9"/>
                <a:gd fmla="*/ 74 w 74" name="T10"/>
                <a:gd fmla="*/ 66 h 66" name="T11"/>
                <a:gd fmla="*/ 58 w 74" name="T12"/>
                <a:gd fmla="*/ 66 h 66" name="T13"/>
                <a:gd fmla="*/ 58 w 74" name="T14"/>
                <a:gd fmla="*/ 16 h 66" name="T15"/>
                <a:gd fmla="*/ 44 w 74" name="T16"/>
                <a:gd fmla="*/ 66 h 66" name="T17"/>
                <a:gd fmla="*/ 30 w 74" name="T18"/>
                <a:gd fmla="*/ 66 h 66" name="T19"/>
                <a:gd fmla="*/ 16 w 74" name="T20"/>
                <a:gd fmla="*/ 16 h 66" name="T21"/>
                <a:gd fmla="*/ 16 w 74" name="T22"/>
                <a:gd fmla="*/ 66 h 66" name="T23"/>
                <a:gd fmla="*/ 0 w 74" name="T24"/>
                <a:gd fmla="*/ 66 h 66" name="T25"/>
                <a:gd fmla="*/ 0 w 74" name="T26"/>
                <a:gd fmla="*/ 0 h 66" name="T2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b="b" l="0" r="r" t="0"/>
              <a:pathLst>
                <a:path h="66" w="74">
                  <a:moveTo>
                    <a:pt x="0" y="0"/>
                  </a:moveTo>
                  <a:lnTo>
                    <a:pt x="28" y="0"/>
                  </a:lnTo>
                  <a:lnTo>
                    <a:pt x="38" y="40"/>
                  </a:lnTo>
                  <a:lnTo>
                    <a:pt x="48" y="0"/>
                  </a:lnTo>
                  <a:lnTo>
                    <a:pt x="74" y="0"/>
                  </a:lnTo>
                  <a:lnTo>
                    <a:pt x="74" y="66"/>
                  </a:lnTo>
                  <a:lnTo>
                    <a:pt x="58" y="66"/>
                  </a:lnTo>
                  <a:lnTo>
                    <a:pt x="58" y="16"/>
                  </a:lnTo>
                  <a:lnTo>
                    <a:pt x="44" y="66"/>
                  </a:lnTo>
                  <a:lnTo>
                    <a:pt x="30" y="66"/>
                  </a:lnTo>
                  <a:lnTo>
                    <a:pt x="16" y="16"/>
                  </a:lnTo>
                  <a:lnTo>
                    <a:pt x="16" y="66"/>
                  </a:lnTo>
                  <a:lnTo>
                    <a:pt x="0" y="6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27" name="Freeform 120"/>
            <p:cNvSpPr>
              <a:spLocks noEditPoints="1"/>
            </p:cNvSpPr>
            <p:nvPr/>
          </p:nvSpPr>
          <p:spPr bwMode="auto">
            <a:xfrm>
              <a:off x="3216276" y="5175250"/>
              <a:ext cx="88900" cy="79375"/>
            </a:xfrm>
            <a:custGeom>
              <a:gdLst>
                <a:gd fmla="*/ 0 w 28" name="T0"/>
                <a:gd fmla="*/ 13 h 25" name="T1"/>
                <a:gd fmla="*/ 4 w 28" name="T2"/>
                <a:gd fmla="*/ 4 h 25" name="T3"/>
                <a:gd fmla="*/ 14 w 28" name="T4"/>
                <a:gd fmla="*/ 0 h 25" name="T5"/>
                <a:gd fmla="*/ 25 w 28" name="T6"/>
                <a:gd fmla="*/ 4 h 25" name="T7"/>
                <a:gd fmla="*/ 28 w 28" name="T8"/>
                <a:gd fmla="*/ 13 h 25" name="T9"/>
                <a:gd fmla="*/ 24 w 28" name="T10"/>
                <a:gd fmla="*/ 22 h 25" name="T11"/>
                <a:gd fmla="*/ 14 w 28" name="T12"/>
                <a:gd fmla="*/ 25 h 25" name="T13"/>
                <a:gd fmla="*/ 4 w 28" name="T14"/>
                <a:gd fmla="*/ 22 h 25" name="T15"/>
                <a:gd fmla="*/ 0 w 28" name="T16"/>
                <a:gd fmla="*/ 13 h 25" name="T17"/>
                <a:gd fmla="*/ 9 w 28" name="T18"/>
                <a:gd fmla="*/ 13 h 25" name="T19"/>
                <a:gd fmla="*/ 11 w 28" name="T20"/>
                <a:gd fmla="*/ 18 h 25" name="T21"/>
                <a:gd fmla="*/ 14 w 28" name="T22"/>
                <a:gd fmla="*/ 19 h 25" name="T23"/>
                <a:gd fmla="*/ 17 w 28" name="T24"/>
                <a:gd fmla="*/ 18 h 25" name="T25"/>
                <a:gd fmla="*/ 18 w 28" name="T26"/>
                <a:gd fmla="*/ 13 h 25" name="T27"/>
                <a:gd fmla="*/ 17 w 28" name="T28"/>
                <a:gd fmla="*/ 8 h 25" name="T29"/>
                <a:gd fmla="*/ 14 w 28" name="T30"/>
                <a:gd fmla="*/ 7 h 25" name="T31"/>
                <a:gd fmla="*/ 11 w 28" name="T32"/>
                <a:gd fmla="*/ 8 h 25" name="T33"/>
                <a:gd fmla="*/ 9 w 28" name="T34"/>
                <a:gd fmla="*/ 13 h 25" name="T3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b="b" l="0" r="r" t="0"/>
              <a:pathLst>
                <a:path h="25" w="28">
                  <a:moveTo>
                    <a:pt x="0" y="13"/>
                  </a:moveTo>
                  <a:cubicBezTo>
                    <a:pt x="0" y="9"/>
                    <a:pt x="1" y="6"/>
                    <a:pt x="4" y="4"/>
                  </a:cubicBezTo>
                  <a:cubicBezTo>
                    <a:pt x="6" y="1"/>
                    <a:pt x="10" y="0"/>
                    <a:pt x="14" y="0"/>
                  </a:cubicBezTo>
                  <a:cubicBezTo>
                    <a:pt x="19" y="0"/>
                    <a:pt x="22" y="2"/>
                    <a:pt x="25" y="4"/>
                  </a:cubicBezTo>
                  <a:cubicBezTo>
                    <a:pt x="27" y="7"/>
                    <a:pt x="28" y="9"/>
                    <a:pt x="28" y="13"/>
                  </a:cubicBezTo>
                  <a:cubicBezTo>
                    <a:pt x="28" y="16"/>
                    <a:pt x="26" y="19"/>
                    <a:pt x="24" y="22"/>
                  </a:cubicBezTo>
                  <a:cubicBezTo>
                    <a:pt x="22" y="24"/>
                    <a:pt x="18" y="25"/>
                    <a:pt x="14" y="25"/>
                  </a:cubicBezTo>
                  <a:cubicBezTo>
                    <a:pt x="10" y="25"/>
                    <a:pt x="7" y="24"/>
                    <a:pt x="4" y="22"/>
                  </a:cubicBezTo>
                  <a:cubicBezTo>
                    <a:pt x="2" y="20"/>
                    <a:pt x="0" y="17"/>
                    <a:pt x="0" y="13"/>
                  </a:cubicBezTo>
                  <a:close/>
                  <a:moveTo>
                    <a:pt x="9" y="13"/>
                  </a:moveTo>
                  <a:cubicBezTo>
                    <a:pt x="9" y="15"/>
                    <a:pt x="10" y="17"/>
                    <a:pt x="11" y="18"/>
                  </a:cubicBezTo>
                  <a:cubicBezTo>
                    <a:pt x="11" y="19"/>
                    <a:pt x="13" y="19"/>
                    <a:pt x="14" y="19"/>
                  </a:cubicBezTo>
                  <a:cubicBezTo>
                    <a:pt x="15" y="19"/>
                    <a:pt x="16" y="19"/>
                    <a:pt x="17" y="18"/>
                  </a:cubicBezTo>
                  <a:cubicBezTo>
                    <a:pt x="18" y="17"/>
                    <a:pt x="18" y="15"/>
                    <a:pt x="18" y="13"/>
                  </a:cubicBezTo>
                  <a:cubicBezTo>
                    <a:pt x="18" y="11"/>
                    <a:pt x="18" y="9"/>
                    <a:pt x="17" y="8"/>
                  </a:cubicBezTo>
                  <a:cubicBezTo>
                    <a:pt x="16" y="7"/>
                    <a:pt x="15" y="7"/>
                    <a:pt x="14" y="7"/>
                  </a:cubicBezTo>
                  <a:cubicBezTo>
                    <a:pt x="13" y="7"/>
                    <a:pt x="11" y="7"/>
                    <a:pt x="11" y="8"/>
                  </a:cubicBezTo>
                  <a:cubicBezTo>
                    <a:pt x="10" y="9"/>
                    <a:pt x="9" y="11"/>
                    <a:pt x="9" y="13"/>
                  </a:cubicBez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28" name="Freeform 121"/>
            <p:cNvSpPr/>
            <p:nvPr/>
          </p:nvSpPr>
          <p:spPr bwMode="auto">
            <a:xfrm>
              <a:off x="3317876" y="5175250"/>
              <a:ext cx="79375" cy="79375"/>
            </a:xfrm>
            <a:custGeom>
              <a:gdLst>
                <a:gd fmla="*/ 0 w 25" name="T0"/>
                <a:gd fmla="*/ 1 h 25" name="T1"/>
                <a:gd fmla="*/ 9 w 25" name="T2"/>
                <a:gd fmla="*/ 1 h 25" name="T3"/>
                <a:gd fmla="*/ 9 w 25" name="T4"/>
                <a:gd fmla="*/ 5 h 25" name="T5"/>
                <a:gd fmla="*/ 12 w 25" name="T6"/>
                <a:gd fmla="*/ 1 h 25" name="T7"/>
                <a:gd fmla="*/ 17 w 25" name="T8"/>
                <a:gd fmla="*/ 0 h 25" name="T9"/>
                <a:gd fmla="*/ 23 w 25" name="T10"/>
                <a:gd fmla="*/ 3 h 25" name="T11"/>
                <a:gd fmla="*/ 25 w 25" name="T12"/>
                <a:gd fmla="*/ 10 h 25" name="T13"/>
                <a:gd fmla="*/ 25 w 25" name="T14"/>
                <a:gd fmla="*/ 25 h 25" name="T15"/>
                <a:gd fmla="*/ 16 w 25" name="T16"/>
                <a:gd fmla="*/ 25 h 25" name="T17"/>
                <a:gd fmla="*/ 16 w 25" name="T18"/>
                <a:gd fmla="*/ 12 h 25" name="T19"/>
                <a:gd fmla="*/ 15 w 25" name="T20"/>
                <a:gd fmla="*/ 8 h 25" name="T21"/>
                <a:gd fmla="*/ 13 w 25" name="T22"/>
                <a:gd fmla="*/ 7 h 25" name="T23"/>
                <a:gd fmla="*/ 10 w 25" name="T24"/>
                <a:gd fmla="*/ 9 h 25" name="T25"/>
                <a:gd fmla="*/ 9 w 25" name="T26"/>
                <a:gd fmla="*/ 13 h 25" name="T27"/>
                <a:gd fmla="*/ 9 w 25" name="T28"/>
                <a:gd fmla="*/ 25 h 25" name="T29"/>
                <a:gd fmla="*/ 0 w 25" name="T30"/>
                <a:gd fmla="*/ 25 h 25" name="T31"/>
                <a:gd fmla="*/ 0 w 25" name="T32"/>
                <a:gd fmla="*/ 1 h 25" name="T3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b="b" l="0" r="r" t="0"/>
              <a:pathLst>
                <a:path h="25" w="25">
                  <a:moveTo>
                    <a:pt x="0" y="1"/>
                  </a:moveTo>
                  <a:cubicBezTo>
                    <a:pt x="9" y="1"/>
                    <a:pt x="9" y="1"/>
                    <a:pt x="9" y="1"/>
                  </a:cubicBezTo>
                  <a:cubicBezTo>
                    <a:pt x="9" y="5"/>
                    <a:pt x="9" y="5"/>
                    <a:pt x="9" y="5"/>
                  </a:cubicBezTo>
                  <a:cubicBezTo>
                    <a:pt x="10" y="3"/>
                    <a:pt x="11" y="2"/>
                    <a:pt x="12" y="1"/>
                  </a:cubicBezTo>
                  <a:cubicBezTo>
                    <a:pt x="14" y="1"/>
                    <a:pt x="15" y="0"/>
                    <a:pt x="17" y="0"/>
                  </a:cubicBezTo>
                  <a:cubicBezTo>
                    <a:pt x="20" y="0"/>
                    <a:pt x="22" y="1"/>
                    <a:pt x="23" y="3"/>
                  </a:cubicBezTo>
                  <a:cubicBezTo>
                    <a:pt x="25" y="4"/>
                    <a:pt x="25" y="6"/>
                    <a:pt x="25" y="10"/>
                  </a:cubicBezTo>
                  <a:cubicBezTo>
                    <a:pt x="25" y="25"/>
                    <a:pt x="25" y="25"/>
                    <a:pt x="25" y="25"/>
                  </a:cubicBezTo>
                  <a:cubicBezTo>
                    <a:pt x="16" y="25"/>
                    <a:pt x="16" y="25"/>
                    <a:pt x="16" y="25"/>
                  </a:cubicBezTo>
                  <a:cubicBezTo>
                    <a:pt x="16" y="12"/>
                    <a:pt x="16" y="12"/>
                    <a:pt x="16" y="12"/>
                  </a:cubicBezTo>
                  <a:cubicBezTo>
                    <a:pt x="16" y="10"/>
                    <a:pt x="16" y="9"/>
                    <a:pt x="15" y="8"/>
                  </a:cubicBezTo>
                  <a:cubicBezTo>
                    <a:pt x="15" y="8"/>
                    <a:pt x="14" y="7"/>
                    <a:pt x="13" y="7"/>
                  </a:cubicBezTo>
                  <a:cubicBezTo>
                    <a:pt x="12" y="7"/>
                    <a:pt x="11" y="8"/>
                    <a:pt x="10" y="9"/>
                  </a:cubicBezTo>
                  <a:cubicBezTo>
                    <a:pt x="10" y="10"/>
                    <a:pt x="9" y="11"/>
                    <a:pt x="9" y="13"/>
                  </a:cubicBezTo>
                  <a:cubicBezTo>
                    <a:pt x="9" y="25"/>
                    <a:pt x="9" y="25"/>
                    <a:pt x="9" y="25"/>
                  </a:cubicBezTo>
                  <a:cubicBezTo>
                    <a:pt x="0" y="25"/>
                    <a:pt x="0" y="25"/>
                    <a:pt x="0" y="25"/>
                  </a:cubicBezTo>
                  <a:lnTo>
                    <a:pt x="0" y="1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29" name="Freeform 122"/>
            <p:cNvSpPr/>
            <p:nvPr/>
          </p:nvSpPr>
          <p:spPr bwMode="auto">
            <a:xfrm>
              <a:off x="3409951" y="5149850"/>
              <a:ext cx="57150" cy="104775"/>
            </a:xfrm>
            <a:custGeom>
              <a:gdLst>
                <a:gd fmla="*/ 13 w 18" name="T0"/>
                <a:gd fmla="*/ 0 h 33" name="T1"/>
                <a:gd fmla="*/ 13 w 18" name="T2"/>
                <a:gd fmla="*/ 9 h 33" name="T3"/>
                <a:gd fmla="*/ 18 w 18" name="T4"/>
                <a:gd fmla="*/ 9 h 33" name="T5"/>
                <a:gd fmla="*/ 18 w 18" name="T6"/>
                <a:gd fmla="*/ 16 h 33" name="T7"/>
                <a:gd fmla="*/ 13 w 18" name="T8"/>
                <a:gd fmla="*/ 16 h 33" name="T9"/>
                <a:gd fmla="*/ 13 w 18" name="T10"/>
                <a:gd fmla="*/ 24 h 33" name="T11"/>
                <a:gd fmla="*/ 13 w 18" name="T12"/>
                <a:gd fmla="*/ 26 h 33" name="T13"/>
                <a:gd fmla="*/ 15 w 18" name="T14"/>
                <a:gd fmla="*/ 27 h 33" name="T15"/>
                <a:gd fmla="*/ 18 w 18" name="T16"/>
                <a:gd fmla="*/ 26 h 33" name="T17"/>
                <a:gd fmla="*/ 18 w 18" name="T18"/>
                <a:gd fmla="*/ 33 h 33" name="T19"/>
                <a:gd fmla="*/ 12 w 18" name="T20"/>
                <a:gd fmla="*/ 33 h 33" name="T21"/>
                <a:gd fmla="*/ 7 w 18" name="T22"/>
                <a:gd fmla="*/ 32 h 33" name="T23"/>
                <a:gd fmla="*/ 5 w 18" name="T24"/>
                <a:gd fmla="*/ 30 h 33" name="T25"/>
                <a:gd fmla="*/ 4 w 18" name="T26"/>
                <a:gd fmla="*/ 24 h 33" name="T27"/>
                <a:gd fmla="*/ 4 w 18" name="T28"/>
                <a:gd fmla="*/ 16 h 33" name="T29"/>
                <a:gd fmla="*/ 0 w 18" name="T30"/>
                <a:gd fmla="*/ 16 h 33" name="T31"/>
                <a:gd fmla="*/ 0 w 18" name="T32"/>
                <a:gd fmla="*/ 9 h 33" name="T33"/>
                <a:gd fmla="*/ 4 w 18" name="T34"/>
                <a:gd fmla="*/ 9 h 33" name="T35"/>
                <a:gd fmla="*/ 4 w 18" name="T36"/>
                <a:gd fmla="*/ 4 h 33" name="T37"/>
                <a:gd fmla="*/ 13 w 18" name="T38"/>
                <a:gd fmla="*/ 0 h 33" name="T3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b="b" l="0" r="r" t="0"/>
              <a:pathLst>
                <a:path h="33" w="18">
                  <a:moveTo>
                    <a:pt x="13" y="0"/>
                  </a:moveTo>
                  <a:cubicBezTo>
                    <a:pt x="13" y="9"/>
                    <a:pt x="13" y="9"/>
                    <a:pt x="13" y="9"/>
                  </a:cubicBezTo>
                  <a:cubicBezTo>
                    <a:pt x="18" y="9"/>
                    <a:pt x="18" y="9"/>
                    <a:pt x="18" y="9"/>
                  </a:cubicBezTo>
                  <a:cubicBezTo>
                    <a:pt x="18" y="16"/>
                    <a:pt x="18" y="16"/>
                    <a:pt x="18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24"/>
                    <a:pt x="13" y="24"/>
                    <a:pt x="13" y="24"/>
                  </a:cubicBezTo>
                  <a:cubicBezTo>
                    <a:pt x="13" y="25"/>
                    <a:pt x="13" y="26"/>
                    <a:pt x="13" y="26"/>
                  </a:cubicBezTo>
                  <a:cubicBezTo>
                    <a:pt x="14" y="27"/>
                    <a:pt x="14" y="27"/>
                    <a:pt x="15" y="27"/>
                  </a:cubicBezTo>
                  <a:cubicBezTo>
                    <a:pt x="15" y="27"/>
                    <a:pt x="16" y="27"/>
                    <a:pt x="18" y="26"/>
                  </a:cubicBezTo>
                  <a:cubicBezTo>
                    <a:pt x="18" y="33"/>
                    <a:pt x="18" y="33"/>
                    <a:pt x="18" y="33"/>
                  </a:cubicBezTo>
                  <a:cubicBezTo>
                    <a:pt x="16" y="33"/>
                    <a:pt x="14" y="33"/>
                    <a:pt x="12" y="33"/>
                  </a:cubicBezTo>
                  <a:cubicBezTo>
                    <a:pt x="10" y="33"/>
                    <a:pt x="8" y="33"/>
                    <a:pt x="7" y="32"/>
                  </a:cubicBezTo>
                  <a:cubicBezTo>
                    <a:pt x="6" y="32"/>
                    <a:pt x="5" y="31"/>
                    <a:pt x="5" y="30"/>
                  </a:cubicBezTo>
                  <a:cubicBezTo>
                    <a:pt x="4" y="29"/>
                    <a:pt x="4" y="27"/>
                    <a:pt x="4" y="24"/>
                  </a:cubicBezTo>
                  <a:cubicBezTo>
                    <a:pt x="4" y="16"/>
                    <a:pt x="4" y="16"/>
                    <a:pt x="4" y="16"/>
                  </a:cubicBezTo>
                  <a:cubicBezTo>
                    <a:pt x="0" y="16"/>
                    <a:pt x="0" y="16"/>
                    <a:pt x="0" y="16"/>
                  </a:cubicBezTo>
                  <a:cubicBezTo>
                    <a:pt x="0" y="9"/>
                    <a:pt x="0" y="9"/>
                    <a:pt x="0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4"/>
                    <a:pt x="4" y="4"/>
                    <a:pt x="4" y="4"/>
                  </a:cubicBezTo>
                  <a:lnTo>
                    <a:pt x="13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30" name="Freeform 123"/>
            <p:cNvSpPr/>
            <p:nvPr/>
          </p:nvSpPr>
          <p:spPr bwMode="auto">
            <a:xfrm>
              <a:off x="3479801" y="5149850"/>
              <a:ext cx="82550" cy="104775"/>
            </a:xfrm>
            <a:custGeom>
              <a:gdLst>
                <a:gd fmla="*/ 0 w 26" name="T0"/>
                <a:gd fmla="*/ 0 h 33" name="T1"/>
                <a:gd fmla="*/ 10 w 26" name="T2"/>
                <a:gd fmla="*/ 0 h 33" name="T3"/>
                <a:gd fmla="*/ 10 w 26" name="T4"/>
                <a:gd fmla="*/ 12 h 33" name="T5"/>
                <a:gd fmla="*/ 13 w 26" name="T6"/>
                <a:gd fmla="*/ 9 h 33" name="T7"/>
                <a:gd fmla="*/ 18 w 26" name="T8"/>
                <a:gd fmla="*/ 8 h 33" name="T9"/>
                <a:gd fmla="*/ 24 w 26" name="T10"/>
                <a:gd fmla="*/ 11 h 33" name="T11"/>
                <a:gd fmla="*/ 26 w 26" name="T12"/>
                <a:gd fmla="*/ 18 h 33" name="T13"/>
                <a:gd fmla="*/ 26 w 26" name="T14"/>
                <a:gd fmla="*/ 33 h 33" name="T15"/>
                <a:gd fmla="*/ 16 w 26" name="T16"/>
                <a:gd fmla="*/ 33 h 33" name="T17"/>
                <a:gd fmla="*/ 16 w 26" name="T18"/>
                <a:gd fmla="*/ 20 h 33" name="T19"/>
                <a:gd fmla="*/ 16 w 26" name="T20"/>
                <a:gd fmla="*/ 16 h 33" name="T21"/>
                <a:gd fmla="*/ 13 w 26" name="T22"/>
                <a:gd fmla="*/ 15 h 33" name="T23"/>
                <a:gd fmla="*/ 11 w 26" name="T24"/>
                <a:gd fmla="*/ 17 h 33" name="T25"/>
                <a:gd fmla="*/ 10 w 26" name="T26"/>
                <a:gd fmla="*/ 21 h 33" name="T27"/>
                <a:gd fmla="*/ 10 w 26" name="T28"/>
                <a:gd fmla="*/ 33 h 33" name="T29"/>
                <a:gd fmla="*/ 0 w 26" name="T30"/>
                <a:gd fmla="*/ 33 h 33" name="T31"/>
                <a:gd fmla="*/ 0 w 26" name="T32"/>
                <a:gd fmla="*/ 0 h 33" name="T3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b="b" l="0" r="r" t="0"/>
              <a:pathLst>
                <a:path h="33" w="26">
                  <a:moveTo>
                    <a:pt x="0" y="0"/>
                  </a:moveTo>
                  <a:cubicBezTo>
                    <a:pt x="10" y="0"/>
                    <a:pt x="10" y="0"/>
                    <a:pt x="10" y="0"/>
                  </a:cubicBezTo>
                  <a:cubicBezTo>
                    <a:pt x="10" y="12"/>
                    <a:pt x="10" y="12"/>
                    <a:pt x="10" y="12"/>
                  </a:cubicBezTo>
                  <a:cubicBezTo>
                    <a:pt x="11" y="11"/>
                    <a:pt x="12" y="10"/>
                    <a:pt x="13" y="9"/>
                  </a:cubicBezTo>
                  <a:cubicBezTo>
                    <a:pt x="15" y="9"/>
                    <a:pt x="16" y="8"/>
                    <a:pt x="18" y="8"/>
                  </a:cubicBezTo>
                  <a:cubicBezTo>
                    <a:pt x="20" y="8"/>
                    <a:pt x="22" y="9"/>
                    <a:pt x="24" y="11"/>
                  </a:cubicBezTo>
                  <a:cubicBezTo>
                    <a:pt x="25" y="12"/>
                    <a:pt x="26" y="14"/>
                    <a:pt x="26" y="18"/>
                  </a:cubicBezTo>
                  <a:cubicBezTo>
                    <a:pt x="26" y="33"/>
                    <a:pt x="26" y="33"/>
                    <a:pt x="2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8"/>
                    <a:pt x="16" y="17"/>
                    <a:pt x="16" y="16"/>
                  </a:cubicBezTo>
                  <a:cubicBezTo>
                    <a:pt x="15" y="16"/>
                    <a:pt x="14" y="15"/>
                    <a:pt x="13" y="15"/>
                  </a:cubicBezTo>
                  <a:cubicBezTo>
                    <a:pt x="12" y="15"/>
                    <a:pt x="11" y="16"/>
                    <a:pt x="11" y="17"/>
                  </a:cubicBezTo>
                  <a:cubicBezTo>
                    <a:pt x="10" y="18"/>
                    <a:pt x="10" y="19"/>
                    <a:pt x="10" y="21"/>
                  </a:cubicBezTo>
                  <a:cubicBezTo>
                    <a:pt x="10" y="33"/>
                    <a:pt x="10" y="33"/>
                    <a:pt x="10" y="33"/>
                  </a:cubicBezTo>
                  <a:cubicBezTo>
                    <a:pt x="0" y="33"/>
                    <a:pt x="0" y="33"/>
                    <a:pt x="0" y="33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31" name="Rectangle 124"/>
            <p:cNvSpPr>
              <a:spLocks noChangeArrowheads="1"/>
            </p:cNvSpPr>
            <p:nvPr/>
          </p:nvSpPr>
          <p:spPr bwMode="auto">
            <a:xfrm>
              <a:off x="3292476" y="5305425"/>
              <a:ext cx="19050" cy="1038225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32" name="Rectangle 125"/>
            <p:cNvSpPr>
              <a:spLocks noChangeArrowheads="1"/>
            </p:cNvSpPr>
            <p:nvPr/>
          </p:nvSpPr>
          <p:spPr bwMode="auto">
            <a:xfrm>
              <a:off x="3508376" y="5305425"/>
              <a:ext cx="19050" cy="1038225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33" name="Rectangle 126"/>
            <p:cNvSpPr>
              <a:spLocks noChangeArrowheads="1"/>
            </p:cNvSpPr>
            <p:nvPr/>
          </p:nvSpPr>
          <p:spPr bwMode="auto">
            <a:xfrm>
              <a:off x="3727451" y="5305425"/>
              <a:ext cx="19050" cy="1038225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34" name="Rectangle 127"/>
            <p:cNvSpPr>
              <a:spLocks noChangeArrowheads="1"/>
            </p:cNvSpPr>
            <p:nvPr/>
          </p:nvSpPr>
          <p:spPr bwMode="auto">
            <a:xfrm>
              <a:off x="3943351" y="5305425"/>
              <a:ext cx="19050" cy="831850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35" name="Rectangle 128"/>
            <p:cNvSpPr>
              <a:spLocks noChangeArrowheads="1"/>
            </p:cNvSpPr>
            <p:nvPr/>
          </p:nvSpPr>
          <p:spPr bwMode="auto">
            <a:xfrm>
              <a:off x="4159251" y="5305425"/>
              <a:ext cx="19050" cy="831850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36" name="Rectangle 129"/>
            <p:cNvSpPr>
              <a:spLocks noChangeArrowheads="1"/>
            </p:cNvSpPr>
            <p:nvPr/>
          </p:nvSpPr>
          <p:spPr bwMode="auto">
            <a:xfrm>
              <a:off x="4378326" y="5305425"/>
              <a:ext cx="19050" cy="831850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37" name="Rectangle 130"/>
            <p:cNvSpPr>
              <a:spLocks noChangeArrowheads="1"/>
            </p:cNvSpPr>
            <p:nvPr/>
          </p:nvSpPr>
          <p:spPr bwMode="auto">
            <a:xfrm>
              <a:off x="3086101" y="5505450"/>
              <a:ext cx="1517650" cy="19050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38" name="Rectangle 131"/>
            <p:cNvSpPr>
              <a:spLocks noChangeArrowheads="1"/>
            </p:cNvSpPr>
            <p:nvPr/>
          </p:nvSpPr>
          <p:spPr bwMode="auto">
            <a:xfrm>
              <a:off x="3086101" y="6127750"/>
              <a:ext cx="1517650" cy="19050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39" name="Rectangle 132"/>
            <p:cNvSpPr>
              <a:spLocks noChangeArrowheads="1"/>
            </p:cNvSpPr>
            <p:nvPr/>
          </p:nvSpPr>
          <p:spPr bwMode="auto">
            <a:xfrm>
              <a:off x="3086101" y="5711825"/>
              <a:ext cx="1517650" cy="19050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40" name="Rectangle 133"/>
            <p:cNvSpPr>
              <a:spLocks noChangeArrowheads="1"/>
            </p:cNvSpPr>
            <p:nvPr/>
          </p:nvSpPr>
          <p:spPr bwMode="auto">
            <a:xfrm>
              <a:off x="3086101" y="5918200"/>
              <a:ext cx="1517650" cy="19050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477" name="compass"/>
          <p:cNvGrpSpPr/>
          <p:nvPr/>
        </p:nvGrpSpPr>
        <p:grpSpPr>
          <a:xfrm>
            <a:off x="6536304" y="2568835"/>
            <a:ext cx="658847" cy="882258"/>
            <a:chOff x="7491413" y="4575175"/>
            <a:chExt cx="1470025" cy="1968500"/>
          </a:xfrm>
        </p:grpSpPr>
        <p:sp>
          <p:nvSpPr>
            <p:cNvPr id="513" name="Freeform 134"/>
            <p:cNvSpPr/>
            <p:nvPr/>
          </p:nvSpPr>
          <p:spPr bwMode="auto">
            <a:xfrm>
              <a:off x="7516813" y="5911850"/>
              <a:ext cx="276225" cy="631825"/>
            </a:xfrm>
            <a:custGeom>
              <a:gdLst>
                <a:gd fmla="*/ 11 w 87" name="T0"/>
                <a:gd fmla="*/ 199 h 199" name="T1"/>
                <a:gd fmla="*/ 8 w 87" name="T2"/>
                <a:gd fmla="*/ 198 h 199" name="T3"/>
                <a:gd fmla="*/ 2 w 87" name="T4"/>
                <a:gd fmla="*/ 186 h 199" name="T5"/>
                <a:gd fmla="*/ 67 w 87" name="T6"/>
                <a:gd fmla="*/ 8 h 199" name="T7"/>
                <a:gd fmla="*/ 79 w 87" name="T8"/>
                <a:gd fmla="*/ 2 h 199" name="T9"/>
                <a:gd fmla="*/ 85 w 87" name="T10"/>
                <a:gd fmla="*/ 14 h 199" name="T11"/>
                <a:gd fmla="*/ 21 w 87" name="T12"/>
                <a:gd fmla="*/ 192 h 199" name="T13"/>
                <a:gd fmla="*/ 11 w 87" name="T14"/>
                <a:gd fmla="*/ 199 h 199" name="T1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b="b" l="0" r="r" t="0"/>
              <a:pathLst>
                <a:path h="199" w="87">
                  <a:moveTo>
                    <a:pt x="11" y="199"/>
                  </a:moveTo>
                  <a:cubicBezTo>
                    <a:pt x="10" y="199"/>
                    <a:pt x="9" y="199"/>
                    <a:pt x="8" y="198"/>
                  </a:cubicBezTo>
                  <a:cubicBezTo>
                    <a:pt x="3" y="197"/>
                    <a:pt x="0" y="191"/>
                    <a:pt x="2" y="186"/>
                  </a:cubicBezTo>
                  <a:cubicBezTo>
                    <a:pt x="67" y="8"/>
                    <a:pt x="67" y="8"/>
                    <a:pt x="67" y="8"/>
                  </a:cubicBezTo>
                  <a:cubicBezTo>
                    <a:pt x="68" y="2"/>
                    <a:pt x="74" y="0"/>
                    <a:pt x="79" y="2"/>
                  </a:cubicBezTo>
                  <a:cubicBezTo>
                    <a:pt x="85" y="3"/>
                    <a:pt x="87" y="9"/>
                    <a:pt x="85" y="14"/>
                  </a:cubicBezTo>
                  <a:cubicBezTo>
                    <a:pt x="21" y="192"/>
                    <a:pt x="21" y="192"/>
                    <a:pt x="21" y="192"/>
                  </a:cubicBezTo>
                  <a:cubicBezTo>
                    <a:pt x="19" y="197"/>
                    <a:pt x="15" y="199"/>
                    <a:pt x="11" y="199"/>
                  </a:cubicBezTo>
                  <a:close/>
                </a:path>
              </a:pathLst>
            </a:custGeom>
            <a:solidFill>
              <a:schemeClr val="tx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14" name="Freeform 135"/>
            <p:cNvSpPr/>
            <p:nvPr/>
          </p:nvSpPr>
          <p:spPr bwMode="auto">
            <a:xfrm>
              <a:off x="7523163" y="4806950"/>
              <a:ext cx="723900" cy="1587500"/>
            </a:xfrm>
            <a:custGeom>
              <a:gdLst>
                <a:gd fmla="*/ 106 w 456" name="T0"/>
                <a:gd fmla="*/ 1000 h 1000" name="T1"/>
                <a:gd fmla="*/ 0 w 456" name="T2"/>
                <a:gd fmla="*/ 962 h 1000" name="T3"/>
                <a:gd fmla="*/ 352 w 456" name="T4"/>
                <a:gd fmla="*/ 0 h 1000" name="T5"/>
                <a:gd fmla="*/ 456 w 456" name="T6"/>
                <a:gd fmla="*/ 38 h 1000" name="T7"/>
                <a:gd fmla="*/ 106 w 456" name="T8"/>
                <a:gd fmla="*/ 1000 h 1000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1000" w="456">
                  <a:moveTo>
                    <a:pt x="106" y="1000"/>
                  </a:moveTo>
                  <a:lnTo>
                    <a:pt x="0" y="962"/>
                  </a:lnTo>
                  <a:lnTo>
                    <a:pt x="352" y="0"/>
                  </a:lnTo>
                  <a:lnTo>
                    <a:pt x="456" y="38"/>
                  </a:lnTo>
                  <a:lnTo>
                    <a:pt x="106" y="100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15" name="Freeform 136"/>
            <p:cNvSpPr>
              <a:spLocks noEditPoints="1"/>
            </p:cNvSpPr>
            <p:nvPr/>
          </p:nvSpPr>
          <p:spPr bwMode="auto">
            <a:xfrm>
              <a:off x="7491413" y="4768850"/>
              <a:ext cx="790575" cy="1657350"/>
            </a:xfrm>
            <a:custGeom>
              <a:gdLst>
                <a:gd fmla="*/ 63 w 249" name="T0"/>
                <a:gd fmla="*/ 522 h 522" name="T1"/>
                <a:gd fmla="*/ 60 w 249" name="T2"/>
                <a:gd fmla="*/ 521 h 522" name="T3"/>
                <a:gd fmla="*/ 7 w 249" name="T4"/>
                <a:gd fmla="*/ 502 h 522" name="T5"/>
                <a:gd fmla="*/ 1 w 249" name="T6"/>
                <a:gd fmla="*/ 497 h 522" name="T7"/>
                <a:gd fmla="*/ 1 w 249" name="T8"/>
                <a:gd fmla="*/ 489 h 522" name="T9"/>
                <a:gd fmla="*/ 176 w 249" name="T10"/>
                <a:gd fmla="*/ 8 h 522" name="T11"/>
                <a:gd fmla="*/ 189 w 249" name="T12"/>
                <a:gd fmla="*/ 2 h 522" name="T13"/>
                <a:gd fmla="*/ 242 w 249" name="T14"/>
                <a:gd fmla="*/ 22 h 522" name="T15"/>
                <a:gd fmla="*/ 247 w 249" name="T16"/>
                <a:gd fmla="*/ 27 h 522" name="T17"/>
                <a:gd fmla="*/ 248 w 249" name="T18"/>
                <a:gd fmla="*/ 34 h 522" name="T19"/>
                <a:gd fmla="*/ 72 w 249" name="T20"/>
                <a:gd fmla="*/ 515 h 522" name="T21"/>
                <a:gd fmla="*/ 63 w 249" name="T22"/>
                <a:gd fmla="*/ 522 h 522" name="T23"/>
                <a:gd fmla="*/ 23 w 249" name="T24"/>
                <a:gd fmla="*/ 487 h 522" name="T25"/>
                <a:gd fmla="*/ 57 w 249" name="T26"/>
                <a:gd fmla="*/ 499 h 522" name="T27"/>
                <a:gd fmla="*/ 226 w 249" name="T28"/>
                <a:gd fmla="*/ 37 h 522" name="T29"/>
                <a:gd fmla="*/ 192 w 249" name="T30"/>
                <a:gd fmla="*/ 24 h 522" name="T31"/>
                <a:gd fmla="*/ 23 w 249" name="T32"/>
                <a:gd fmla="*/ 487 h 522" name="T3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b="b" l="0" r="r" t="0"/>
              <a:pathLst>
                <a:path h="522" w="249">
                  <a:moveTo>
                    <a:pt x="63" y="522"/>
                  </a:moveTo>
                  <a:cubicBezTo>
                    <a:pt x="62" y="522"/>
                    <a:pt x="61" y="522"/>
                    <a:pt x="60" y="521"/>
                  </a:cubicBezTo>
                  <a:cubicBezTo>
                    <a:pt x="7" y="502"/>
                    <a:pt x="7" y="502"/>
                    <a:pt x="7" y="502"/>
                  </a:cubicBezTo>
                  <a:cubicBezTo>
                    <a:pt x="4" y="501"/>
                    <a:pt x="2" y="499"/>
                    <a:pt x="1" y="497"/>
                  </a:cubicBezTo>
                  <a:cubicBezTo>
                    <a:pt x="0" y="495"/>
                    <a:pt x="0" y="492"/>
                    <a:pt x="1" y="489"/>
                  </a:cubicBezTo>
                  <a:cubicBezTo>
                    <a:pt x="176" y="8"/>
                    <a:pt x="176" y="8"/>
                    <a:pt x="176" y="8"/>
                  </a:cubicBezTo>
                  <a:cubicBezTo>
                    <a:pt x="178" y="3"/>
                    <a:pt x="184" y="0"/>
                    <a:pt x="189" y="2"/>
                  </a:cubicBezTo>
                  <a:cubicBezTo>
                    <a:pt x="242" y="22"/>
                    <a:pt x="242" y="22"/>
                    <a:pt x="242" y="22"/>
                  </a:cubicBezTo>
                  <a:cubicBezTo>
                    <a:pt x="244" y="22"/>
                    <a:pt x="246" y="24"/>
                    <a:pt x="247" y="27"/>
                  </a:cubicBezTo>
                  <a:cubicBezTo>
                    <a:pt x="249" y="29"/>
                    <a:pt x="249" y="32"/>
                    <a:pt x="248" y="34"/>
                  </a:cubicBezTo>
                  <a:cubicBezTo>
                    <a:pt x="72" y="515"/>
                    <a:pt x="72" y="515"/>
                    <a:pt x="72" y="515"/>
                  </a:cubicBezTo>
                  <a:cubicBezTo>
                    <a:pt x="71" y="519"/>
                    <a:pt x="67" y="522"/>
                    <a:pt x="63" y="522"/>
                  </a:cubicBezTo>
                  <a:close/>
                  <a:moveTo>
                    <a:pt x="23" y="487"/>
                  </a:moveTo>
                  <a:cubicBezTo>
                    <a:pt x="57" y="499"/>
                    <a:pt x="57" y="499"/>
                    <a:pt x="57" y="499"/>
                  </a:cubicBezTo>
                  <a:cubicBezTo>
                    <a:pt x="226" y="37"/>
                    <a:pt x="226" y="37"/>
                    <a:pt x="226" y="37"/>
                  </a:cubicBezTo>
                  <a:cubicBezTo>
                    <a:pt x="192" y="24"/>
                    <a:pt x="192" y="24"/>
                    <a:pt x="192" y="24"/>
                  </a:cubicBezTo>
                  <a:lnTo>
                    <a:pt x="23" y="487"/>
                  </a:lnTo>
                  <a:close/>
                </a:path>
              </a:pathLst>
            </a:custGeom>
            <a:solidFill>
              <a:schemeClr val="tx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16" name="Freeform 137"/>
            <p:cNvSpPr/>
            <p:nvPr/>
          </p:nvSpPr>
          <p:spPr bwMode="auto">
            <a:xfrm>
              <a:off x="8164513" y="4664075"/>
              <a:ext cx="765175" cy="1847850"/>
            </a:xfrm>
            <a:custGeom>
              <a:gdLst>
                <a:gd fmla="*/ 482 w 482" name="T0"/>
                <a:gd fmla="*/ 1044 h 1164" name="T1"/>
                <a:gd fmla="*/ 468 w 482" name="T2"/>
                <a:gd fmla="*/ 1164 h 1164" name="T3"/>
                <a:gd fmla="*/ 376 w 482" name="T4"/>
                <a:gd fmla="*/ 1082 h 1164" name="T5"/>
                <a:gd fmla="*/ 0 w 482" name="T6"/>
                <a:gd fmla="*/ 38 h 1164" name="T7"/>
                <a:gd fmla="*/ 106 w 482" name="T8"/>
                <a:gd fmla="*/ 0 h 1164" name="T9"/>
                <a:gd fmla="*/ 482 w 482" name="T10"/>
                <a:gd fmla="*/ 1044 h 1164" name="T1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b="b" l="0" r="r" t="0"/>
              <a:pathLst>
                <a:path h="1164" w="482">
                  <a:moveTo>
                    <a:pt x="482" y="1044"/>
                  </a:moveTo>
                  <a:lnTo>
                    <a:pt x="468" y="1164"/>
                  </a:lnTo>
                  <a:lnTo>
                    <a:pt x="376" y="1082"/>
                  </a:lnTo>
                  <a:lnTo>
                    <a:pt x="0" y="38"/>
                  </a:lnTo>
                  <a:lnTo>
                    <a:pt x="106" y="0"/>
                  </a:lnTo>
                  <a:lnTo>
                    <a:pt x="482" y="1044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17" name="Freeform 138"/>
            <p:cNvSpPr>
              <a:spLocks noEditPoints="1"/>
            </p:cNvSpPr>
            <p:nvPr/>
          </p:nvSpPr>
          <p:spPr bwMode="auto">
            <a:xfrm>
              <a:off x="8129588" y="4629150"/>
              <a:ext cx="831850" cy="1914525"/>
            </a:xfrm>
            <a:custGeom>
              <a:gdLst>
                <a:gd fmla="*/ 245 w 262" name="T0"/>
                <a:gd fmla="*/ 603 h 603" name="T1"/>
                <a:gd fmla="*/ 239 w 262" name="T2"/>
                <a:gd fmla="*/ 601 h 603" name="T3"/>
                <a:gd fmla="*/ 192 w 262" name="T4"/>
                <a:gd fmla="*/ 560 h 603" name="T5"/>
                <a:gd fmla="*/ 189 w 262" name="T6"/>
                <a:gd fmla="*/ 556 h 603" name="T7"/>
                <a:gd fmla="*/ 2 w 262" name="T8"/>
                <a:gd fmla="*/ 33 h 603" name="T9"/>
                <a:gd fmla="*/ 8 w 262" name="T10"/>
                <a:gd fmla="*/ 21 h 603" name="T11"/>
                <a:gd fmla="*/ 60 w 262" name="T12"/>
                <a:gd fmla="*/ 1 h 603" name="T13"/>
                <a:gd fmla="*/ 68 w 262" name="T14"/>
                <a:gd fmla="*/ 2 h 603" name="T15"/>
                <a:gd fmla="*/ 73 w 262" name="T16"/>
                <a:gd fmla="*/ 7 h 603" name="T17"/>
                <a:gd fmla="*/ 261 w 262" name="T18"/>
                <a:gd fmla="*/ 530 h 603" name="T19"/>
                <a:gd fmla="*/ 262 w 262" name="T20"/>
                <a:gd fmla="*/ 534 h 603" name="T21"/>
                <a:gd fmla="*/ 255 w 262" name="T22"/>
                <a:gd fmla="*/ 594 h 603" name="T23"/>
                <a:gd fmla="*/ 249 w 262" name="T24"/>
                <a:gd fmla="*/ 602 h 603" name="T25"/>
                <a:gd fmla="*/ 245 w 262" name="T26"/>
                <a:gd fmla="*/ 603 h 603" name="T27"/>
                <a:gd fmla="*/ 207 w 262" name="T28"/>
                <a:gd fmla="*/ 546 h 603" name="T29"/>
                <a:gd fmla="*/ 237 w 262" name="T30"/>
                <a:gd fmla="*/ 573 h 603" name="T31"/>
                <a:gd fmla="*/ 242 w 262" name="T32"/>
                <a:gd fmla="*/ 534 h 603" name="T33"/>
                <a:gd fmla="*/ 58 w 262" name="T34"/>
                <a:gd fmla="*/ 24 h 603" name="T35"/>
                <a:gd fmla="*/ 24 w 262" name="T36"/>
                <a:gd fmla="*/ 36 h 603" name="T37"/>
                <a:gd fmla="*/ 207 w 262" name="T38"/>
                <a:gd fmla="*/ 546 h 603" name="T3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b="b" l="0" r="r" t="0"/>
              <a:pathLst>
                <a:path h="603" w="262">
                  <a:moveTo>
                    <a:pt x="245" y="603"/>
                  </a:moveTo>
                  <a:cubicBezTo>
                    <a:pt x="243" y="603"/>
                    <a:pt x="240" y="602"/>
                    <a:pt x="239" y="601"/>
                  </a:cubicBezTo>
                  <a:cubicBezTo>
                    <a:pt x="192" y="560"/>
                    <a:pt x="192" y="560"/>
                    <a:pt x="192" y="560"/>
                  </a:cubicBezTo>
                  <a:cubicBezTo>
                    <a:pt x="191" y="559"/>
                    <a:pt x="190" y="557"/>
                    <a:pt x="189" y="556"/>
                  </a:cubicBezTo>
                  <a:cubicBezTo>
                    <a:pt x="2" y="33"/>
                    <a:pt x="2" y="33"/>
                    <a:pt x="2" y="33"/>
                  </a:cubicBezTo>
                  <a:cubicBezTo>
                    <a:pt x="0" y="28"/>
                    <a:pt x="2" y="22"/>
                    <a:pt x="8" y="21"/>
                  </a:cubicBezTo>
                  <a:cubicBezTo>
                    <a:pt x="60" y="1"/>
                    <a:pt x="60" y="1"/>
                    <a:pt x="60" y="1"/>
                  </a:cubicBezTo>
                  <a:cubicBezTo>
                    <a:pt x="63" y="0"/>
                    <a:pt x="66" y="1"/>
                    <a:pt x="68" y="2"/>
                  </a:cubicBezTo>
                  <a:cubicBezTo>
                    <a:pt x="70" y="3"/>
                    <a:pt x="72" y="5"/>
                    <a:pt x="73" y="7"/>
                  </a:cubicBezTo>
                  <a:cubicBezTo>
                    <a:pt x="261" y="530"/>
                    <a:pt x="261" y="530"/>
                    <a:pt x="261" y="530"/>
                  </a:cubicBezTo>
                  <a:cubicBezTo>
                    <a:pt x="262" y="531"/>
                    <a:pt x="262" y="532"/>
                    <a:pt x="262" y="534"/>
                  </a:cubicBezTo>
                  <a:cubicBezTo>
                    <a:pt x="255" y="594"/>
                    <a:pt x="255" y="594"/>
                    <a:pt x="255" y="594"/>
                  </a:cubicBezTo>
                  <a:cubicBezTo>
                    <a:pt x="255" y="598"/>
                    <a:pt x="252" y="601"/>
                    <a:pt x="249" y="602"/>
                  </a:cubicBezTo>
                  <a:cubicBezTo>
                    <a:pt x="248" y="603"/>
                    <a:pt x="246" y="603"/>
                    <a:pt x="245" y="603"/>
                  </a:cubicBezTo>
                  <a:close/>
                  <a:moveTo>
                    <a:pt x="207" y="546"/>
                  </a:moveTo>
                  <a:cubicBezTo>
                    <a:pt x="237" y="573"/>
                    <a:pt x="237" y="573"/>
                    <a:pt x="237" y="573"/>
                  </a:cubicBezTo>
                  <a:cubicBezTo>
                    <a:pt x="242" y="534"/>
                    <a:pt x="242" y="534"/>
                    <a:pt x="242" y="534"/>
                  </a:cubicBezTo>
                  <a:cubicBezTo>
                    <a:pt x="58" y="24"/>
                    <a:pt x="58" y="24"/>
                    <a:pt x="58" y="24"/>
                  </a:cubicBezTo>
                  <a:cubicBezTo>
                    <a:pt x="24" y="36"/>
                    <a:pt x="24" y="36"/>
                    <a:pt x="24" y="36"/>
                  </a:cubicBezTo>
                  <a:lnTo>
                    <a:pt x="207" y="546"/>
                  </a:lnTo>
                  <a:close/>
                </a:path>
              </a:pathLst>
            </a:custGeom>
            <a:solidFill>
              <a:schemeClr val="tx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18" name="Oval 139"/>
            <p:cNvSpPr>
              <a:spLocks noChangeArrowheads="1"/>
            </p:cNvSpPr>
            <p:nvPr/>
          </p:nvSpPr>
          <p:spPr bwMode="auto">
            <a:xfrm>
              <a:off x="7948613" y="4606925"/>
              <a:ext cx="460375" cy="460375"/>
            </a:xfrm>
            <a:prstGeom prst="ellipse">
              <a:avLst/>
            </a:prstGeom>
            <a:gradFill flip="none" rotWithShape="1">
              <a:gsLst>
                <a:gs pos="0">
                  <a:schemeClr val="tx2">
                    <a:lumMod val="60000"/>
                    <a:lumOff val="40000"/>
                  </a:schemeClr>
                </a:gs>
                <a:gs pos="100000">
                  <a:schemeClr val="tx2">
                    <a:lumMod val="50000"/>
                  </a:schemeClr>
                </a:gs>
              </a:gsLst>
              <a:path path="circle">
                <a:fillToRect b="50000" l="50000" r="50000" t="50000"/>
              </a:path>
            </a:gra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19" name="Freeform 140"/>
            <p:cNvSpPr>
              <a:spLocks noEditPoints="1"/>
            </p:cNvSpPr>
            <p:nvPr/>
          </p:nvSpPr>
          <p:spPr bwMode="auto">
            <a:xfrm>
              <a:off x="7916863" y="4575175"/>
              <a:ext cx="523875" cy="523875"/>
            </a:xfrm>
            <a:custGeom>
              <a:gdLst>
                <a:gd fmla="*/ 83 w 165" name="T0"/>
                <a:gd fmla="*/ 165 h 165" name="T1"/>
                <a:gd fmla="*/ 0 w 165" name="T2"/>
                <a:gd fmla="*/ 82 h 165" name="T3"/>
                <a:gd fmla="*/ 83 w 165" name="T4"/>
                <a:gd fmla="*/ 0 h 165" name="T5"/>
                <a:gd fmla="*/ 165 w 165" name="T6"/>
                <a:gd fmla="*/ 82 h 165" name="T7"/>
                <a:gd fmla="*/ 83 w 165" name="T8"/>
                <a:gd fmla="*/ 165 h 165" name="T9"/>
                <a:gd fmla="*/ 83 w 165" name="T10"/>
                <a:gd fmla="*/ 20 h 165" name="T11"/>
                <a:gd fmla="*/ 20 w 165" name="T12"/>
                <a:gd fmla="*/ 82 h 165" name="T13"/>
                <a:gd fmla="*/ 83 w 165" name="T14"/>
                <a:gd fmla="*/ 145 h 165" name="T15"/>
                <a:gd fmla="*/ 145 w 165" name="T16"/>
                <a:gd fmla="*/ 82 h 165" name="T17"/>
                <a:gd fmla="*/ 83 w 165" name="T18"/>
                <a:gd fmla="*/ 20 h 165" name="T1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b="b" l="0" r="r" t="0"/>
              <a:pathLst>
                <a:path h="165" w="165">
                  <a:moveTo>
                    <a:pt x="83" y="165"/>
                  </a:moveTo>
                  <a:cubicBezTo>
                    <a:pt x="37" y="165"/>
                    <a:pt x="0" y="128"/>
                    <a:pt x="0" y="82"/>
                  </a:cubicBezTo>
                  <a:cubicBezTo>
                    <a:pt x="0" y="37"/>
                    <a:pt x="37" y="0"/>
                    <a:pt x="83" y="0"/>
                  </a:cubicBezTo>
                  <a:cubicBezTo>
                    <a:pt x="128" y="0"/>
                    <a:pt x="165" y="37"/>
                    <a:pt x="165" y="82"/>
                  </a:cubicBezTo>
                  <a:cubicBezTo>
                    <a:pt x="165" y="128"/>
                    <a:pt x="128" y="165"/>
                    <a:pt x="83" y="165"/>
                  </a:cubicBezTo>
                  <a:close/>
                  <a:moveTo>
                    <a:pt x="83" y="20"/>
                  </a:moveTo>
                  <a:cubicBezTo>
                    <a:pt x="48" y="20"/>
                    <a:pt x="20" y="48"/>
                    <a:pt x="20" y="82"/>
                  </a:cubicBezTo>
                  <a:cubicBezTo>
                    <a:pt x="20" y="117"/>
                    <a:pt x="48" y="145"/>
                    <a:pt x="83" y="145"/>
                  </a:cubicBezTo>
                  <a:cubicBezTo>
                    <a:pt x="117" y="145"/>
                    <a:pt x="145" y="117"/>
                    <a:pt x="145" y="82"/>
                  </a:cubicBezTo>
                  <a:cubicBezTo>
                    <a:pt x="145" y="48"/>
                    <a:pt x="117" y="20"/>
                    <a:pt x="83" y="20"/>
                  </a:cubicBezTo>
                  <a:close/>
                </a:path>
              </a:pathLst>
            </a:custGeom>
            <a:solidFill>
              <a:schemeClr val="tx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20" name="Freeform 141"/>
            <p:cNvSpPr/>
            <p:nvPr/>
          </p:nvSpPr>
          <p:spPr bwMode="auto">
            <a:xfrm>
              <a:off x="7764463" y="4794250"/>
              <a:ext cx="1038225" cy="800100"/>
            </a:xfrm>
            <a:custGeom>
              <a:gdLst>
                <a:gd fmla="*/ 231 w 327" name="T0"/>
                <a:gd fmla="*/ 29 h 252" name="T1"/>
                <a:gd fmla="*/ 186 w 327" name="T2"/>
                <a:gd fmla="*/ 154 h 252" name="T3"/>
                <a:gd fmla="*/ 59 w 327" name="T4"/>
                <a:gd fmla="*/ 114 h 252" name="T5"/>
                <a:gd fmla="*/ 0 w 327" name="T6"/>
                <a:gd fmla="*/ 143 h 252" name="T7"/>
                <a:gd fmla="*/ 215 w 327" name="T8"/>
                <a:gd fmla="*/ 213 h 252" name="T9"/>
                <a:gd fmla="*/ 290 w 327" name="T10"/>
                <a:gd fmla="*/ 0 h 252" name="T11"/>
                <a:gd fmla="*/ 231 w 327" name="T12"/>
                <a:gd fmla="*/ 29 h 252" name="T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b="b" l="0" r="r" t="0"/>
              <a:pathLst>
                <a:path h="251" w="327">
                  <a:moveTo>
                    <a:pt x="231" y="29"/>
                  </a:moveTo>
                  <a:cubicBezTo>
                    <a:pt x="252" y="76"/>
                    <a:pt x="232" y="131"/>
                    <a:pt x="186" y="154"/>
                  </a:cubicBezTo>
                  <a:cubicBezTo>
                    <a:pt x="139" y="177"/>
                    <a:pt x="83" y="159"/>
                    <a:pt x="59" y="114"/>
                  </a:cubicBezTo>
                  <a:cubicBezTo>
                    <a:pt x="0" y="143"/>
                    <a:pt x="0" y="143"/>
                    <a:pt x="0" y="143"/>
                  </a:cubicBezTo>
                  <a:cubicBezTo>
                    <a:pt x="41" y="221"/>
                    <a:pt x="136" y="252"/>
                    <a:pt x="215" y="213"/>
                  </a:cubicBezTo>
                  <a:cubicBezTo>
                    <a:pt x="294" y="174"/>
                    <a:pt x="327" y="79"/>
                    <a:pt x="290" y="0"/>
                  </a:cubicBezTo>
                  <a:lnTo>
                    <a:pt x="231" y="29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21" name="Freeform 142"/>
            <p:cNvSpPr>
              <a:spLocks noEditPoints="1"/>
            </p:cNvSpPr>
            <p:nvPr/>
          </p:nvSpPr>
          <p:spPr bwMode="auto">
            <a:xfrm>
              <a:off x="7729538" y="4762500"/>
              <a:ext cx="1108075" cy="793750"/>
            </a:xfrm>
            <a:custGeom>
              <a:gdLst>
                <a:gd fmla="*/ 154 w 349" name="T0"/>
                <a:gd fmla="*/ 250 h 250" name="T1"/>
                <a:gd fmla="*/ 2 w 349" name="T2"/>
                <a:gd fmla="*/ 158 h 250" name="T3"/>
                <a:gd fmla="*/ 1 w 349" name="T4"/>
                <a:gd fmla="*/ 150 h 250" name="T5"/>
                <a:gd fmla="*/ 6 w 349" name="T6"/>
                <a:gd fmla="*/ 144 h 250" name="T7"/>
                <a:gd fmla="*/ 65 w 349" name="T8"/>
                <a:gd fmla="*/ 115 h 250" name="T9"/>
                <a:gd fmla="*/ 78 w 349" name="T10"/>
                <a:gd fmla="*/ 119 h 250" name="T11"/>
                <a:gd fmla="*/ 154 w 349" name="T12"/>
                <a:gd fmla="*/ 164 h 250" name="T13"/>
                <a:gd fmla="*/ 192 w 349" name="T14"/>
                <a:gd fmla="*/ 155 h 250" name="T15"/>
                <a:gd fmla="*/ 233 w 349" name="T16"/>
                <a:gd fmla="*/ 43 h 250" name="T17"/>
                <a:gd fmla="*/ 238 w 349" name="T18"/>
                <a:gd fmla="*/ 30 h 250" name="T19"/>
                <a:gd fmla="*/ 297 w 349" name="T20"/>
                <a:gd fmla="*/ 1 h 250" name="T21"/>
                <a:gd fmla="*/ 305 w 349" name="T22"/>
                <a:gd fmla="*/ 1 h 250" name="T23"/>
                <a:gd fmla="*/ 310 w 349" name="T24"/>
                <a:gd fmla="*/ 6 h 250" name="T25"/>
                <a:gd fmla="*/ 230 w 349" name="T26"/>
                <a:gd fmla="*/ 232 h 250" name="T27"/>
                <a:gd fmla="*/ 154 w 349" name="T28"/>
                <a:gd fmla="*/ 250 h 250" name="T29"/>
                <a:gd fmla="*/ 25 w 349" name="T30"/>
                <a:gd fmla="*/ 158 h 250" name="T31"/>
                <a:gd fmla="*/ 154 w 349" name="T32"/>
                <a:gd fmla="*/ 230 h 250" name="T33"/>
                <a:gd fmla="*/ 221 w 349" name="T34"/>
                <a:gd fmla="*/ 214 h 250" name="T35"/>
                <a:gd fmla="*/ 296 w 349" name="T36"/>
                <a:gd fmla="*/ 24 h 250" name="T37"/>
                <a:gd fmla="*/ 255 w 349" name="T38"/>
                <a:gd fmla="*/ 44 h 250" name="T39"/>
                <a:gd fmla="*/ 201 w 349" name="T40"/>
                <a:gd fmla="*/ 173 h 250" name="T41"/>
                <a:gd fmla="*/ 154 w 349" name="T42"/>
                <a:gd fmla="*/ 184 h 250" name="T43"/>
                <a:gd fmla="*/ 66 w 349" name="T44"/>
                <a:gd fmla="*/ 137 h 250" name="T45"/>
                <a:gd fmla="*/ 25 w 349" name="T46"/>
                <a:gd fmla="*/ 158 h 250" name="T4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b="b" l="0" r="r" t="0"/>
              <a:pathLst>
                <a:path h="250" w="349">
                  <a:moveTo>
                    <a:pt x="154" y="250"/>
                  </a:moveTo>
                  <a:cubicBezTo>
                    <a:pt x="90" y="250"/>
                    <a:pt x="32" y="215"/>
                    <a:pt x="2" y="158"/>
                  </a:cubicBezTo>
                  <a:cubicBezTo>
                    <a:pt x="1" y="156"/>
                    <a:pt x="0" y="153"/>
                    <a:pt x="1" y="150"/>
                  </a:cubicBezTo>
                  <a:cubicBezTo>
                    <a:pt x="2" y="148"/>
                    <a:pt x="4" y="146"/>
                    <a:pt x="6" y="144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70" y="113"/>
                    <a:pt x="76" y="115"/>
                    <a:pt x="78" y="119"/>
                  </a:cubicBezTo>
                  <a:cubicBezTo>
                    <a:pt x="94" y="147"/>
                    <a:pt x="123" y="164"/>
                    <a:pt x="154" y="164"/>
                  </a:cubicBezTo>
                  <a:cubicBezTo>
                    <a:pt x="167" y="164"/>
                    <a:pt x="180" y="161"/>
                    <a:pt x="192" y="155"/>
                  </a:cubicBezTo>
                  <a:cubicBezTo>
                    <a:pt x="234" y="135"/>
                    <a:pt x="252" y="85"/>
                    <a:pt x="233" y="43"/>
                  </a:cubicBezTo>
                  <a:cubicBezTo>
                    <a:pt x="231" y="38"/>
                    <a:pt x="233" y="32"/>
                    <a:pt x="238" y="30"/>
                  </a:cubicBezTo>
                  <a:cubicBezTo>
                    <a:pt x="297" y="1"/>
                    <a:pt x="297" y="1"/>
                    <a:pt x="297" y="1"/>
                  </a:cubicBezTo>
                  <a:cubicBezTo>
                    <a:pt x="299" y="0"/>
                    <a:pt x="302" y="0"/>
                    <a:pt x="305" y="1"/>
                  </a:cubicBezTo>
                  <a:cubicBezTo>
                    <a:pt x="307" y="1"/>
                    <a:pt x="309" y="3"/>
                    <a:pt x="310" y="6"/>
                  </a:cubicBezTo>
                  <a:cubicBezTo>
                    <a:pt x="349" y="91"/>
                    <a:pt x="314" y="190"/>
                    <a:pt x="230" y="232"/>
                  </a:cubicBezTo>
                  <a:cubicBezTo>
                    <a:pt x="206" y="244"/>
                    <a:pt x="181" y="250"/>
                    <a:pt x="154" y="250"/>
                  </a:cubicBezTo>
                  <a:close/>
                  <a:moveTo>
                    <a:pt x="25" y="158"/>
                  </a:moveTo>
                  <a:cubicBezTo>
                    <a:pt x="52" y="202"/>
                    <a:pt x="101" y="230"/>
                    <a:pt x="154" y="230"/>
                  </a:cubicBezTo>
                  <a:cubicBezTo>
                    <a:pt x="178" y="230"/>
                    <a:pt x="200" y="224"/>
                    <a:pt x="221" y="214"/>
                  </a:cubicBezTo>
                  <a:cubicBezTo>
                    <a:pt x="292" y="179"/>
                    <a:pt x="324" y="97"/>
                    <a:pt x="296" y="24"/>
                  </a:cubicBezTo>
                  <a:cubicBezTo>
                    <a:pt x="255" y="44"/>
                    <a:pt x="255" y="44"/>
                    <a:pt x="255" y="44"/>
                  </a:cubicBezTo>
                  <a:cubicBezTo>
                    <a:pt x="272" y="94"/>
                    <a:pt x="249" y="149"/>
                    <a:pt x="201" y="173"/>
                  </a:cubicBezTo>
                  <a:cubicBezTo>
                    <a:pt x="186" y="180"/>
                    <a:pt x="170" y="184"/>
                    <a:pt x="154" y="184"/>
                  </a:cubicBezTo>
                  <a:cubicBezTo>
                    <a:pt x="119" y="184"/>
                    <a:pt x="86" y="166"/>
                    <a:pt x="66" y="137"/>
                  </a:cubicBezTo>
                  <a:lnTo>
                    <a:pt x="25" y="158"/>
                  </a:lnTo>
                  <a:close/>
                </a:path>
              </a:pathLst>
            </a:custGeom>
            <a:solidFill>
              <a:schemeClr val="tx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478" name="computer"/>
          <p:cNvGrpSpPr/>
          <p:nvPr/>
        </p:nvGrpSpPr>
        <p:grpSpPr>
          <a:xfrm>
            <a:off x="7896208" y="514325"/>
            <a:ext cx="1123198" cy="931082"/>
            <a:chOff x="5095876" y="4794250"/>
            <a:chExt cx="2236788" cy="1854200"/>
          </a:xfrm>
        </p:grpSpPr>
        <p:sp>
          <p:nvSpPr>
            <p:cNvPr id="506" name="Freeform 143"/>
            <p:cNvSpPr/>
            <p:nvPr/>
          </p:nvSpPr>
          <p:spPr bwMode="auto">
            <a:xfrm>
              <a:off x="5127626" y="4826000"/>
              <a:ext cx="2173288" cy="1485900"/>
            </a:xfrm>
            <a:custGeom>
              <a:gdLst>
                <a:gd fmla="*/ 63 w 685" name="T0"/>
                <a:gd fmla="*/ 468 h 468" name="T1"/>
                <a:gd fmla="*/ 0 w 685" name="T2"/>
                <a:gd fmla="*/ 406 h 468" name="T3"/>
                <a:gd fmla="*/ 0 w 685" name="T4"/>
                <a:gd fmla="*/ 71 h 468" name="T5"/>
                <a:gd fmla="*/ 63 w 685" name="T6"/>
                <a:gd fmla="*/ 0 h 468" name="T7"/>
                <a:gd fmla="*/ 623 w 685" name="T8"/>
                <a:gd fmla="*/ 0 h 468" name="T9"/>
                <a:gd fmla="*/ 685 w 685" name="T10"/>
                <a:gd fmla="*/ 71 h 468" name="T11"/>
                <a:gd fmla="*/ 685 w 685" name="T12"/>
                <a:gd fmla="*/ 406 h 468" name="T13"/>
                <a:gd fmla="*/ 623 w 685" name="T14"/>
                <a:gd fmla="*/ 468 h 468" name="T15"/>
                <a:gd fmla="*/ 63 w 685" name="T16"/>
                <a:gd fmla="*/ 468 h 468" name="T17"/>
                <a:gd fmla="*/ 63 w 685" name="T18"/>
                <a:gd fmla="*/ 468 h 468" name="T1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b="b" l="0" r="r" t="0"/>
              <a:pathLst>
                <a:path h="468" w="685">
                  <a:moveTo>
                    <a:pt x="63" y="468"/>
                  </a:moveTo>
                  <a:cubicBezTo>
                    <a:pt x="32" y="468"/>
                    <a:pt x="0" y="445"/>
                    <a:pt x="0" y="406"/>
                  </a:cubicBezTo>
                  <a:cubicBezTo>
                    <a:pt x="0" y="71"/>
                    <a:pt x="0" y="71"/>
                    <a:pt x="0" y="71"/>
                  </a:cubicBezTo>
                  <a:cubicBezTo>
                    <a:pt x="0" y="32"/>
                    <a:pt x="32" y="0"/>
                    <a:pt x="63" y="0"/>
                  </a:cubicBezTo>
                  <a:cubicBezTo>
                    <a:pt x="623" y="0"/>
                    <a:pt x="623" y="0"/>
                    <a:pt x="623" y="0"/>
                  </a:cubicBezTo>
                  <a:cubicBezTo>
                    <a:pt x="662" y="0"/>
                    <a:pt x="685" y="32"/>
                    <a:pt x="685" y="71"/>
                  </a:cubicBezTo>
                  <a:cubicBezTo>
                    <a:pt x="685" y="406"/>
                    <a:pt x="685" y="406"/>
                    <a:pt x="685" y="406"/>
                  </a:cubicBezTo>
                  <a:cubicBezTo>
                    <a:pt x="685" y="445"/>
                    <a:pt x="662" y="468"/>
                    <a:pt x="623" y="468"/>
                  </a:cubicBezTo>
                  <a:cubicBezTo>
                    <a:pt x="63" y="468"/>
                    <a:pt x="63" y="468"/>
                    <a:pt x="63" y="468"/>
                  </a:cubicBezTo>
                  <a:cubicBezTo>
                    <a:pt x="63" y="468"/>
                    <a:pt x="63" y="468"/>
                    <a:pt x="63" y="468"/>
                  </a:cubicBezTo>
                  <a:close/>
                </a:path>
              </a:pathLst>
            </a:custGeom>
            <a:gradFill>
              <a:gsLst>
                <a:gs pos="100000">
                  <a:schemeClr val="tx2">
                    <a:lumMod val="60000"/>
                    <a:lumOff val="40000"/>
                  </a:schemeClr>
                </a:gs>
                <a:gs pos="0">
                  <a:schemeClr val="tx2">
                    <a:lumMod val="50000"/>
                  </a:schemeClr>
                </a:gs>
              </a:gsLst>
              <a:lin ang="16200000" scaled="1"/>
            </a:gra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7" name="Freeform 144"/>
            <p:cNvSpPr>
              <a:spLocks noEditPoints="1"/>
            </p:cNvSpPr>
            <p:nvPr/>
          </p:nvSpPr>
          <p:spPr bwMode="auto">
            <a:xfrm>
              <a:off x="5095876" y="4794250"/>
              <a:ext cx="2236788" cy="1549400"/>
            </a:xfrm>
            <a:custGeom>
              <a:gdLst>
                <a:gd fmla="*/ 633 w 705" name="T0"/>
                <a:gd fmla="*/ 488 h 488" name="T1"/>
                <a:gd fmla="*/ 73 w 705" name="T2"/>
                <a:gd fmla="*/ 488 h 488" name="T3"/>
                <a:gd fmla="*/ 0 w 705" name="T4"/>
                <a:gd fmla="*/ 416 h 488" name="T5"/>
                <a:gd fmla="*/ 0 w 705" name="T6"/>
                <a:gd fmla="*/ 81 h 488" name="T7"/>
                <a:gd fmla="*/ 73 w 705" name="T8"/>
                <a:gd fmla="*/ 0 h 488" name="T9"/>
                <a:gd fmla="*/ 633 w 705" name="T10"/>
                <a:gd fmla="*/ 0 h 488" name="T11"/>
                <a:gd fmla="*/ 705 w 705" name="T12"/>
                <a:gd fmla="*/ 81 h 488" name="T13"/>
                <a:gd fmla="*/ 705 w 705" name="T14"/>
                <a:gd fmla="*/ 416 h 488" name="T15"/>
                <a:gd fmla="*/ 633 w 705" name="T16"/>
                <a:gd fmla="*/ 488 h 488" name="T17"/>
                <a:gd fmla="*/ 73 w 705" name="T18"/>
                <a:gd fmla="*/ 20 h 488" name="T19"/>
                <a:gd fmla="*/ 20 w 705" name="T20"/>
                <a:gd fmla="*/ 81 h 488" name="T21"/>
                <a:gd fmla="*/ 20 w 705" name="T22"/>
                <a:gd fmla="*/ 416 h 488" name="T23"/>
                <a:gd fmla="*/ 73 w 705" name="T24"/>
                <a:gd fmla="*/ 468 h 488" name="T25"/>
                <a:gd fmla="*/ 633 w 705" name="T26"/>
                <a:gd fmla="*/ 468 h 488" name="T27"/>
                <a:gd fmla="*/ 685 w 705" name="T28"/>
                <a:gd fmla="*/ 416 h 488" name="T29"/>
                <a:gd fmla="*/ 685 w 705" name="T30"/>
                <a:gd fmla="*/ 81 h 488" name="T31"/>
                <a:gd fmla="*/ 633 w 705" name="T32"/>
                <a:gd fmla="*/ 20 h 488" name="T33"/>
                <a:gd fmla="*/ 73 w 705" name="T34"/>
                <a:gd fmla="*/ 20 h 488" name="T3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b="b" l="0" r="r" t="0"/>
              <a:pathLst>
                <a:path h="488" w="705">
                  <a:moveTo>
                    <a:pt x="633" y="488"/>
                  </a:moveTo>
                  <a:cubicBezTo>
                    <a:pt x="73" y="488"/>
                    <a:pt x="73" y="488"/>
                    <a:pt x="73" y="488"/>
                  </a:cubicBezTo>
                  <a:cubicBezTo>
                    <a:pt x="37" y="488"/>
                    <a:pt x="0" y="461"/>
                    <a:pt x="0" y="416"/>
                  </a:cubicBezTo>
                  <a:cubicBezTo>
                    <a:pt x="0" y="81"/>
                    <a:pt x="0" y="81"/>
                    <a:pt x="0" y="81"/>
                  </a:cubicBezTo>
                  <a:cubicBezTo>
                    <a:pt x="0" y="38"/>
                    <a:pt x="34" y="0"/>
                    <a:pt x="73" y="0"/>
                  </a:cubicBezTo>
                  <a:cubicBezTo>
                    <a:pt x="633" y="0"/>
                    <a:pt x="633" y="0"/>
                    <a:pt x="633" y="0"/>
                  </a:cubicBezTo>
                  <a:cubicBezTo>
                    <a:pt x="675" y="0"/>
                    <a:pt x="705" y="33"/>
                    <a:pt x="705" y="81"/>
                  </a:cubicBezTo>
                  <a:cubicBezTo>
                    <a:pt x="705" y="416"/>
                    <a:pt x="705" y="416"/>
                    <a:pt x="705" y="416"/>
                  </a:cubicBezTo>
                  <a:cubicBezTo>
                    <a:pt x="705" y="460"/>
                    <a:pt x="677" y="488"/>
                    <a:pt x="633" y="488"/>
                  </a:cubicBezTo>
                  <a:close/>
                  <a:moveTo>
                    <a:pt x="73" y="20"/>
                  </a:moveTo>
                  <a:cubicBezTo>
                    <a:pt x="48" y="20"/>
                    <a:pt x="20" y="46"/>
                    <a:pt x="20" y="81"/>
                  </a:cubicBezTo>
                  <a:cubicBezTo>
                    <a:pt x="20" y="416"/>
                    <a:pt x="20" y="416"/>
                    <a:pt x="20" y="416"/>
                  </a:cubicBezTo>
                  <a:cubicBezTo>
                    <a:pt x="20" y="450"/>
                    <a:pt x="47" y="468"/>
                    <a:pt x="73" y="468"/>
                  </a:cubicBezTo>
                  <a:cubicBezTo>
                    <a:pt x="633" y="468"/>
                    <a:pt x="633" y="468"/>
                    <a:pt x="633" y="468"/>
                  </a:cubicBezTo>
                  <a:cubicBezTo>
                    <a:pt x="666" y="468"/>
                    <a:pt x="685" y="449"/>
                    <a:pt x="685" y="416"/>
                  </a:cubicBezTo>
                  <a:cubicBezTo>
                    <a:pt x="685" y="81"/>
                    <a:pt x="685" y="81"/>
                    <a:pt x="685" y="81"/>
                  </a:cubicBezTo>
                  <a:cubicBezTo>
                    <a:pt x="685" y="51"/>
                    <a:pt x="669" y="20"/>
                    <a:pt x="633" y="20"/>
                  </a:cubicBezTo>
                  <a:lnTo>
                    <a:pt x="73" y="2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8" name="Freeform 145"/>
            <p:cNvSpPr/>
            <p:nvPr/>
          </p:nvSpPr>
          <p:spPr bwMode="auto">
            <a:xfrm>
              <a:off x="5661026" y="6321425"/>
              <a:ext cx="1108075" cy="295275"/>
            </a:xfrm>
            <a:custGeom>
              <a:gdLst>
                <a:gd fmla="*/ 349 w 349" name="T0"/>
                <a:gd fmla="*/ 54 h 93" name="T1"/>
                <a:gd fmla="*/ 310 w 349" name="T2"/>
                <a:gd fmla="*/ 93 h 93" name="T3"/>
                <a:gd fmla="*/ 31 w 349" name="T4"/>
                <a:gd fmla="*/ 93 h 93" name="T5"/>
                <a:gd fmla="*/ 0 w 349" name="T6"/>
                <a:gd fmla="*/ 54 h 93" name="T7"/>
                <a:gd fmla="*/ 0 w 349" name="T8"/>
                <a:gd fmla="*/ 31 h 93" name="T9"/>
                <a:gd fmla="*/ 31 w 349" name="T10"/>
                <a:gd fmla="*/ 0 h 93" name="T11"/>
                <a:gd fmla="*/ 310 w 349" name="T12"/>
                <a:gd fmla="*/ 0 h 93" name="T13"/>
                <a:gd fmla="*/ 349 w 349" name="T14"/>
                <a:gd fmla="*/ 31 h 93" name="T15"/>
                <a:gd fmla="*/ 349 w 349" name="T16"/>
                <a:gd fmla="*/ 54 h 93" name="T17"/>
                <a:gd fmla="*/ 349 w 349" name="T18"/>
                <a:gd fmla="*/ 54 h 93" name="T1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b="b" l="0" r="r" t="0"/>
              <a:pathLst>
                <a:path h="93" w="349">
                  <a:moveTo>
                    <a:pt x="349" y="54"/>
                  </a:moveTo>
                  <a:cubicBezTo>
                    <a:pt x="349" y="77"/>
                    <a:pt x="334" y="93"/>
                    <a:pt x="310" y="93"/>
                  </a:cubicBezTo>
                  <a:cubicBezTo>
                    <a:pt x="31" y="93"/>
                    <a:pt x="31" y="93"/>
                    <a:pt x="31" y="93"/>
                  </a:cubicBezTo>
                  <a:cubicBezTo>
                    <a:pt x="16" y="93"/>
                    <a:pt x="0" y="77"/>
                    <a:pt x="0" y="54"/>
                  </a:cubicBezTo>
                  <a:cubicBezTo>
                    <a:pt x="0" y="31"/>
                    <a:pt x="0" y="31"/>
                    <a:pt x="0" y="31"/>
                  </a:cubicBezTo>
                  <a:cubicBezTo>
                    <a:pt x="0" y="16"/>
                    <a:pt x="16" y="0"/>
                    <a:pt x="31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34" y="0"/>
                    <a:pt x="349" y="16"/>
                    <a:pt x="349" y="31"/>
                  </a:cubicBezTo>
                  <a:cubicBezTo>
                    <a:pt x="349" y="54"/>
                    <a:pt x="349" y="54"/>
                    <a:pt x="349" y="54"/>
                  </a:cubicBezTo>
                  <a:cubicBezTo>
                    <a:pt x="349" y="54"/>
                    <a:pt x="349" y="54"/>
                    <a:pt x="349" y="54"/>
                  </a:cubicBezTo>
                  <a:close/>
                </a:path>
              </a:pathLst>
            </a:custGeom>
            <a:gradFill>
              <a:gsLst>
                <a:gs pos="100000">
                  <a:schemeClr val="tx2">
                    <a:lumMod val="60000"/>
                    <a:lumOff val="40000"/>
                  </a:schemeClr>
                </a:gs>
                <a:gs pos="0">
                  <a:schemeClr val="tx2">
                    <a:lumMod val="50000"/>
                  </a:schemeClr>
                </a:gs>
              </a:gsLst>
              <a:lin ang="16200000" scaled="1"/>
            </a:gra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9" name="Freeform 146"/>
            <p:cNvSpPr>
              <a:spLocks noEditPoints="1"/>
            </p:cNvSpPr>
            <p:nvPr/>
          </p:nvSpPr>
          <p:spPr bwMode="auto">
            <a:xfrm>
              <a:off x="5629276" y="6289675"/>
              <a:ext cx="1171575" cy="358775"/>
            </a:xfrm>
            <a:custGeom>
              <a:gdLst>
                <a:gd fmla="*/ 320 w 369" name="T0"/>
                <a:gd fmla="*/ 113 h 113" name="T1"/>
                <a:gd fmla="*/ 41 w 369" name="T2"/>
                <a:gd fmla="*/ 113 h 113" name="T3"/>
                <a:gd fmla="*/ 0 w 369" name="T4"/>
                <a:gd fmla="*/ 64 h 113" name="T5"/>
                <a:gd fmla="*/ 0 w 369" name="T6"/>
                <a:gd fmla="*/ 41 h 113" name="T7"/>
                <a:gd fmla="*/ 41 w 369" name="T8"/>
                <a:gd fmla="*/ 0 h 113" name="T9"/>
                <a:gd fmla="*/ 320 w 369" name="T10"/>
                <a:gd fmla="*/ 0 h 113" name="T11"/>
                <a:gd fmla="*/ 369 w 369" name="T12"/>
                <a:gd fmla="*/ 41 h 113" name="T13"/>
                <a:gd fmla="*/ 369 w 369" name="T14"/>
                <a:gd fmla="*/ 64 h 113" name="T15"/>
                <a:gd fmla="*/ 320 w 369" name="T16"/>
                <a:gd fmla="*/ 113 h 113" name="T17"/>
                <a:gd fmla="*/ 41 w 369" name="T18"/>
                <a:gd fmla="*/ 20 h 113" name="T19"/>
                <a:gd fmla="*/ 20 w 369" name="T20"/>
                <a:gd fmla="*/ 41 h 113" name="T21"/>
                <a:gd fmla="*/ 20 w 369" name="T22"/>
                <a:gd fmla="*/ 64 h 113" name="T23"/>
                <a:gd fmla="*/ 41 w 369" name="T24"/>
                <a:gd fmla="*/ 93 h 113" name="T25"/>
                <a:gd fmla="*/ 320 w 369" name="T26"/>
                <a:gd fmla="*/ 93 h 113" name="T27"/>
                <a:gd fmla="*/ 349 w 369" name="T28"/>
                <a:gd fmla="*/ 64 h 113" name="T29"/>
                <a:gd fmla="*/ 349 w 369" name="T30"/>
                <a:gd fmla="*/ 41 h 113" name="T31"/>
                <a:gd fmla="*/ 320 w 369" name="T32"/>
                <a:gd fmla="*/ 20 h 113" name="T33"/>
                <a:gd fmla="*/ 41 w 369" name="T34"/>
                <a:gd fmla="*/ 20 h 113" name="T3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b="b" l="0" r="r" t="0"/>
              <a:pathLst>
                <a:path h="113" w="369">
                  <a:moveTo>
                    <a:pt x="320" y="113"/>
                  </a:moveTo>
                  <a:cubicBezTo>
                    <a:pt x="41" y="113"/>
                    <a:pt x="41" y="113"/>
                    <a:pt x="41" y="113"/>
                  </a:cubicBezTo>
                  <a:cubicBezTo>
                    <a:pt x="22" y="113"/>
                    <a:pt x="0" y="94"/>
                    <a:pt x="0" y="64"/>
                  </a:cubicBezTo>
                  <a:cubicBezTo>
                    <a:pt x="0" y="41"/>
                    <a:pt x="0" y="41"/>
                    <a:pt x="0" y="41"/>
                  </a:cubicBezTo>
                  <a:cubicBezTo>
                    <a:pt x="0" y="20"/>
                    <a:pt x="20" y="0"/>
                    <a:pt x="41" y="0"/>
                  </a:cubicBezTo>
                  <a:cubicBezTo>
                    <a:pt x="320" y="0"/>
                    <a:pt x="320" y="0"/>
                    <a:pt x="320" y="0"/>
                  </a:cubicBezTo>
                  <a:cubicBezTo>
                    <a:pt x="351" y="0"/>
                    <a:pt x="369" y="21"/>
                    <a:pt x="369" y="41"/>
                  </a:cubicBezTo>
                  <a:cubicBezTo>
                    <a:pt x="369" y="64"/>
                    <a:pt x="369" y="64"/>
                    <a:pt x="369" y="64"/>
                  </a:cubicBezTo>
                  <a:cubicBezTo>
                    <a:pt x="369" y="93"/>
                    <a:pt x="349" y="113"/>
                    <a:pt x="320" y="113"/>
                  </a:cubicBezTo>
                  <a:close/>
                  <a:moveTo>
                    <a:pt x="41" y="20"/>
                  </a:moveTo>
                  <a:cubicBezTo>
                    <a:pt x="31" y="20"/>
                    <a:pt x="20" y="31"/>
                    <a:pt x="20" y="41"/>
                  </a:cubicBezTo>
                  <a:cubicBezTo>
                    <a:pt x="20" y="64"/>
                    <a:pt x="20" y="64"/>
                    <a:pt x="20" y="64"/>
                  </a:cubicBezTo>
                  <a:cubicBezTo>
                    <a:pt x="20" y="81"/>
                    <a:pt x="31" y="93"/>
                    <a:pt x="41" y="93"/>
                  </a:cubicBezTo>
                  <a:cubicBezTo>
                    <a:pt x="320" y="93"/>
                    <a:pt x="320" y="93"/>
                    <a:pt x="320" y="93"/>
                  </a:cubicBezTo>
                  <a:cubicBezTo>
                    <a:pt x="338" y="93"/>
                    <a:pt x="349" y="82"/>
                    <a:pt x="349" y="64"/>
                  </a:cubicBezTo>
                  <a:cubicBezTo>
                    <a:pt x="349" y="41"/>
                    <a:pt x="349" y="41"/>
                    <a:pt x="349" y="41"/>
                  </a:cubicBezTo>
                  <a:cubicBezTo>
                    <a:pt x="349" y="31"/>
                    <a:pt x="338" y="20"/>
                    <a:pt x="320" y="20"/>
                  </a:cubicBezTo>
                  <a:lnTo>
                    <a:pt x="41" y="2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10" name="Freeform 147"/>
            <p:cNvSpPr/>
            <p:nvPr/>
          </p:nvSpPr>
          <p:spPr bwMode="auto">
            <a:xfrm>
              <a:off x="5327651" y="5026025"/>
              <a:ext cx="1776413" cy="1085850"/>
            </a:xfrm>
            <a:custGeom>
              <a:gdLst>
                <a:gd fmla="*/ 31 w 560" name="T0"/>
                <a:gd fmla="*/ 342 h 342" name="T1"/>
                <a:gd fmla="*/ 0 w 560" name="T2"/>
                <a:gd fmla="*/ 311 h 342" name="T3"/>
                <a:gd fmla="*/ 0 w 560" name="T4"/>
                <a:gd fmla="*/ 39 h 342" name="T5"/>
                <a:gd fmla="*/ 31 w 560" name="T6"/>
                <a:gd fmla="*/ 0 h 342" name="T7"/>
                <a:gd fmla="*/ 528 w 560" name="T8"/>
                <a:gd fmla="*/ 0 h 342" name="T9"/>
                <a:gd fmla="*/ 560 w 560" name="T10"/>
                <a:gd fmla="*/ 39 h 342" name="T11"/>
                <a:gd fmla="*/ 560 w 560" name="T12"/>
                <a:gd fmla="*/ 311 h 342" name="T13"/>
                <a:gd fmla="*/ 528 w 560" name="T14"/>
                <a:gd fmla="*/ 342 h 342" name="T15"/>
                <a:gd fmla="*/ 31 w 560" name="T16"/>
                <a:gd fmla="*/ 342 h 342" name="T17"/>
                <a:gd fmla="*/ 31 w 560" name="T18"/>
                <a:gd fmla="*/ 342 h 342" name="T1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b="b" l="0" r="r" t="0"/>
              <a:pathLst>
                <a:path h="342" w="560">
                  <a:moveTo>
                    <a:pt x="31" y="342"/>
                  </a:moveTo>
                  <a:cubicBezTo>
                    <a:pt x="16" y="342"/>
                    <a:pt x="0" y="327"/>
                    <a:pt x="0" y="311"/>
                  </a:cubicBezTo>
                  <a:cubicBezTo>
                    <a:pt x="0" y="39"/>
                    <a:pt x="0" y="39"/>
                    <a:pt x="0" y="39"/>
                  </a:cubicBezTo>
                  <a:cubicBezTo>
                    <a:pt x="0" y="16"/>
                    <a:pt x="16" y="0"/>
                    <a:pt x="31" y="0"/>
                  </a:cubicBezTo>
                  <a:cubicBezTo>
                    <a:pt x="528" y="0"/>
                    <a:pt x="528" y="0"/>
                    <a:pt x="528" y="0"/>
                  </a:cubicBezTo>
                  <a:cubicBezTo>
                    <a:pt x="552" y="0"/>
                    <a:pt x="560" y="16"/>
                    <a:pt x="560" y="39"/>
                  </a:cubicBezTo>
                  <a:cubicBezTo>
                    <a:pt x="560" y="311"/>
                    <a:pt x="560" y="311"/>
                    <a:pt x="560" y="311"/>
                  </a:cubicBezTo>
                  <a:cubicBezTo>
                    <a:pt x="560" y="327"/>
                    <a:pt x="552" y="342"/>
                    <a:pt x="528" y="342"/>
                  </a:cubicBezTo>
                  <a:cubicBezTo>
                    <a:pt x="31" y="342"/>
                    <a:pt x="31" y="342"/>
                    <a:pt x="31" y="342"/>
                  </a:cubicBezTo>
                  <a:cubicBezTo>
                    <a:pt x="31" y="342"/>
                    <a:pt x="31" y="342"/>
                    <a:pt x="31" y="342"/>
                  </a:cubicBezTo>
                  <a:close/>
                </a:path>
              </a:pathLst>
            </a:custGeom>
            <a:gradFill>
              <a:gsLst>
                <a:gs pos="0">
                  <a:schemeClr val="bg1"/>
                </a:gs>
                <a:gs pos="91000">
                  <a:schemeClr val="bg2">
                    <a:lumMod val="90000"/>
                  </a:schemeClr>
                </a:gs>
              </a:gsLst>
              <a:lin ang="18000000" scaled="0"/>
            </a:gra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11" name="Freeform 148"/>
            <p:cNvSpPr>
              <a:spLocks noEditPoints="1"/>
            </p:cNvSpPr>
            <p:nvPr/>
          </p:nvSpPr>
          <p:spPr bwMode="auto">
            <a:xfrm>
              <a:off x="5308601" y="5006975"/>
              <a:ext cx="1814513" cy="1123950"/>
            </a:xfrm>
            <a:custGeom>
              <a:gdLst>
                <a:gd fmla="*/ 534 w 572" name="T0"/>
                <a:gd fmla="*/ 354 h 354" name="T1"/>
                <a:gd fmla="*/ 37 w 572" name="T2"/>
                <a:gd fmla="*/ 354 h 354" name="T3"/>
                <a:gd fmla="*/ 0 w 572" name="T4"/>
                <a:gd fmla="*/ 317 h 354" name="T5"/>
                <a:gd fmla="*/ 0 w 572" name="T6"/>
                <a:gd fmla="*/ 45 h 354" name="T7"/>
                <a:gd fmla="*/ 37 w 572" name="T8"/>
                <a:gd fmla="*/ 0 h 354" name="T9"/>
                <a:gd fmla="*/ 534 w 572" name="T10"/>
                <a:gd fmla="*/ 0 h 354" name="T11"/>
                <a:gd fmla="*/ 572 w 572" name="T12"/>
                <a:gd fmla="*/ 45 h 354" name="T13"/>
                <a:gd fmla="*/ 572 w 572" name="T14"/>
                <a:gd fmla="*/ 317 h 354" name="T15"/>
                <a:gd fmla="*/ 534 w 572" name="T16"/>
                <a:gd fmla="*/ 354 h 354" name="T17"/>
                <a:gd fmla="*/ 37 w 572" name="T18"/>
                <a:gd fmla="*/ 12 h 354" name="T19"/>
                <a:gd fmla="*/ 12 w 572" name="T20"/>
                <a:gd fmla="*/ 45 h 354" name="T21"/>
                <a:gd fmla="*/ 12 w 572" name="T22"/>
                <a:gd fmla="*/ 317 h 354" name="T23"/>
                <a:gd fmla="*/ 37 w 572" name="T24"/>
                <a:gd fmla="*/ 342 h 354" name="T25"/>
                <a:gd fmla="*/ 534 w 572" name="T26"/>
                <a:gd fmla="*/ 342 h 354" name="T27"/>
                <a:gd fmla="*/ 560 w 572" name="T28"/>
                <a:gd fmla="*/ 317 h 354" name="T29"/>
                <a:gd fmla="*/ 560 w 572" name="T30"/>
                <a:gd fmla="*/ 45 h 354" name="T31"/>
                <a:gd fmla="*/ 534 w 572" name="T32"/>
                <a:gd fmla="*/ 12 h 354" name="T33"/>
                <a:gd fmla="*/ 37 w 572" name="T34"/>
                <a:gd fmla="*/ 12 h 354" name="T3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b="b" l="0" r="r" t="0"/>
              <a:pathLst>
                <a:path h="354" w="572">
                  <a:moveTo>
                    <a:pt x="534" y="354"/>
                  </a:moveTo>
                  <a:cubicBezTo>
                    <a:pt x="37" y="354"/>
                    <a:pt x="37" y="354"/>
                    <a:pt x="37" y="354"/>
                  </a:cubicBezTo>
                  <a:cubicBezTo>
                    <a:pt x="18" y="354"/>
                    <a:pt x="0" y="336"/>
                    <a:pt x="0" y="317"/>
                  </a:cubicBezTo>
                  <a:cubicBezTo>
                    <a:pt x="0" y="45"/>
                    <a:pt x="0" y="45"/>
                    <a:pt x="0" y="45"/>
                  </a:cubicBezTo>
                  <a:cubicBezTo>
                    <a:pt x="0" y="17"/>
                    <a:pt x="19" y="0"/>
                    <a:pt x="37" y="0"/>
                  </a:cubicBezTo>
                  <a:cubicBezTo>
                    <a:pt x="534" y="0"/>
                    <a:pt x="534" y="0"/>
                    <a:pt x="534" y="0"/>
                  </a:cubicBezTo>
                  <a:cubicBezTo>
                    <a:pt x="559" y="0"/>
                    <a:pt x="572" y="15"/>
                    <a:pt x="572" y="45"/>
                  </a:cubicBezTo>
                  <a:cubicBezTo>
                    <a:pt x="572" y="317"/>
                    <a:pt x="572" y="317"/>
                    <a:pt x="572" y="317"/>
                  </a:cubicBezTo>
                  <a:cubicBezTo>
                    <a:pt x="572" y="335"/>
                    <a:pt x="562" y="354"/>
                    <a:pt x="534" y="354"/>
                  </a:cubicBezTo>
                  <a:close/>
                  <a:moveTo>
                    <a:pt x="37" y="12"/>
                  </a:moveTo>
                  <a:cubicBezTo>
                    <a:pt x="25" y="12"/>
                    <a:pt x="12" y="25"/>
                    <a:pt x="12" y="45"/>
                  </a:cubicBezTo>
                  <a:cubicBezTo>
                    <a:pt x="12" y="317"/>
                    <a:pt x="12" y="317"/>
                    <a:pt x="12" y="317"/>
                  </a:cubicBezTo>
                  <a:cubicBezTo>
                    <a:pt x="12" y="330"/>
                    <a:pt x="25" y="342"/>
                    <a:pt x="37" y="342"/>
                  </a:cubicBezTo>
                  <a:cubicBezTo>
                    <a:pt x="534" y="342"/>
                    <a:pt x="534" y="342"/>
                    <a:pt x="534" y="342"/>
                  </a:cubicBezTo>
                  <a:cubicBezTo>
                    <a:pt x="555" y="342"/>
                    <a:pt x="560" y="329"/>
                    <a:pt x="560" y="317"/>
                  </a:cubicBezTo>
                  <a:cubicBezTo>
                    <a:pt x="560" y="45"/>
                    <a:pt x="560" y="45"/>
                    <a:pt x="560" y="45"/>
                  </a:cubicBezTo>
                  <a:cubicBezTo>
                    <a:pt x="560" y="16"/>
                    <a:pt x="547" y="12"/>
                    <a:pt x="534" y="12"/>
                  </a:cubicBezTo>
                  <a:lnTo>
                    <a:pt x="37" y="12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480" name="single paper"/>
          <p:cNvGrpSpPr/>
          <p:nvPr/>
        </p:nvGrpSpPr>
        <p:grpSpPr>
          <a:xfrm>
            <a:off x="2829552" y="358081"/>
            <a:ext cx="853758" cy="1087326"/>
            <a:chOff x="5194301" y="2371725"/>
            <a:chExt cx="1700213" cy="2165350"/>
          </a:xfrm>
        </p:grpSpPr>
        <p:sp>
          <p:nvSpPr>
            <p:cNvPr id="482" name="Freeform 152"/>
            <p:cNvSpPr/>
            <p:nvPr/>
          </p:nvSpPr>
          <p:spPr bwMode="auto">
            <a:xfrm>
              <a:off x="5226051" y="2403475"/>
              <a:ext cx="1636713" cy="2101850"/>
            </a:xfrm>
            <a:custGeom>
              <a:gdLst>
                <a:gd fmla="*/ 36 w 516" name="T0"/>
                <a:gd fmla="*/ 662 h 662" name="T1"/>
                <a:gd fmla="*/ 0 w 516" name="T2"/>
                <a:gd fmla="*/ 625 h 662" name="T3"/>
                <a:gd fmla="*/ 0 w 516" name="T4"/>
                <a:gd fmla="*/ 37 h 662" name="T5"/>
                <a:gd fmla="*/ 36 w 516" name="T6"/>
                <a:gd fmla="*/ 0 h 662" name="T7"/>
                <a:gd fmla="*/ 479 w 516" name="T8"/>
                <a:gd fmla="*/ 0 h 662" name="T9"/>
                <a:gd fmla="*/ 516 w 516" name="T10"/>
                <a:gd fmla="*/ 37 h 662" name="T11"/>
                <a:gd fmla="*/ 516 w 516" name="T12"/>
                <a:gd fmla="*/ 625 h 662" name="T13"/>
                <a:gd fmla="*/ 479 w 516" name="T14"/>
                <a:gd fmla="*/ 662 h 662" name="T15"/>
                <a:gd fmla="*/ 36 w 516" name="T16"/>
                <a:gd fmla="*/ 662 h 662" name="T1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b="b" l="0" r="r" t="0"/>
              <a:pathLst>
                <a:path h="662" w="516">
                  <a:moveTo>
                    <a:pt x="36" y="662"/>
                  </a:moveTo>
                  <a:cubicBezTo>
                    <a:pt x="16" y="662"/>
                    <a:pt x="0" y="646"/>
                    <a:pt x="0" y="625"/>
                  </a:cubicBezTo>
                  <a:cubicBezTo>
                    <a:pt x="0" y="37"/>
                    <a:pt x="0" y="37"/>
                    <a:pt x="0" y="37"/>
                  </a:cubicBezTo>
                  <a:cubicBezTo>
                    <a:pt x="0" y="17"/>
                    <a:pt x="16" y="0"/>
                    <a:pt x="36" y="0"/>
                  </a:cubicBezTo>
                  <a:cubicBezTo>
                    <a:pt x="479" y="0"/>
                    <a:pt x="479" y="0"/>
                    <a:pt x="479" y="0"/>
                  </a:cubicBezTo>
                  <a:cubicBezTo>
                    <a:pt x="499" y="0"/>
                    <a:pt x="516" y="17"/>
                    <a:pt x="516" y="37"/>
                  </a:cubicBezTo>
                  <a:cubicBezTo>
                    <a:pt x="516" y="625"/>
                    <a:pt x="516" y="625"/>
                    <a:pt x="516" y="625"/>
                  </a:cubicBezTo>
                  <a:cubicBezTo>
                    <a:pt x="516" y="646"/>
                    <a:pt x="499" y="662"/>
                    <a:pt x="479" y="662"/>
                  </a:cubicBezTo>
                  <a:lnTo>
                    <a:pt x="36" y="662"/>
                  </a:lnTo>
                  <a:close/>
                </a:path>
              </a:pathLst>
            </a:custGeom>
            <a:gradFill>
              <a:gsLst>
                <a:gs pos="50000">
                  <a:schemeClr val="bg1">
                    <a:lumMod val="95000"/>
                  </a:schemeClr>
                </a:gs>
                <a:gs pos="100000">
                  <a:schemeClr val="bg1"/>
                </a:gs>
              </a:gsLst>
              <a:lin ang="16200000" scaled="1"/>
            </a:gra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83" name="Freeform 153"/>
            <p:cNvSpPr>
              <a:spLocks noEditPoints="1"/>
            </p:cNvSpPr>
            <p:nvPr/>
          </p:nvSpPr>
          <p:spPr bwMode="auto">
            <a:xfrm>
              <a:off x="5194301" y="2371725"/>
              <a:ext cx="1700213" cy="2165350"/>
            </a:xfrm>
            <a:custGeom>
              <a:gdLst>
                <a:gd fmla="*/ 489 w 536" name="T0"/>
                <a:gd fmla="*/ 20 h 682" name="T1"/>
                <a:gd fmla="*/ 516 w 536" name="T2"/>
                <a:gd fmla="*/ 47 h 682" name="T3"/>
                <a:gd fmla="*/ 516 w 536" name="T4"/>
                <a:gd fmla="*/ 635 h 682" name="T5"/>
                <a:gd fmla="*/ 489 w 536" name="T6"/>
                <a:gd fmla="*/ 662 h 682" name="T7"/>
                <a:gd fmla="*/ 46 w 536" name="T8"/>
                <a:gd fmla="*/ 662 h 682" name="T9"/>
                <a:gd fmla="*/ 20 w 536" name="T10"/>
                <a:gd fmla="*/ 635 h 682" name="T11"/>
                <a:gd fmla="*/ 20 w 536" name="T12"/>
                <a:gd fmla="*/ 47 h 682" name="T13"/>
                <a:gd fmla="*/ 46 w 536" name="T14"/>
                <a:gd fmla="*/ 20 h 682" name="T15"/>
                <a:gd fmla="*/ 489 w 536" name="T16"/>
                <a:gd fmla="*/ 20 h 682" name="T17"/>
                <a:gd fmla="*/ 489 w 536" name="T18"/>
                <a:gd fmla="*/ 0 h 682" name="T19"/>
                <a:gd fmla="*/ 46 w 536" name="T20"/>
                <a:gd fmla="*/ 0 h 682" name="T21"/>
                <a:gd fmla="*/ 0 w 536" name="T22"/>
                <a:gd fmla="*/ 47 h 682" name="T23"/>
                <a:gd fmla="*/ 0 w 536" name="T24"/>
                <a:gd fmla="*/ 635 h 682" name="T25"/>
                <a:gd fmla="*/ 46 w 536" name="T26"/>
                <a:gd fmla="*/ 682 h 682" name="T27"/>
                <a:gd fmla="*/ 489 w 536" name="T28"/>
                <a:gd fmla="*/ 682 h 682" name="T29"/>
                <a:gd fmla="*/ 536 w 536" name="T30"/>
                <a:gd fmla="*/ 635 h 682" name="T31"/>
                <a:gd fmla="*/ 536 w 536" name="T32"/>
                <a:gd fmla="*/ 47 h 682" name="T33"/>
                <a:gd fmla="*/ 489 w 536" name="T34"/>
                <a:gd fmla="*/ 0 h 682" name="T3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b="b" l="0" r="r" t="0"/>
              <a:pathLst>
                <a:path h="682" w="536">
                  <a:moveTo>
                    <a:pt x="489" y="20"/>
                  </a:moveTo>
                  <a:cubicBezTo>
                    <a:pt x="504" y="20"/>
                    <a:pt x="516" y="32"/>
                    <a:pt x="516" y="47"/>
                  </a:cubicBezTo>
                  <a:cubicBezTo>
                    <a:pt x="516" y="635"/>
                    <a:pt x="516" y="635"/>
                    <a:pt x="516" y="635"/>
                  </a:cubicBezTo>
                  <a:cubicBezTo>
                    <a:pt x="516" y="650"/>
                    <a:pt x="504" y="662"/>
                    <a:pt x="489" y="662"/>
                  </a:cubicBezTo>
                  <a:cubicBezTo>
                    <a:pt x="46" y="662"/>
                    <a:pt x="46" y="662"/>
                    <a:pt x="46" y="662"/>
                  </a:cubicBezTo>
                  <a:cubicBezTo>
                    <a:pt x="32" y="662"/>
                    <a:pt x="20" y="650"/>
                    <a:pt x="20" y="635"/>
                  </a:cubicBezTo>
                  <a:cubicBezTo>
                    <a:pt x="20" y="47"/>
                    <a:pt x="20" y="47"/>
                    <a:pt x="20" y="47"/>
                  </a:cubicBezTo>
                  <a:cubicBezTo>
                    <a:pt x="20" y="32"/>
                    <a:pt x="32" y="20"/>
                    <a:pt x="46" y="20"/>
                  </a:cubicBezTo>
                  <a:cubicBezTo>
                    <a:pt x="489" y="20"/>
                    <a:pt x="489" y="20"/>
                    <a:pt x="489" y="20"/>
                  </a:cubicBezTo>
                  <a:moveTo>
                    <a:pt x="489" y="0"/>
                  </a:moveTo>
                  <a:cubicBezTo>
                    <a:pt x="46" y="0"/>
                    <a:pt x="46" y="0"/>
                    <a:pt x="46" y="0"/>
                  </a:cubicBezTo>
                  <a:cubicBezTo>
                    <a:pt x="21" y="0"/>
                    <a:pt x="0" y="21"/>
                    <a:pt x="0" y="47"/>
                  </a:cubicBezTo>
                  <a:cubicBezTo>
                    <a:pt x="0" y="635"/>
                    <a:pt x="0" y="635"/>
                    <a:pt x="0" y="635"/>
                  </a:cubicBezTo>
                  <a:cubicBezTo>
                    <a:pt x="0" y="661"/>
                    <a:pt x="21" y="682"/>
                    <a:pt x="46" y="682"/>
                  </a:cubicBezTo>
                  <a:cubicBezTo>
                    <a:pt x="489" y="682"/>
                    <a:pt x="489" y="682"/>
                    <a:pt x="489" y="682"/>
                  </a:cubicBezTo>
                  <a:cubicBezTo>
                    <a:pt x="515" y="682"/>
                    <a:pt x="536" y="661"/>
                    <a:pt x="536" y="635"/>
                  </a:cubicBezTo>
                  <a:cubicBezTo>
                    <a:pt x="536" y="47"/>
                    <a:pt x="536" y="47"/>
                    <a:pt x="536" y="47"/>
                  </a:cubicBezTo>
                  <a:cubicBezTo>
                    <a:pt x="536" y="21"/>
                    <a:pt x="515" y="0"/>
                    <a:pt x="489" y="0"/>
                  </a:cubicBezTo>
                  <a:close/>
                </a:path>
              </a:pathLst>
            </a:custGeom>
            <a:solidFill>
              <a:schemeClr val="tx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84" name="Freeform 154"/>
            <p:cNvSpPr>
              <a:spLocks noEditPoints="1"/>
            </p:cNvSpPr>
            <p:nvPr/>
          </p:nvSpPr>
          <p:spPr bwMode="auto">
            <a:xfrm>
              <a:off x="6299201" y="2635250"/>
              <a:ext cx="438150" cy="790575"/>
            </a:xfrm>
            <a:custGeom>
              <a:gdLst>
                <a:gd fmla="*/ 118 w 138" name="T0"/>
                <a:gd fmla="*/ 249 h 249" name="T1"/>
                <a:gd fmla="*/ 19 w 138" name="T2"/>
                <a:gd fmla="*/ 249 h 249" name="T3"/>
                <a:gd fmla="*/ 0 w 138" name="T4"/>
                <a:gd fmla="*/ 230 h 249" name="T5"/>
                <a:gd fmla="*/ 0 w 138" name="T6"/>
                <a:gd fmla="*/ 19 h 249" name="T7"/>
                <a:gd fmla="*/ 19 w 138" name="T8"/>
                <a:gd fmla="*/ 0 h 249" name="T9"/>
                <a:gd fmla="*/ 118 w 138" name="T10"/>
                <a:gd fmla="*/ 0 h 249" name="T11"/>
                <a:gd fmla="*/ 138 w 138" name="T12"/>
                <a:gd fmla="*/ 19 h 249" name="T13"/>
                <a:gd fmla="*/ 138 w 138" name="T14"/>
                <a:gd fmla="*/ 230 h 249" name="T15"/>
                <a:gd fmla="*/ 118 w 138" name="T16"/>
                <a:gd fmla="*/ 249 h 249" name="T17"/>
                <a:gd fmla="*/ 19 w 138" name="T18"/>
                <a:gd fmla="*/ 12 h 249" name="T19"/>
                <a:gd fmla="*/ 12 w 138" name="T20"/>
                <a:gd fmla="*/ 19 h 249" name="T21"/>
                <a:gd fmla="*/ 12 w 138" name="T22"/>
                <a:gd fmla="*/ 230 h 249" name="T23"/>
                <a:gd fmla="*/ 19 w 138" name="T24"/>
                <a:gd fmla="*/ 237 h 249" name="T25"/>
                <a:gd fmla="*/ 118 w 138" name="T26"/>
                <a:gd fmla="*/ 237 h 249" name="T27"/>
                <a:gd fmla="*/ 126 w 138" name="T28"/>
                <a:gd fmla="*/ 230 h 249" name="T29"/>
                <a:gd fmla="*/ 126 w 138" name="T30"/>
                <a:gd fmla="*/ 19 h 249" name="T31"/>
                <a:gd fmla="*/ 118 w 138" name="T32"/>
                <a:gd fmla="*/ 12 h 249" name="T33"/>
                <a:gd fmla="*/ 19 w 138" name="T34"/>
                <a:gd fmla="*/ 12 h 249" name="T3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b="b" l="0" r="r" t="0"/>
              <a:pathLst>
                <a:path h="249" w="138">
                  <a:moveTo>
                    <a:pt x="118" y="249"/>
                  </a:moveTo>
                  <a:cubicBezTo>
                    <a:pt x="19" y="249"/>
                    <a:pt x="19" y="249"/>
                    <a:pt x="19" y="249"/>
                  </a:cubicBezTo>
                  <a:cubicBezTo>
                    <a:pt x="9" y="249"/>
                    <a:pt x="0" y="241"/>
                    <a:pt x="0" y="230"/>
                  </a:cubicBezTo>
                  <a:cubicBezTo>
                    <a:pt x="0" y="19"/>
                    <a:pt x="0" y="19"/>
                    <a:pt x="0" y="19"/>
                  </a:cubicBezTo>
                  <a:cubicBezTo>
                    <a:pt x="0" y="8"/>
                    <a:pt x="9" y="0"/>
                    <a:pt x="19" y="0"/>
                  </a:cubicBezTo>
                  <a:cubicBezTo>
                    <a:pt x="118" y="0"/>
                    <a:pt x="118" y="0"/>
                    <a:pt x="118" y="0"/>
                  </a:cubicBezTo>
                  <a:cubicBezTo>
                    <a:pt x="129" y="0"/>
                    <a:pt x="138" y="8"/>
                    <a:pt x="138" y="19"/>
                  </a:cubicBezTo>
                  <a:cubicBezTo>
                    <a:pt x="138" y="230"/>
                    <a:pt x="138" y="230"/>
                    <a:pt x="138" y="230"/>
                  </a:cubicBezTo>
                  <a:cubicBezTo>
                    <a:pt x="138" y="241"/>
                    <a:pt x="129" y="249"/>
                    <a:pt x="118" y="249"/>
                  </a:cubicBezTo>
                  <a:close/>
                  <a:moveTo>
                    <a:pt x="19" y="12"/>
                  </a:moveTo>
                  <a:cubicBezTo>
                    <a:pt x="15" y="12"/>
                    <a:pt x="12" y="15"/>
                    <a:pt x="12" y="19"/>
                  </a:cubicBezTo>
                  <a:cubicBezTo>
                    <a:pt x="12" y="230"/>
                    <a:pt x="12" y="230"/>
                    <a:pt x="12" y="230"/>
                  </a:cubicBezTo>
                  <a:cubicBezTo>
                    <a:pt x="12" y="234"/>
                    <a:pt x="15" y="237"/>
                    <a:pt x="19" y="237"/>
                  </a:cubicBezTo>
                  <a:cubicBezTo>
                    <a:pt x="118" y="237"/>
                    <a:pt x="118" y="237"/>
                    <a:pt x="118" y="237"/>
                  </a:cubicBezTo>
                  <a:cubicBezTo>
                    <a:pt x="122" y="237"/>
                    <a:pt x="126" y="234"/>
                    <a:pt x="126" y="230"/>
                  </a:cubicBezTo>
                  <a:cubicBezTo>
                    <a:pt x="126" y="19"/>
                    <a:pt x="126" y="19"/>
                    <a:pt x="126" y="19"/>
                  </a:cubicBezTo>
                  <a:cubicBezTo>
                    <a:pt x="126" y="15"/>
                    <a:pt x="122" y="12"/>
                    <a:pt x="118" y="12"/>
                  </a:cubicBezTo>
                  <a:lnTo>
                    <a:pt x="19" y="12"/>
                  </a:lnTo>
                  <a:close/>
                </a:path>
              </a:pathLst>
            </a:custGeom>
            <a:solidFill>
              <a:schemeClr val="tx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85" name="Freeform 155"/>
            <p:cNvSpPr>
              <a:spLocks noEditPoints="1"/>
            </p:cNvSpPr>
            <p:nvPr/>
          </p:nvSpPr>
          <p:spPr bwMode="auto">
            <a:xfrm>
              <a:off x="5400676" y="3765550"/>
              <a:ext cx="790575" cy="536575"/>
            </a:xfrm>
            <a:custGeom>
              <a:gdLst>
                <a:gd fmla="*/ 231 w 249" name="T0"/>
                <a:gd fmla="*/ 169 h 169" name="T1"/>
                <a:gd fmla="*/ 19 w 249" name="T2"/>
                <a:gd fmla="*/ 169 h 169" name="T3"/>
                <a:gd fmla="*/ 0 w 249" name="T4"/>
                <a:gd fmla="*/ 151 h 169" name="T5"/>
                <a:gd fmla="*/ 0 w 249" name="T6"/>
                <a:gd fmla="*/ 18 h 169" name="T7"/>
                <a:gd fmla="*/ 19 w 249" name="T8"/>
                <a:gd fmla="*/ 0 h 169" name="T9"/>
                <a:gd fmla="*/ 231 w 249" name="T10"/>
                <a:gd fmla="*/ 0 h 169" name="T11"/>
                <a:gd fmla="*/ 249 w 249" name="T12"/>
                <a:gd fmla="*/ 18 h 169" name="T13"/>
                <a:gd fmla="*/ 249 w 249" name="T14"/>
                <a:gd fmla="*/ 151 h 169" name="T15"/>
                <a:gd fmla="*/ 231 w 249" name="T16"/>
                <a:gd fmla="*/ 169 h 169" name="T17"/>
                <a:gd fmla="*/ 19 w 249" name="T18"/>
                <a:gd fmla="*/ 12 h 169" name="T19"/>
                <a:gd fmla="*/ 12 w 249" name="T20"/>
                <a:gd fmla="*/ 18 h 169" name="T21"/>
                <a:gd fmla="*/ 12 w 249" name="T22"/>
                <a:gd fmla="*/ 151 h 169" name="T23"/>
                <a:gd fmla="*/ 19 w 249" name="T24"/>
                <a:gd fmla="*/ 157 h 169" name="T25"/>
                <a:gd fmla="*/ 231 w 249" name="T26"/>
                <a:gd fmla="*/ 157 h 169" name="T27"/>
                <a:gd fmla="*/ 237 w 249" name="T28"/>
                <a:gd fmla="*/ 151 h 169" name="T29"/>
                <a:gd fmla="*/ 237 w 249" name="T30"/>
                <a:gd fmla="*/ 18 h 169" name="T31"/>
                <a:gd fmla="*/ 231 w 249" name="T32"/>
                <a:gd fmla="*/ 12 h 169" name="T33"/>
                <a:gd fmla="*/ 19 w 249" name="T34"/>
                <a:gd fmla="*/ 12 h 169" name="T3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b="b" l="0" r="r" t="0"/>
              <a:pathLst>
                <a:path h="169" w="249">
                  <a:moveTo>
                    <a:pt x="231" y="169"/>
                  </a:moveTo>
                  <a:cubicBezTo>
                    <a:pt x="19" y="169"/>
                    <a:pt x="19" y="169"/>
                    <a:pt x="19" y="169"/>
                  </a:cubicBezTo>
                  <a:cubicBezTo>
                    <a:pt x="9" y="169"/>
                    <a:pt x="0" y="161"/>
                    <a:pt x="0" y="151"/>
                  </a:cubicBezTo>
                  <a:cubicBezTo>
                    <a:pt x="0" y="18"/>
                    <a:pt x="0" y="18"/>
                    <a:pt x="0" y="18"/>
                  </a:cubicBezTo>
                  <a:cubicBezTo>
                    <a:pt x="0" y="8"/>
                    <a:pt x="9" y="0"/>
                    <a:pt x="19" y="0"/>
                  </a:cubicBezTo>
                  <a:cubicBezTo>
                    <a:pt x="231" y="0"/>
                    <a:pt x="231" y="0"/>
                    <a:pt x="231" y="0"/>
                  </a:cubicBezTo>
                  <a:cubicBezTo>
                    <a:pt x="241" y="0"/>
                    <a:pt x="249" y="8"/>
                    <a:pt x="249" y="18"/>
                  </a:cubicBezTo>
                  <a:cubicBezTo>
                    <a:pt x="249" y="151"/>
                    <a:pt x="249" y="151"/>
                    <a:pt x="249" y="151"/>
                  </a:cubicBezTo>
                  <a:cubicBezTo>
                    <a:pt x="249" y="161"/>
                    <a:pt x="241" y="169"/>
                    <a:pt x="231" y="169"/>
                  </a:cubicBezTo>
                  <a:close/>
                  <a:moveTo>
                    <a:pt x="19" y="12"/>
                  </a:moveTo>
                  <a:cubicBezTo>
                    <a:pt x="15" y="12"/>
                    <a:pt x="12" y="15"/>
                    <a:pt x="12" y="18"/>
                  </a:cubicBezTo>
                  <a:cubicBezTo>
                    <a:pt x="12" y="151"/>
                    <a:pt x="12" y="151"/>
                    <a:pt x="12" y="151"/>
                  </a:cubicBezTo>
                  <a:cubicBezTo>
                    <a:pt x="12" y="154"/>
                    <a:pt x="15" y="157"/>
                    <a:pt x="19" y="157"/>
                  </a:cubicBezTo>
                  <a:cubicBezTo>
                    <a:pt x="231" y="157"/>
                    <a:pt x="231" y="157"/>
                    <a:pt x="231" y="157"/>
                  </a:cubicBezTo>
                  <a:cubicBezTo>
                    <a:pt x="235" y="157"/>
                    <a:pt x="237" y="154"/>
                    <a:pt x="237" y="151"/>
                  </a:cubicBezTo>
                  <a:cubicBezTo>
                    <a:pt x="237" y="18"/>
                    <a:pt x="237" y="18"/>
                    <a:pt x="237" y="18"/>
                  </a:cubicBezTo>
                  <a:cubicBezTo>
                    <a:pt x="237" y="15"/>
                    <a:pt x="235" y="12"/>
                    <a:pt x="231" y="12"/>
                  </a:cubicBezTo>
                  <a:lnTo>
                    <a:pt x="19" y="12"/>
                  </a:lnTo>
                  <a:close/>
                </a:path>
              </a:pathLst>
            </a:custGeom>
            <a:solidFill>
              <a:schemeClr val="tx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86" name="Freeform 156"/>
            <p:cNvSpPr/>
            <p:nvPr/>
          </p:nvSpPr>
          <p:spPr bwMode="auto">
            <a:xfrm>
              <a:off x="5400676" y="2635250"/>
              <a:ext cx="790575" cy="38100"/>
            </a:xfrm>
            <a:custGeom>
              <a:gdLst>
                <a:gd fmla="*/ 243 w 249" name="T0"/>
                <a:gd fmla="*/ 12 h 12" name="T1"/>
                <a:gd fmla="*/ 6 w 249" name="T2"/>
                <a:gd fmla="*/ 12 h 12" name="T3"/>
                <a:gd fmla="*/ 0 w 249" name="T4"/>
                <a:gd fmla="*/ 6 h 12" name="T5"/>
                <a:gd fmla="*/ 6 w 249" name="T6"/>
                <a:gd fmla="*/ 0 h 12" name="T7"/>
                <a:gd fmla="*/ 243 w 249" name="T8"/>
                <a:gd fmla="*/ 0 h 12" name="T9"/>
                <a:gd fmla="*/ 249 w 249" name="T10"/>
                <a:gd fmla="*/ 6 h 12" name="T11"/>
                <a:gd fmla="*/ 243 w 249" name="T12"/>
                <a:gd fmla="*/ 12 h 12" name="T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b="b" l="0" r="r" t="0"/>
              <a:pathLst>
                <a:path h="12" w="249">
                  <a:moveTo>
                    <a:pt x="243" y="12"/>
                  </a:moveTo>
                  <a:cubicBezTo>
                    <a:pt x="6" y="12"/>
                    <a:pt x="6" y="12"/>
                    <a:pt x="6" y="12"/>
                  </a:cubicBezTo>
                  <a:cubicBezTo>
                    <a:pt x="3" y="12"/>
                    <a:pt x="0" y="9"/>
                    <a:pt x="0" y="6"/>
                  </a:cubicBezTo>
                  <a:cubicBezTo>
                    <a:pt x="0" y="2"/>
                    <a:pt x="3" y="0"/>
                    <a:pt x="6" y="0"/>
                  </a:cubicBezTo>
                  <a:cubicBezTo>
                    <a:pt x="243" y="0"/>
                    <a:pt x="243" y="0"/>
                    <a:pt x="243" y="0"/>
                  </a:cubicBezTo>
                  <a:cubicBezTo>
                    <a:pt x="246" y="0"/>
                    <a:pt x="249" y="2"/>
                    <a:pt x="249" y="6"/>
                  </a:cubicBezTo>
                  <a:cubicBezTo>
                    <a:pt x="249" y="9"/>
                    <a:pt x="246" y="12"/>
                    <a:pt x="243" y="12"/>
                  </a:cubicBezTo>
                  <a:close/>
                </a:path>
              </a:pathLst>
            </a:custGeom>
            <a:solidFill>
              <a:schemeClr val="tx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87" name="Freeform 157"/>
            <p:cNvSpPr/>
            <p:nvPr/>
          </p:nvSpPr>
          <p:spPr bwMode="auto">
            <a:xfrm>
              <a:off x="5400676" y="2759075"/>
              <a:ext cx="790575" cy="38100"/>
            </a:xfrm>
            <a:custGeom>
              <a:gdLst>
                <a:gd fmla="*/ 243 w 249" name="T0"/>
                <a:gd fmla="*/ 12 h 12" name="T1"/>
                <a:gd fmla="*/ 6 w 249" name="T2"/>
                <a:gd fmla="*/ 12 h 12" name="T3"/>
                <a:gd fmla="*/ 0 w 249" name="T4"/>
                <a:gd fmla="*/ 6 h 12" name="T5"/>
                <a:gd fmla="*/ 6 w 249" name="T6"/>
                <a:gd fmla="*/ 0 h 12" name="T7"/>
                <a:gd fmla="*/ 243 w 249" name="T8"/>
                <a:gd fmla="*/ 0 h 12" name="T9"/>
                <a:gd fmla="*/ 249 w 249" name="T10"/>
                <a:gd fmla="*/ 6 h 12" name="T11"/>
                <a:gd fmla="*/ 243 w 249" name="T12"/>
                <a:gd fmla="*/ 12 h 12" name="T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b="b" l="0" r="r" t="0"/>
              <a:pathLst>
                <a:path h="12" w="249">
                  <a:moveTo>
                    <a:pt x="243" y="12"/>
                  </a:moveTo>
                  <a:cubicBezTo>
                    <a:pt x="6" y="12"/>
                    <a:pt x="6" y="12"/>
                    <a:pt x="6" y="12"/>
                  </a:cubicBezTo>
                  <a:cubicBezTo>
                    <a:pt x="3" y="12"/>
                    <a:pt x="0" y="10"/>
                    <a:pt x="0" y="6"/>
                  </a:cubicBezTo>
                  <a:cubicBezTo>
                    <a:pt x="0" y="3"/>
                    <a:pt x="3" y="0"/>
                    <a:pt x="6" y="0"/>
                  </a:cubicBezTo>
                  <a:cubicBezTo>
                    <a:pt x="243" y="0"/>
                    <a:pt x="243" y="0"/>
                    <a:pt x="243" y="0"/>
                  </a:cubicBezTo>
                  <a:cubicBezTo>
                    <a:pt x="246" y="0"/>
                    <a:pt x="249" y="3"/>
                    <a:pt x="249" y="6"/>
                  </a:cubicBezTo>
                  <a:cubicBezTo>
                    <a:pt x="249" y="10"/>
                    <a:pt x="246" y="12"/>
                    <a:pt x="243" y="12"/>
                  </a:cubicBezTo>
                  <a:close/>
                </a:path>
              </a:pathLst>
            </a:custGeom>
            <a:solidFill>
              <a:schemeClr val="tx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88" name="Freeform 158"/>
            <p:cNvSpPr/>
            <p:nvPr/>
          </p:nvSpPr>
          <p:spPr bwMode="auto">
            <a:xfrm>
              <a:off x="5400676" y="2886075"/>
              <a:ext cx="790575" cy="38100"/>
            </a:xfrm>
            <a:custGeom>
              <a:gdLst>
                <a:gd fmla="*/ 243 w 249" name="T0"/>
                <a:gd fmla="*/ 12 h 12" name="T1"/>
                <a:gd fmla="*/ 6 w 249" name="T2"/>
                <a:gd fmla="*/ 12 h 12" name="T3"/>
                <a:gd fmla="*/ 0 w 249" name="T4"/>
                <a:gd fmla="*/ 6 h 12" name="T5"/>
                <a:gd fmla="*/ 6 w 249" name="T6"/>
                <a:gd fmla="*/ 0 h 12" name="T7"/>
                <a:gd fmla="*/ 243 w 249" name="T8"/>
                <a:gd fmla="*/ 0 h 12" name="T9"/>
                <a:gd fmla="*/ 249 w 249" name="T10"/>
                <a:gd fmla="*/ 6 h 12" name="T11"/>
                <a:gd fmla="*/ 243 w 249" name="T12"/>
                <a:gd fmla="*/ 12 h 12" name="T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b="b" l="0" r="r" t="0"/>
              <a:pathLst>
                <a:path h="12" w="249">
                  <a:moveTo>
                    <a:pt x="243" y="12"/>
                  </a:moveTo>
                  <a:cubicBezTo>
                    <a:pt x="6" y="12"/>
                    <a:pt x="6" y="12"/>
                    <a:pt x="6" y="12"/>
                  </a:cubicBezTo>
                  <a:cubicBezTo>
                    <a:pt x="3" y="12"/>
                    <a:pt x="0" y="9"/>
                    <a:pt x="0" y="6"/>
                  </a:cubicBezTo>
                  <a:cubicBezTo>
                    <a:pt x="0" y="2"/>
                    <a:pt x="3" y="0"/>
                    <a:pt x="6" y="0"/>
                  </a:cubicBezTo>
                  <a:cubicBezTo>
                    <a:pt x="243" y="0"/>
                    <a:pt x="243" y="0"/>
                    <a:pt x="243" y="0"/>
                  </a:cubicBezTo>
                  <a:cubicBezTo>
                    <a:pt x="246" y="0"/>
                    <a:pt x="249" y="2"/>
                    <a:pt x="249" y="6"/>
                  </a:cubicBezTo>
                  <a:cubicBezTo>
                    <a:pt x="249" y="9"/>
                    <a:pt x="246" y="12"/>
                    <a:pt x="243" y="12"/>
                  </a:cubicBezTo>
                  <a:close/>
                </a:path>
              </a:pathLst>
            </a:custGeom>
            <a:solidFill>
              <a:schemeClr val="tx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89" name="Freeform 159"/>
            <p:cNvSpPr/>
            <p:nvPr/>
          </p:nvSpPr>
          <p:spPr bwMode="auto">
            <a:xfrm>
              <a:off x="5400676" y="3009900"/>
              <a:ext cx="790575" cy="38100"/>
            </a:xfrm>
            <a:custGeom>
              <a:gdLst>
                <a:gd fmla="*/ 243 w 249" name="T0"/>
                <a:gd fmla="*/ 12 h 12" name="T1"/>
                <a:gd fmla="*/ 6 w 249" name="T2"/>
                <a:gd fmla="*/ 12 h 12" name="T3"/>
                <a:gd fmla="*/ 0 w 249" name="T4"/>
                <a:gd fmla="*/ 6 h 12" name="T5"/>
                <a:gd fmla="*/ 6 w 249" name="T6"/>
                <a:gd fmla="*/ 0 h 12" name="T7"/>
                <a:gd fmla="*/ 243 w 249" name="T8"/>
                <a:gd fmla="*/ 0 h 12" name="T9"/>
                <a:gd fmla="*/ 249 w 249" name="T10"/>
                <a:gd fmla="*/ 6 h 12" name="T11"/>
                <a:gd fmla="*/ 243 w 249" name="T12"/>
                <a:gd fmla="*/ 12 h 12" name="T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b="b" l="0" r="r" t="0"/>
              <a:pathLst>
                <a:path h="12" w="249">
                  <a:moveTo>
                    <a:pt x="243" y="12"/>
                  </a:moveTo>
                  <a:cubicBezTo>
                    <a:pt x="6" y="12"/>
                    <a:pt x="6" y="12"/>
                    <a:pt x="6" y="12"/>
                  </a:cubicBezTo>
                  <a:cubicBezTo>
                    <a:pt x="3" y="12"/>
                    <a:pt x="0" y="10"/>
                    <a:pt x="0" y="6"/>
                  </a:cubicBezTo>
                  <a:cubicBezTo>
                    <a:pt x="0" y="3"/>
                    <a:pt x="3" y="0"/>
                    <a:pt x="6" y="0"/>
                  </a:cubicBezTo>
                  <a:cubicBezTo>
                    <a:pt x="243" y="0"/>
                    <a:pt x="243" y="0"/>
                    <a:pt x="243" y="0"/>
                  </a:cubicBezTo>
                  <a:cubicBezTo>
                    <a:pt x="246" y="0"/>
                    <a:pt x="249" y="3"/>
                    <a:pt x="249" y="6"/>
                  </a:cubicBezTo>
                  <a:cubicBezTo>
                    <a:pt x="249" y="10"/>
                    <a:pt x="246" y="12"/>
                    <a:pt x="243" y="12"/>
                  </a:cubicBezTo>
                  <a:close/>
                </a:path>
              </a:pathLst>
            </a:custGeom>
            <a:solidFill>
              <a:schemeClr val="tx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90" name="Freeform 160"/>
            <p:cNvSpPr/>
            <p:nvPr/>
          </p:nvSpPr>
          <p:spPr bwMode="auto">
            <a:xfrm>
              <a:off x="5400676" y="3136900"/>
              <a:ext cx="790575" cy="38100"/>
            </a:xfrm>
            <a:custGeom>
              <a:gdLst>
                <a:gd fmla="*/ 243 w 249" name="T0"/>
                <a:gd fmla="*/ 12 h 12" name="T1"/>
                <a:gd fmla="*/ 6 w 249" name="T2"/>
                <a:gd fmla="*/ 12 h 12" name="T3"/>
                <a:gd fmla="*/ 0 w 249" name="T4"/>
                <a:gd fmla="*/ 6 h 12" name="T5"/>
                <a:gd fmla="*/ 6 w 249" name="T6"/>
                <a:gd fmla="*/ 0 h 12" name="T7"/>
                <a:gd fmla="*/ 243 w 249" name="T8"/>
                <a:gd fmla="*/ 0 h 12" name="T9"/>
                <a:gd fmla="*/ 249 w 249" name="T10"/>
                <a:gd fmla="*/ 6 h 12" name="T11"/>
                <a:gd fmla="*/ 243 w 249" name="T12"/>
                <a:gd fmla="*/ 12 h 12" name="T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b="b" l="0" r="r" t="0"/>
              <a:pathLst>
                <a:path h="12" w="249">
                  <a:moveTo>
                    <a:pt x="243" y="12"/>
                  </a:moveTo>
                  <a:cubicBezTo>
                    <a:pt x="6" y="12"/>
                    <a:pt x="6" y="12"/>
                    <a:pt x="6" y="12"/>
                  </a:cubicBezTo>
                  <a:cubicBezTo>
                    <a:pt x="3" y="12"/>
                    <a:pt x="0" y="9"/>
                    <a:pt x="0" y="6"/>
                  </a:cubicBezTo>
                  <a:cubicBezTo>
                    <a:pt x="0" y="3"/>
                    <a:pt x="3" y="0"/>
                    <a:pt x="6" y="0"/>
                  </a:cubicBezTo>
                  <a:cubicBezTo>
                    <a:pt x="243" y="0"/>
                    <a:pt x="243" y="0"/>
                    <a:pt x="243" y="0"/>
                  </a:cubicBezTo>
                  <a:cubicBezTo>
                    <a:pt x="246" y="0"/>
                    <a:pt x="249" y="3"/>
                    <a:pt x="249" y="6"/>
                  </a:cubicBezTo>
                  <a:cubicBezTo>
                    <a:pt x="249" y="9"/>
                    <a:pt x="246" y="12"/>
                    <a:pt x="243" y="12"/>
                  </a:cubicBezTo>
                  <a:close/>
                </a:path>
              </a:pathLst>
            </a:custGeom>
            <a:solidFill>
              <a:schemeClr val="tx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91" name="Freeform 161"/>
            <p:cNvSpPr/>
            <p:nvPr/>
          </p:nvSpPr>
          <p:spPr bwMode="auto">
            <a:xfrm>
              <a:off x="5400676" y="3263900"/>
              <a:ext cx="790575" cy="38100"/>
            </a:xfrm>
            <a:custGeom>
              <a:gdLst>
                <a:gd fmla="*/ 243 w 249" name="T0"/>
                <a:gd fmla="*/ 12 h 12" name="T1"/>
                <a:gd fmla="*/ 6 w 249" name="T2"/>
                <a:gd fmla="*/ 12 h 12" name="T3"/>
                <a:gd fmla="*/ 0 w 249" name="T4"/>
                <a:gd fmla="*/ 6 h 12" name="T5"/>
                <a:gd fmla="*/ 6 w 249" name="T6"/>
                <a:gd fmla="*/ 0 h 12" name="T7"/>
                <a:gd fmla="*/ 243 w 249" name="T8"/>
                <a:gd fmla="*/ 0 h 12" name="T9"/>
                <a:gd fmla="*/ 249 w 249" name="T10"/>
                <a:gd fmla="*/ 6 h 12" name="T11"/>
                <a:gd fmla="*/ 243 w 249" name="T12"/>
                <a:gd fmla="*/ 12 h 12" name="T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b="b" l="0" r="r" t="0"/>
              <a:pathLst>
                <a:path h="12" w="249">
                  <a:moveTo>
                    <a:pt x="243" y="12"/>
                  </a:moveTo>
                  <a:cubicBezTo>
                    <a:pt x="6" y="12"/>
                    <a:pt x="6" y="12"/>
                    <a:pt x="6" y="12"/>
                  </a:cubicBezTo>
                  <a:cubicBezTo>
                    <a:pt x="3" y="12"/>
                    <a:pt x="0" y="9"/>
                    <a:pt x="0" y="6"/>
                  </a:cubicBezTo>
                  <a:cubicBezTo>
                    <a:pt x="0" y="2"/>
                    <a:pt x="3" y="0"/>
                    <a:pt x="6" y="0"/>
                  </a:cubicBezTo>
                  <a:cubicBezTo>
                    <a:pt x="243" y="0"/>
                    <a:pt x="243" y="0"/>
                    <a:pt x="243" y="0"/>
                  </a:cubicBezTo>
                  <a:cubicBezTo>
                    <a:pt x="246" y="0"/>
                    <a:pt x="249" y="2"/>
                    <a:pt x="249" y="6"/>
                  </a:cubicBezTo>
                  <a:cubicBezTo>
                    <a:pt x="249" y="9"/>
                    <a:pt x="246" y="12"/>
                    <a:pt x="243" y="12"/>
                  </a:cubicBezTo>
                  <a:close/>
                </a:path>
              </a:pathLst>
            </a:custGeom>
            <a:solidFill>
              <a:schemeClr val="tx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92" name="Freeform 162"/>
            <p:cNvSpPr/>
            <p:nvPr/>
          </p:nvSpPr>
          <p:spPr bwMode="auto">
            <a:xfrm>
              <a:off x="5400676" y="3387725"/>
              <a:ext cx="790575" cy="38100"/>
            </a:xfrm>
            <a:custGeom>
              <a:gdLst>
                <a:gd fmla="*/ 243 w 249" name="T0"/>
                <a:gd fmla="*/ 12 h 12" name="T1"/>
                <a:gd fmla="*/ 6 w 249" name="T2"/>
                <a:gd fmla="*/ 12 h 12" name="T3"/>
                <a:gd fmla="*/ 0 w 249" name="T4"/>
                <a:gd fmla="*/ 6 h 12" name="T5"/>
                <a:gd fmla="*/ 6 w 249" name="T6"/>
                <a:gd fmla="*/ 0 h 12" name="T7"/>
                <a:gd fmla="*/ 243 w 249" name="T8"/>
                <a:gd fmla="*/ 0 h 12" name="T9"/>
                <a:gd fmla="*/ 249 w 249" name="T10"/>
                <a:gd fmla="*/ 6 h 12" name="T11"/>
                <a:gd fmla="*/ 243 w 249" name="T12"/>
                <a:gd fmla="*/ 12 h 12" name="T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b="b" l="0" r="r" t="0"/>
              <a:pathLst>
                <a:path h="12" w="249">
                  <a:moveTo>
                    <a:pt x="243" y="12"/>
                  </a:moveTo>
                  <a:cubicBezTo>
                    <a:pt x="6" y="12"/>
                    <a:pt x="6" y="12"/>
                    <a:pt x="6" y="12"/>
                  </a:cubicBezTo>
                  <a:cubicBezTo>
                    <a:pt x="3" y="12"/>
                    <a:pt x="0" y="10"/>
                    <a:pt x="0" y="6"/>
                  </a:cubicBezTo>
                  <a:cubicBezTo>
                    <a:pt x="0" y="3"/>
                    <a:pt x="3" y="0"/>
                    <a:pt x="6" y="0"/>
                  </a:cubicBezTo>
                  <a:cubicBezTo>
                    <a:pt x="243" y="0"/>
                    <a:pt x="243" y="0"/>
                    <a:pt x="243" y="0"/>
                  </a:cubicBezTo>
                  <a:cubicBezTo>
                    <a:pt x="246" y="0"/>
                    <a:pt x="249" y="3"/>
                    <a:pt x="249" y="6"/>
                  </a:cubicBezTo>
                  <a:cubicBezTo>
                    <a:pt x="249" y="10"/>
                    <a:pt x="246" y="12"/>
                    <a:pt x="243" y="12"/>
                  </a:cubicBezTo>
                  <a:close/>
                </a:path>
              </a:pathLst>
            </a:custGeom>
            <a:solidFill>
              <a:schemeClr val="tx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93" name="Freeform 163"/>
            <p:cNvSpPr/>
            <p:nvPr/>
          </p:nvSpPr>
          <p:spPr bwMode="auto">
            <a:xfrm>
              <a:off x="5400676" y="3514725"/>
              <a:ext cx="790575" cy="38100"/>
            </a:xfrm>
            <a:custGeom>
              <a:gdLst>
                <a:gd fmla="*/ 243 w 249" name="T0"/>
                <a:gd fmla="*/ 12 h 12" name="T1"/>
                <a:gd fmla="*/ 6 w 249" name="T2"/>
                <a:gd fmla="*/ 12 h 12" name="T3"/>
                <a:gd fmla="*/ 0 w 249" name="T4"/>
                <a:gd fmla="*/ 6 h 12" name="T5"/>
                <a:gd fmla="*/ 6 w 249" name="T6"/>
                <a:gd fmla="*/ 0 h 12" name="T7"/>
                <a:gd fmla="*/ 243 w 249" name="T8"/>
                <a:gd fmla="*/ 0 h 12" name="T9"/>
                <a:gd fmla="*/ 249 w 249" name="T10"/>
                <a:gd fmla="*/ 6 h 12" name="T11"/>
                <a:gd fmla="*/ 243 w 249" name="T12"/>
                <a:gd fmla="*/ 12 h 12" name="T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b="b" l="0" r="r" t="0"/>
              <a:pathLst>
                <a:path h="12" w="249">
                  <a:moveTo>
                    <a:pt x="243" y="12"/>
                  </a:moveTo>
                  <a:cubicBezTo>
                    <a:pt x="6" y="12"/>
                    <a:pt x="6" y="12"/>
                    <a:pt x="6" y="12"/>
                  </a:cubicBezTo>
                  <a:cubicBezTo>
                    <a:pt x="3" y="12"/>
                    <a:pt x="0" y="9"/>
                    <a:pt x="0" y="6"/>
                  </a:cubicBezTo>
                  <a:cubicBezTo>
                    <a:pt x="0" y="3"/>
                    <a:pt x="3" y="0"/>
                    <a:pt x="6" y="0"/>
                  </a:cubicBezTo>
                  <a:cubicBezTo>
                    <a:pt x="243" y="0"/>
                    <a:pt x="243" y="0"/>
                    <a:pt x="243" y="0"/>
                  </a:cubicBezTo>
                  <a:cubicBezTo>
                    <a:pt x="246" y="0"/>
                    <a:pt x="249" y="3"/>
                    <a:pt x="249" y="6"/>
                  </a:cubicBezTo>
                  <a:cubicBezTo>
                    <a:pt x="249" y="9"/>
                    <a:pt x="246" y="12"/>
                    <a:pt x="243" y="12"/>
                  </a:cubicBezTo>
                  <a:close/>
                </a:path>
              </a:pathLst>
            </a:custGeom>
            <a:solidFill>
              <a:schemeClr val="tx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94" name="Freeform 164"/>
            <p:cNvSpPr/>
            <p:nvPr/>
          </p:nvSpPr>
          <p:spPr bwMode="auto">
            <a:xfrm>
              <a:off x="5400676" y="3638550"/>
              <a:ext cx="790575" cy="38100"/>
            </a:xfrm>
            <a:custGeom>
              <a:gdLst>
                <a:gd fmla="*/ 243 w 249" name="T0"/>
                <a:gd fmla="*/ 12 h 12" name="T1"/>
                <a:gd fmla="*/ 6 w 249" name="T2"/>
                <a:gd fmla="*/ 12 h 12" name="T3"/>
                <a:gd fmla="*/ 0 w 249" name="T4"/>
                <a:gd fmla="*/ 6 h 12" name="T5"/>
                <a:gd fmla="*/ 6 w 249" name="T6"/>
                <a:gd fmla="*/ 0 h 12" name="T7"/>
                <a:gd fmla="*/ 243 w 249" name="T8"/>
                <a:gd fmla="*/ 0 h 12" name="T9"/>
                <a:gd fmla="*/ 249 w 249" name="T10"/>
                <a:gd fmla="*/ 6 h 12" name="T11"/>
                <a:gd fmla="*/ 243 w 249" name="T12"/>
                <a:gd fmla="*/ 12 h 12" name="T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b="b" l="0" r="r" t="0"/>
              <a:pathLst>
                <a:path h="12" w="249">
                  <a:moveTo>
                    <a:pt x="243" y="12"/>
                  </a:moveTo>
                  <a:cubicBezTo>
                    <a:pt x="6" y="12"/>
                    <a:pt x="6" y="12"/>
                    <a:pt x="6" y="12"/>
                  </a:cubicBezTo>
                  <a:cubicBezTo>
                    <a:pt x="3" y="12"/>
                    <a:pt x="0" y="10"/>
                    <a:pt x="0" y="6"/>
                  </a:cubicBezTo>
                  <a:cubicBezTo>
                    <a:pt x="0" y="3"/>
                    <a:pt x="3" y="0"/>
                    <a:pt x="6" y="0"/>
                  </a:cubicBezTo>
                  <a:cubicBezTo>
                    <a:pt x="243" y="0"/>
                    <a:pt x="243" y="0"/>
                    <a:pt x="243" y="0"/>
                  </a:cubicBezTo>
                  <a:cubicBezTo>
                    <a:pt x="246" y="0"/>
                    <a:pt x="249" y="3"/>
                    <a:pt x="249" y="6"/>
                  </a:cubicBezTo>
                  <a:cubicBezTo>
                    <a:pt x="249" y="10"/>
                    <a:pt x="246" y="12"/>
                    <a:pt x="243" y="12"/>
                  </a:cubicBezTo>
                  <a:close/>
                </a:path>
              </a:pathLst>
            </a:custGeom>
            <a:solidFill>
              <a:schemeClr val="tx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95" name="Freeform 165"/>
            <p:cNvSpPr/>
            <p:nvPr/>
          </p:nvSpPr>
          <p:spPr bwMode="auto">
            <a:xfrm>
              <a:off x="6308726" y="3514725"/>
              <a:ext cx="415925" cy="38100"/>
            </a:xfrm>
            <a:custGeom>
              <a:gdLst>
                <a:gd fmla="*/ 125 w 131" name="T0"/>
                <a:gd fmla="*/ 12 h 12" name="T1"/>
                <a:gd fmla="*/ 125 w 131" name="T2"/>
                <a:gd fmla="*/ 12 h 12" name="T3"/>
                <a:gd fmla="*/ 6 w 131" name="T4"/>
                <a:gd fmla="*/ 12 h 12" name="T5"/>
                <a:gd fmla="*/ 0 w 131" name="T6"/>
                <a:gd fmla="*/ 6 h 12" name="T7"/>
                <a:gd fmla="*/ 6 w 131" name="T8"/>
                <a:gd fmla="*/ 0 h 12" name="T9"/>
                <a:gd fmla="*/ 6 w 131" name="T10"/>
                <a:gd fmla="*/ 0 h 12" name="T11"/>
                <a:gd fmla="*/ 125 w 131" name="T12"/>
                <a:gd fmla="*/ 0 h 12" name="T13"/>
                <a:gd fmla="*/ 131 w 131" name="T14"/>
                <a:gd fmla="*/ 6 h 12" name="T15"/>
                <a:gd fmla="*/ 125 w 131" name="T16"/>
                <a:gd fmla="*/ 12 h 12" name="T1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b="b" l="0" r="r" t="0"/>
              <a:pathLst>
                <a:path h="12" w="131">
                  <a:moveTo>
                    <a:pt x="125" y="12"/>
                  </a:moveTo>
                  <a:cubicBezTo>
                    <a:pt x="125" y="12"/>
                    <a:pt x="125" y="12"/>
                    <a:pt x="125" y="12"/>
                  </a:cubicBezTo>
                  <a:cubicBezTo>
                    <a:pt x="6" y="12"/>
                    <a:pt x="6" y="12"/>
                    <a:pt x="6" y="12"/>
                  </a:cubicBezTo>
                  <a:cubicBezTo>
                    <a:pt x="2" y="12"/>
                    <a:pt x="0" y="9"/>
                    <a:pt x="0" y="6"/>
                  </a:cubicBezTo>
                  <a:cubicBezTo>
                    <a:pt x="0" y="3"/>
                    <a:pt x="2" y="0"/>
                    <a:pt x="6" y="0"/>
                  </a:cubicBezTo>
                  <a:cubicBezTo>
                    <a:pt x="6" y="0"/>
                    <a:pt x="6" y="0"/>
                    <a:pt x="6" y="0"/>
                  </a:cubicBezTo>
                  <a:cubicBezTo>
                    <a:pt x="125" y="0"/>
                    <a:pt x="125" y="0"/>
                    <a:pt x="125" y="0"/>
                  </a:cubicBezTo>
                  <a:cubicBezTo>
                    <a:pt x="129" y="0"/>
                    <a:pt x="131" y="3"/>
                    <a:pt x="131" y="6"/>
                  </a:cubicBezTo>
                  <a:cubicBezTo>
                    <a:pt x="131" y="9"/>
                    <a:pt x="129" y="12"/>
                    <a:pt x="125" y="12"/>
                  </a:cubicBezTo>
                  <a:close/>
                </a:path>
              </a:pathLst>
            </a:custGeom>
            <a:solidFill>
              <a:schemeClr val="tx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96" name="Freeform 166"/>
            <p:cNvSpPr/>
            <p:nvPr/>
          </p:nvSpPr>
          <p:spPr bwMode="auto">
            <a:xfrm>
              <a:off x="6308726" y="3638550"/>
              <a:ext cx="415925" cy="38100"/>
            </a:xfrm>
            <a:custGeom>
              <a:gdLst>
                <a:gd fmla="*/ 125 w 131" name="T0"/>
                <a:gd fmla="*/ 12 h 12" name="T1"/>
                <a:gd fmla="*/ 125 w 131" name="T2"/>
                <a:gd fmla="*/ 12 h 12" name="T3"/>
                <a:gd fmla="*/ 6 w 131" name="T4"/>
                <a:gd fmla="*/ 12 h 12" name="T5"/>
                <a:gd fmla="*/ 0 w 131" name="T6"/>
                <a:gd fmla="*/ 6 h 12" name="T7"/>
                <a:gd fmla="*/ 6 w 131" name="T8"/>
                <a:gd fmla="*/ 0 h 12" name="T9"/>
                <a:gd fmla="*/ 6 w 131" name="T10"/>
                <a:gd fmla="*/ 0 h 12" name="T11"/>
                <a:gd fmla="*/ 125 w 131" name="T12"/>
                <a:gd fmla="*/ 0 h 12" name="T13"/>
                <a:gd fmla="*/ 131 w 131" name="T14"/>
                <a:gd fmla="*/ 6 h 12" name="T15"/>
                <a:gd fmla="*/ 125 w 131" name="T16"/>
                <a:gd fmla="*/ 12 h 12" name="T1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b="b" l="0" r="r" t="0"/>
              <a:pathLst>
                <a:path h="12" w="131">
                  <a:moveTo>
                    <a:pt x="125" y="12"/>
                  </a:moveTo>
                  <a:cubicBezTo>
                    <a:pt x="125" y="12"/>
                    <a:pt x="125" y="12"/>
                    <a:pt x="125" y="12"/>
                  </a:cubicBezTo>
                  <a:cubicBezTo>
                    <a:pt x="6" y="12"/>
                    <a:pt x="6" y="12"/>
                    <a:pt x="6" y="12"/>
                  </a:cubicBezTo>
                  <a:cubicBezTo>
                    <a:pt x="2" y="12"/>
                    <a:pt x="0" y="10"/>
                    <a:pt x="0" y="6"/>
                  </a:cubicBezTo>
                  <a:cubicBezTo>
                    <a:pt x="0" y="3"/>
                    <a:pt x="2" y="0"/>
                    <a:pt x="6" y="0"/>
                  </a:cubicBezTo>
                  <a:cubicBezTo>
                    <a:pt x="6" y="0"/>
                    <a:pt x="6" y="0"/>
                    <a:pt x="6" y="0"/>
                  </a:cubicBezTo>
                  <a:cubicBezTo>
                    <a:pt x="125" y="0"/>
                    <a:pt x="125" y="0"/>
                    <a:pt x="125" y="0"/>
                  </a:cubicBezTo>
                  <a:cubicBezTo>
                    <a:pt x="129" y="0"/>
                    <a:pt x="131" y="3"/>
                    <a:pt x="131" y="6"/>
                  </a:cubicBezTo>
                  <a:cubicBezTo>
                    <a:pt x="131" y="10"/>
                    <a:pt x="129" y="12"/>
                    <a:pt x="125" y="12"/>
                  </a:cubicBezTo>
                  <a:close/>
                </a:path>
              </a:pathLst>
            </a:custGeom>
            <a:solidFill>
              <a:schemeClr val="tx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97" name="Freeform 167"/>
            <p:cNvSpPr/>
            <p:nvPr/>
          </p:nvSpPr>
          <p:spPr bwMode="auto">
            <a:xfrm>
              <a:off x="6299201" y="3765550"/>
              <a:ext cx="425450" cy="38100"/>
            </a:xfrm>
            <a:custGeom>
              <a:gdLst>
                <a:gd fmla="*/ 128 w 134" name="T0"/>
                <a:gd fmla="*/ 12 h 12" name="T1"/>
                <a:gd fmla="*/ 6 w 134" name="T2"/>
                <a:gd fmla="*/ 12 h 12" name="T3"/>
                <a:gd fmla="*/ 0 w 134" name="T4"/>
                <a:gd fmla="*/ 6 h 12" name="T5"/>
                <a:gd fmla="*/ 6 w 134" name="T6"/>
                <a:gd fmla="*/ 0 h 12" name="T7"/>
                <a:gd fmla="*/ 128 w 134" name="T8"/>
                <a:gd fmla="*/ 0 h 12" name="T9"/>
                <a:gd fmla="*/ 134 w 134" name="T10"/>
                <a:gd fmla="*/ 6 h 12" name="T11"/>
                <a:gd fmla="*/ 128 w 134" name="T12"/>
                <a:gd fmla="*/ 12 h 12" name="T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b="b" l="0" r="r" t="0"/>
              <a:pathLst>
                <a:path h="12" w="134">
                  <a:moveTo>
                    <a:pt x="128" y="12"/>
                  </a:moveTo>
                  <a:cubicBezTo>
                    <a:pt x="6" y="12"/>
                    <a:pt x="6" y="12"/>
                    <a:pt x="6" y="12"/>
                  </a:cubicBezTo>
                  <a:cubicBezTo>
                    <a:pt x="3" y="12"/>
                    <a:pt x="0" y="9"/>
                    <a:pt x="0" y="6"/>
                  </a:cubicBezTo>
                  <a:cubicBezTo>
                    <a:pt x="0" y="3"/>
                    <a:pt x="3" y="0"/>
                    <a:pt x="6" y="0"/>
                  </a:cubicBezTo>
                  <a:cubicBezTo>
                    <a:pt x="128" y="0"/>
                    <a:pt x="128" y="0"/>
                    <a:pt x="128" y="0"/>
                  </a:cubicBezTo>
                  <a:cubicBezTo>
                    <a:pt x="132" y="0"/>
                    <a:pt x="134" y="3"/>
                    <a:pt x="134" y="6"/>
                  </a:cubicBezTo>
                  <a:cubicBezTo>
                    <a:pt x="134" y="9"/>
                    <a:pt x="132" y="12"/>
                    <a:pt x="128" y="12"/>
                  </a:cubicBezTo>
                  <a:close/>
                </a:path>
              </a:pathLst>
            </a:custGeom>
            <a:solidFill>
              <a:schemeClr val="tx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98" name="Freeform 168"/>
            <p:cNvSpPr/>
            <p:nvPr/>
          </p:nvSpPr>
          <p:spPr bwMode="auto">
            <a:xfrm>
              <a:off x="6299201" y="3892550"/>
              <a:ext cx="425450" cy="38100"/>
            </a:xfrm>
            <a:custGeom>
              <a:gdLst>
                <a:gd fmla="*/ 128 w 134" name="T0"/>
                <a:gd fmla="*/ 12 h 12" name="T1"/>
                <a:gd fmla="*/ 6 w 134" name="T2"/>
                <a:gd fmla="*/ 12 h 12" name="T3"/>
                <a:gd fmla="*/ 0 w 134" name="T4"/>
                <a:gd fmla="*/ 6 h 12" name="T5"/>
                <a:gd fmla="*/ 6 w 134" name="T6"/>
                <a:gd fmla="*/ 0 h 12" name="T7"/>
                <a:gd fmla="*/ 128 w 134" name="T8"/>
                <a:gd fmla="*/ 0 h 12" name="T9"/>
                <a:gd fmla="*/ 134 w 134" name="T10"/>
                <a:gd fmla="*/ 6 h 12" name="T11"/>
                <a:gd fmla="*/ 128 w 134" name="T12"/>
                <a:gd fmla="*/ 12 h 12" name="T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b="b" l="0" r="r" t="0"/>
              <a:pathLst>
                <a:path h="12" w="134">
                  <a:moveTo>
                    <a:pt x="128" y="12"/>
                  </a:moveTo>
                  <a:cubicBezTo>
                    <a:pt x="6" y="12"/>
                    <a:pt x="6" y="12"/>
                    <a:pt x="6" y="12"/>
                  </a:cubicBezTo>
                  <a:cubicBezTo>
                    <a:pt x="3" y="12"/>
                    <a:pt x="0" y="9"/>
                    <a:pt x="0" y="6"/>
                  </a:cubicBezTo>
                  <a:cubicBezTo>
                    <a:pt x="0" y="2"/>
                    <a:pt x="3" y="0"/>
                    <a:pt x="6" y="0"/>
                  </a:cubicBezTo>
                  <a:cubicBezTo>
                    <a:pt x="128" y="0"/>
                    <a:pt x="128" y="0"/>
                    <a:pt x="128" y="0"/>
                  </a:cubicBezTo>
                  <a:cubicBezTo>
                    <a:pt x="132" y="0"/>
                    <a:pt x="134" y="2"/>
                    <a:pt x="134" y="6"/>
                  </a:cubicBezTo>
                  <a:cubicBezTo>
                    <a:pt x="134" y="9"/>
                    <a:pt x="132" y="12"/>
                    <a:pt x="128" y="12"/>
                  </a:cubicBezTo>
                  <a:close/>
                </a:path>
              </a:pathLst>
            </a:custGeom>
            <a:solidFill>
              <a:schemeClr val="tx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99" name="Freeform 169"/>
            <p:cNvSpPr/>
            <p:nvPr/>
          </p:nvSpPr>
          <p:spPr bwMode="auto">
            <a:xfrm>
              <a:off x="6299201" y="4016375"/>
              <a:ext cx="425450" cy="38100"/>
            </a:xfrm>
            <a:custGeom>
              <a:gdLst>
                <a:gd fmla="*/ 128 w 134" name="T0"/>
                <a:gd fmla="*/ 12 h 12" name="T1"/>
                <a:gd fmla="*/ 6 w 134" name="T2"/>
                <a:gd fmla="*/ 12 h 12" name="T3"/>
                <a:gd fmla="*/ 0 w 134" name="T4"/>
                <a:gd fmla="*/ 6 h 12" name="T5"/>
                <a:gd fmla="*/ 6 w 134" name="T6"/>
                <a:gd fmla="*/ 0 h 12" name="T7"/>
                <a:gd fmla="*/ 128 w 134" name="T8"/>
                <a:gd fmla="*/ 0 h 12" name="T9"/>
                <a:gd fmla="*/ 134 w 134" name="T10"/>
                <a:gd fmla="*/ 6 h 12" name="T11"/>
                <a:gd fmla="*/ 128 w 134" name="T12"/>
                <a:gd fmla="*/ 12 h 12" name="T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b="b" l="0" r="r" t="0"/>
              <a:pathLst>
                <a:path h="12" w="134">
                  <a:moveTo>
                    <a:pt x="128" y="12"/>
                  </a:moveTo>
                  <a:cubicBezTo>
                    <a:pt x="6" y="12"/>
                    <a:pt x="6" y="12"/>
                    <a:pt x="6" y="12"/>
                  </a:cubicBezTo>
                  <a:cubicBezTo>
                    <a:pt x="3" y="12"/>
                    <a:pt x="0" y="10"/>
                    <a:pt x="0" y="6"/>
                  </a:cubicBezTo>
                  <a:cubicBezTo>
                    <a:pt x="0" y="3"/>
                    <a:pt x="3" y="0"/>
                    <a:pt x="6" y="0"/>
                  </a:cubicBezTo>
                  <a:cubicBezTo>
                    <a:pt x="128" y="0"/>
                    <a:pt x="128" y="0"/>
                    <a:pt x="128" y="0"/>
                  </a:cubicBezTo>
                  <a:cubicBezTo>
                    <a:pt x="132" y="0"/>
                    <a:pt x="134" y="3"/>
                    <a:pt x="134" y="6"/>
                  </a:cubicBezTo>
                  <a:cubicBezTo>
                    <a:pt x="134" y="10"/>
                    <a:pt x="132" y="12"/>
                    <a:pt x="128" y="12"/>
                  </a:cubicBezTo>
                  <a:close/>
                </a:path>
              </a:pathLst>
            </a:custGeom>
            <a:solidFill>
              <a:schemeClr val="tx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0" name="Freeform 170"/>
            <p:cNvSpPr/>
            <p:nvPr/>
          </p:nvSpPr>
          <p:spPr bwMode="auto">
            <a:xfrm>
              <a:off x="6299201" y="4143375"/>
              <a:ext cx="425450" cy="38100"/>
            </a:xfrm>
            <a:custGeom>
              <a:gdLst>
                <a:gd fmla="*/ 128 w 134" name="T0"/>
                <a:gd fmla="*/ 12 h 12" name="T1"/>
                <a:gd fmla="*/ 6 w 134" name="T2"/>
                <a:gd fmla="*/ 12 h 12" name="T3"/>
                <a:gd fmla="*/ 0 w 134" name="T4"/>
                <a:gd fmla="*/ 6 h 12" name="T5"/>
                <a:gd fmla="*/ 6 w 134" name="T6"/>
                <a:gd fmla="*/ 0 h 12" name="T7"/>
                <a:gd fmla="*/ 128 w 134" name="T8"/>
                <a:gd fmla="*/ 0 h 12" name="T9"/>
                <a:gd fmla="*/ 134 w 134" name="T10"/>
                <a:gd fmla="*/ 6 h 12" name="T11"/>
                <a:gd fmla="*/ 128 w 134" name="T12"/>
                <a:gd fmla="*/ 12 h 12" name="T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b="b" l="0" r="r" t="0"/>
              <a:pathLst>
                <a:path h="12" w="134">
                  <a:moveTo>
                    <a:pt x="128" y="12"/>
                  </a:moveTo>
                  <a:cubicBezTo>
                    <a:pt x="6" y="12"/>
                    <a:pt x="6" y="12"/>
                    <a:pt x="6" y="12"/>
                  </a:cubicBezTo>
                  <a:cubicBezTo>
                    <a:pt x="3" y="12"/>
                    <a:pt x="0" y="9"/>
                    <a:pt x="0" y="6"/>
                  </a:cubicBezTo>
                  <a:cubicBezTo>
                    <a:pt x="0" y="3"/>
                    <a:pt x="3" y="0"/>
                    <a:pt x="6" y="0"/>
                  </a:cubicBezTo>
                  <a:cubicBezTo>
                    <a:pt x="128" y="0"/>
                    <a:pt x="128" y="0"/>
                    <a:pt x="128" y="0"/>
                  </a:cubicBezTo>
                  <a:cubicBezTo>
                    <a:pt x="132" y="0"/>
                    <a:pt x="134" y="3"/>
                    <a:pt x="134" y="6"/>
                  </a:cubicBezTo>
                  <a:cubicBezTo>
                    <a:pt x="134" y="9"/>
                    <a:pt x="132" y="12"/>
                    <a:pt x="128" y="12"/>
                  </a:cubicBezTo>
                  <a:close/>
                </a:path>
              </a:pathLst>
            </a:custGeom>
            <a:solidFill>
              <a:schemeClr val="tx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1" name="Freeform 171"/>
            <p:cNvSpPr/>
            <p:nvPr/>
          </p:nvSpPr>
          <p:spPr bwMode="auto">
            <a:xfrm>
              <a:off x="6299201" y="4267200"/>
              <a:ext cx="425450" cy="38100"/>
            </a:xfrm>
            <a:custGeom>
              <a:gdLst>
                <a:gd fmla="*/ 128 w 134" name="T0"/>
                <a:gd fmla="*/ 12 h 12" name="T1"/>
                <a:gd fmla="*/ 6 w 134" name="T2"/>
                <a:gd fmla="*/ 12 h 12" name="T3"/>
                <a:gd fmla="*/ 0 w 134" name="T4"/>
                <a:gd fmla="*/ 6 h 12" name="T5"/>
                <a:gd fmla="*/ 6 w 134" name="T6"/>
                <a:gd fmla="*/ 0 h 12" name="T7"/>
                <a:gd fmla="*/ 128 w 134" name="T8"/>
                <a:gd fmla="*/ 0 h 12" name="T9"/>
                <a:gd fmla="*/ 134 w 134" name="T10"/>
                <a:gd fmla="*/ 6 h 12" name="T11"/>
                <a:gd fmla="*/ 128 w 134" name="T12"/>
                <a:gd fmla="*/ 12 h 12" name="T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b="b" l="0" r="r" t="0"/>
              <a:pathLst>
                <a:path h="12" w="134">
                  <a:moveTo>
                    <a:pt x="128" y="12"/>
                  </a:moveTo>
                  <a:cubicBezTo>
                    <a:pt x="6" y="12"/>
                    <a:pt x="6" y="12"/>
                    <a:pt x="6" y="12"/>
                  </a:cubicBezTo>
                  <a:cubicBezTo>
                    <a:pt x="3" y="12"/>
                    <a:pt x="0" y="10"/>
                    <a:pt x="0" y="6"/>
                  </a:cubicBezTo>
                  <a:cubicBezTo>
                    <a:pt x="0" y="3"/>
                    <a:pt x="3" y="0"/>
                    <a:pt x="6" y="0"/>
                  </a:cubicBezTo>
                  <a:cubicBezTo>
                    <a:pt x="128" y="0"/>
                    <a:pt x="128" y="0"/>
                    <a:pt x="128" y="0"/>
                  </a:cubicBezTo>
                  <a:cubicBezTo>
                    <a:pt x="132" y="0"/>
                    <a:pt x="134" y="3"/>
                    <a:pt x="134" y="6"/>
                  </a:cubicBezTo>
                  <a:cubicBezTo>
                    <a:pt x="134" y="10"/>
                    <a:pt x="132" y="12"/>
                    <a:pt x="128" y="12"/>
                  </a:cubicBezTo>
                  <a:close/>
                </a:path>
              </a:pathLst>
            </a:custGeom>
            <a:solidFill>
              <a:schemeClr val="tx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647" name="ruler"/>
          <p:cNvGrpSpPr/>
          <p:nvPr/>
        </p:nvGrpSpPr>
        <p:grpSpPr>
          <a:xfrm>
            <a:off x="1690384" y="5343830"/>
            <a:ext cx="1949353" cy="234621"/>
            <a:chOff x="287338" y="3762375"/>
            <a:chExt cx="3719513" cy="447675"/>
          </a:xfrm>
        </p:grpSpPr>
        <p:sp>
          <p:nvSpPr>
            <p:cNvPr id="649" name="Rectangle 210"/>
            <p:cNvSpPr>
              <a:spLocks noChangeArrowheads="1"/>
            </p:cNvSpPr>
            <p:nvPr/>
          </p:nvSpPr>
          <p:spPr bwMode="auto">
            <a:xfrm>
              <a:off x="319088" y="3794125"/>
              <a:ext cx="3656013" cy="384175"/>
            </a:xfrm>
            <a:prstGeom prst="rect">
              <a:avLst/>
            </a:pr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50" name="Freeform 211"/>
            <p:cNvSpPr>
              <a:spLocks noEditPoints="1"/>
            </p:cNvSpPr>
            <p:nvPr/>
          </p:nvSpPr>
          <p:spPr bwMode="auto">
            <a:xfrm>
              <a:off x="287338" y="3762375"/>
              <a:ext cx="3719513" cy="447675"/>
            </a:xfrm>
            <a:custGeom>
              <a:gdLst>
                <a:gd fmla="*/ 1162 w 1172" name="T0"/>
                <a:gd fmla="*/ 141 h 141" name="T1"/>
                <a:gd fmla="*/ 10 w 1172" name="T2"/>
                <a:gd fmla="*/ 141 h 141" name="T3"/>
                <a:gd fmla="*/ 0 w 1172" name="T4"/>
                <a:gd fmla="*/ 131 h 141" name="T5"/>
                <a:gd fmla="*/ 0 w 1172" name="T6"/>
                <a:gd fmla="*/ 10 h 141" name="T7"/>
                <a:gd fmla="*/ 10 w 1172" name="T8"/>
                <a:gd fmla="*/ 0 h 141" name="T9"/>
                <a:gd fmla="*/ 1162 w 1172" name="T10"/>
                <a:gd fmla="*/ 0 h 141" name="T11"/>
                <a:gd fmla="*/ 1172 w 1172" name="T12"/>
                <a:gd fmla="*/ 10 h 141" name="T13"/>
                <a:gd fmla="*/ 1172 w 1172" name="T14"/>
                <a:gd fmla="*/ 131 h 141" name="T15"/>
                <a:gd fmla="*/ 1162 w 1172" name="T16"/>
                <a:gd fmla="*/ 141 h 141" name="T17"/>
                <a:gd fmla="*/ 20 w 1172" name="T18"/>
                <a:gd fmla="*/ 121 h 141" name="T19"/>
                <a:gd fmla="*/ 1152 w 1172" name="T20"/>
                <a:gd fmla="*/ 121 h 141" name="T21"/>
                <a:gd fmla="*/ 1152 w 1172" name="T22"/>
                <a:gd fmla="*/ 20 h 141" name="T23"/>
                <a:gd fmla="*/ 20 w 1172" name="T24"/>
                <a:gd fmla="*/ 20 h 141" name="T25"/>
                <a:gd fmla="*/ 20 w 1172" name="T26"/>
                <a:gd fmla="*/ 121 h 141" name="T2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b="b" l="0" r="r" t="0"/>
              <a:pathLst>
                <a:path h="141" w="1172">
                  <a:moveTo>
                    <a:pt x="1162" y="141"/>
                  </a:moveTo>
                  <a:cubicBezTo>
                    <a:pt x="10" y="141"/>
                    <a:pt x="10" y="141"/>
                    <a:pt x="10" y="141"/>
                  </a:cubicBezTo>
                  <a:cubicBezTo>
                    <a:pt x="4" y="141"/>
                    <a:pt x="0" y="137"/>
                    <a:pt x="0" y="131"/>
                  </a:cubicBezTo>
                  <a:cubicBezTo>
                    <a:pt x="0" y="10"/>
                    <a:pt x="0" y="10"/>
                    <a:pt x="0" y="10"/>
                  </a:cubicBezTo>
                  <a:cubicBezTo>
                    <a:pt x="0" y="4"/>
                    <a:pt x="4" y="0"/>
                    <a:pt x="10" y="0"/>
                  </a:cubicBezTo>
                  <a:cubicBezTo>
                    <a:pt x="1162" y="0"/>
                    <a:pt x="1162" y="0"/>
                    <a:pt x="1162" y="0"/>
                  </a:cubicBezTo>
                  <a:cubicBezTo>
                    <a:pt x="1167" y="0"/>
                    <a:pt x="1172" y="4"/>
                    <a:pt x="1172" y="10"/>
                  </a:cubicBezTo>
                  <a:cubicBezTo>
                    <a:pt x="1172" y="131"/>
                    <a:pt x="1172" y="131"/>
                    <a:pt x="1172" y="131"/>
                  </a:cubicBezTo>
                  <a:cubicBezTo>
                    <a:pt x="1172" y="137"/>
                    <a:pt x="1167" y="141"/>
                    <a:pt x="1162" y="141"/>
                  </a:cubicBezTo>
                  <a:close/>
                  <a:moveTo>
                    <a:pt x="20" y="121"/>
                  </a:moveTo>
                  <a:cubicBezTo>
                    <a:pt x="1152" y="121"/>
                    <a:pt x="1152" y="121"/>
                    <a:pt x="1152" y="121"/>
                  </a:cubicBezTo>
                  <a:cubicBezTo>
                    <a:pt x="1152" y="20"/>
                    <a:pt x="1152" y="20"/>
                    <a:pt x="1152" y="20"/>
                  </a:cubicBezTo>
                  <a:cubicBezTo>
                    <a:pt x="20" y="20"/>
                    <a:pt x="20" y="20"/>
                    <a:pt x="20" y="20"/>
                  </a:cubicBezTo>
                  <a:lnTo>
                    <a:pt x="20" y="12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52" name="Line 213"/>
            <p:cNvSpPr>
              <a:spLocks noChangeShapeType="1"/>
            </p:cNvSpPr>
            <p:nvPr/>
          </p:nvSpPr>
          <p:spPr bwMode="auto">
            <a:xfrm flipH="1">
              <a:off x="623888" y="3813175"/>
              <a:ext cx="0" cy="92075"/>
            </a:xfrm>
            <a:prstGeom prst="line">
              <a:avLst/>
            </a:prstGeom>
            <a:noFill/>
            <a:ln cap="rnd" w="25400">
              <a:solidFill>
                <a:schemeClr val="accent3"/>
              </a:solidFill>
              <a:prstDash val="solid"/>
              <a:round/>
            </a:ln>
            <a:extLst>
              <a:ext uri="{909E8E84-426E-40DD-AFC4-6F175D3DCCD1}">
                <a14:hiddenFill>
                  <a:noFill/>
                </a14:hiddenFill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53" name="Line 214"/>
            <p:cNvSpPr>
              <a:spLocks noChangeShapeType="1"/>
            </p:cNvSpPr>
            <p:nvPr/>
          </p:nvSpPr>
          <p:spPr bwMode="auto">
            <a:xfrm flipH="1">
              <a:off x="928688" y="3813175"/>
              <a:ext cx="0" cy="92075"/>
            </a:xfrm>
            <a:prstGeom prst="line">
              <a:avLst/>
            </a:prstGeom>
            <a:noFill/>
            <a:ln cap="rnd" w="25400">
              <a:solidFill>
                <a:schemeClr val="accent3"/>
              </a:solidFill>
              <a:prstDash val="solid"/>
              <a:round/>
            </a:ln>
            <a:extLst>
              <a:ext uri="{909E8E84-426E-40DD-AFC4-6F175D3DCCD1}">
                <a14:hiddenFill>
                  <a:noFill/>
                </a14:hiddenFill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54" name="Line 215"/>
            <p:cNvSpPr>
              <a:spLocks noChangeShapeType="1"/>
            </p:cNvSpPr>
            <p:nvPr/>
          </p:nvSpPr>
          <p:spPr bwMode="auto">
            <a:xfrm flipH="1">
              <a:off x="1233488" y="3813175"/>
              <a:ext cx="0" cy="92075"/>
            </a:xfrm>
            <a:prstGeom prst="line">
              <a:avLst/>
            </a:prstGeom>
            <a:noFill/>
            <a:ln cap="rnd" w="25400">
              <a:solidFill>
                <a:schemeClr val="accent3"/>
              </a:solidFill>
              <a:prstDash val="solid"/>
              <a:round/>
            </a:ln>
            <a:extLst>
              <a:ext uri="{909E8E84-426E-40DD-AFC4-6F175D3DCCD1}">
                <a14:hiddenFill>
                  <a:noFill/>
                </a14:hiddenFill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55" name="Line 216"/>
            <p:cNvSpPr>
              <a:spLocks noChangeShapeType="1"/>
            </p:cNvSpPr>
            <p:nvPr/>
          </p:nvSpPr>
          <p:spPr bwMode="auto">
            <a:xfrm flipH="1">
              <a:off x="1538288" y="3813175"/>
              <a:ext cx="0" cy="92075"/>
            </a:xfrm>
            <a:prstGeom prst="line">
              <a:avLst/>
            </a:prstGeom>
            <a:noFill/>
            <a:ln cap="rnd" w="25400">
              <a:solidFill>
                <a:schemeClr val="accent3"/>
              </a:solidFill>
              <a:prstDash val="solid"/>
              <a:round/>
            </a:ln>
            <a:extLst>
              <a:ext uri="{909E8E84-426E-40DD-AFC4-6F175D3DCCD1}">
                <a14:hiddenFill>
                  <a:noFill/>
                </a14:hiddenFill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56" name="Line 217"/>
            <p:cNvSpPr>
              <a:spLocks noChangeShapeType="1"/>
            </p:cNvSpPr>
            <p:nvPr/>
          </p:nvSpPr>
          <p:spPr bwMode="auto">
            <a:xfrm flipH="1">
              <a:off x="1843088" y="3813175"/>
              <a:ext cx="0" cy="92075"/>
            </a:xfrm>
            <a:prstGeom prst="line">
              <a:avLst/>
            </a:prstGeom>
            <a:noFill/>
            <a:ln cap="rnd" w="25400">
              <a:solidFill>
                <a:schemeClr val="accent3"/>
              </a:solidFill>
              <a:prstDash val="solid"/>
              <a:round/>
            </a:ln>
            <a:extLst>
              <a:ext uri="{909E8E84-426E-40DD-AFC4-6F175D3DCCD1}">
                <a14:hiddenFill>
                  <a:noFill/>
                </a14:hiddenFill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57" name="Line 218"/>
            <p:cNvSpPr>
              <a:spLocks noChangeShapeType="1"/>
            </p:cNvSpPr>
            <p:nvPr/>
          </p:nvSpPr>
          <p:spPr bwMode="auto">
            <a:xfrm flipH="1">
              <a:off x="2147888" y="3813175"/>
              <a:ext cx="0" cy="92075"/>
            </a:xfrm>
            <a:prstGeom prst="line">
              <a:avLst/>
            </a:prstGeom>
            <a:noFill/>
            <a:ln cap="rnd" w="25400">
              <a:solidFill>
                <a:schemeClr val="accent3"/>
              </a:solidFill>
              <a:prstDash val="solid"/>
              <a:round/>
            </a:ln>
            <a:extLst>
              <a:ext uri="{909E8E84-426E-40DD-AFC4-6F175D3DCCD1}">
                <a14:hiddenFill>
                  <a:noFill/>
                </a14:hiddenFill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58" name="Line 219"/>
            <p:cNvSpPr>
              <a:spLocks noChangeShapeType="1"/>
            </p:cNvSpPr>
            <p:nvPr/>
          </p:nvSpPr>
          <p:spPr bwMode="auto">
            <a:xfrm flipH="1">
              <a:off x="2451101" y="3813175"/>
              <a:ext cx="0" cy="92075"/>
            </a:xfrm>
            <a:prstGeom prst="line">
              <a:avLst/>
            </a:prstGeom>
            <a:noFill/>
            <a:ln cap="rnd" w="25400">
              <a:solidFill>
                <a:schemeClr val="accent3"/>
              </a:solidFill>
              <a:prstDash val="solid"/>
              <a:round/>
            </a:ln>
            <a:extLst>
              <a:ext uri="{909E8E84-426E-40DD-AFC4-6F175D3DCCD1}">
                <a14:hiddenFill>
                  <a:noFill/>
                </a14:hiddenFill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59" name="Line 220"/>
            <p:cNvSpPr>
              <a:spLocks noChangeShapeType="1"/>
            </p:cNvSpPr>
            <p:nvPr/>
          </p:nvSpPr>
          <p:spPr bwMode="auto">
            <a:xfrm flipH="1">
              <a:off x="2755901" y="3813175"/>
              <a:ext cx="0" cy="92075"/>
            </a:xfrm>
            <a:prstGeom prst="line">
              <a:avLst/>
            </a:prstGeom>
            <a:noFill/>
            <a:ln cap="rnd" w="25400">
              <a:solidFill>
                <a:schemeClr val="accent3"/>
              </a:solidFill>
              <a:prstDash val="solid"/>
              <a:round/>
            </a:ln>
            <a:extLst>
              <a:ext uri="{909E8E84-426E-40DD-AFC4-6F175D3DCCD1}">
                <a14:hiddenFill>
                  <a:noFill/>
                </a14:hiddenFill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60" name="Line 221"/>
            <p:cNvSpPr>
              <a:spLocks noChangeShapeType="1"/>
            </p:cNvSpPr>
            <p:nvPr/>
          </p:nvSpPr>
          <p:spPr bwMode="auto">
            <a:xfrm flipH="1">
              <a:off x="3060701" y="3813175"/>
              <a:ext cx="0" cy="92075"/>
            </a:xfrm>
            <a:prstGeom prst="line">
              <a:avLst/>
            </a:prstGeom>
            <a:noFill/>
            <a:ln cap="rnd" w="25400">
              <a:solidFill>
                <a:schemeClr val="accent3"/>
              </a:solidFill>
              <a:prstDash val="solid"/>
              <a:round/>
            </a:ln>
            <a:extLst>
              <a:ext uri="{909E8E84-426E-40DD-AFC4-6F175D3DCCD1}">
                <a14:hiddenFill>
                  <a:noFill/>
                </a14:hiddenFill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61" name="Line 222"/>
            <p:cNvSpPr>
              <a:spLocks noChangeShapeType="1"/>
            </p:cNvSpPr>
            <p:nvPr/>
          </p:nvSpPr>
          <p:spPr bwMode="auto">
            <a:xfrm flipH="1">
              <a:off x="3365501" y="3813175"/>
              <a:ext cx="0" cy="92075"/>
            </a:xfrm>
            <a:prstGeom prst="line">
              <a:avLst/>
            </a:prstGeom>
            <a:noFill/>
            <a:ln cap="rnd" w="25400">
              <a:solidFill>
                <a:schemeClr val="accent3"/>
              </a:solidFill>
              <a:prstDash val="solid"/>
              <a:round/>
            </a:ln>
            <a:extLst>
              <a:ext uri="{909E8E84-426E-40DD-AFC4-6F175D3DCCD1}">
                <a14:hiddenFill>
                  <a:noFill/>
                </a14:hiddenFill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62" name="Line 223"/>
            <p:cNvSpPr>
              <a:spLocks noChangeShapeType="1"/>
            </p:cNvSpPr>
            <p:nvPr/>
          </p:nvSpPr>
          <p:spPr bwMode="auto">
            <a:xfrm flipH="1">
              <a:off x="3670301" y="3813175"/>
              <a:ext cx="0" cy="92075"/>
            </a:xfrm>
            <a:prstGeom prst="line">
              <a:avLst/>
            </a:prstGeom>
            <a:noFill/>
            <a:ln cap="rnd" w="25400">
              <a:solidFill>
                <a:schemeClr val="accent3"/>
              </a:solidFill>
              <a:prstDash val="solid"/>
              <a:round/>
            </a:ln>
            <a:extLst>
              <a:ext uri="{909E8E84-426E-40DD-AFC4-6F175D3DCCD1}">
                <a14:hiddenFill>
                  <a:noFill/>
                </a14:hiddenFill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64" name="Line 225"/>
            <p:cNvSpPr>
              <a:spLocks noChangeShapeType="1"/>
            </p:cNvSpPr>
            <p:nvPr/>
          </p:nvSpPr>
          <p:spPr bwMode="auto">
            <a:xfrm flipH="1">
              <a:off x="458788" y="3797300"/>
              <a:ext cx="0" cy="73025"/>
            </a:xfrm>
            <a:prstGeom prst="line">
              <a:avLst/>
            </a:prstGeom>
            <a:noFill/>
            <a:ln cap="rnd" w="12700">
              <a:solidFill>
                <a:schemeClr val="accent3"/>
              </a:solidFill>
              <a:prstDash val="solid"/>
              <a:round/>
            </a:ln>
            <a:extLst>
              <a:ext uri="{909E8E84-426E-40DD-AFC4-6F175D3DCCD1}">
                <a14:hiddenFill>
                  <a:noFill/>
                </a14:hiddenFill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65" name="Line 226"/>
            <p:cNvSpPr>
              <a:spLocks noChangeShapeType="1"/>
            </p:cNvSpPr>
            <p:nvPr/>
          </p:nvSpPr>
          <p:spPr bwMode="auto">
            <a:xfrm flipH="1">
              <a:off x="763588" y="3797300"/>
              <a:ext cx="0" cy="73025"/>
            </a:xfrm>
            <a:prstGeom prst="line">
              <a:avLst/>
            </a:prstGeom>
            <a:noFill/>
            <a:ln cap="rnd" w="12700">
              <a:solidFill>
                <a:schemeClr val="accent3"/>
              </a:solidFill>
              <a:prstDash val="solid"/>
              <a:round/>
            </a:ln>
            <a:extLst>
              <a:ext uri="{909E8E84-426E-40DD-AFC4-6F175D3DCCD1}">
                <a14:hiddenFill>
                  <a:noFill/>
                </a14:hiddenFill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66" name="Line 227"/>
            <p:cNvSpPr>
              <a:spLocks noChangeShapeType="1"/>
            </p:cNvSpPr>
            <p:nvPr/>
          </p:nvSpPr>
          <p:spPr bwMode="auto">
            <a:xfrm flipH="1">
              <a:off x="1068388" y="3797300"/>
              <a:ext cx="0" cy="73025"/>
            </a:xfrm>
            <a:prstGeom prst="line">
              <a:avLst/>
            </a:prstGeom>
            <a:noFill/>
            <a:ln cap="rnd" w="12700">
              <a:solidFill>
                <a:schemeClr val="accent3"/>
              </a:solidFill>
              <a:prstDash val="solid"/>
              <a:round/>
            </a:ln>
            <a:extLst>
              <a:ext uri="{909E8E84-426E-40DD-AFC4-6F175D3DCCD1}">
                <a14:hiddenFill>
                  <a:noFill/>
                </a14:hiddenFill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67" name="Line 228"/>
            <p:cNvSpPr>
              <a:spLocks noChangeShapeType="1"/>
            </p:cNvSpPr>
            <p:nvPr/>
          </p:nvSpPr>
          <p:spPr bwMode="auto">
            <a:xfrm flipH="1">
              <a:off x="1373188" y="3797300"/>
              <a:ext cx="0" cy="73025"/>
            </a:xfrm>
            <a:prstGeom prst="line">
              <a:avLst/>
            </a:prstGeom>
            <a:noFill/>
            <a:ln cap="rnd" w="12700">
              <a:solidFill>
                <a:schemeClr val="accent3"/>
              </a:solidFill>
              <a:prstDash val="solid"/>
              <a:round/>
            </a:ln>
            <a:extLst>
              <a:ext uri="{909E8E84-426E-40DD-AFC4-6F175D3DCCD1}">
                <a14:hiddenFill>
                  <a:noFill/>
                </a14:hiddenFill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68" name="Line 229"/>
            <p:cNvSpPr>
              <a:spLocks noChangeShapeType="1"/>
            </p:cNvSpPr>
            <p:nvPr/>
          </p:nvSpPr>
          <p:spPr bwMode="auto">
            <a:xfrm flipH="1">
              <a:off x="1677988" y="3797300"/>
              <a:ext cx="0" cy="73025"/>
            </a:xfrm>
            <a:prstGeom prst="line">
              <a:avLst/>
            </a:prstGeom>
            <a:noFill/>
            <a:ln cap="rnd" w="12700">
              <a:solidFill>
                <a:schemeClr val="accent3"/>
              </a:solidFill>
              <a:prstDash val="solid"/>
              <a:round/>
            </a:ln>
            <a:extLst>
              <a:ext uri="{909E8E84-426E-40DD-AFC4-6F175D3DCCD1}">
                <a14:hiddenFill>
                  <a:noFill/>
                </a14:hiddenFill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69" name="Line 230"/>
            <p:cNvSpPr>
              <a:spLocks noChangeShapeType="1"/>
            </p:cNvSpPr>
            <p:nvPr/>
          </p:nvSpPr>
          <p:spPr bwMode="auto">
            <a:xfrm flipH="1">
              <a:off x="1982788" y="3797300"/>
              <a:ext cx="0" cy="73025"/>
            </a:xfrm>
            <a:prstGeom prst="line">
              <a:avLst/>
            </a:prstGeom>
            <a:noFill/>
            <a:ln cap="rnd" w="12700">
              <a:solidFill>
                <a:schemeClr val="accent3"/>
              </a:solidFill>
              <a:prstDash val="solid"/>
              <a:round/>
            </a:ln>
            <a:extLst>
              <a:ext uri="{909E8E84-426E-40DD-AFC4-6F175D3DCCD1}">
                <a14:hiddenFill>
                  <a:noFill/>
                </a14:hiddenFill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70" name="Line 231"/>
            <p:cNvSpPr>
              <a:spLocks noChangeShapeType="1"/>
            </p:cNvSpPr>
            <p:nvPr/>
          </p:nvSpPr>
          <p:spPr bwMode="auto">
            <a:xfrm flipH="1">
              <a:off x="2287588" y="3797300"/>
              <a:ext cx="0" cy="73025"/>
            </a:xfrm>
            <a:prstGeom prst="line">
              <a:avLst/>
            </a:prstGeom>
            <a:noFill/>
            <a:ln cap="rnd" w="12700">
              <a:solidFill>
                <a:schemeClr val="accent3"/>
              </a:solidFill>
              <a:prstDash val="solid"/>
              <a:round/>
            </a:ln>
            <a:extLst>
              <a:ext uri="{909E8E84-426E-40DD-AFC4-6F175D3DCCD1}">
                <a14:hiddenFill>
                  <a:noFill/>
                </a14:hiddenFill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71" name="Line 232"/>
            <p:cNvSpPr>
              <a:spLocks noChangeShapeType="1"/>
            </p:cNvSpPr>
            <p:nvPr/>
          </p:nvSpPr>
          <p:spPr bwMode="auto">
            <a:xfrm flipH="1">
              <a:off x="2590801" y="3797300"/>
              <a:ext cx="0" cy="73025"/>
            </a:xfrm>
            <a:prstGeom prst="line">
              <a:avLst/>
            </a:prstGeom>
            <a:noFill/>
            <a:ln cap="rnd" w="12700">
              <a:solidFill>
                <a:schemeClr val="accent3"/>
              </a:solidFill>
              <a:prstDash val="solid"/>
              <a:round/>
            </a:ln>
            <a:extLst>
              <a:ext uri="{909E8E84-426E-40DD-AFC4-6F175D3DCCD1}">
                <a14:hiddenFill>
                  <a:noFill/>
                </a14:hiddenFill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72" name="Line 233"/>
            <p:cNvSpPr>
              <a:spLocks noChangeShapeType="1"/>
            </p:cNvSpPr>
            <p:nvPr/>
          </p:nvSpPr>
          <p:spPr bwMode="auto">
            <a:xfrm flipH="1">
              <a:off x="2895601" y="3797300"/>
              <a:ext cx="0" cy="73025"/>
            </a:xfrm>
            <a:prstGeom prst="line">
              <a:avLst/>
            </a:prstGeom>
            <a:noFill/>
            <a:ln cap="rnd" w="12700">
              <a:solidFill>
                <a:schemeClr val="accent3"/>
              </a:solidFill>
              <a:prstDash val="solid"/>
              <a:round/>
            </a:ln>
            <a:extLst>
              <a:ext uri="{909E8E84-426E-40DD-AFC4-6F175D3DCCD1}">
                <a14:hiddenFill>
                  <a:noFill/>
                </a14:hiddenFill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73" name="Line 234"/>
            <p:cNvSpPr>
              <a:spLocks noChangeShapeType="1"/>
            </p:cNvSpPr>
            <p:nvPr/>
          </p:nvSpPr>
          <p:spPr bwMode="auto">
            <a:xfrm flipH="1">
              <a:off x="3200401" y="3797300"/>
              <a:ext cx="0" cy="73025"/>
            </a:xfrm>
            <a:prstGeom prst="line">
              <a:avLst/>
            </a:prstGeom>
            <a:noFill/>
            <a:ln cap="rnd" w="12700">
              <a:solidFill>
                <a:schemeClr val="accent3"/>
              </a:solidFill>
              <a:prstDash val="solid"/>
              <a:round/>
            </a:ln>
            <a:extLst>
              <a:ext uri="{909E8E84-426E-40DD-AFC4-6F175D3DCCD1}">
                <a14:hiddenFill>
                  <a:noFill/>
                </a14:hiddenFill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74" name="Line 235"/>
            <p:cNvSpPr>
              <a:spLocks noChangeShapeType="1"/>
            </p:cNvSpPr>
            <p:nvPr/>
          </p:nvSpPr>
          <p:spPr bwMode="auto">
            <a:xfrm flipH="1">
              <a:off x="3505201" y="3797300"/>
              <a:ext cx="0" cy="73025"/>
            </a:xfrm>
            <a:prstGeom prst="line">
              <a:avLst/>
            </a:prstGeom>
            <a:noFill/>
            <a:ln cap="rnd" w="12700">
              <a:solidFill>
                <a:schemeClr val="accent3"/>
              </a:solidFill>
              <a:prstDash val="solid"/>
              <a:round/>
            </a:ln>
            <a:extLst>
              <a:ext uri="{909E8E84-426E-40DD-AFC4-6F175D3DCCD1}">
                <a14:hiddenFill>
                  <a:noFill/>
                </a14:hiddenFill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75" name="Line 236"/>
            <p:cNvSpPr>
              <a:spLocks noChangeShapeType="1"/>
            </p:cNvSpPr>
            <p:nvPr/>
          </p:nvSpPr>
          <p:spPr bwMode="auto">
            <a:xfrm flipH="1">
              <a:off x="3810001" y="3797300"/>
              <a:ext cx="0" cy="73025"/>
            </a:xfrm>
            <a:prstGeom prst="line">
              <a:avLst/>
            </a:prstGeom>
            <a:noFill/>
            <a:ln cap="rnd" w="12700">
              <a:solidFill>
                <a:schemeClr val="accent3"/>
              </a:solidFill>
              <a:prstDash val="solid"/>
              <a:round/>
            </a:ln>
            <a:extLst>
              <a:ext uri="{909E8E84-426E-40DD-AFC4-6F175D3DCCD1}">
                <a14:hiddenFill>
                  <a:noFill/>
                </a14:hiddenFill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76" name="Freeform 237"/>
            <p:cNvSpPr/>
            <p:nvPr/>
          </p:nvSpPr>
          <p:spPr bwMode="auto">
            <a:xfrm>
              <a:off x="560388" y="3886200"/>
              <a:ext cx="19050" cy="57150"/>
            </a:xfrm>
            <a:custGeom>
              <a:gdLst>
                <a:gd fmla="*/ 6 w 6" name="T0"/>
                <a:gd fmla="*/ 18 h 18" name="T1"/>
                <a:gd fmla="*/ 4 w 6" name="T2"/>
                <a:gd fmla="*/ 18 h 18" name="T3"/>
                <a:gd fmla="*/ 4 w 6" name="T4"/>
                <a:gd fmla="*/ 4 h 18" name="T5"/>
                <a:gd fmla="*/ 2 w 6" name="T6"/>
                <a:gd fmla="*/ 6 h 18" name="T7"/>
                <a:gd fmla="*/ 0 w 6" name="T8"/>
                <a:gd fmla="*/ 7 h 18" name="T9"/>
                <a:gd fmla="*/ 0 w 6" name="T10"/>
                <a:gd fmla="*/ 5 h 18" name="T11"/>
                <a:gd fmla="*/ 3 w 6" name="T12"/>
                <a:gd fmla="*/ 3 h 18" name="T13"/>
                <a:gd fmla="*/ 5 w 6" name="T14"/>
                <a:gd fmla="*/ 0 h 18" name="T15"/>
                <a:gd fmla="*/ 6 w 6" name="T16"/>
                <a:gd fmla="*/ 0 h 18" name="T17"/>
                <a:gd fmla="*/ 6 w 6" name="T18"/>
                <a:gd fmla="*/ 18 h 18" name="T1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b="b" l="0" r="r" t="0"/>
              <a:pathLst>
                <a:path h="18" w="6">
                  <a:moveTo>
                    <a:pt x="6" y="18"/>
                  </a:moveTo>
                  <a:cubicBezTo>
                    <a:pt x="4" y="18"/>
                    <a:pt x="4" y="18"/>
                    <a:pt x="4" y="18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5"/>
                    <a:pt x="3" y="5"/>
                    <a:pt x="2" y="6"/>
                  </a:cubicBezTo>
                  <a:cubicBezTo>
                    <a:pt x="1" y="6"/>
                    <a:pt x="0" y="7"/>
                    <a:pt x="0" y="7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1" y="4"/>
                    <a:pt x="2" y="4"/>
                    <a:pt x="3" y="3"/>
                  </a:cubicBezTo>
                  <a:cubicBezTo>
                    <a:pt x="4" y="2"/>
                    <a:pt x="4" y="1"/>
                    <a:pt x="5" y="0"/>
                  </a:cubicBezTo>
                  <a:cubicBezTo>
                    <a:pt x="6" y="0"/>
                    <a:pt x="6" y="0"/>
                    <a:pt x="6" y="0"/>
                  </a:cubicBezTo>
                  <a:lnTo>
                    <a:pt x="6" y="18"/>
                  </a:lnTo>
                  <a:close/>
                </a:path>
              </a:pathLst>
            </a:custGeom>
            <a:solidFill>
              <a:schemeClr val="accent3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77" name="Freeform 238"/>
            <p:cNvSpPr/>
            <p:nvPr/>
          </p:nvSpPr>
          <p:spPr bwMode="auto">
            <a:xfrm>
              <a:off x="858838" y="3886200"/>
              <a:ext cx="34925" cy="57150"/>
            </a:xfrm>
            <a:custGeom>
              <a:gdLst>
                <a:gd fmla="*/ 11 w 11" name="T0"/>
                <a:gd fmla="*/ 16 h 18" name="T1"/>
                <a:gd fmla="*/ 11 w 11" name="T2"/>
                <a:gd fmla="*/ 18 h 18" name="T3"/>
                <a:gd fmla="*/ 0 w 11" name="T4"/>
                <a:gd fmla="*/ 18 h 18" name="T5"/>
                <a:gd fmla="*/ 0 w 11" name="T6"/>
                <a:gd fmla="*/ 16 h 18" name="T7"/>
                <a:gd fmla="*/ 2 w 11" name="T8"/>
                <a:gd fmla="*/ 14 h 18" name="T9"/>
                <a:gd fmla="*/ 4 w 11" name="T10"/>
                <a:gd fmla="*/ 11 h 18" name="T11"/>
                <a:gd fmla="*/ 8 w 11" name="T12"/>
                <a:gd fmla="*/ 8 h 18" name="T13"/>
                <a:gd fmla="*/ 9 w 11" name="T14"/>
                <a:gd fmla="*/ 5 h 18" name="T15"/>
                <a:gd fmla="*/ 8 w 11" name="T16"/>
                <a:gd fmla="*/ 3 h 18" name="T17"/>
                <a:gd fmla="*/ 6 w 11" name="T18"/>
                <a:gd fmla="*/ 2 h 18" name="T19"/>
                <a:gd fmla="*/ 3 w 11" name="T20"/>
                <a:gd fmla="*/ 3 h 18" name="T21"/>
                <a:gd fmla="*/ 2 w 11" name="T22"/>
                <a:gd fmla="*/ 6 h 18" name="T23"/>
                <a:gd fmla="*/ 0 w 11" name="T24"/>
                <a:gd fmla="*/ 5 h 18" name="T25"/>
                <a:gd fmla="*/ 2 w 11" name="T26"/>
                <a:gd fmla="*/ 2 h 18" name="T27"/>
                <a:gd fmla="*/ 6 w 11" name="T28"/>
                <a:gd fmla="*/ 0 h 18" name="T29"/>
                <a:gd fmla="*/ 10 w 11" name="T30"/>
                <a:gd fmla="*/ 2 h 18" name="T31"/>
                <a:gd fmla="*/ 11 w 11" name="T32"/>
                <a:gd fmla="*/ 5 h 18" name="T33"/>
                <a:gd fmla="*/ 11 w 11" name="T34"/>
                <a:gd fmla="*/ 7 h 18" name="T35"/>
                <a:gd fmla="*/ 9 w 11" name="T36"/>
                <a:gd fmla="*/ 9 h 18" name="T37"/>
                <a:gd fmla="*/ 6 w 11" name="T38"/>
                <a:gd fmla="*/ 12 h 18" name="T39"/>
                <a:gd fmla="*/ 4 w 11" name="T40"/>
                <a:gd fmla="*/ 15 h 18" name="T41"/>
                <a:gd fmla="*/ 3 w 11" name="T42"/>
                <a:gd fmla="*/ 16 h 18" name="T43"/>
                <a:gd fmla="*/ 11 w 11" name="T44"/>
                <a:gd fmla="*/ 16 h 18" name="T4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b="b" l="0" r="r" t="0"/>
              <a:pathLst>
                <a:path h="18" w="11">
                  <a:moveTo>
                    <a:pt x="11" y="16"/>
                  </a:moveTo>
                  <a:cubicBezTo>
                    <a:pt x="11" y="18"/>
                    <a:pt x="11" y="18"/>
                    <a:pt x="11" y="18"/>
                  </a:cubicBezTo>
                  <a:cubicBezTo>
                    <a:pt x="0" y="18"/>
                    <a:pt x="0" y="18"/>
                    <a:pt x="0" y="18"/>
                  </a:cubicBezTo>
                  <a:cubicBezTo>
                    <a:pt x="0" y="17"/>
                    <a:pt x="0" y="17"/>
                    <a:pt x="0" y="16"/>
                  </a:cubicBezTo>
                  <a:cubicBezTo>
                    <a:pt x="0" y="15"/>
                    <a:pt x="1" y="15"/>
                    <a:pt x="2" y="14"/>
                  </a:cubicBezTo>
                  <a:cubicBezTo>
                    <a:pt x="2" y="13"/>
                    <a:pt x="3" y="12"/>
                    <a:pt x="4" y="11"/>
                  </a:cubicBezTo>
                  <a:cubicBezTo>
                    <a:pt x="6" y="10"/>
                    <a:pt x="7" y="9"/>
                    <a:pt x="8" y="8"/>
                  </a:cubicBezTo>
                  <a:cubicBezTo>
                    <a:pt x="9" y="7"/>
                    <a:pt x="9" y="6"/>
                    <a:pt x="9" y="5"/>
                  </a:cubicBezTo>
                  <a:cubicBezTo>
                    <a:pt x="9" y="4"/>
                    <a:pt x="9" y="4"/>
                    <a:pt x="8" y="3"/>
                  </a:cubicBezTo>
                  <a:cubicBezTo>
                    <a:pt x="8" y="2"/>
                    <a:pt x="7" y="2"/>
                    <a:pt x="6" y="2"/>
                  </a:cubicBezTo>
                  <a:cubicBezTo>
                    <a:pt x="5" y="2"/>
                    <a:pt x="4" y="2"/>
                    <a:pt x="3" y="3"/>
                  </a:cubicBezTo>
                  <a:cubicBezTo>
                    <a:pt x="3" y="4"/>
                    <a:pt x="2" y="5"/>
                    <a:pt x="2" y="6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4"/>
                    <a:pt x="1" y="3"/>
                    <a:pt x="2" y="2"/>
                  </a:cubicBezTo>
                  <a:cubicBezTo>
                    <a:pt x="3" y="1"/>
                    <a:pt x="4" y="0"/>
                    <a:pt x="6" y="0"/>
                  </a:cubicBezTo>
                  <a:cubicBezTo>
                    <a:pt x="8" y="0"/>
                    <a:pt x="9" y="1"/>
                    <a:pt x="10" y="2"/>
                  </a:cubicBezTo>
                  <a:cubicBezTo>
                    <a:pt x="11" y="3"/>
                    <a:pt x="11" y="4"/>
                    <a:pt x="11" y="5"/>
                  </a:cubicBezTo>
                  <a:cubicBezTo>
                    <a:pt x="11" y="6"/>
                    <a:pt x="11" y="7"/>
                    <a:pt x="11" y="7"/>
                  </a:cubicBezTo>
                  <a:cubicBezTo>
                    <a:pt x="11" y="8"/>
                    <a:pt x="10" y="9"/>
                    <a:pt x="9" y="9"/>
                  </a:cubicBezTo>
                  <a:cubicBezTo>
                    <a:pt x="9" y="10"/>
                    <a:pt x="8" y="11"/>
                    <a:pt x="6" y="12"/>
                  </a:cubicBezTo>
                  <a:cubicBezTo>
                    <a:pt x="5" y="13"/>
                    <a:pt x="4" y="14"/>
                    <a:pt x="4" y="15"/>
                  </a:cubicBezTo>
                  <a:cubicBezTo>
                    <a:pt x="3" y="15"/>
                    <a:pt x="3" y="15"/>
                    <a:pt x="3" y="16"/>
                  </a:cubicBezTo>
                  <a:lnTo>
                    <a:pt x="11" y="16"/>
                  </a:lnTo>
                  <a:close/>
                </a:path>
              </a:pathLst>
            </a:custGeom>
            <a:solidFill>
              <a:schemeClr val="accent3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78" name="Freeform 239"/>
            <p:cNvSpPr/>
            <p:nvPr/>
          </p:nvSpPr>
          <p:spPr bwMode="auto">
            <a:xfrm>
              <a:off x="1163638" y="3886200"/>
              <a:ext cx="34925" cy="57150"/>
            </a:xfrm>
            <a:custGeom>
              <a:gdLst>
                <a:gd fmla="*/ 0 w 11" name="T0"/>
                <a:gd fmla="*/ 13 h 18" name="T1"/>
                <a:gd fmla="*/ 2 w 11" name="T2"/>
                <a:gd fmla="*/ 13 h 18" name="T3"/>
                <a:gd fmla="*/ 4 w 11" name="T4"/>
                <a:gd fmla="*/ 15 h 18" name="T5"/>
                <a:gd fmla="*/ 6 w 11" name="T6"/>
                <a:gd fmla="*/ 16 h 18" name="T7"/>
                <a:gd fmla="*/ 8 w 11" name="T8"/>
                <a:gd fmla="*/ 15 h 18" name="T9"/>
                <a:gd fmla="*/ 9 w 11" name="T10"/>
                <a:gd fmla="*/ 13 h 18" name="T11"/>
                <a:gd fmla="*/ 8 w 11" name="T12"/>
                <a:gd fmla="*/ 10 h 18" name="T13"/>
                <a:gd fmla="*/ 6 w 11" name="T14"/>
                <a:gd fmla="*/ 9 h 18" name="T15"/>
                <a:gd fmla="*/ 4 w 11" name="T16"/>
                <a:gd fmla="*/ 10 h 18" name="T17"/>
                <a:gd fmla="*/ 5 w 11" name="T18"/>
                <a:gd fmla="*/ 8 h 18" name="T19"/>
                <a:gd fmla="*/ 5 w 11" name="T20"/>
                <a:gd fmla="*/ 8 h 18" name="T21"/>
                <a:gd fmla="*/ 7 w 11" name="T22"/>
                <a:gd fmla="*/ 7 h 18" name="T23"/>
                <a:gd fmla="*/ 8 w 11" name="T24"/>
                <a:gd fmla="*/ 5 h 18" name="T25"/>
                <a:gd fmla="*/ 8 w 11" name="T26"/>
                <a:gd fmla="*/ 3 h 18" name="T27"/>
                <a:gd fmla="*/ 6 w 11" name="T28"/>
                <a:gd fmla="*/ 2 h 18" name="T29"/>
                <a:gd fmla="*/ 4 w 11" name="T30"/>
                <a:gd fmla="*/ 3 h 18" name="T31"/>
                <a:gd fmla="*/ 3 w 11" name="T32"/>
                <a:gd fmla="*/ 5 h 18" name="T33"/>
                <a:gd fmla="*/ 0 w 11" name="T34"/>
                <a:gd fmla="*/ 5 h 18" name="T35"/>
                <a:gd fmla="*/ 2 w 11" name="T36"/>
                <a:gd fmla="*/ 2 h 18" name="T37"/>
                <a:gd fmla="*/ 6 w 11" name="T38"/>
                <a:gd fmla="*/ 0 h 18" name="T39"/>
                <a:gd fmla="*/ 8 w 11" name="T40"/>
                <a:gd fmla="*/ 1 h 18" name="T41"/>
                <a:gd fmla="*/ 10 w 11" name="T42"/>
                <a:gd fmla="*/ 3 h 18" name="T43"/>
                <a:gd fmla="*/ 11 w 11" name="T44"/>
                <a:gd fmla="*/ 5 h 18" name="T45"/>
                <a:gd fmla="*/ 10 w 11" name="T46"/>
                <a:gd fmla="*/ 7 h 18" name="T47"/>
                <a:gd fmla="*/ 8 w 11" name="T48"/>
                <a:gd fmla="*/ 8 h 18" name="T49"/>
                <a:gd fmla="*/ 11 w 11" name="T50"/>
                <a:gd fmla="*/ 10 h 18" name="T51"/>
                <a:gd fmla="*/ 11 w 11" name="T52"/>
                <a:gd fmla="*/ 13 h 18" name="T53"/>
                <a:gd fmla="*/ 10 w 11" name="T54"/>
                <a:gd fmla="*/ 16 h 18" name="T55"/>
                <a:gd fmla="*/ 6 w 11" name="T56"/>
                <a:gd fmla="*/ 18 h 18" name="T57"/>
                <a:gd fmla="*/ 2 w 11" name="T58"/>
                <a:gd fmla="*/ 17 h 18" name="T59"/>
                <a:gd fmla="*/ 0 w 11" name="T60"/>
                <a:gd fmla="*/ 13 h 18" name="T6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b="b" l="0" r="r" t="0"/>
              <a:pathLst>
                <a:path h="18" w="11">
                  <a:moveTo>
                    <a:pt x="0" y="13"/>
                  </a:moveTo>
                  <a:cubicBezTo>
                    <a:pt x="2" y="13"/>
                    <a:pt x="2" y="13"/>
                    <a:pt x="2" y="13"/>
                  </a:cubicBezTo>
                  <a:cubicBezTo>
                    <a:pt x="3" y="14"/>
                    <a:pt x="3" y="15"/>
                    <a:pt x="4" y="15"/>
                  </a:cubicBezTo>
                  <a:cubicBezTo>
                    <a:pt x="4" y="16"/>
                    <a:pt x="5" y="16"/>
                    <a:pt x="6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9" y="15"/>
                    <a:pt x="9" y="14"/>
                    <a:pt x="9" y="13"/>
                  </a:cubicBezTo>
                  <a:cubicBezTo>
                    <a:pt x="9" y="12"/>
                    <a:pt x="9" y="11"/>
                    <a:pt x="8" y="10"/>
                  </a:cubicBezTo>
                  <a:cubicBezTo>
                    <a:pt x="8" y="10"/>
                    <a:pt x="7" y="9"/>
                    <a:pt x="6" y="9"/>
                  </a:cubicBezTo>
                  <a:cubicBezTo>
                    <a:pt x="5" y="9"/>
                    <a:pt x="5" y="9"/>
                    <a:pt x="4" y="10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6" y="8"/>
                    <a:pt x="7" y="8"/>
                    <a:pt x="7" y="7"/>
                  </a:cubicBezTo>
                  <a:cubicBezTo>
                    <a:pt x="8" y="7"/>
                    <a:pt x="8" y="6"/>
                    <a:pt x="8" y="5"/>
                  </a:cubicBezTo>
                  <a:cubicBezTo>
                    <a:pt x="8" y="4"/>
                    <a:pt x="8" y="3"/>
                    <a:pt x="8" y="3"/>
                  </a:cubicBezTo>
                  <a:cubicBezTo>
                    <a:pt x="7" y="2"/>
                    <a:pt x="6" y="2"/>
                    <a:pt x="6" y="2"/>
                  </a:cubicBezTo>
                  <a:cubicBezTo>
                    <a:pt x="5" y="2"/>
                    <a:pt x="4" y="2"/>
                    <a:pt x="4" y="3"/>
                  </a:cubicBezTo>
                  <a:cubicBezTo>
                    <a:pt x="3" y="3"/>
                    <a:pt x="3" y="4"/>
                    <a:pt x="3" y="5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1" y="3"/>
                    <a:pt x="1" y="2"/>
                    <a:pt x="2" y="2"/>
                  </a:cubicBezTo>
                  <a:cubicBezTo>
                    <a:pt x="3" y="1"/>
                    <a:pt x="4" y="0"/>
                    <a:pt x="6" y="0"/>
                  </a:cubicBezTo>
                  <a:cubicBezTo>
                    <a:pt x="7" y="0"/>
                    <a:pt x="7" y="1"/>
                    <a:pt x="8" y="1"/>
                  </a:cubicBezTo>
                  <a:cubicBezTo>
                    <a:pt x="9" y="1"/>
                    <a:pt x="10" y="2"/>
                    <a:pt x="10" y="3"/>
                  </a:cubicBezTo>
                  <a:cubicBezTo>
                    <a:pt x="10" y="3"/>
                    <a:pt x="11" y="4"/>
                    <a:pt x="11" y="5"/>
                  </a:cubicBezTo>
                  <a:cubicBezTo>
                    <a:pt x="11" y="6"/>
                    <a:pt x="10" y="6"/>
                    <a:pt x="10" y="7"/>
                  </a:cubicBezTo>
                  <a:cubicBezTo>
                    <a:pt x="10" y="8"/>
                    <a:pt x="9" y="8"/>
                    <a:pt x="8" y="8"/>
                  </a:cubicBezTo>
                  <a:cubicBezTo>
                    <a:pt x="9" y="9"/>
                    <a:pt x="10" y="9"/>
                    <a:pt x="11" y="10"/>
                  </a:cubicBezTo>
                  <a:cubicBezTo>
                    <a:pt x="11" y="11"/>
                    <a:pt x="11" y="12"/>
                    <a:pt x="11" y="13"/>
                  </a:cubicBezTo>
                  <a:cubicBezTo>
                    <a:pt x="11" y="14"/>
                    <a:pt x="11" y="15"/>
                    <a:pt x="10" y="16"/>
                  </a:cubicBezTo>
                  <a:cubicBezTo>
                    <a:pt x="9" y="17"/>
                    <a:pt x="7" y="18"/>
                    <a:pt x="6" y="18"/>
                  </a:cubicBezTo>
                  <a:cubicBezTo>
                    <a:pt x="4" y="18"/>
                    <a:pt x="3" y="18"/>
                    <a:pt x="2" y="17"/>
                  </a:cubicBezTo>
                  <a:cubicBezTo>
                    <a:pt x="1" y="16"/>
                    <a:pt x="0" y="15"/>
                    <a:pt x="0" y="13"/>
                  </a:cubicBezTo>
                  <a:close/>
                </a:path>
              </a:pathLst>
            </a:custGeom>
            <a:solidFill>
              <a:schemeClr val="accent3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79" name="Freeform 240"/>
            <p:cNvSpPr>
              <a:spLocks noEditPoints="1"/>
            </p:cNvSpPr>
            <p:nvPr/>
          </p:nvSpPr>
          <p:spPr bwMode="auto">
            <a:xfrm>
              <a:off x="1465263" y="3889375"/>
              <a:ext cx="38100" cy="53975"/>
            </a:xfrm>
            <a:custGeom>
              <a:gdLst>
                <a:gd fmla="*/ 16 w 24" name="T0"/>
                <a:gd fmla="*/ 34 h 34" name="T1"/>
                <a:gd fmla="*/ 16 w 24" name="T2"/>
                <a:gd fmla="*/ 26 h 34" name="T3"/>
                <a:gd fmla="*/ 0 w 24" name="T4"/>
                <a:gd fmla="*/ 26 h 34" name="T5"/>
                <a:gd fmla="*/ 0 w 24" name="T6"/>
                <a:gd fmla="*/ 22 h 34" name="T7"/>
                <a:gd fmla="*/ 16 w 24" name="T8"/>
                <a:gd fmla="*/ 0 h 34" name="T9"/>
                <a:gd fmla="*/ 20 w 24" name="T10"/>
                <a:gd fmla="*/ 0 h 34" name="T11"/>
                <a:gd fmla="*/ 20 w 24" name="T12"/>
                <a:gd fmla="*/ 22 h 34" name="T13"/>
                <a:gd fmla="*/ 24 w 24" name="T14"/>
                <a:gd fmla="*/ 22 h 34" name="T15"/>
                <a:gd fmla="*/ 24 w 24" name="T16"/>
                <a:gd fmla="*/ 26 h 34" name="T17"/>
                <a:gd fmla="*/ 20 w 24" name="T18"/>
                <a:gd fmla="*/ 26 h 34" name="T19"/>
                <a:gd fmla="*/ 20 w 24" name="T20"/>
                <a:gd fmla="*/ 34 h 34" name="T21"/>
                <a:gd fmla="*/ 16 w 24" name="T22"/>
                <a:gd fmla="*/ 34 h 34" name="T23"/>
                <a:gd fmla="*/ 16 w 24" name="T24"/>
                <a:gd fmla="*/ 22 h 34" name="T25"/>
                <a:gd fmla="*/ 16 w 24" name="T26"/>
                <a:gd fmla="*/ 6 h 34" name="T27"/>
                <a:gd fmla="*/ 6 w 24" name="T28"/>
                <a:gd fmla="*/ 22 h 34" name="T29"/>
                <a:gd fmla="*/ 16 w 24" name="T30"/>
                <a:gd fmla="*/ 22 h 34" name="T3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b="b" l="0" r="r" t="0"/>
              <a:pathLst>
                <a:path h="34" w="24">
                  <a:moveTo>
                    <a:pt x="16" y="34"/>
                  </a:moveTo>
                  <a:lnTo>
                    <a:pt x="16" y="26"/>
                  </a:lnTo>
                  <a:lnTo>
                    <a:pt x="0" y="26"/>
                  </a:lnTo>
                  <a:lnTo>
                    <a:pt x="0" y="22"/>
                  </a:lnTo>
                  <a:lnTo>
                    <a:pt x="16" y="0"/>
                  </a:lnTo>
                  <a:lnTo>
                    <a:pt x="20" y="0"/>
                  </a:lnTo>
                  <a:lnTo>
                    <a:pt x="20" y="22"/>
                  </a:lnTo>
                  <a:lnTo>
                    <a:pt x="24" y="22"/>
                  </a:lnTo>
                  <a:lnTo>
                    <a:pt x="24" y="26"/>
                  </a:lnTo>
                  <a:lnTo>
                    <a:pt x="20" y="26"/>
                  </a:lnTo>
                  <a:lnTo>
                    <a:pt x="20" y="34"/>
                  </a:lnTo>
                  <a:lnTo>
                    <a:pt x="16" y="34"/>
                  </a:lnTo>
                  <a:close/>
                  <a:moveTo>
                    <a:pt x="16" y="22"/>
                  </a:moveTo>
                  <a:lnTo>
                    <a:pt x="16" y="6"/>
                  </a:lnTo>
                  <a:lnTo>
                    <a:pt x="6" y="22"/>
                  </a:lnTo>
                  <a:lnTo>
                    <a:pt x="16" y="22"/>
                  </a:lnTo>
                  <a:close/>
                </a:path>
              </a:pathLst>
            </a:custGeom>
            <a:solidFill>
              <a:schemeClr val="accent3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80" name="Freeform 241"/>
            <p:cNvSpPr/>
            <p:nvPr/>
          </p:nvSpPr>
          <p:spPr bwMode="auto">
            <a:xfrm>
              <a:off x="1773238" y="3889375"/>
              <a:ext cx="38100" cy="53975"/>
            </a:xfrm>
            <a:custGeom>
              <a:gdLst>
                <a:gd fmla="*/ 0 w 12" name="T0"/>
                <a:gd fmla="*/ 12 h 17" name="T1"/>
                <a:gd fmla="*/ 2 w 12" name="T2"/>
                <a:gd fmla="*/ 12 h 17" name="T3"/>
                <a:gd fmla="*/ 4 w 12" name="T4"/>
                <a:gd fmla="*/ 14 h 17" name="T5"/>
                <a:gd fmla="*/ 6 w 12" name="T6"/>
                <a:gd fmla="*/ 15 h 17" name="T7"/>
                <a:gd fmla="*/ 8 w 12" name="T8"/>
                <a:gd fmla="*/ 14 h 17" name="T9"/>
                <a:gd fmla="*/ 9 w 12" name="T10"/>
                <a:gd fmla="*/ 11 h 17" name="T11"/>
                <a:gd fmla="*/ 8 w 12" name="T12"/>
                <a:gd fmla="*/ 8 h 17" name="T13"/>
                <a:gd fmla="*/ 6 w 12" name="T14"/>
                <a:gd fmla="*/ 7 h 17" name="T15"/>
                <a:gd fmla="*/ 4 w 12" name="T16"/>
                <a:gd fmla="*/ 8 h 17" name="T17"/>
                <a:gd fmla="*/ 3 w 12" name="T18"/>
                <a:gd fmla="*/ 9 h 17" name="T19"/>
                <a:gd fmla="*/ 1 w 12" name="T20"/>
                <a:gd fmla="*/ 9 h 17" name="T21"/>
                <a:gd fmla="*/ 2 w 12" name="T22"/>
                <a:gd fmla="*/ 0 h 17" name="T23"/>
                <a:gd fmla="*/ 11 w 12" name="T24"/>
                <a:gd fmla="*/ 0 h 17" name="T25"/>
                <a:gd fmla="*/ 11 w 12" name="T26"/>
                <a:gd fmla="*/ 2 h 17" name="T27"/>
                <a:gd fmla="*/ 4 w 12" name="T28"/>
                <a:gd fmla="*/ 2 h 17" name="T29"/>
                <a:gd fmla="*/ 3 w 12" name="T30"/>
                <a:gd fmla="*/ 6 h 17" name="T31"/>
                <a:gd fmla="*/ 6 w 12" name="T32"/>
                <a:gd fmla="*/ 5 h 17" name="T33"/>
                <a:gd fmla="*/ 10 w 12" name="T34"/>
                <a:gd fmla="*/ 7 h 17" name="T35"/>
                <a:gd fmla="*/ 12 w 12" name="T36"/>
                <a:gd fmla="*/ 11 h 17" name="T37"/>
                <a:gd fmla="*/ 10 w 12" name="T38"/>
                <a:gd fmla="*/ 15 h 17" name="T39"/>
                <a:gd fmla="*/ 6 w 12" name="T40"/>
                <a:gd fmla="*/ 17 h 17" name="T41"/>
                <a:gd fmla="*/ 2 w 12" name="T42"/>
                <a:gd fmla="*/ 16 h 17" name="T43"/>
                <a:gd fmla="*/ 0 w 12" name="T44"/>
                <a:gd fmla="*/ 12 h 17" name="T4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b="b" l="0" r="r" t="0"/>
              <a:pathLst>
                <a:path h="17" w="12">
                  <a:moveTo>
                    <a:pt x="0" y="12"/>
                  </a:moveTo>
                  <a:cubicBezTo>
                    <a:pt x="2" y="12"/>
                    <a:pt x="2" y="12"/>
                    <a:pt x="2" y="12"/>
                  </a:cubicBezTo>
                  <a:cubicBezTo>
                    <a:pt x="3" y="13"/>
                    <a:pt x="3" y="14"/>
                    <a:pt x="4" y="14"/>
                  </a:cubicBezTo>
                  <a:cubicBezTo>
                    <a:pt x="4" y="15"/>
                    <a:pt x="5" y="15"/>
                    <a:pt x="6" y="15"/>
                  </a:cubicBezTo>
                  <a:cubicBezTo>
                    <a:pt x="7" y="15"/>
                    <a:pt x="8" y="15"/>
                    <a:pt x="8" y="14"/>
                  </a:cubicBezTo>
                  <a:cubicBezTo>
                    <a:pt x="9" y="13"/>
                    <a:pt x="9" y="12"/>
                    <a:pt x="9" y="11"/>
                  </a:cubicBezTo>
                  <a:cubicBezTo>
                    <a:pt x="9" y="10"/>
                    <a:pt x="9" y="9"/>
                    <a:pt x="8" y="8"/>
                  </a:cubicBezTo>
                  <a:cubicBezTo>
                    <a:pt x="8" y="8"/>
                    <a:pt x="7" y="7"/>
                    <a:pt x="6" y="7"/>
                  </a:cubicBezTo>
                  <a:cubicBezTo>
                    <a:pt x="5" y="7"/>
                    <a:pt x="4" y="7"/>
                    <a:pt x="4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1" y="9"/>
                    <a:pt x="1" y="9"/>
                    <a:pt x="1" y="9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11" y="0"/>
                    <a:pt x="11" y="0"/>
                    <a:pt x="11" y="0"/>
                  </a:cubicBezTo>
                  <a:cubicBezTo>
                    <a:pt x="11" y="2"/>
                    <a:pt x="11" y="2"/>
                    <a:pt x="11" y="2"/>
                  </a:cubicBezTo>
                  <a:cubicBezTo>
                    <a:pt x="4" y="2"/>
                    <a:pt x="4" y="2"/>
                    <a:pt x="4" y="2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4" y="6"/>
                    <a:pt x="5" y="5"/>
                    <a:pt x="6" y="5"/>
                  </a:cubicBezTo>
                  <a:cubicBezTo>
                    <a:pt x="8" y="5"/>
                    <a:pt x="9" y="6"/>
                    <a:pt x="10" y="7"/>
                  </a:cubicBezTo>
                  <a:cubicBezTo>
                    <a:pt x="11" y="8"/>
                    <a:pt x="12" y="9"/>
                    <a:pt x="12" y="11"/>
                  </a:cubicBezTo>
                  <a:cubicBezTo>
                    <a:pt x="12" y="12"/>
                    <a:pt x="11" y="14"/>
                    <a:pt x="10" y="15"/>
                  </a:cubicBezTo>
                  <a:cubicBezTo>
                    <a:pt x="9" y="16"/>
                    <a:pt x="8" y="17"/>
                    <a:pt x="6" y="17"/>
                  </a:cubicBezTo>
                  <a:cubicBezTo>
                    <a:pt x="4" y="17"/>
                    <a:pt x="3" y="17"/>
                    <a:pt x="2" y="16"/>
                  </a:cubicBezTo>
                  <a:cubicBezTo>
                    <a:pt x="1" y="15"/>
                    <a:pt x="0" y="14"/>
                    <a:pt x="0" y="12"/>
                  </a:cubicBezTo>
                  <a:close/>
                </a:path>
              </a:pathLst>
            </a:custGeom>
            <a:solidFill>
              <a:schemeClr val="accent3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81" name="Freeform 242"/>
            <p:cNvSpPr>
              <a:spLocks noEditPoints="1"/>
            </p:cNvSpPr>
            <p:nvPr/>
          </p:nvSpPr>
          <p:spPr bwMode="auto">
            <a:xfrm>
              <a:off x="2078038" y="3886200"/>
              <a:ext cx="34925" cy="57150"/>
            </a:xfrm>
            <a:custGeom>
              <a:gdLst>
                <a:gd fmla="*/ 11 w 11" name="T0"/>
                <a:gd fmla="*/ 5 h 18" name="T1"/>
                <a:gd fmla="*/ 9 w 11" name="T2"/>
                <a:gd fmla="*/ 5 h 18" name="T3"/>
                <a:gd fmla="*/ 8 w 11" name="T4"/>
                <a:gd fmla="*/ 3 h 18" name="T5"/>
                <a:gd fmla="*/ 6 w 11" name="T6"/>
                <a:gd fmla="*/ 2 h 18" name="T7"/>
                <a:gd fmla="*/ 4 w 11" name="T8"/>
                <a:gd fmla="*/ 3 h 18" name="T9"/>
                <a:gd fmla="*/ 3 w 11" name="T10"/>
                <a:gd fmla="*/ 5 h 18" name="T11"/>
                <a:gd fmla="*/ 2 w 11" name="T12"/>
                <a:gd fmla="*/ 9 h 18" name="T13"/>
                <a:gd fmla="*/ 4 w 11" name="T14"/>
                <a:gd fmla="*/ 7 h 18" name="T15"/>
                <a:gd fmla="*/ 6 w 11" name="T16"/>
                <a:gd fmla="*/ 7 h 18" name="T17"/>
                <a:gd fmla="*/ 10 w 11" name="T18"/>
                <a:gd fmla="*/ 8 h 18" name="T19"/>
                <a:gd fmla="*/ 11 w 11" name="T20"/>
                <a:gd fmla="*/ 12 h 18" name="T21"/>
                <a:gd fmla="*/ 11 w 11" name="T22"/>
                <a:gd fmla="*/ 15 h 18" name="T23"/>
                <a:gd fmla="*/ 9 w 11" name="T24"/>
                <a:gd fmla="*/ 17 h 18" name="T25"/>
                <a:gd fmla="*/ 6 w 11" name="T26"/>
                <a:gd fmla="*/ 18 h 18" name="T27"/>
                <a:gd fmla="*/ 2 w 11" name="T28"/>
                <a:gd fmla="*/ 16 h 18" name="T29"/>
                <a:gd fmla="*/ 0 w 11" name="T30"/>
                <a:gd fmla="*/ 10 h 18" name="T31"/>
                <a:gd fmla="*/ 2 w 11" name="T32"/>
                <a:gd fmla="*/ 2 h 18" name="T33"/>
                <a:gd fmla="*/ 6 w 11" name="T34"/>
                <a:gd fmla="*/ 0 h 18" name="T35"/>
                <a:gd fmla="*/ 10 w 11" name="T36"/>
                <a:gd fmla="*/ 2 h 18" name="T37"/>
                <a:gd fmla="*/ 11 w 11" name="T38"/>
                <a:gd fmla="*/ 5 h 18" name="T39"/>
                <a:gd fmla="*/ 3 w 11" name="T40"/>
                <a:gd fmla="*/ 12 h 18" name="T41"/>
                <a:gd fmla="*/ 3 w 11" name="T42"/>
                <a:gd fmla="*/ 14 h 18" name="T43"/>
                <a:gd fmla="*/ 4 w 11" name="T44"/>
                <a:gd fmla="*/ 16 h 18" name="T45"/>
                <a:gd fmla="*/ 6 w 11" name="T46"/>
                <a:gd fmla="*/ 16 h 18" name="T47"/>
                <a:gd fmla="*/ 8 w 11" name="T48"/>
                <a:gd fmla="*/ 15 h 18" name="T49"/>
                <a:gd fmla="*/ 9 w 11" name="T50"/>
                <a:gd fmla="*/ 12 h 18" name="T51"/>
                <a:gd fmla="*/ 8 w 11" name="T52"/>
                <a:gd fmla="*/ 9 h 18" name="T53"/>
                <a:gd fmla="*/ 6 w 11" name="T54"/>
                <a:gd fmla="*/ 8 h 18" name="T55"/>
                <a:gd fmla="*/ 4 w 11" name="T56"/>
                <a:gd fmla="*/ 9 h 18" name="T57"/>
                <a:gd fmla="*/ 3 w 11" name="T58"/>
                <a:gd fmla="*/ 12 h 18" name="T5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b="b" l="0" r="r" t="0"/>
              <a:pathLst>
                <a:path h="18" w="11">
                  <a:moveTo>
                    <a:pt x="11" y="5"/>
                  </a:moveTo>
                  <a:cubicBezTo>
                    <a:pt x="9" y="5"/>
                    <a:pt x="9" y="5"/>
                    <a:pt x="9" y="5"/>
                  </a:cubicBezTo>
                  <a:cubicBezTo>
                    <a:pt x="9" y="4"/>
                    <a:pt x="9" y="3"/>
                    <a:pt x="8" y="3"/>
                  </a:cubicBezTo>
                  <a:cubicBezTo>
                    <a:pt x="8" y="2"/>
                    <a:pt x="7" y="2"/>
                    <a:pt x="6" y="2"/>
                  </a:cubicBezTo>
                  <a:cubicBezTo>
                    <a:pt x="5" y="2"/>
                    <a:pt x="5" y="2"/>
                    <a:pt x="4" y="3"/>
                  </a:cubicBezTo>
                  <a:cubicBezTo>
                    <a:pt x="4" y="3"/>
                    <a:pt x="3" y="4"/>
                    <a:pt x="3" y="5"/>
                  </a:cubicBezTo>
                  <a:cubicBezTo>
                    <a:pt x="2" y="6"/>
                    <a:pt x="2" y="7"/>
                    <a:pt x="2" y="9"/>
                  </a:cubicBezTo>
                  <a:cubicBezTo>
                    <a:pt x="3" y="8"/>
                    <a:pt x="3" y="7"/>
                    <a:pt x="4" y="7"/>
                  </a:cubicBezTo>
                  <a:cubicBezTo>
                    <a:pt x="5" y="7"/>
                    <a:pt x="6" y="7"/>
                    <a:pt x="6" y="7"/>
                  </a:cubicBezTo>
                  <a:cubicBezTo>
                    <a:pt x="8" y="7"/>
                    <a:pt x="9" y="7"/>
                    <a:pt x="10" y="8"/>
                  </a:cubicBezTo>
                  <a:cubicBezTo>
                    <a:pt x="11" y="9"/>
                    <a:pt x="11" y="10"/>
                    <a:pt x="11" y="12"/>
                  </a:cubicBezTo>
                  <a:cubicBezTo>
                    <a:pt x="11" y="13"/>
                    <a:pt x="11" y="14"/>
                    <a:pt x="11" y="15"/>
                  </a:cubicBezTo>
                  <a:cubicBezTo>
                    <a:pt x="10" y="16"/>
                    <a:pt x="10" y="17"/>
                    <a:pt x="9" y="17"/>
                  </a:cubicBezTo>
                  <a:cubicBezTo>
                    <a:pt x="8" y="18"/>
                    <a:pt x="7" y="18"/>
                    <a:pt x="6" y="18"/>
                  </a:cubicBezTo>
                  <a:cubicBezTo>
                    <a:pt x="4" y="18"/>
                    <a:pt x="3" y="17"/>
                    <a:pt x="2" y="16"/>
                  </a:cubicBezTo>
                  <a:cubicBezTo>
                    <a:pt x="1" y="15"/>
                    <a:pt x="0" y="13"/>
                    <a:pt x="0" y="10"/>
                  </a:cubicBezTo>
                  <a:cubicBezTo>
                    <a:pt x="0" y="6"/>
                    <a:pt x="1" y="4"/>
                    <a:pt x="2" y="2"/>
                  </a:cubicBezTo>
                  <a:cubicBezTo>
                    <a:pt x="3" y="1"/>
                    <a:pt x="4" y="0"/>
                    <a:pt x="6" y="0"/>
                  </a:cubicBezTo>
                  <a:cubicBezTo>
                    <a:pt x="8" y="0"/>
                    <a:pt x="9" y="1"/>
                    <a:pt x="10" y="2"/>
                  </a:cubicBezTo>
                  <a:cubicBezTo>
                    <a:pt x="10" y="2"/>
                    <a:pt x="11" y="3"/>
                    <a:pt x="11" y="5"/>
                  </a:cubicBezTo>
                  <a:close/>
                  <a:moveTo>
                    <a:pt x="3" y="12"/>
                  </a:moveTo>
                  <a:cubicBezTo>
                    <a:pt x="3" y="13"/>
                    <a:pt x="3" y="14"/>
                    <a:pt x="3" y="14"/>
                  </a:cubicBezTo>
                  <a:cubicBezTo>
                    <a:pt x="3" y="15"/>
                    <a:pt x="4" y="15"/>
                    <a:pt x="4" y="16"/>
                  </a:cubicBezTo>
                  <a:cubicBezTo>
                    <a:pt x="5" y="16"/>
                    <a:pt x="5" y="16"/>
                    <a:pt x="6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9" y="14"/>
                    <a:pt x="9" y="13"/>
                    <a:pt x="9" y="12"/>
                  </a:cubicBezTo>
                  <a:cubicBezTo>
                    <a:pt x="9" y="11"/>
                    <a:pt x="9" y="10"/>
                    <a:pt x="8" y="9"/>
                  </a:cubicBezTo>
                  <a:cubicBezTo>
                    <a:pt x="8" y="9"/>
                    <a:pt x="7" y="8"/>
                    <a:pt x="6" y="8"/>
                  </a:cubicBezTo>
                  <a:cubicBezTo>
                    <a:pt x="5" y="8"/>
                    <a:pt x="4" y="9"/>
                    <a:pt x="4" y="9"/>
                  </a:cubicBezTo>
                  <a:cubicBezTo>
                    <a:pt x="3" y="10"/>
                    <a:pt x="3" y="11"/>
                    <a:pt x="3" y="12"/>
                  </a:cubicBezTo>
                  <a:close/>
                </a:path>
              </a:pathLst>
            </a:custGeom>
            <a:solidFill>
              <a:schemeClr val="accent3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82" name="Freeform 243"/>
            <p:cNvSpPr/>
            <p:nvPr/>
          </p:nvSpPr>
          <p:spPr bwMode="auto">
            <a:xfrm>
              <a:off x="2381251" y="3889375"/>
              <a:ext cx="34925" cy="53975"/>
            </a:xfrm>
            <a:custGeom>
              <a:gdLst>
                <a:gd fmla="*/ 0 w 11" name="T0"/>
                <a:gd fmla="*/ 2 h 17" name="T1"/>
                <a:gd fmla="*/ 0 w 11" name="T2"/>
                <a:gd fmla="*/ 0 h 17" name="T3"/>
                <a:gd fmla="*/ 11 w 11" name="T4"/>
                <a:gd fmla="*/ 0 h 17" name="T5"/>
                <a:gd fmla="*/ 11 w 11" name="T6"/>
                <a:gd fmla="*/ 1 h 17" name="T7"/>
                <a:gd fmla="*/ 8 w 11" name="T8"/>
                <a:gd fmla="*/ 6 h 17" name="T9"/>
                <a:gd fmla="*/ 6 w 11" name="T10"/>
                <a:gd fmla="*/ 12 h 17" name="T11"/>
                <a:gd fmla="*/ 5 w 11" name="T12"/>
                <a:gd fmla="*/ 17 h 17" name="T13"/>
                <a:gd fmla="*/ 3 w 11" name="T14"/>
                <a:gd fmla="*/ 17 h 17" name="T15"/>
                <a:gd fmla="*/ 4 w 11" name="T16"/>
                <a:gd fmla="*/ 12 h 17" name="T17"/>
                <a:gd fmla="*/ 6 w 11" name="T18"/>
                <a:gd fmla="*/ 6 h 17" name="T19"/>
                <a:gd fmla="*/ 9 w 11" name="T20"/>
                <a:gd fmla="*/ 2 h 17" name="T21"/>
                <a:gd fmla="*/ 0 w 11" name="T22"/>
                <a:gd fmla="*/ 2 h 17" name="T2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b="b" l="0" r="r" t="0"/>
              <a:pathLst>
                <a:path h="17" w="11">
                  <a:moveTo>
                    <a:pt x="0" y="2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11" y="0"/>
                    <a:pt x="11" y="0"/>
                    <a:pt x="11" y="0"/>
                  </a:cubicBezTo>
                  <a:cubicBezTo>
                    <a:pt x="11" y="1"/>
                    <a:pt x="11" y="1"/>
                    <a:pt x="11" y="1"/>
                  </a:cubicBezTo>
                  <a:cubicBezTo>
                    <a:pt x="10" y="3"/>
                    <a:pt x="9" y="4"/>
                    <a:pt x="8" y="6"/>
                  </a:cubicBezTo>
                  <a:cubicBezTo>
                    <a:pt x="7" y="8"/>
                    <a:pt x="6" y="10"/>
                    <a:pt x="6" y="12"/>
                  </a:cubicBezTo>
                  <a:cubicBezTo>
                    <a:pt x="5" y="13"/>
                    <a:pt x="5" y="15"/>
                    <a:pt x="5" y="17"/>
                  </a:cubicBezTo>
                  <a:cubicBezTo>
                    <a:pt x="3" y="17"/>
                    <a:pt x="3" y="17"/>
                    <a:pt x="3" y="17"/>
                  </a:cubicBezTo>
                  <a:cubicBezTo>
                    <a:pt x="3" y="15"/>
                    <a:pt x="3" y="14"/>
                    <a:pt x="4" y="12"/>
                  </a:cubicBezTo>
                  <a:cubicBezTo>
                    <a:pt x="4" y="10"/>
                    <a:pt x="5" y="8"/>
                    <a:pt x="6" y="6"/>
                  </a:cubicBezTo>
                  <a:cubicBezTo>
                    <a:pt x="7" y="4"/>
                    <a:pt x="8" y="3"/>
                    <a:pt x="9" y="2"/>
                  </a:cubicBezTo>
                  <a:lnTo>
                    <a:pt x="0" y="2"/>
                  </a:lnTo>
                  <a:close/>
                </a:path>
              </a:pathLst>
            </a:custGeom>
            <a:solidFill>
              <a:schemeClr val="accent3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83" name="Freeform 244"/>
            <p:cNvSpPr>
              <a:spLocks noEditPoints="1"/>
            </p:cNvSpPr>
            <p:nvPr/>
          </p:nvSpPr>
          <p:spPr bwMode="auto">
            <a:xfrm>
              <a:off x="2686051" y="3886200"/>
              <a:ext cx="34925" cy="57150"/>
            </a:xfrm>
            <a:custGeom>
              <a:gdLst>
                <a:gd fmla="*/ 3 w 11" name="T0"/>
                <a:gd fmla="*/ 8 h 18" name="T1"/>
                <a:gd fmla="*/ 1 w 11" name="T2"/>
                <a:gd fmla="*/ 7 h 18" name="T3"/>
                <a:gd fmla="*/ 1 w 11" name="T4"/>
                <a:gd fmla="*/ 5 h 18" name="T5"/>
                <a:gd fmla="*/ 2 w 11" name="T6"/>
                <a:gd fmla="*/ 2 h 18" name="T7"/>
                <a:gd fmla="*/ 6 w 11" name="T8"/>
                <a:gd fmla="*/ 0 h 18" name="T9"/>
                <a:gd fmla="*/ 9 w 11" name="T10"/>
                <a:gd fmla="*/ 2 h 18" name="T11"/>
                <a:gd fmla="*/ 11 w 11" name="T12"/>
                <a:gd fmla="*/ 5 h 18" name="T13"/>
                <a:gd fmla="*/ 10 w 11" name="T14"/>
                <a:gd fmla="*/ 7 h 18" name="T15"/>
                <a:gd fmla="*/ 8 w 11" name="T16"/>
                <a:gd fmla="*/ 8 h 18" name="T17"/>
                <a:gd fmla="*/ 11 w 11" name="T18"/>
                <a:gd fmla="*/ 10 h 18" name="T19"/>
                <a:gd fmla="*/ 11 w 11" name="T20"/>
                <a:gd fmla="*/ 13 h 18" name="T21"/>
                <a:gd fmla="*/ 10 w 11" name="T22"/>
                <a:gd fmla="*/ 16 h 18" name="T23"/>
                <a:gd fmla="*/ 6 w 11" name="T24"/>
                <a:gd fmla="*/ 18 h 18" name="T25"/>
                <a:gd fmla="*/ 2 w 11" name="T26"/>
                <a:gd fmla="*/ 16 h 18" name="T27"/>
                <a:gd fmla="*/ 0 w 11" name="T28"/>
                <a:gd fmla="*/ 13 h 18" name="T29"/>
                <a:gd fmla="*/ 1 w 11" name="T30"/>
                <a:gd fmla="*/ 10 h 18" name="T31"/>
                <a:gd fmla="*/ 3 w 11" name="T32"/>
                <a:gd fmla="*/ 8 h 18" name="T33"/>
                <a:gd fmla="*/ 2 w 11" name="T34"/>
                <a:gd fmla="*/ 13 h 18" name="T35"/>
                <a:gd fmla="*/ 3 w 11" name="T36"/>
                <a:gd fmla="*/ 14 h 18" name="T37"/>
                <a:gd fmla="*/ 4 w 11" name="T38"/>
                <a:gd fmla="*/ 16 h 18" name="T39"/>
                <a:gd fmla="*/ 6 w 11" name="T40"/>
                <a:gd fmla="*/ 16 h 18" name="T41"/>
                <a:gd fmla="*/ 8 w 11" name="T42"/>
                <a:gd fmla="*/ 15 h 18" name="T43"/>
                <a:gd fmla="*/ 9 w 11" name="T44"/>
                <a:gd fmla="*/ 13 h 18" name="T45"/>
                <a:gd fmla="*/ 8 w 11" name="T46"/>
                <a:gd fmla="*/ 10 h 18" name="T47"/>
                <a:gd fmla="*/ 6 w 11" name="T48"/>
                <a:gd fmla="*/ 9 h 18" name="T49"/>
                <a:gd fmla="*/ 3 w 11" name="T50"/>
                <a:gd fmla="*/ 10 h 18" name="T51"/>
                <a:gd fmla="*/ 2 w 11" name="T52"/>
                <a:gd fmla="*/ 13 h 18" name="T53"/>
                <a:gd fmla="*/ 3 w 11" name="T54"/>
                <a:gd fmla="*/ 5 h 18" name="T55"/>
                <a:gd fmla="*/ 4 w 11" name="T56"/>
                <a:gd fmla="*/ 7 h 18" name="T57"/>
                <a:gd fmla="*/ 6 w 11" name="T58"/>
                <a:gd fmla="*/ 8 h 18" name="T59"/>
                <a:gd fmla="*/ 8 w 11" name="T60"/>
                <a:gd fmla="*/ 7 h 18" name="T61"/>
                <a:gd fmla="*/ 9 w 11" name="T62"/>
                <a:gd fmla="*/ 5 h 18" name="T63"/>
                <a:gd fmla="*/ 8 w 11" name="T64"/>
                <a:gd fmla="*/ 3 h 18" name="T65"/>
                <a:gd fmla="*/ 6 w 11" name="T66"/>
                <a:gd fmla="*/ 2 h 18" name="T67"/>
                <a:gd fmla="*/ 4 w 11" name="T68"/>
                <a:gd fmla="*/ 3 h 18" name="T69"/>
                <a:gd fmla="*/ 3 w 11" name="T70"/>
                <a:gd fmla="*/ 5 h 18" name="T7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</a:cxnLst>
              <a:rect b="b" l="0" r="r" t="0"/>
              <a:pathLst>
                <a:path h="18" w="11">
                  <a:moveTo>
                    <a:pt x="3" y="8"/>
                  </a:moveTo>
                  <a:cubicBezTo>
                    <a:pt x="3" y="8"/>
                    <a:pt x="2" y="8"/>
                    <a:pt x="1" y="7"/>
                  </a:cubicBezTo>
                  <a:cubicBezTo>
                    <a:pt x="1" y="6"/>
                    <a:pt x="1" y="6"/>
                    <a:pt x="1" y="5"/>
                  </a:cubicBezTo>
                  <a:cubicBezTo>
                    <a:pt x="1" y="4"/>
                    <a:pt x="1" y="3"/>
                    <a:pt x="2" y="2"/>
                  </a:cubicBezTo>
                  <a:cubicBezTo>
                    <a:pt x="3" y="1"/>
                    <a:pt x="4" y="0"/>
                    <a:pt x="6" y="0"/>
                  </a:cubicBezTo>
                  <a:cubicBezTo>
                    <a:pt x="7" y="0"/>
                    <a:pt x="8" y="1"/>
                    <a:pt x="9" y="2"/>
                  </a:cubicBezTo>
                  <a:cubicBezTo>
                    <a:pt x="10" y="3"/>
                    <a:pt x="11" y="4"/>
                    <a:pt x="11" y="5"/>
                  </a:cubicBezTo>
                  <a:cubicBezTo>
                    <a:pt x="11" y="6"/>
                    <a:pt x="11" y="6"/>
                    <a:pt x="10" y="7"/>
                  </a:cubicBezTo>
                  <a:cubicBezTo>
                    <a:pt x="10" y="8"/>
                    <a:pt x="9" y="8"/>
                    <a:pt x="8" y="8"/>
                  </a:cubicBezTo>
                  <a:cubicBezTo>
                    <a:pt x="9" y="9"/>
                    <a:pt x="10" y="9"/>
                    <a:pt x="11" y="10"/>
                  </a:cubicBezTo>
                  <a:cubicBezTo>
                    <a:pt x="11" y="11"/>
                    <a:pt x="11" y="12"/>
                    <a:pt x="11" y="13"/>
                  </a:cubicBezTo>
                  <a:cubicBezTo>
                    <a:pt x="11" y="14"/>
                    <a:pt x="11" y="15"/>
                    <a:pt x="10" y="16"/>
                  </a:cubicBezTo>
                  <a:cubicBezTo>
                    <a:pt x="9" y="17"/>
                    <a:pt x="8" y="18"/>
                    <a:pt x="6" y="18"/>
                  </a:cubicBezTo>
                  <a:cubicBezTo>
                    <a:pt x="4" y="18"/>
                    <a:pt x="3" y="17"/>
                    <a:pt x="2" y="16"/>
                  </a:cubicBezTo>
                  <a:cubicBezTo>
                    <a:pt x="1" y="15"/>
                    <a:pt x="0" y="14"/>
                    <a:pt x="0" y="13"/>
                  </a:cubicBezTo>
                  <a:cubicBezTo>
                    <a:pt x="0" y="12"/>
                    <a:pt x="0" y="11"/>
                    <a:pt x="1" y="10"/>
                  </a:cubicBezTo>
                  <a:cubicBezTo>
                    <a:pt x="2" y="9"/>
                    <a:pt x="2" y="9"/>
                    <a:pt x="3" y="8"/>
                  </a:cubicBezTo>
                  <a:close/>
                  <a:moveTo>
                    <a:pt x="2" y="13"/>
                  </a:moveTo>
                  <a:cubicBezTo>
                    <a:pt x="2" y="13"/>
                    <a:pt x="2" y="14"/>
                    <a:pt x="3" y="14"/>
                  </a:cubicBezTo>
                  <a:cubicBezTo>
                    <a:pt x="3" y="15"/>
                    <a:pt x="3" y="15"/>
                    <a:pt x="4" y="16"/>
                  </a:cubicBezTo>
                  <a:cubicBezTo>
                    <a:pt x="5" y="16"/>
                    <a:pt x="5" y="16"/>
                    <a:pt x="6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9" y="15"/>
                    <a:pt x="9" y="14"/>
                    <a:pt x="9" y="13"/>
                  </a:cubicBezTo>
                  <a:cubicBezTo>
                    <a:pt x="9" y="12"/>
                    <a:pt x="9" y="11"/>
                    <a:pt x="8" y="10"/>
                  </a:cubicBezTo>
                  <a:cubicBezTo>
                    <a:pt x="8" y="10"/>
                    <a:pt x="7" y="9"/>
                    <a:pt x="6" y="9"/>
                  </a:cubicBezTo>
                  <a:cubicBezTo>
                    <a:pt x="5" y="9"/>
                    <a:pt x="4" y="10"/>
                    <a:pt x="3" y="10"/>
                  </a:cubicBezTo>
                  <a:cubicBezTo>
                    <a:pt x="3" y="11"/>
                    <a:pt x="2" y="12"/>
                    <a:pt x="2" y="13"/>
                  </a:cubicBezTo>
                  <a:close/>
                  <a:moveTo>
                    <a:pt x="3" y="5"/>
                  </a:moveTo>
                  <a:cubicBezTo>
                    <a:pt x="3" y="6"/>
                    <a:pt x="3" y="6"/>
                    <a:pt x="4" y="7"/>
                  </a:cubicBezTo>
                  <a:cubicBezTo>
                    <a:pt x="4" y="7"/>
                    <a:pt x="5" y="8"/>
                    <a:pt x="6" y="8"/>
                  </a:cubicBezTo>
                  <a:cubicBezTo>
                    <a:pt x="7" y="8"/>
                    <a:pt x="7" y="7"/>
                    <a:pt x="8" y="7"/>
                  </a:cubicBezTo>
                  <a:cubicBezTo>
                    <a:pt x="8" y="6"/>
                    <a:pt x="9" y="6"/>
                    <a:pt x="9" y="5"/>
                  </a:cubicBezTo>
                  <a:cubicBezTo>
                    <a:pt x="9" y="4"/>
                    <a:pt x="8" y="3"/>
                    <a:pt x="8" y="3"/>
                  </a:cubicBezTo>
                  <a:cubicBezTo>
                    <a:pt x="7" y="2"/>
                    <a:pt x="7" y="2"/>
                    <a:pt x="6" y="2"/>
                  </a:cubicBezTo>
                  <a:cubicBezTo>
                    <a:pt x="5" y="2"/>
                    <a:pt x="4" y="2"/>
                    <a:pt x="4" y="3"/>
                  </a:cubicBezTo>
                  <a:cubicBezTo>
                    <a:pt x="3" y="3"/>
                    <a:pt x="3" y="4"/>
                    <a:pt x="3" y="5"/>
                  </a:cubicBezTo>
                  <a:close/>
                </a:path>
              </a:pathLst>
            </a:custGeom>
            <a:solidFill>
              <a:schemeClr val="accent3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84" name="Freeform 245"/>
            <p:cNvSpPr>
              <a:spLocks noEditPoints="1"/>
            </p:cNvSpPr>
            <p:nvPr/>
          </p:nvSpPr>
          <p:spPr bwMode="auto">
            <a:xfrm>
              <a:off x="2990851" y="3886200"/>
              <a:ext cx="34925" cy="57150"/>
            </a:xfrm>
            <a:custGeom>
              <a:gdLst>
                <a:gd fmla="*/ 1 w 11" name="T0"/>
                <a:gd fmla="*/ 14 h 18" name="T1"/>
                <a:gd fmla="*/ 3 w 11" name="T2"/>
                <a:gd fmla="*/ 14 h 18" name="T3"/>
                <a:gd fmla="*/ 4 w 11" name="T4"/>
                <a:gd fmla="*/ 16 h 18" name="T5"/>
                <a:gd fmla="*/ 5 w 11" name="T6"/>
                <a:gd fmla="*/ 16 h 18" name="T7"/>
                <a:gd fmla="*/ 7 w 11" name="T8"/>
                <a:gd fmla="*/ 16 h 18" name="T9"/>
                <a:gd fmla="*/ 8 w 11" name="T10"/>
                <a:gd fmla="*/ 15 h 18" name="T11"/>
                <a:gd fmla="*/ 9 w 11" name="T12"/>
                <a:gd fmla="*/ 13 h 18" name="T13"/>
                <a:gd fmla="*/ 9 w 11" name="T14"/>
                <a:gd fmla="*/ 10 h 18" name="T15"/>
                <a:gd fmla="*/ 9 w 11" name="T16"/>
                <a:gd fmla="*/ 10 h 18" name="T17"/>
                <a:gd fmla="*/ 8 w 11" name="T18"/>
                <a:gd fmla="*/ 11 h 18" name="T19"/>
                <a:gd fmla="*/ 5 w 11" name="T20"/>
                <a:gd fmla="*/ 12 h 18" name="T21"/>
                <a:gd fmla="*/ 2 w 11" name="T22"/>
                <a:gd fmla="*/ 10 h 18" name="T23"/>
                <a:gd fmla="*/ 0 w 11" name="T24"/>
                <a:gd fmla="*/ 6 h 18" name="T25"/>
                <a:gd fmla="*/ 2 w 11" name="T26"/>
                <a:gd fmla="*/ 2 h 18" name="T27"/>
                <a:gd fmla="*/ 6 w 11" name="T28"/>
                <a:gd fmla="*/ 0 h 18" name="T29"/>
                <a:gd fmla="*/ 9 w 11" name="T30"/>
                <a:gd fmla="*/ 1 h 18" name="T31"/>
                <a:gd fmla="*/ 11 w 11" name="T32"/>
                <a:gd fmla="*/ 4 h 18" name="T33"/>
                <a:gd fmla="*/ 11 w 11" name="T34"/>
                <a:gd fmla="*/ 9 h 18" name="T35"/>
                <a:gd fmla="*/ 11 w 11" name="T36"/>
                <a:gd fmla="*/ 14 h 18" name="T37"/>
                <a:gd fmla="*/ 9 w 11" name="T38"/>
                <a:gd fmla="*/ 17 h 18" name="T39"/>
                <a:gd fmla="*/ 5 w 11" name="T40"/>
                <a:gd fmla="*/ 18 h 18" name="T41"/>
                <a:gd fmla="*/ 2 w 11" name="T42"/>
                <a:gd fmla="*/ 17 h 18" name="T43"/>
                <a:gd fmla="*/ 1 w 11" name="T44"/>
                <a:gd fmla="*/ 14 h 18" name="T45"/>
                <a:gd fmla="*/ 9 w 11" name="T46"/>
                <a:gd fmla="*/ 6 h 18" name="T47"/>
                <a:gd fmla="*/ 8 w 11" name="T48"/>
                <a:gd fmla="*/ 3 h 18" name="T49"/>
                <a:gd fmla="*/ 6 w 11" name="T50"/>
                <a:gd fmla="*/ 2 h 18" name="T51"/>
                <a:gd fmla="*/ 3 w 11" name="T52"/>
                <a:gd fmla="*/ 3 h 18" name="T53"/>
                <a:gd fmla="*/ 2 w 11" name="T54"/>
                <a:gd fmla="*/ 6 h 18" name="T55"/>
                <a:gd fmla="*/ 3 w 11" name="T56"/>
                <a:gd fmla="*/ 9 h 18" name="T57"/>
                <a:gd fmla="*/ 6 w 11" name="T58"/>
                <a:gd fmla="*/ 10 h 18" name="T59"/>
                <a:gd fmla="*/ 8 w 11" name="T60"/>
                <a:gd fmla="*/ 9 h 18" name="T61"/>
                <a:gd fmla="*/ 9 w 11" name="T62"/>
                <a:gd fmla="*/ 6 h 18" name="T6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b="b" l="0" r="r" t="0"/>
              <a:pathLst>
                <a:path h="18" w="11">
                  <a:moveTo>
                    <a:pt x="1" y="14"/>
                  </a:moveTo>
                  <a:cubicBezTo>
                    <a:pt x="3" y="14"/>
                    <a:pt x="3" y="14"/>
                    <a:pt x="3" y="14"/>
                  </a:cubicBezTo>
                  <a:cubicBezTo>
                    <a:pt x="3" y="14"/>
                    <a:pt x="3" y="15"/>
                    <a:pt x="4" y="16"/>
                  </a:cubicBezTo>
                  <a:cubicBezTo>
                    <a:pt x="4" y="16"/>
                    <a:pt x="5" y="16"/>
                    <a:pt x="5" y="16"/>
                  </a:cubicBezTo>
                  <a:cubicBezTo>
                    <a:pt x="6" y="16"/>
                    <a:pt x="7" y="16"/>
                    <a:pt x="7" y="16"/>
                  </a:cubicBezTo>
                  <a:cubicBezTo>
                    <a:pt x="8" y="16"/>
                    <a:pt x="8" y="15"/>
                    <a:pt x="8" y="15"/>
                  </a:cubicBezTo>
                  <a:cubicBezTo>
                    <a:pt x="9" y="14"/>
                    <a:pt x="9" y="13"/>
                    <a:pt x="9" y="13"/>
                  </a:cubicBezTo>
                  <a:cubicBezTo>
                    <a:pt x="9" y="12"/>
                    <a:pt x="9" y="11"/>
                    <a:pt x="9" y="10"/>
                  </a:cubicBezTo>
                  <a:cubicBezTo>
                    <a:pt x="9" y="10"/>
                    <a:pt x="9" y="10"/>
                    <a:pt x="9" y="10"/>
                  </a:cubicBezTo>
                  <a:cubicBezTo>
                    <a:pt x="9" y="10"/>
                    <a:pt x="8" y="11"/>
                    <a:pt x="8" y="11"/>
                  </a:cubicBezTo>
                  <a:cubicBezTo>
                    <a:pt x="7" y="12"/>
                    <a:pt x="6" y="12"/>
                    <a:pt x="5" y="12"/>
                  </a:cubicBezTo>
                  <a:cubicBezTo>
                    <a:pt x="4" y="12"/>
                    <a:pt x="3" y="11"/>
                    <a:pt x="2" y="10"/>
                  </a:cubicBezTo>
                  <a:cubicBezTo>
                    <a:pt x="1" y="9"/>
                    <a:pt x="0" y="8"/>
                    <a:pt x="0" y="6"/>
                  </a:cubicBezTo>
                  <a:cubicBezTo>
                    <a:pt x="0" y="5"/>
                    <a:pt x="1" y="3"/>
                    <a:pt x="2" y="2"/>
                  </a:cubicBezTo>
                  <a:cubicBezTo>
                    <a:pt x="3" y="1"/>
                    <a:pt x="4" y="0"/>
                    <a:pt x="6" y="0"/>
                  </a:cubicBezTo>
                  <a:cubicBezTo>
                    <a:pt x="7" y="0"/>
                    <a:pt x="8" y="1"/>
                    <a:pt x="9" y="1"/>
                  </a:cubicBezTo>
                  <a:cubicBezTo>
                    <a:pt x="10" y="2"/>
                    <a:pt x="10" y="3"/>
                    <a:pt x="11" y="4"/>
                  </a:cubicBezTo>
                  <a:cubicBezTo>
                    <a:pt x="11" y="5"/>
                    <a:pt x="11" y="7"/>
                    <a:pt x="11" y="9"/>
                  </a:cubicBezTo>
                  <a:cubicBezTo>
                    <a:pt x="11" y="11"/>
                    <a:pt x="11" y="13"/>
                    <a:pt x="11" y="14"/>
                  </a:cubicBezTo>
                  <a:cubicBezTo>
                    <a:pt x="10" y="15"/>
                    <a:pt x="10" y="16"/>
                    <a:pt x="9" y="17"/>
                  </a:cubicBezTo>
                  <a:cubicBezTo>
                    <a:pt x="8" y="18"/>
                    <a:pt x="7" y="18"/>
                    <a:pt x="5" y="18"/>
                  </a:cubicBezTo>
                  <a:cubicBezTo>
                    <a:pt x="4" y="18"/>
                    <a:pt x="3" y="18"/>
                    <a:pt x="2" y="17"/>
                  </a:cubicBezTo>
                  <a:cubicBezTo>
                    <a:pt x="1" y="16"/>
                    <a:pt x="1" y="15"/>
                    <a:pt x="1" y="14"/>
                  </a:cubicBezTo>
                  <a:close/>
                  <a:moveTo>
                    <a:pt x="9" y="6"/>
                  </a:moveTo>
                  <a:cubicBezTo>
                    <a:pt x="9" y="5"/>
                    <a:pt x="9" y="4"/>
                    <a:pt x="8" y="3"/>
                  </a:cubicBezTo>
                  <a:cubicBezTo>
                    <a:pt x="8" y="3"/>
                    <a:pt x="7" y="2"/>
                    <a:pt x="6" y="2"/>
                  </a:cubicBezTo>
                  <a:cubicBezTo>
                    <a:pt x="5" y="2"/>
                    <a:pt x="4" y="3"/>
                    <a:pt x="3" y="3"/>
                  </a:cubicBezTo>
                  <a:cubicBezTo>
                    <a:pt x="3" y="4"/>
                    <a:pt x="2" y="5"/>
                    <a:pt x="2" y="6"/>
                  </a:cubicBezTo>
                  <a:cubicBezTo>
                    <a:pt x="2" y="7"/>
                    <a:pt x="3" y="8"/>
                    <a:pt x="3" y="9"/>
                  </a:cubicBezTo>
                  <a:cubicBezTo>
                    <a:pt x="4" y="10"/>
                    <a:pt x="5" y="10"/>
                    <a:pt x="6" y="10"/>
                  </a:cubicBezTo>
                  <a:cubicBezTo>
                    <a:pt x="7" y="10"/>
                    <a:pt x="8" y="10"/>
                    <a:pt x="8" y="9"/>
                  </a:cubicBezTo>
                  <a:cubicBezTo>
                    <a:pt x="9" y="8"/>
                    <a:pt x="9" y="7"/>
                    <a:pt x="9" y="6"/>
                  </a:cubicBezTo>
                  <a:close/>
                </a:path>
              </a:pathLst>
            </a:custGeom>
            <a:solidFill>
              <a:schemeClr val="accent3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85" name="Freeform 246"/>
            <p:cNvSpPr/>
            <p:nvPr/>
          </p:nvSpPr>
          <p:spPr bwMode="auto">
            <a:xfrm>
              <a:off x="3254376" y="3886200"/>
              <a:ext cx="19050" cy="57150"/>
            </a:xfrm>
            <a:custGeom>
              <a:gdLst>
                <a:gd fmla="*/ 6 w 6" name="T0"/>
                <a:gd fmla="*/ 18 h 18" name="T1"/>
                <a:gd fmla="*/ 4 w 6" name="T2"/>
                <a:gd fmla="*/ 18 h 18" name="T3"/>
                <a:gd fmla="*/ 4 w 6" name="T4"/>
                <a:gd fmla="*/ 4 h 18" name="T5"/>
                <a:gd fmla="*/ 2 w 6" name="T6"/>
                <a:gd fmla="*/ 6 h 18" name="T7"/>
                <a:gd fmla="*/ 0 w 6" name="T8"/>
                <a:gd fmla="*/ 7 h 18" name="T9"/>
                <a:gd fmla="*/ 0 w 6" name="T10"/>
                <a:gd fmla="*/ 5 h 18" name="T11"/>
                <a:gd fmla="*/ 3 w 6" name="T12"/>
                <a:gd fmla="*/ 3 h 18" name="T13"/>
                <a:gd fmla="*/ 5 w 6" name="T14"/>
                <a:gd fmla="*/ 0 h 18" name="T15"/>
                <a:gd fmla="*/ 6 w 6" name="T16"/>
                <a:gd fmla="*/ 0 h 18" name="T17"/>
                <a:gd fmla="*/ 6 w 6" name="T18"/>
                <a:gd fmla="*/ 18 h 18" name="T1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b="b" l="0" r="r" t="0"/>
              <a:pathLst>
                <a:path h="18" w="6">
                  <a:moveTo>
                    <a:pt x="6" y="18"/>
                  </a:moveTo>
                  <a:cubicBezTo>
                    <a:pt x="4" y="18"/>
                    <a:pt x="4" y="18"/>
                    <a:pt x="4" y="18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5"/>
                    <a:pt x="3" y="5"/>
                    <a:pt x="2" y="6"/>
                  </a:cubicBezTo>
                  <a:cubicBezTo>
                    <a:pt x="2" y="6"/>
                    <a:pt x="1" y="7"/>
                    <a:pt x="0" y="7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1" y="4"/>
                    <a:pt x="2" y="4"/>
                    <a:pt x="3" y="3"/>
                  </a:cubicBezTo>
                  <a:cubicBezTo>
                    <a:pt x="4" y="2"/>
                    <a:pt x="5" y="1"/>
                    <a:pt x="5" y="0"/>
                  </a:cubicBezTo>
                  <a:cubicBezTo>
                    <a:pt x="6" y="0"/>
                    <a:pt x="6" y="0"/>
                    <a:pt x="6" y="0"/>
                  </a:cubicBezTo>
                  <a:lnTo>
                    <a:pt x="6" y="18"/>
                  </a:lnTo>
                  <a:close/>
                </a:path>
              </a:pathLst>
            </a:custGeom>
            <a:solidFill>
              <a:schemeClr val="accent3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86" name="Freeform 247"/>
            <p:cNvSpPr>
              <a:spLocks noEditPoints="1"/>
            </p:cNvSpPr>
            <p:nvPr/>
          </p:nvSpPr>
          <p:spPr bwMode="auto">
            <a:xfrm>
              <a:off x="3292476" y="3886200"/>
              <a:ext cx="34925" cy="57150"/>
            </a:xfrm>
            <a:custGeom>
              <a:gdLst>
                <a:gd fmla="*/ 0 w 11" name="T0"/>
                <a:gd fmla="*/ 9 h 18" name="T1"/>
                <a:gd fmla="*/ 0 w 11" name="T2"/>
                <a:gd fmla="*/ 4 h 18" name="T3"/>
                <a:gd fmla="*/ 2 w 11" name="T4"/>
                <a:gd fmla="*/ 1 h 18" name="T5"/>
                <a:gd fmla="*/ 5 w 11" name="T6"/>
                <a:gd fmla="*/ 0 h 18" name="T7"/>
                <a:gd fmla="*/ 8 w 11" name="T8"/>
                <a:gd fmla="*/ 1 h 18" name="T9"/>
                <a:gd fmla="*/ 10 w 11" name="T10"/>
                <a:gd fmla="*/ 3 h 18" name="T11"/>
                <a:gd fmla="*/ 11 w 11" name="T12"/>
                <a:gd fmla="*/ 5 h 18" name="T13"/>
                <a:gd fmla="*/ 11 w 11" name="T14"/>
                <a:gd fmla="*/ 9 h 18" name="T15"/>
                <a:gd fmla="*/ 10 w 11" name="T16"/>
                <a:gd fmla="*/ 14 h 18" name="T17"/>
                <a:gd fmla="*/ 9 w 11" name="T18"/>
                <a:gd fmla="*/ 17 h 18" name="T19"/>
                <a:gd fmla="*/ 5 w 11" name="T20"/>
                <a:gd fmla="*/ 18 h 18" name="T21"/>
                <a:gd fmla="*/ 2 w 11" name="T22"/>
                <a:gd fmla="*/ 16 h 18" name="T23"/>
                <a:gd fmla="*/ 0 w 11" name="T24"/>
                <a:gd fmla="*/ 9 h 18" name="T25"/>
                <a:gd fmla="*/ 2 w 11" name="T26"/>
                <a:gd fmla="*/ 9 h 18" name="T27"/>
                <a:gd fmla="*/ 3 w 11" name="T28"/>
                <a:gd fmla="*/ 15 h 18" name="T29"/>
                <a:gd fmla="*/ 5 w 11" name="T30"/>
                <a:gd fmla="*/ 16 h 18" name="T31"/>
                <a:gd fmla="*/ 8 w 11" name="T32"/>
                <a:gd fmla="*/ 15 h 18" name="T33"/>
                <a:gd fmla="*/ 9 w 11" name="T34"/>
                <a:gd fmla="*/ 9 h 18" name="T35"/>
                <a:gd fmla="*/ 8 w 11" name="T36"/>
                <a:gd fmla="*/ 4 h 18" name="T37"/>
                <a:gd fmla="*/ 5 w 11" name="T38"/>
                <a:gd fmla="*/ 2 h 18" name="T39"/>
                <a:gd fmla="*/ 3 w 11" name="T40"/>
                <a:gd fmla="*/ 3 h 18" name="T41"/>
                <a:gd fmla="*/ 2 w 11" name="T42"/>
                <a:gd fmla="*/ 9 h 18" name="T4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b="b" l="0" r="r" t="0"/>
              <a:pathLst>
                <a:path h="18" w="11">
                  <a:moveTo>
                    <a:pt x="0" y="9"/>
                  </a:moveTo>
                  <a:cubicBezTo>
                    <a:pt x="0" y="7"/>
                    <a:pt x="0" y="6"/>
                    <a:pt x="0" y="4"/>
                  </a:cubicBezTo>
                  <a:cubicBezTo>
                    <a:pt x="1" y="3"/>
                    <a:pt x="2" y="2"/>
                    <a:pt x="2" y="1"/>
                  </a:cubicBezTo>
                  <a:cubicBezTo>
                    <a:pt x="3" y="1"/>
                    <a:pt x="4" y="0"/>
                    <a:pt x="5" y="0"/>
                  </a:cubicBezTo>
                  <a:cubicBezTo>
                    <a:pt x="6" y="0"/>
                    <a:pt x="7" y="1"/>
                    <a:pt x="8" y="1"/>
                  </a:cubicBezTo>
                  <a:cubicBezTo>
                    <a:pt x="9" y="1"/>
                    <a:pt x="9" y="2"/>
                    <a:pt x="10" y="3"/>
                  </a:cubicBezTo>
                  <a:cubicBezTo>
                    <a:pt x="10" y="3"/>
                    <a:pt x="10" y="4"/>
                    <a:pt x="11" y="5"/>
                  </a:cubicBezTo>
                  <a:cubicBezTo>
                    <a:pt x="11" y="6"/>
                    <a:pt x="11" y="8"/>
                    <a:pt x="11" y="9"/>
                  </a:cubicBezTo>
                  <a:cubicBezTo>
                    <a:pt x="11" y="11"/>
                    <a:pt x="11" y="13"/>
                    <a:pt x="10" y="14"/>
                  </a:cubicBezTo>
                  <a:cubicBezTo>
                    <a:pt x="10" y="15"/>
                    <a:pt x="9" y="16"/>
                    <a:pt x="9" y="17"/>
                  </a:cubicBezTo>
                  <a:cubicBezTo>
                    <a:pt x="8" y="18"/>
                    <a:pt x="7" y="18"/>
                    <a:pt x="5" y="18"/>
                  </a:cubicBezTo>
                  <a:cubicBezTo>
                    <a:pt x="4" y="18"/>
                    <a:pt x="3" y="17"/>
                    <a:pt x="2" y="16"/>
                  </a:cubicBezTo>
                  <a:cubicBezTo>
                    <a:pt x="0" y="15"/>
                    <a:pt x="0" y="12"/>
                    <a:pt x="0" y="9"/>
                  </a:cubicBezTo>
                  <a:close/>
                  <a:moveTo>
                    <a:pt x="2" y="9"/>
                  </a:moveTo>
                  <a:cubicBezTo>
                    <a:pt x="2" y="12"/>
                    <a:pt x="2" y="14"/>
                    <a:pt x="3" y="15"/>
                  </a:cubicBezTo>
                  <a:cubicBezTo>
                    <a:pt x="4" y="16"/>
                    <a:pt x="4" y="16"/>
                    <a:pt x="5" y="16"/>
                  </a:cubicBezTo>
                  <a:cubicBezTo>
                    <a:pt x="6" y="16"/>
                    <a:pt x="7" y="16"/>
                    <a:pt x="8" y="15"/>
                  </a:cubicBezTo>
                  <a:cubicBezTo>
                    <a:pt x="9" y="14"/>
                    <a:pt x="9" y="12"/>
                    <a:pt x="9" y="9"/>
                  </a:cubicBezTo>
                  <a:cubicBezTo>
                    <a:pt x="9" y="6"/>
                    <a:pt x="9" y="5"/>
                    <a:pt x="8" y="4"/>
                  </a:cubicBezTo>
                  <a:cubicBezTo>
                    <a:pt x="7" y="3"/>
                    <a:pt x="6" y="2"/>
                    <a:pt x="5" y="2"/>
                  </a:cubicBezTo>
                  <a:cubicBezTo>
                    <a:pt x="4" y="2"/>
                    <a:pt x="4" y="3"/>
                    <a:pt x="3" y="3"/>
                  </a:cubicBezTo>
                  <a:cubicBezTo>
                    <a:pt x="2" y="4"/>
                    <a:pt x="2" y="6"/>
                    <a:pt x="2" y="9"/>
                  </a:cubicBezTo>
                  <a:close/>
                </a:path>
              </a:pathLst>
            </a:custGeom>
            <a:solidFill>
              <a:schemeClr val="accent3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87" name="Freeform 248"/>
            <p:cNvSpPr/>
            <p:nvPr/>
          </p:nvSpPr>
          <p:spPr bwMode="auto">
            <a:xfrm>
              <a:off x="3562351" y="3886200"/>
              <a:ext cx="19050" cy="57150"/>
            </a:xfrm>
            <a:custGeom>
              <a:gdLst>
                <a:gd fmla="*/ 6 w 6" name="T0"/>
                <a:gd fmla="*/ 18 h 18" name="T1"/>
                <a:gd fmla="*/ 4 w 6" name="T2"/>
                <a:gd fmla="*/ 18 h 18" name="T3"/>
                <a:gd fmla="*/ 4 w 6" name="T4"/>
                <a:gd fmla="*/ 4 h 18" name="T5"/>
                <a:gd fmla="*/ 2 w 6" name="T6"/>
                <a:gd fmla="*/ 6 h 18" name="T7"/>
                <a:gd fmla="*/ 0 w 6" name="T8"/>
                <a:gd fmla="*/ 7 h 18" name="T9"/>
                <a:gd fmla="*/ 0 w 6" name="T10"/>
                <a:gd fmla="*/ 5 h 18" name="T11"/>
                <a:gd fmla="*/ 3 w 6" name="T12"/>
                <a:gd fmla="*/ 3 h 18" name="T13"/>
                <a:gd fmla="*/ 5 w 6" name="T14"/>
                <a:gd fmla="*/ 0 h 18" name="T15"/>
                <a:gd fmla="*/ 6 w 6" name="T16"/>
                <a:gd fmla="*/ 0 h 18" name="T17"/>
                <a:gd fmla="*/ 6 w 6" name="T18"/>
                <a:gd fmla="*/ 18 h 18" name="T1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b="b" l="0" r="r" t="0"/>
              <a:pathLst>
                <a:path h="18" w="6">
                  <a:moveTo>
                    <a:pt x="6" y="18"/>
                  </a:moveTo>
                  <a:cubicBezTo>
                    <a:pt x="4" y="18"/>
                    <a:pt x="4" y="18"/>
                    <a:pt x="4" y="18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5"/>
                    <a:pt x="3" y="5"/>
                    <a:pt x="2" y="6"/>
                  </a:cubicBezTo>
                  <a:cubicBezTo>
                    <a:pt x="1" y="6"/>
                    <a:pt x="1" y="7"/>
                    <a:pt x="0" y="7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1" y="4"/>
                    <a:pt x="2" y="4"/>
                    <a:pt x="3" y="3"/>
                  </a:cubicBezTo>
                  <a:cubicBezTo>
                    <a:pt x="4" y="2"/>
                    <a:pt x="5" y="1"/>
                    <a:pt x="5" y="0"/>
                  </a:cubicBezTo>
                  <a:cubicBezTo>
                    <a:pt x="6" y="0"/>
                    <a:pt x="6" y="0"/>
                    <a:pt x="6" y="0"/>
                  </a:cubicBezTo>
                  <a:lnTo>
                    <a:pt x="6" y="18"/>
                  </a:lnTo>
                  <a:close/>
                </a:path>
              </a:pathLst>
            </a:custGeom>
            <a:solidFill>
              <a:schemeClr val="accent3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88" name="Freeform 249"/>
            <p:cNvSpPr/>
            <p:nvPr/>
          </p:nvSpPr>
          <p:spPr bwMode="auto">
            <a:xfrm>
              <a:off x="3600451" y="3886200"/>
              <a:ext cx="19050" cy="57150"/>
            </a:xfrm>
            <a:custGeom>
              <a:gdLst>
                <a:gd fmla="*/ 6 w 6" name="T0"/>
                <a:gd fmla="*/ 18 h 18" name="T1"/>
                <a:gd fmla="*/ 4 w 6" name="T2"/>
                <a:gd fmla="*/ 18 h 18" name="T3"/>
                <a:gd fmla="*/ 4 w 6" name="T4"/>
                <a:gd fmla="*/ 4 h 18" name="T5"/>
                <a:gd fmla="*/ 2 w 6" name="T6"/>
                <a:gd fmla="*/ 6 h 18" name="T7"/>
                <a:gd fmla="*/ 0 w 6" name="T8"/>
                <a:gd fmla="*/ 7 h 18" name="T9"/>
                <a:gd fmla="*/ 0 w 6" name="T10"/>
                <a:gd fmla="*/ 5 h 18" name="T11"/>
                <a:gd fmla="*/ 3 w 6" name="T12"/>
                <a:gd fmla="*/ 3 h 18" name="T13"/>
                <a:gd fmla="*/ 5 w 6" name="T14"/>
                <a:gd fmla="*/ 0 h 18" name="T15"/>
                <a:gd fmla="*/ 6 w 6" name="T16"/>
                <a:gd fmla="*/ 0 h 18" name="T17"/>
                <a:gd fmla="*/ 6 w 6" name="T18"/>
                <a:gd fmla="*/ 18 h 18" name="T1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b="b" l="0" r="r" t="0"/>
              <a:pathLst>
                <a:path h="18" w="6">
                  <a:moveTo>
                    <a:pt x="6" y="18"/>
                  </a:moveTo>
                  <a:cubicBezTo>
                    <a:pt x="4" y="18"/>
                    <a:pt x="4" y="18"/>
                    <a:pt x="4" y="18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5"/>
                    <a:pt x="3" y="5"/>
                    <a:pt x="2" y="6"/>
                  </a:cubicBezTo>
                  <a:cubicBezTo>
                    <a:pt x="1" y="6"/>
                    <a:pt x="0" y="7"/>
                    <a:pt x="0" y="7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1" y="4"/>
                    <a:pt x="2" y="4"/>
                    <a:pt x="3" y="3"/>
                  </a:cubicBezTo>
                  <a:cubicBezTo>
                    <a:pt x="4" y="2"/>
                    <a:pt x="4" y="1"/>
                    <a:pt x="5" y="0"/>
                  </a:cubicBezTo>
                  <a:cubicBezTo>
                    <a:pt x="6" y="0"/>
                    <a:pt x="6" y="0"/>
                    <a:pt x="6" y="0"/>
                  </a:cubicBezTo>
                  <a:lnTo>
                    <a:pt x="6" y="18"/>
                  </a:lnTo>
                  <a:close/>
                </a:path>
              </a:pathLst>
            </a:custGeom>
            <a:solidFill>
              <a:schemeClr val="accent3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89" name="Freeform 250"/>
            <p:cNvSpPr/>
            <p:nvPr/>
          </p:nvSpPr>
          <p:spPr bwMode="auto">
            <a:xfrm>
              <a:off x="3851276" y="3886200"/>
              <a:ext cx="19050" cy="57150"/>
            </a:xfrm>
            <a:custGeom>
              <a:gdLst>
                <a:gd fmla="*/ 6 w 6" name="T0"/>
                <a:gd fmla="*/ 18 h 18" name="T1"/>
                <a:gd fmla="*/ 4 w 6" name="T2"/>
                <a:gd fmla="*/ 18 h 18" name="T3"/>
                <a:gd fmla="*/ 4 w 6" name="T4"/>
                <a:gd fmla="*/ 4 h 18" name="T5"/>
                <a:gd fmla="*/ 2 w 6" name="T6"/>
                <a:gd fmla="*/ 6 h 18" name="T7"/>
                <a:gd fmla="*/ 0 w 6" name="T8"/>
                <a:gd fmla="*/ 7 h 18" name="T9"/>
                <a:gd fmla="*/ 0 w 6" name="T10"/>
                <a:gd fmla="*/ 5 h 18" name="T11"/>
                <a:gd fmla="*/ 3 w 6" name="T12"/>
                <a:gd fmla="*/ 3 h 18" name="T13"/>
                <a:gd fmla="*/ 5 w 6" name="T14"/>
                <a:gd fmla="*/ 0 h 18" name="T15"/>
                <a:gd fmla="*/ 6 w 6" name="T16"/>
                <a:gd fmla="*/ 0 h 18" name="T17"/>
                <a:gd fmla="*/ 6 w 6" name="T18"/>
                <a:gd fmla="*/ 18 h 18" name="T1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b="b" l="0" r="r" t="0"/>
              <a:pathLst>
                <a:path h="18" w="6">
                  <a:moveTo>
                    <a:pt x="6" y="18"/>
                  </a:moveTo>
                  <a:cubicBezTo>
                    <a:pt x="4" y="18"/>
                    <a:pt x="4" y="18"/>
                    <a:pt x="4" y="18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5"/>
                    <a:pt x="3" y="5"/>
                    <a:pt x="2" y="6"/>
                  </a:cubicBezTo>
                  <a:cubicBezTo>
                    <a:pt x="1" y="6"/>
                    <a:pt x="1" y="7"/>
                    <a:pt x="0" y="7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1" y="4"/>
                    <a:pt x="2" y="4"/>
                    <a:pt x="3" y="3"/>
                  </a:cubicBezTo>
                  <a:cubicBezTo>
                    <a:pt x="4" y="2"/>
                    <a:pt x="4" y="1"/>
                    <a:pt x="5" y="0"/>
                  </a:cubicBezTo>
                  <a:cubicBezTo>
                    <a:pt x="6" y="0"/>
                    <a:pt x="6" y="0"/>
                    <a:pt x="6" y="0"/>
                  </a:cubicBezTo>
                  <a:lnTo>
                    <a:pt x="6" y="18"/>
                  </a:lnTo>
                  <a:close/>
                </a:path>
              </a:pathLst>
            </a:custGeom>
            <a:solidFill>
              <a:schemeClr val="accent3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90" name="Freeform 251"/>
            <p:cNvSpPr/>
            <p:nvPr/>
          </p:nvSpPr>
          <p:spPr bwMode="auto">
            <a:xfrm>
              <a:off x="3886201" y="3886200"/>
              <a:ext cx="38100" cy="57150"/>
            </a:xfrm>
            <a:custGeom>
              <a:gdLst>
                <a:gd fmla="*/ 12 w 12" name="T0"/>
                <a:gd fmla="*/ 16 h 18" name="T1"/>
                <a:gd fmla="*/ 12 w 12" name="T2"/>
                <a:gd fmla="*/ 18 h 18" name="T3"/>
                <a:gd fmla="*/ 0 w 12" name="T4"/>
                <a:gd fmla="*/ 18 h 18" name="T5"/>
                <a:gd fmla="*/ 1 w 12" name="T6"/>
                <a:gd fmla="*/ 16 h 18" name="T7"/>
                <a:gd fmla="*/ 2 w 12" name="T8"/>
                <a:gd fmla="*/ 14 h 18" name="T9"/>
                <a:gd fmla="*/ 5 w 12" name="T10"/>
                <a:gd fmla="*/ 11 h 18" name="T11"/>
                <a:gd fmla="*/ 9 w 12" name="T12"/>
                <a:gd fmla="*/ 8 h 18" name="T13"/>
                <a:gd fmla="*/ 9 w 12" name="T14"/>
                <a:gd fmla="*/ 5 h 18" name="T15"/>
                <a:gd fmla="*/ 9 w 12" name="T16"/>
                <a:gd fmla="*/ 3 h 18" name="T17"/>
                <a:gd fmla="*/ 6 w 12" name="T18"/>
                <a:gd fmla="*/ 2 h 18" name="T19"/>
                <a:gd fmla="*/ 4 w 12" name="T20"/>
                <a:gd fmla="*/ 3 h 18" name="T21"/>
                <a:gd fmla="*/ 3 w 12" name="T22"/>
                <a:gd fmla="*/ 6 h 18" name="T23"/>
                <a:gd fmla="*/ 1 w 12" name="T24"/>
                <a:gd fmla="*/ 5 h 18" name="T25"/>
                <a:gd fmla="*/ 2 w 12" name="T26"/>
                <a:gd fmla="*/ 2 h 18" name="T27"/>
                <a:gd fmla="*/ 6 w 12" name="T28"/>
                <a:gd fmla="*/ 0 h 18" name="T29"/>
                <a:gd fmla="*/ 10 w 12" name="T30"/>
                <a:gd fmla="*/ 2 h 18" name="T31"/>
                <a:gd fmla="*/ 12 w 12" name="T32"/>
                <a:gd fmla="*/ 5 h 18" name="T33"/>
                <a:gd fmla="*/ 11 w 12" name="T34"/>
                <a:gd fmla="*/ 7 h 18" name="T35"/>
                <a:gd fmla="*/ 10 w 12" name="T36"/>
                <a:gd fmla="*/ 9 h 18" name="T37"/>
                <a:gd fmla="*/ 7 w 12" name="T38"/>
                <a:gd fmla="*/ 12 h 18" name="T39"/>
                <a:gd fmla="*/ 4 w 12" name="T40"/>
                <a:gd fmla="*/ 15 h 18" name="T41"/>
                <a:gd fmla="*/ 3 w 12" name="T42"/>
                <a:gd fmla="*/ 16 h 18" name="T43"/>
                <a:gd fmla="*/ 12 w 12" name="T44"/>
                <a:gd fmla="*/ 16 h 18" name="T4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b="b" l="0" r="r" t="0"/>
              <a:pathLst>
                <a:path h="18" w="12">
                  <a:moveTo>
                    <a:pt x="12" y="16"/>
                  </a:moveTo>
                  <a:cubicBezTo>
                    <a:pt x="12" y="18"/>
                    <a:pt x="12" y="18"/>
                    <a:pt x="12" y="18"/>
                  </a:cubicBezTo>
                  <a:cubicBezTo>
                    <a:pt x="0" y="18"/>
                    <a:pt x="0" y="18"/>
                    <a:pt x="0" y="18"/>
                  </a:cubicBezTo>
                  <a:cubicBezTo>
                    <a:pt x="0" y="17"/>
                    <a:pt x="0" y="17"/>
                    <a:pt x="1" y="16"/>
                  </a:cubicBezTo>
                  <a:cubicBezTo>
                    <a:pt x="1" y="15"/>
                    <a:pt x="1" y="15"/>
                    <a:pt x="2" y="14"/>
                  </a:cubicBezTo>
                  <a:cubicBezTo>
                    <a:pt x="3" y="13"/>
                    <a:pt x="4" y="12"/>
                    <a:pt x="5" y="11"/>
                  </a:cubicBezTo>
                  <a:cubicBezTo>
                    <a:pt x="7" y="10"/>
                    <a:pt x="8" y="9"/>
                    <a:pt x="9" y="8"/>
                  </a:cubicBezTo>
                  <a:cubicBezTo>
                    <a:pt x="9" y="7"/>
                    <a:pt x="9" y="6"/>
                    <a:pt x="9" y="5"/>
                  </a:cubicBezTo>
                  <a:cubicBezTo>
                    <a:pt x="9" y="4"/>
                    <a:pt x="9" y="4"/>
                    <a:pt x="9" y="3"/>
                  </a:cubicBezTo>
                  <a:cubicBezTo>
                    <a:pt x="8" y="2"/>
                    <a:pt x="7" y="2"/>
                    <a:pt x="6" y="2"/>
                  </a:cubicBezTo>
                  <a:cubicBezTo>
                    <a:pt x="5" y="2"/>
                    <a:pt x="4" y="2"/>
                    <a:pt x="4" y="3"/>
                  </a:cubicBezTo>
                  <a:cubicBezTo>
                    <a:pt x="3" y="4"/>
                    <a:pt x="3" y="5"/>
                    <a:pt x="3" y="6"/>
                  </a:cubicBezTo>
                  <a:cubicBezTo>
                    <a:pt x="1" y="5"/>
                    <a:pt x="1" y="5"/>
                    <a:pt x="1" y="5"/>
                  </a:cubicBezTo>
                  <a:cubicBezTo>
                    <a:pt x="1" y="4"/>
                    <a:pt x="1" y="3"/>
                    <a:pt x="2" y="2"/>
                  </a:cubicBezTo>
                  <a:cubicBezTo>
                    <a:pt x="3" y="1"/>
                    <a:pt x="5" y="0"/>
                    <a:pt x="6" y="0"/>
                  </a:cubicBezTo>
                  <a:cubicBezTo>
                    <a:pt x="8" y="0"/>
                    <a:pt x="9" y="1"/>
                    <a:pt x="10" y="2"/>
                  </a:cubicBezTo>
                  <a:cubicBezTo>
                    <a:pt x="11" y="3"/>
                    <a:pt x="12" y="4"/>
                    <a:pt x="12" y="5"/>
                  </a:cubicBezTo>
                  <a:cubicBezTo>
                    <a:pt x="12" y="6"/>
                    <a:pt x="12" y="7"/>
                    <a:pt x="11" y="7"/>
                  </a:cubicBezTo>
                  <a:cubicBezTo>
                    <a:pt x="11" y="8"/>
                    <a:pt x="10" y="9"/>
                    <a:pt x="10" y="9"/>
                  </a:cubicBezTo>
                  <a:cubicBezTo>
                    <a:pt x="9" y="10"/>
                    <a:pt x="8" y="11"/>
                    <a:pt x="7" y="12"/>
                  </a:cubicBezTo>
                  <a:cubicBezTo>
                    <a:pt x="5" y="13"/>
                    <a:pt x="5" y="14"/>
                    <a:pt x="4" y="15"/>
                  </a:cubicBezTo>
                  <a:cubicBezTo>
                    <a:pt x="4" y="15"/>
                    <a:pt x="3" y="15"/>
                    <a:pt x="3" y="16"/>
                  </a:cubicBezTo>
                  <a:lnTo>
                    <a:pt x="12" y="16"/>
                  </a:lnTo>
                  <a:close/>
                </a:path>
              </a:pathLst>
            </a:custGeom>
            <a:solidFill>
              <a:schemeClr val="accent3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691" name="green rectangle"/>
          <p:cNvSpPr/>
          <p:nvPr/>
        </p:nvSpPr>
        <p:spPr>
          <a:xfrm>
            <a:off x="0" y="6124370"/>
            <a:ext cx="12192000" cy="733630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lang="en-US"/>
          </a:p>
        </p:txBody>
      </p:sp>
      <p:sp>
        <p:nvSpPr>
          <p:cNvPr id="692" name="useful artwork"/>
          <p:cNvSpPr txBox="1"/>
          <p:nvPr/>
        </p:nvSpPr>
        <p:spPr>
          <a:xfrm>
            <a:off x="617570" y="6204019"/>
            <a:ext cx="2656205" cy="51816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b="1" lang="en-US" sz="2800">
                <a:solidFill>
                  <a:schemeClr val="bg1"/>
                </a:solidFill>
              </a:rPr>
              <a:t>Useful artwork</a:t>
            </a:r>
          </a:p>
        </p:txBody>
      </p:sp>
      <p:grpSp>
        <p:nvGrpSpPr>
          <p:cNvPr id="763" name="microscope"/>
          <p:cNvGrpSpPr/>
          <p:nvPr/>
        </p:nvGrpSpPr>
        <p:grpSpPr>
          <a:xfrm>
            <a:off x="2542167" y="1697862"/>
            <a:ext cx="498519" cy="798294"/>
            <a:chOff x="5365751" y="3905250"/>
            <a:chExt cx="955675" cy="1530350"/>
          </a:xfrm>
        </p:grpSpPr>
        <p:sp>
          <p:nvSpPr>
            <p:cNvPr id="765" name="Freeform 257"/>
            <p:cNvSpPr/>
            <p:nvPr/>
          </p:nvSpPr>
          <p:spPr bwMode="auto">
            <a:xfrm>
              <a:off x="6010276" y="4514850"/>
              <a:ext cx="250825" cy="561975"/>
            </a:xfrm>
            <a:custGeom>
              <a:gdLst>
                <a:gd fmla="*/ 39 w 79" name="T0"/>
                <a:gd fmla="*/ 19 h 177" name="T1"/>
                <a:gd fmla="*/ 53 w 79" name="T2"/>
                <a:gd fmla="*/ 10 h 177" name="T3"/>
                <a:gd fmla="*/ 66 w 79" name="T4"/>
                <a:gd fmla="*/ 0 h 177" name="T5"/>
                <a:gd fmla="*/ 74 w 79" name="T6"/>
                <a:gd fmla="*/ 82 h 177" name="T7"/>
                <a:gd fmla="*/ 31 w 79" name="T8"/>
                <a:gd fmla="*/ 170 h 177" name="T9"/>
                <a:gd fmla="*/ 14 w 79" name="T10"/>
                <a:gd fmla="*/ 170 h 177" name="T11"/>
                <a:gd fmla="*/ 0 w 79" name="T12"/>
                <a:gd fmla="*/ 154 h 177" name="T13"/>
                <a:gd fmla="*/ 34 w 79" name="T14"/>
                <a:gd fmla="*/ 105 h 177" name="T15"/>
                <a:gd fmla="*/ 44 w 79" name="T16"/>
                <a:gd fmla="*/ 43 h 177" name="T17"/>
                <a:gd fmla="*/ 39 w 79" name="T18"/>
                <a:gd fmla="*/ 19 h 177" name="T1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b="b" l="0" r="r" t="0"/>
              <a:pathLst>
                <a:path h="177" w="79">
                  <a:moveTo>
                    <a:pt x="39" y="19"/>
                  </a:moveTo>
                  <a:cubicBezTo>
                    <a:pt x="39" y="19"/>
                    <a:pt x="48" y="14"/>
                    <a:pt x="53" y="10"/>
                  </a:cubicBezTo>
                  <a:cubicBezTo>
                    <a:pt x="58" y="6"/>
                    <a:pt x="66" y="0"/>
                    <a:pt x="66" y="0"/>
                  </a:cubicBezTo>
                  <a:cubicBezTo>
                    <a:pt x="66" y="0"/>
                    <a:pt x="79" y="54"/>
                    <a:pt x="74" y="82"/>
                  </a:cubicBezTo>
                  <a:cubicBezTo>
                    <a:pt x="65" y="127"/>
                    <a:pt x="38" y="163"/>
                    <a:pt x="31" y="170"/>
                  </a:cubicBezTo>
                  <a:cubicBezTo>
                    <a:pt x="23" y="177"/>
                    <a:pt x="19" y="175"/>
                    <a:pt x="14" y="170"/>
                  </a:cubicBezTo>
                  <a:cubicBezTo>
                    <a:pt x="10" y="165"/>
                    <a:pt x="0" y="154"/>
                    <a:pt x="0" y="154"/>
                  </a:cubicBezTo>
                  <a:cubicBezTo>
                    <a:pt x="0" y="154"/>
                    <a:pt x="27" y="121"/>
                    <a:pt x="34" y="105"/>
                  </a:cubicBezTo>
                  <a:cubicBezTo>
                    <a:pt x="41" y="88"/>
                    <a:pt x="47" y="59"/>
                    <a:pt x="44" y="43"/>
                  </a:cubicBezTo>
                  <a:cubicBezTo>
                    <a:pt x="42" y="27"/>
                    <a:pt x="39" y="19"/>
                    <a:pt x="39" y="19"/>
                  </a:cubicBez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66" name="Freeform 369"/>
            <p:cNvSpPr>
              <a:spLocks noEditPoints="1"/>
            </p:cNvSpPr>
            <p:nvPr/>
          </p:nvSpPr>
          <p:spPr bwMode="auto">
            <a:xfrm>
              <a:off x="5902326" y="4454525"/>
              <a:ext cx="419100" cy="714375"/>
            </a:xfrm>
            <a:custGeom>
              <a:gdLst>
                <a:gd fmla="*/ 28 w 132" name="T0"/>
                <a:gd fmla="*/ 225 h 225" name="T1"/>
                <a:gd fmla="*/ 6 w 132" name="T2"/>
                <a:gd fmla="*/ 215 h 225" name="T3"/>
                <a:gd fmla="*/ 1 w 132" name="T4"/>
                <a:gd fmla="*/ 195 h 225" name="T5"/>
                <a:gd fmla="*/ 11 w 132" name="T6"/>
                <a:gd fmla="*/ 177 h 225" name="T7"/>
                <a:gd fmla="*/ 62 w 132" name="T8"/>
                <a:gd fmla="*/ 33 h 225" name="T9"/>
                <a:gd fmla="*/ 66 w 132" name="T10"/>
                <a:gd fmla="*/ 13 h 225" name="T11"/>
                <a:gd fmla="*/ 83 w 132" name="T12"/>
                <a:gd fmla="*/ 1 h 225" name="T13"/>
                <a:gd fmla="*/ 89 w 132" name="T14"/>
                <a:gd fmla="*/ 0 h 225" name="T15"/>
                <a:gd fmla="*/ 115 w 132" name="T16"/>
                <a:gd fmla="*/ 21 h 225" name="T17"/>
                <a:gd fmla="*/ 44 w 132" name="T18"/>
                <a:gd fmla="*/ 219 h 225" name="T19"/>
                <a:gd fmla="*/ 28 w 132" name="T20"/>
                <a:gd fmla="*/ 225 h 225" name="T21"/>
                <a:gd fmla="*/ 89 w 132" name="T22"/>
                <a:gd fmla="*/ 20 h 225" name="T23"/>
                <a:gd fmla="*/ 87 w 132" name="T24"/>
                <a:gd fmla="*/ 20 h 225" name="T25"/>
                <a:gd fmla="*/ 83 w 132" name="T26"/>
                <a:gd fmla="*/ 24 h 225" name="T27"/>
                <a:gd fmla="*/ 82 w 132" name="T28"/>
                <a:gd fmla="*/ 29 h 225" name="T29"/>
                <a:gd fmla="*/ 23 w 132" name="T30"/>
                <a:gd fmla="*/ 193 h 225" name="T31"/>
                <a:gd fmla="*/ 21 w 132" name="T32"/>
                <a:gd fmla="*/ 197 h 225" name="T33"/>
                <a:gd fmla="*/ 22 w 132" name="T34"/>
                <a:gd fmla="*/ 202 h 225" name="T35"/>
                <a:gd fmla="*/ 28 w 132" name="T36"/>
                <a:gd fmla="*/ 205 h 225" name="T37"/>
                <a:gd fmla="*/ 32 w 132" name="T38"/>
                <a:gd fmla="*/ 204 h 225" name="T39"/>
                <a:gd fmla="*/ 96 w 132" name="T40"/>
                <a:gd fmla="*/ 26 h 225" name="T41"/>
                <a:gd fmla="*/ 89 w 132" name="T42"/>
                <a:gd fmla="*/ 20 h 225" name="T4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b="b" l="0" r="r" t="0"/>
              <a:pathLst>
                <a:path h="225" w="132">
                  <a:moveTo>
                    <a:pt x="28" y="225"/>
                  </a:moveTo>
                  <a:cubicBezTo>
                    <a:pt x="19" y="225"/>
                    <a:pt x="12" y="221"/>
                    <a:pt x="6" y="215"/>
                  </a:cubicBezTo>
                  <a:cubicBezTo>
                    <a:pt x="2" y="209"/>
                    <a:pt x="0" y="202"/>
                    <a:pt x="1" y="195"/>
                  </a:cubicBezTo>
                  <a:cubicBezTo>
                    <a:pt x="2" y="188"/>
                    <a:pt x="5" y="181"/>
                    <a:pt x="11" y="177"/>
                  </a:cubicBezTo>
                  <a:cubicBezTo>
                    <a:pt x="54" y="143"/>
                    <a:pt x="74" y="87"/>
                    <a:pt x="62" y="33"/>
                  </a:cubicBezTo>
                  <a:cubicBezTo>
                    <a:pt x="61" y="26"/>
                    <a:pt x="62" y="19"/>
                    <a:pt x="66" y="13"/>
                  </a:cubicBezTo>
                  <a:cubicBezTo>
                    <a:pt x="70" y="7"/>
                    <a:pt x="76" y="3"/>
                    <a:pt x="83" y="1"/>
                  </a:cubicBezTo>
                  <a:cubicBezTo>
                    <a:pt x="85" y="0"/>
                    <a:pt x="87" y="0"/>
                    <a:pt x="89" y="0"/>
                  </a:cubicBezTo>
                  <a:cubicBezTo>
                    <a:pt x="102" y="0"/>
                    <a:pt x="112" y="9"/>
                    <a:pt x="115" y="21"/>
                  </a:cubicBezTo>
                  <a:cubicBezTo>
                    <a:pt x="132" y="95"/>
                    <a:pt x="104" y="173"/>
                    <a:pt x="44" y="219"/>
                  </a:cubicBezTo>
                  <a:cubicBezTo>
                    <a:pt x="40" y="223"/>
                    <a:pt x="34" y="225"/>
                    <a:pt x="28" y="225"/>
                  </a:cubicBezTo>
                  <a:close/>
                  <a:moveTo>
                    <a:pt x="89" y="20"/>
                  </a:moveTo>
                  <a:cubicBezTo>
                    <a:pt x="88" y="20"/>
                    <a:pt x="88" y="20"/>
                    <a:pt x="87" y="20"/>
                  </a:cubicBezTo>
                  <a:cubicBezTo>
                    <a:pt x="85" y="21"/>
                    <a:pt x="84" y="22"/>
                    <a:pt x="83" y="24"/>
                  </a:cubicBezTo>
                  <a:cubicBezTo>
                    <a:pt x="82" y="25"/>
                    <a:pt x="81" y="27"/>
                    <a:pt x="82" y="29"/>
                  </a:cubicBezTo>
                  <a:cubicBezTo>
                    <a:pt x="96" y="90"/>
                    <a:pt x="73" y="154"/>
                    <a:pt x="23" y="193"/>
                  </a:cubicBezTo>
                  <a:cubicBezTo>
                    <a:pt x="22" y="194"/>
                    <a:pt x="21" y="195"/>
                    <a:pt x="21" y="197"/>
                  </a:cubicBezTo>
                  <a:cubicBezTo>
                    <a:pt x="21" y="199"/>
                    <a:pt x="21" y="201"/>
                    <a:pt x="22" y="202"/>
                  </a:cubicBezTo>
                  <a:cubicBezTo>
                    <a:pt x="24" y="204"/>
                    <a:pt x="26" y="205"/>
                    <a:pt x="28" y="205"/>
                  </a:cubicBezTo>
                  <a:cubicBezTo>
                    <a:pt x="29" y="205"/>
                    <a:pt x="31" y="205"/>
                    <a:pt x="32" y="204"/>
                  </a:cubicBezTo>
                  <a:cubicBezTo>
                    <a:pt x="86" y="162"/>
                    <a:pt x="111" y="92"/>
                    <a:pt x="96" y="26"/>
                  </a:cubicBezTo>
                  <a:cubicBezTo>
                    <a:pt x="95" y="23"/>
                    <a:pt x="92" y="20"/>
                    <a:pt x="89" y="20"/>
                  </a:cubicBezTo>
                  <a:close/>
                </a:path>
              </a:pathLst>
            </a:custGeom>
            <a:solidFill>
              <a:schemeClr val="tx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67" name="Rectangle 370"/>
            <p:cNvSpPr>
              <a:spLocks noChangeArrowheads="1"/>
            </p:cNvSpPr>
            <p:nvPr/>
          </p:nvSpPr>
          <p:spPr bwMode="auto">
            <a:xfrm>
              <a:off x="5397501" y="5229225"/>
              <a:ext cx="815975" cy="174625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68" name="Freeform 371"/>
            <p:cNvSpPr>
              <a:spLocks noEditPoints="1"/>
            </p:cNvSpPr>
            <p:nvPr/>
          </p:nvSpPr>
          <p:spPr bwMode="auto">
            <a:xfrm>
              <a:off x="5365751" y="5197475"/>
              <a:ext cx="879475" cy="238125"/>
            </a:xfrm>
            <a:custGeom>
              <a:gdLst>
                <a:gd fmla="*/ 267 w 277" name="T0"/>
                <a:gd fmla="*/ 75 h 75" name="T1"/>
                <a:gd fmla="*/ 10 w 277" name="T2"/>
                <a:gd fmla="*/ 75 h 75" name="T3"/>
                <a:gd fmla="*/ 0 w 277" name="T4"/>
                <a:gd fmla="*/ 65 h 75" name="T5"/>
                <a:gd fmla="*/ 0 w 277" name="T6"/>
                <a:gd fmla="*/ 10 h 75" name="T7"/>
                <a:gd fmla="*/ 10 w 277" name="T8"/>
                <a:gd fmla="*/ 0 h 75" name="T9"/>
                <a:gd fmla="*/ 267 w 277" name="T10"/>
                <a:gd fmla="*/ 0 h 75" name="T11"/>
                <a:gd fmla="*/ 277 w 277" name="T12"/>
                <a:gd fmla="*/ 10 h 75" name="T13"/>
                <a:gd fmla="*/ 277 w 277" name="T14"/>
                <a:gd fmla="*/ 65 h 75" name="T15"/>
                <a:gd fmla="*/ 267 w 277" name="T16"/>
                <a:gd fmla="*/ 75 h 75" name="T17"/>
                <a:gd fmla="*/ 20 w 277" name="T18"/>
                <a:gd fmla="*/ 55 h 75" name="T19"/>
                <a:gd fmla="*/ 257 w 277" name="T20"/>
                <a:gd fmla="*/ 55 h 75" name="T21"/>
                <a:gd fmla="*/ 257 w 277" name="T22"/>
                <a:gd fmla="*/ 20 h 75" name="T23"/>
                <a:gd fmla="*/ 20 w 277" name="T24"/>
                <a:gd fmla="*/ 20 h 75" name="T25"/>
                <a:gd fmla="*/ 20 w 277" name="T26"/>
                <a:gd fmla="*/ 55 h 75" name="T2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b="b" l="0" r="r" t="0"/>
              <a:pathLst>
                <a:path h="75" w="277">
                  <a:moveTo>
                    <a:pt x="267" y="75"/>
                  </a:moveTo>
                  <a:cubicBezTo>
                    <a:pt x="10" y="75"/>
                    <a:pt x="10" y="75"/>
                    <a:pt x="10" y="75"/>
                  </a:cubicBezTo>
                  <a:cubicBezTo>
                    <a:pt x="4" y="75"/>
                    <a:pt x="0" y="71"/>
                    <a:pt x="0" y="65"/>
                  </a:cubicBezTo>
                  <a:cubicBezTo>
                    <a:pt x="0" y="10"/>
                    <a:pt x="0" y="10"/>
                    <a:pt x="0" y="10"/>
                  </a:cubicBezTo>
                  <a:cubicBezTo>
                    <a:pt x="0" y="5"/>
                    <a:pt x="4" y="0"/>
                    <a:pt x="10" y="0"/>
                  </a:cubicBezTo>
                  <a:cubicBezTo>
                    <a:pt x="267" y="0"/>
                    <a:pt x="267" y="0"/>
                    <a:pt x="267" y="0"/>
                  </a:cubicBezTo>
                  <a:cubicBezTo>
                    <a:pt x="272" y="0"/>
                    <a:pt x="277" y="5"/>
                    <a:pt x="277" y="10"/>
                  </a:cubicBezTo>
                  <a:cubicBezTo>
                    <a:pt x="277" y="65"/>
                    <a:pt x="277" y="65"/>
                    <a:pt x="277" y="65"/>
                  </a:cubicBezTo>
                  <a:cubicBezTo>
                    <a:pt x="277" y="71"/>
                    <a:pt x="272" y="75"/>
                    <a:pt x="267" y="75"/>
                  </a:cubicBezTo>
                  <a:close/>
                  <a:moveTo>
                    <a:pt x="20" y="55"/>
                  </a:moveTo>
                  <a:cubicBezTo>
                    <a:pt x="257" y="55"/>
                    <a:pt x="257" y="55"/>
                    <a:pt x="257" y="55"/>
                  </a:cubicBezTo>
                  <a:cubicBezTo>
                    <a:pt x="257" y="20"/>
                    <a:pt x="257" y="20"/>
                    <a:pt x="257" y="20"/>
                  </a:cubicBezTo>
                  <a:cubicBezTo>
                    <a:pt x="20" y="20"/>
                    <a:pt x="20" y="20"/>
                    <a:pt x="20" y="20"/>
                  </a:cubicBezTo>
                  <a:lnTo>
                    <a:pt x="20" y="55"/>
                  </a:lnTo>
                  <a:close/>
                </a:path>
              </a:pathLst>
            </a:custGeom>
            <a:solidFill>
              <a:schemeClr val="tx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69" name="Rectangle 372"/>
            <p:cNvSpPr>
              <a:spLocks noChangeArrowheads="1"/>
            </p:cNvSpPr>
            <p:nvPr/>
          </p:nvSpPr>
          <p:spPr bwMode="auto">
            <a:xfrm>
              <a:off x="5803901" y="5035550"/>
              <a:ext cx="247650" cy="174625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70" name="Freeform 373"/>
            <p:cNvSpPr>
              <a:spLocks noEditPoints="1"/>
            </p:cNvSpPr>
            <p:nvPr/>
          </p:nvSpPr>
          <p:spPr bwMode="auto">
            <a:xfrm>
              <a:off x="5772151" y="5003800"/>
              <a:ext cx="311150" cy="238125"/>
            </a:xfrm>
            <a:custGeom>
              <a:gdLst>
                <a:gd fmla="*/ 88 w 98" name="T0"/>
                <a:gd fmla="*/ 75 h 75" name="T1"/>
                <a:gd fmla="*/ 10 w 98" name="T2"/>
                <a:gd fmla="*/ 75 h 75" name="T3"/>
                <a:gd fmla="*/ 0 w 98" name="T4"/>
                <a:gd fmla="*/ 65 h 75" name="T5"/>
                <a:gd fmla="*/ 0 w 98" name="T6"/>
                <a:gd fmla="*/ 10 h 75" name="T7"/>
                <a:gd fmla="*/ 10 w 98" name="T8"/>
                <a:gd fmla="*/ 0 h 75" name="T9"/>
                <a:gd fmla="*/ 88 w 98" name="T10"/>
                <a:gd fmla="*/ 0 h 75" name="T11"/>
                <a:gd fmla="*/ 98 w 98" name="T12"/>
                <a:gd fmla="*/ 10 h 75" name="T13"/>
                <a:gd fmla="*/ 98 w 98" name="T14"/>
                <a:gd fmla="*/ 65 h 75" name="T15"/>
                <a:gd fmla="*/ 88 w 98" name="T16"/>
                <a:gd fmla="*/ 75 h 75" name="T17"/>
                <a:gd fmla="*/ 20 w 98" name="T18"/>
                <a:gd fmla="*/ 55 h 75" name="T19"/>
                <a:gd fmla="*/ 78 w 98" name="T20"/>
                <a:gd fmla="*/ 55 h 75" name="T21"/>
                <a:gd fmla="*/ 78 w 98" name="T22"/>
                <a:gd fmla="*/ 20 h 75" name="T23"/>
                <a:gd fmla="*/ 20 w 98" name="T24"/>
                <a:gd fmla="*/ 20 h 75" name="T25"/>
                <a:gd fmla="*/ 20 w 98" name="T26"/>
                <a:gd fmla="*/ 55 h 75" name="T2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b="b" l="0" r="r" t="0"/>
              <a:pathLst>
                <a:path h="75" w="98">
                  <a:moveTo>
                    <a:pt x="88" y="75"/>
                  </a:moveTo>
                  <a:cubicBezTo>
                    <a:pt x="10" y="75"/>
                    <a:pt x="10" y="75"/>
                    <a:pt x="10" y="75"/>
                  </a:cubicBezTo>
                  <a:cubicBezTo>
                    <a:pt x="5" y="75"/>
                    <a:pt x="0" y="70"/>
                    <a:pt x="0" y="65"/>
                  </a:cubicBezTo>
                  <a:cubicBezTo>
                    <a:pt x="0" y="10"/>
                    <a:pt x="0" y="10"/>
                    <a:pt x="0" y="10"/>
                  </a:cubicBezTo>
                  <a:cubicBezTo>
                    <a:pt x="0" y="4"/>
                    <a:pt x="5" y="0"/>
                    <a:pt x="10" y="0"/>
                  </a:cubicBezTo>
                  <a:cubicBezTo>
                    <a:pt x="88" y="0"/>
                    <a:pt x="88" y="0"/>
                    <a:pt x="88" y="0"/>
                  </a:cubicBezTo>
                  <a:cubicBezTo>
                    <a:pt x="94" y="0"/>
                    <a:pt x="98" y="4"/>
                    <a:pt x="98" y="10"/>
                  </a:cubicBezTo>
                  <a:cubicBezTo>
                    <a:pt x="98" y="65"/>
                    <a:pt x="98" y="65"/>
                    <a:pt x="98" y="65"/>
                  </a:cubicBezTo>
                  <a:cubicBezTo>
                    <a:pt x="98" y="70"/>
                    <a:pt x="94" y="75"/>
                    <a:pt x="88" y="75"/>
                  </a:cubicBezTo>
                  <a:close/>
                  <a:moveTo>
                    <a:pt x="20" y="55"/>
                  </a:moveTo>
                  <a:cubicBezTo>
                    <a:pt x="78" y="55"/>
                    <a:pt x="78" y="55"/>
                    <a:pt x="78" y="55"/>
                  </a:cubicBezTo>
                  <a:cubicBezTo>
                    <a:pt x="78" y="20"/>
                    <a:pt x="78" y="20"/>
                    <a:pt x="78" y="20"/>
                  </a:cubicBezTo>
                  <a:cubicBezTo>
                    <a:pt x="20" y="20"/>
                    <a:pt x="20" y="20"/>
                    <a:pt x="20" y="20"/>
                  </a:cubicBezTo>
                  <a:lnTo>
                    <a:pt x="20" y="55"/>
                  </a:lnTo>
                  <a:close/>
                </a:path>
              </a:pathLst>
            </a:custGeom>
            <a:solidFill>
              <a:schemeClr val="tx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71" name="Freeform 374"/>
            <p:cNvSpPr/>
            <p:nvPr/>
          </p:nvSpPr>
          <p:spPr bwMode="auto">
            <a:xfrm>
              <a:off x="5692776" y="3924300"/>
              <a:ext cx="450850" cy="879475"/>
            </a:xfrm>
            <a:custGeom>
              <a:gdLst>
                <a:gd fmla="*/ 118 w 142" name="T0"/>
                <a:gd fmla="*/ 70 h 277" name="T1"/>
                <a:gd fmla="*/ 115 w 142" name="T2"/>
                <a:gd fmla="*/ 69 h 277" name="T3"/>
                <a:gd fmla="*/ 127 w 142" name="T4"/>
                <a:gd fmla="*/ 36 h 277" name="T5"/>
                <a:gd fmla="*/ 139 w 142" name="T6"/>
                <a:gd fmla="*/ 27 h 277" name="T7"/>
                <a:gd fmla="*/ 113 w 142" name="T8"/>
                <a:gd fmla="*/ 10 h 277" name="T9"/>
                <a:gd fmla="*/ 87 w 142" name="T10"/>
                <a:gd fmla="*/ 8 h 277" name="T11"/>
                <a:gd fmla="*/ 90 w 142" name="T12"/>
                <a:gd fmla="*/ 22 h 277" name="T13"/>
                <a:gd fmla="*/ 78 w 142" name="T14"/>
                <a:gd fmla="*/ 55 h 277" name="T15"/>
                <a:gd fmla="*/ 76 w 142" name="T16"/>
                <a:gd fmla="*/ 54 h 277" name="T17"/>
                <a:gd fmla="*/ 48 w 142" name="T18"/>
                <a:gd fmla="*/ 68 h 277" name="T19"/>
                <a:gd fmla="*/ 3 w 142" name="T20"/>
                <a:gd fmla="*/ 191 h 277" name="T21"/>
                <a:gd fmla="*/ 6 w 142" name="T22"/>
                <a:gd fmla="*/ 212 h 277" name="T23"/>
                <a:gd fmla="*/ 4 w 142" name="T24"/>
                <a:gd fmla="*/ 256 h 277" name="T25"/>
                <a:gd fmla="*/ 12 w 142" name="T26"/>
                <a:gd fmla="*/ 269 h 277" name="T27"/>
                <a:gd fmla="*/ 29 w 142" name="T28"/>
                <a:gd fmla="*/ 275 h 277" name="T29"/>
                <a:gd fmla="*/ 44 w 142" name="T30"/>
                <a:gd fmla="*/ 271 h 277" name="T31"/>
                <a:gd fmla="*/ 70 w 142" name="T32"/>
                <a:gd fmla="*/ 235 h 277" name="T33"/>
                <a:gd fmla="*/ 86 w 142" name="T34"/>
                <a:gd fmla="*/ 221 h 277" name="T35"/>
                <a:gd fmla="*/ 131 w 142" name="T36"/>
                <a:gd fmla="*/ 98 h 277" name="T37"/>
                <a:gd fmla="*/ 118 w 142" name="T38"/>
                <a:gd fmla="*/ 70 h 277" name="T3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b="b" l="0" r="r" t="0"/>
              <a:pathLst>
                <a:path h="277" w="142">
                  <a:moveTo>
                    <a:pt x="118" y="70"/>
                  </a:moveTo>
                  <a:cubicBezTo>
                    <a:pt x="115" y="69"/>
                    <a:pt x="115" y="69"/>
                    <a:pt x="115" y="69"/>
                  </a:cubicBezTo>
                  <a:cubicBezTo>
                    <a:pt x="127" y="36"/>
                    <a:pt x="127" y="36"/>
                    <a:pt x="127" y="36"/>
                  </a:cubicBezTo>
                  <a:cubicBezTo>
                    <a:pt x="133" y="34"/>
                    <a:pt x="137" y="32"/>
                    <a:pt x="139" y="27"/>
                  </a:cubicBezTo>
                  <a:cubicBezTo>
                    <a:pt x="142" y="18"/>
                    <a:pt x="127" y="15"/>
                    <a:pt x="113" y="10"/>
                  </a:cubicBezTo>
                  <a:cubicBezTo>
                    <a:pt x="99" y="5"/>
                    <a:pt x="90" y="0"/>
                    <a:pt x="87" y="8"/>
                  </a:cubicBezTo>
                  <a:cubicBezTo>
                    <a:pt x="85" y="13"/>
                    <a:pt x="87" y="18"/>
                    <a:pt x="90" y="22"/>
                  </a:cubicBezTo>
                  <a:cubicBezTo>
                    <a:pt x="78" y="55"/>
                    <a:pt x="78" y="55"/>
                    <a:pt x="78" y="55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65" y="50"/>
                    <a:pt x="52" y="56"/>
                    <a:pt x="48" y="68"/>
                  </a:cubicBezTo>
                  <a:cubicBezTo>
                    <a:pt x="3" y="191"/>
                    <a:pt x="3" y="191"/>
                    <a:pt x="3" y="191"/>
                  </a:cubicBezTo>
                  <a:cubicBezTo>
                    <a:pt x="0" y="198"/>
                    <a:pt x="2" y="206"/>
                    <a:pt x="6" y="212"/>
                  </a:cubicBezTo>
                  <a:cubicBezTo>
                    <a:pt x="4" y="256"/>
                    <a:pt x="4" y="256"/>
                    <a:pt x="4" y="256"/>
                  </a:cubicBezTo>
                  <a:cubicBezTo>
                    <a:pt x="3" y="262"/>
                    <a:pt x="7" y="267"/>
                    <a:pt x="12" y="269"/>
                  </a:cubicBezTo>
                  <a:cubicBezTo>
                    <a:pt x="29" y="275"/>
                    <a:pt x="29" y="275"/>
                    <a:pt x="29" y="275"/>
                  </a:cubicBezTo>
                  <a:cubicBezTo>
                    <a:pt x="34" y="277"/>
                    <a:pt x="40" y="275"/>
                    <a:pt x="44" y="271"/>
                  </a:cubicBezTo>
                  <a:cubicBezTo>
                    <a:pt x="70" y="235"/>
                    <a:pt x="70" y="235"/>
                    <a:pt x="70" y="235"/>
                  </a:cubicBezTo>
                  <a:cubicBezTo>
                    <a:pt x="77" y="233"/>
                    <a:pt x="83" y="228"/>
                    <a:pt x="86" y="221"/>
                  </a:cubicBezTo>
                  <a:cubicBezTo>
                    <a:pt x="131" y="98"/>
                    <a:pt x="131" y="98"/>
                    <a:pt x="131" y="98"/>
                  </a:cubicBezTo>
                  <a:cubicBezTo>
                    <a:pt x="135" y="86"/>
                    <a:pt x="129" y="74"/>
                    <a:pt x="118" y="70"/>
                  </a:cubicBezTo>
                  <a:close/>
                </a:path>
              </a:pathLst>
            </a:custGeom>
            <a:gradFill flip="none" rotWithShape="1">
              <a:gsLst>
                <a:gs pos="22000">
                  <a:schemeClr val="tx2">
                    <a:lumMod val="75000"/>
                  </a:schemeClr>
                </a:gs>
                <a:gs pos="48000">
                  <a:schemeClr val="bg2">
                    <a:lumMod val="90000"/>
                  </a:schemeClr>
                </a:gs>
                <a:gs pos="68000">
                  <a:schemeClr val="tx2">
                    <a:lumMod val="75000"/>
                  </a:schemeClr>
                </a:gs>
              </a:gsLst>
              <a:lin ang="1200000" scaled="0"/>
            </a:gra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72" name="Freeform 375"/>
            <p:cNvSpPr>
              <a:spLocks noEditPoints="1"/>
            </p:cNvSpPr>
            <p:nvPr/>
          </p:nvSpPr>
          <p:spPr bwMode="auto">
            <a:xfrm>
              <a:off x="5661026" y="3905250"/>
              <a:ext cx="508000" cy="927100"/>
            </a:xfrm>
            <a:custGeom>
              <a:gdLst>
                <a:gd fmla="*/ 43 w 160" name="T0"/>
                <a:gd fmla="*/ 292 h 292" name="T1"/>
                <a:gd fmla="*/ 43 w 160" name="T2"/>
                <a:gd fmla="*/ 292 h 292" name="T3"/>
                <a:gd fmla="*/ 36 w 160" name="T4"/>
                <a:gd fmla="*/ 290 h 292" name="T5"/>
                <a:gd fmla="*/ 19 w 160" name="T6"/>
                <a:gd fmla="*/ 284 h 292" name="T7"/>
                <a:gd fmla="*/ 4 w 160" name="T8"/>
                <a:gd fmla="*/ 261 h 292" name="T9"/>
                <a:gd fmla="*/ 6 w 160" name="T10"/>
                <a:gd fmla="*/ 220 h 292" name="T11"/>
                <a:gd fmla="*/ 4 w 160" name="T12"/>
                <a:gd fmla="*/ 193 h 292" name="T13"/>
                <a:gd fmla="*/ 48 w 160" name="T14"/>
                <a:gd fmla="*/ 70 h 292" name="T15"/>
                <a:gd fmla="*/ 79 w 160" name="T16"/>
                <a:gd fmla="*/ 49 h 292" name="T17"/>
                <a:gd fmla="*/ 82 w 160" name="T18"/>
                <a:gd fmla="*/ 49 h 292" name="T19"/>
                <a:gd fmla="*/ 89 w 160" name="T20"/>
                <a:gd fmla="*/ 29 h 292" name="T21"/>
                <a:gd fmla="*/ 88 w 160" name="T22"/>
                <a:gd fmla="*/ 11 h 292" name="T23"/>
                <a:gd fmla="*/ 103 w 160" name="T24"/>
                <a:gd fmla="*/ 0 h 292" name="T25"/>
                <a:gd fmla="*/ 121 w 160" name="T26"/>
                <a:gd fmla="*/ 4 h 292" name="T27"/>
                <a:gd fmla="*/ 126 w 160" name="T28"/>
                <a:gd fmla="*/ 6 h 292" name="T29"/>
                <a:gd fmla="*/ 132 w 160" name="T30"/>
                <a:gd fmla="*/ 9 h 292" name="T31"/>
                <a:gd fmla="*/ 158 w 160" name="T32"/>
                <a:gd fmla="*/ 24 h 292" name="T33"/>
                <a:gd fmla="*/ 158 w 160" name="T34"/>
                <a:gd fmla="*/ 37 h 292" name="T35"/>
                <a:gd fmla="*/ 145 w 160" name="T36"/>
                <a:gd fmla="*/ 50 h 292" name="T37"/>
                <a:gd fmla="*/ 138 w 160" name="T38"/>
                <a:gd fmla="*/ 70 h 292" name="T39"/>
                <a:gd fmla="*/ 150 w 160" name="T40"/>
                <a:gd fmla="*/ 107 h 292" name="T41"/>
                <a:gd fmla="*/ 105 w 160" name="T42"/>
                <a:gd fmla="*/ 230 h 292" name="T43"/>
                <a:gd fmla="*/ 86 w 160" name="T44"/>
                <a:gd fmla="*/ 250 h 292" name="T45"/>
                <a:gd fmla="*/ 62 w 160" name="T46"/>
                <a:gd fmla="*/ 283 h 292" name="T47"/>
                <a:gd fmla="*/ 43 w 160" name="T48"/>
                <a:gd fmla="*/ 292 h 292" name="T49"/>
                <a:gd fmla="*/ 79 w 160" name="T50"/>
                <a:gd fmla="*/ 69 h 292" name="T51"/>
                <a:gd fmla="*/ 67 w 160" name="T52"/>
                <a:gd fmla="*/ 77 h 292" name="T53"/>
                <a:gd fmla="*/ 22 w 160" name="T54"/>
                <a:gd fmla="*/ 200 h 292" name="T55"/>
                <a:gd fmla="*/ 24 w 160" name="T56"/>
                <a:gd fmla="*/ 212 h 292" name="T57"/>
                <a:gd fmla="*/ 26 w 160" name="T58"/>
                <a:gd fmla="*/ 218 h 292" name="T59"/>
                <a:gd fmla="*/ 24 w 160" name="T60"/>
                <a:gd fmla="*/ 263 h 292" name="T61"/>
                <a:gd fmla="*/ 25 w 160" name="T62"/>
                <a:gd fmla="*/ 265 h 292" name="T63"/>
                <a:gd fmla="*/ 42 w 160" name="T64"/>
                <a:gd fmla="*/ 271 h 292" name="T65"/>
                <a:gd fmla="*/ 46 w 160" name="T66"/>
                <a:gd fmla="*/ 271 h 292" name="T67"/>
                <a:gd fmla="*/ 72 w 160" name="T68"/>
                <a:gd fmla="*/ 235 h 292" name="T69"/>
                <a:gd fmla="*/ 78 w 160" name="T70"/>
                <a:gd fmla="*/ 231 h 292" name="T71"/>
                <a:gd fmla="*/ 87 w 160" name="T72"/>
                <a:gd fmla="*/ 224 h 292" name="T73"/>
                <a:gd fmla="*/ 131 w 160" name="T74"/>
                <a:gd fmla="*/ 100 h 292" name="T75"/>
                <a:gd fmla="*/ 124 w 160" name="T76"/>
                <a:gd fmla="*/ 85 h 292" name="T77"/>
                <a:gd fmla="*/ 122 w 160" name="T78"/>
                <a:gd fmla="*/ 84 h 292" name="T79"/>
                <a:gd fmla="*/ 116 w 160" name="T80"/>
                <a:gd fmla="*/ 79 h 292" name="T81"/>
                <a:gd fmla="*/ 116 w 160" name="T82"/>
                <a:gd fmla="*/ 71 h 292" name="T83"/>
                <a:gd fmla="*/ 128 w 160" name="T84"/>
                <a:gd fmla="*/ 38 h 292" name="T85"/>
                <a:gd fmla="*/ 135 w 160" name="T86"/>
                <a:gd fmla="*/ 32 h 292" name="T87"/>
                <a:gd fmla="*/ 137 w 160" name="T88"/>
                <a:gd fmla="*/ 31 h 292" name="T89"/>
                <a:gd fmla="*/ 126 w 160" name="T90"/>
                <a:gd fmla="*/ 27 h 292" name="T91"/>
                <a:gd fmla="*/ 120 w 160" name="T92"/>
                <a:gd fmla="*/ 25 h 292" name="T93"/>
                <a:gd fmla="*/ 113 w 160" name="T94"/>
                <a:gd fmla="*/ 23 h 292" name="T95"/>
                <a:gd fmla="*/ 107 w 160" name="T96"/>
                <a:gd fmla="*/ 21 h 292" name="T97"/>
                <a:gd fmla="*/ 108 w 160" name="T98"/>
                <a:gd fmla="*/ 22 h 292" name="T99"/>
                <a:gd fmla="*/ 110 w 160" name="T100"/>
                <a:gd fmla="*/ 32 h 292" name="T101"/>
                <a:gd fmla="*/ 98 w 160" name="T102"/>
                <a:gd fmla="*/ 65 h 292" name="T103"/>
                <a:gd fmla="*/ 93 w 160" name="T104"/>
                <a:gd fmla="*/ 70 h 292" name="T105"/>
                <a:gd fmla="*/ 85 w 160" name="T106"/>
                <a:gd fmla="*/ 71 h 292" name="T107"/>
                <a:gd fmla="*/ 83 w 160" name="T108"/>
                <a:gd fmla="*/ 70 h 292" name="T109"/>
                <a:gd fmla="*/ 79 w 160" name="T110"/>
                <a:gd fmla="*/ 69 h 292" name="T11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b="b" l="0" r="r" t="0"/>
              <a:pathLst>
                <a:path h="292" w="160">
                  <a:moveTo>
                    <a:pt x="43" y="292"/>
                  </a:moveTo>
                  <a:cubicBezTo>
                    <a:pt x="43" y="292"/>
                    <a:pt x="43" y="292"/>
                    <a:pt x="43" y="292"/>
                  </a:cubicBezTo>
                  <a:cubicBezTo>
                    <a:pt x="41" y="292"/>
                    <a:pt x="38" y="291"/>
                    <a:pt x="36" y="290"/>
                  </a:cubicBezTo>
                  <a:cubicBezTo>
                    <a:pt x="19" y="284"/>
                    <a:pt x="19" y="284"/>
                    <a:pt x="19" y="284"/>
                  </a:cubicBezTo>
                  <a:cubicBezTo>
                    <a:pt x="9" y="281"/>
                    <a:pt x="3" y="272"/>
                    <a:pt x="4" y="261"/>
                  </a:cubicBezTo>
                  <a:cubicBezTo>
                    <a:pt x="6" y="220"/>
                    <a:pt x="6" y="220"/>
                    <a:pt x="6" y="220"/>
                  </a:cubicBezTo>
                  <a:cubicBezTo>
                    <a:pt x="1" y="212"/>
                    <a:pt x="0" y="202"/>
                    <a:pt x="4" y="193"/>
                  </a:cubicBezTo>
                  <a:cubicBezTo>
                    <a:pt x="48" y="70"/>
                    <a:pt x="48" y="70"/>
                    <a:pt x="48" y="70"/>
                  </a:cubicBezTo>
                  <a:cubicBezTo>
                    <a:pt x="53" y="58"/>
                    <a:pt x="65" y="49"/>
                    <a:pt x="79" y="49"/>
                  </a:cubicBezTo>
                  <a:cubicBezTo>
                    <a:pt x="80" y="49"/>
                    <a:pt x="81" y="49"/>
                    <a:pt x="82" y="49"/>
                  </a:cubicBezTo>
                  <a:cubicBezTo>
                    <a:pt x="89" y="29"/>
                    <a:pt x="89" y="29"/>
                    <a:pt x="89" y="29"/>
                  </a:cubicBezTo>
                  <a:cubicBezTo>
                    <a:pt x="86" y="23"/>
                    <a:pt x="85" y="17"/>
                    <a:pt x="88" y="11"/>
                  </a:cubicBezTo>
                  <a:cubicBezTo>
                    <a:pt x="90" y="4"/>
                    <a:pt x="96" y="0"/>
                    <a:pt x="103" y="0"/>
                  </a:cubicBezTo>
                  <a:cubicBezTo>
                    <a:pt x="108" y="0"/>
                    <a:pt x="114" y="2"/>
                    <a:pt x="121" y="4"/>
                  </a:cubicBezTo>
                  <a:cubicBezTo>
                    <a:pt x="122" y="5"/>
                    <a:pt x="124" y="6"/>
                    <a:pt x="126" y="6"/>
                  </a:cubicBezTo>
                  <a:cubicBezTo>
                    <a:pt x="129" y="7"/>
                    <a:pt x="131" y="8"/>
                    <a:pt x="132" y="9"/>
                  </a:cubicBezTo>
                  <a:cubicBezTo>
                    <a:pt x="144" y="13"/>
                    <a:pt x="154" y="16"/>
                    <a:pt x="158" y="24"/>
                  </a:cubicBezTo>
                  <a:cubicBezTo>
                    <a:pt x="160" y="28"/>
                    <a:pt x="160" y="32"/>
                    <a:pt x="158" y="37"/>
                  </a:cubicBezTo>
                  <a:cubicBezTo>
                    <a:pt x="156" y="42"/>
                    <a:pt x="152" y="47"/>
                    <a:pt x="145" y="50"/>
                  </a:cubicBezTo>
                  <a:cubicBezTo>
                    <a:pt x="138" y="70"/>
                    <a:pt x="138" y="70"/>
                    <a:pt x="138" y="70"/>
                  </a:cubicBezTo>
                  <a:cubicBezTo>
                    <a:pt x="150" y="78"/>
                    <a:pt x="155" y="93"/>
                    <a:pt x="150" y="107"/>
                  </a:cubicBezTo>
                  <a:cubicBezTo>
                    <a:pt x="105" y="230"/>
                    <a:pt x="105" y="230"/>
                    <a:pt x="105" y="230"/>
                  </a:cubicBezTo>
                  <a:cubicBezTo>
                    <a:pt x="102" y="239"/>
                    <a:pt x="95" y="246"/>
                    <a:pt x="86" y="250"/>
                  </a:cubicBezTo>
                  <a:cubicBezTo>
                    <a:pt x="62" y="283"/>
                    <a:pt x="62" y="283"/>
                    <a:pt x="62" y="283"/>
                  </a:cubicBezTo>
                  <a:cubicBezTo>
                    <a:pt x="57" y="288"/>
                    <a:pt x="50" y="292"/>
                    <a:pt x="43" y="292"/>
                  </a:cubicBezTo>
                  <a:close/>
                  <a:moveTo>
                    <a:pt x="79" y="69"/>
                  </a:moveTo>
                  <a:cubicBezTo>
                    <a:pt x="73" y="69"/>
                    <a:pt x="69" y="72"/>
                    <a:pt x="67" y="77"/>
                  </a:cubicBezTo>
                  <a:cubicBezTo>
                    <a:pt x="22" y="200"/>
                    <a:pt x="22" y="200"/>
                    <a:pt x="22" y="200"/>
                  </a:cubicBezTo>
                  <a:cubicBezTo>
                    <a:pt x="21" y="204"/>
                    <a:pt x="22" y="208"/>
                    <a:pt x="24" y="212"/>
                  </a:cubicBezTo>
                  <a:cubicBezTo>
                    <a:pt x="26" y="213"/>
                    <a:pt x="26" y="216"/>
                    <a:pt x="26" y="218"/>
                  </a:cubicBezTo>
                  <a:cubicBezTo>
                    <a:pt x="24" y="263"/>
                    <a:pt x="24" y="263"/>
                    <a:pt x="24" y="263"/>
                  </a:cubicBezTo>
                  <a:cubicBezTo>
                    <a:pt x="24" y="264"/>
                    <a:pt x="24" y="265"/>
                    <a:pt x="25" y="265"/>
                  </a:cubicBezTo>
                  <a:cubicBezTo>
                    <a:pt x="42" y="271"/>
                    <a:pt x="42" y="271"/>
                    <a:pt x="42" y="271"/>
                  </a:cubicBezTo>
                  <a:cubicBezTo>
                    <a:pt x="44" y="272"/>
                    <a:pt x="45" y="271"/>
                    <a:pt x="46" y="271"/>
                  </a:cubicBezTo>
                  <a:cubicBezTo>
                    <a:pt x="72" y="235"/>
                    <a:pt x="72" y="235"/>
                    <a:pt x="72" y="235"/>
                  </a:cubicBezTo>
                  <a:cubicBezTo>
                    <a:pt x="74" y="233"/>
                    <a:pt x="76" y="232"/>
                    <a:pt x="78" y="231"/>
                  </a:cubicBezTo>
                  <a:cubicBezTo>
                    <a:pt x="82" y="230"/>
                    <a:pt x="85" y="227"/>
                    <a:pt x="87" y="224"/>
                  </a:cubicBezTo>
                  <a:cubicBezTo>
                    <a:pt x="131" y="100"/>
                    <a:pt x="131" y="100"/>
                    <a:pt x="131" y="100"/>
                  </a:cubicBezTo>
                  <a:cubicBezTo>
                    <a:pt x="134" y="94"/>
                    <a:pt x="130" y="87"/>
                    <a:pt x="124" y="85"/>
                  </a:cubicBezTo>
                  <a:cubicBezTo>
                    <a:pt x="122" y="84"/>
                    <a:pt x="122" y="84"/>
                    <a:pt x="122" y="84"/>
                  </a:cubicBezTo>
                  <a:cubicBezTo>
                    <a:pt x="119" y="83"/>
                    <a:pt x="117" y="81"/>
                    <a:pt x="116" y="79"/>
                  </a:cubicBezTo>
                  <a:cubicBezTo>
                    <a:pt x="115" y="77"/>
                    <a:pt x="115" y="74"/>
                    <a:pt x="116" y="71"/>
                  </a:cubicBezTo>
                  <a:cubicBezTo>
                    <a:pt x="128" y="38"/>
                    <a:pt x="128" y="38"/>
                    <a:pt x="128" y="38"/>
                  </a:cubicBezTo>
                  <a:cubicBezTo>
                    <a:pt x="129" y="35"/>
                    <a:pt x="132" y="33"/>
                    <a:pt x="135" y="32"/>
                  </a:cubicBezTo>
                  <a:cubicBezTo>
                    <a:pt x="136" y="32"/>
                    <a:pt x="136" y="32"/>
                    <a:pt x="137" y="31"/>
                  </a:cubicBezTo>
                  <a:cubicBezTo>
                    <a:pt x="134" y="30"/>
                    <a:pt x="129" y="29"/>
                    <a:pt x="126" y="27"/>
                  </a:cubicBezTo>
                  <a:cubicBezTo>
                    <a:pt x="124" y="27"/>
                    <a:pt x="122" y="26"/>
                    <a:pt x="120" y="25"/>
                  </a:cubicBezTo>
                  <a:cubicBezTo>
                    <a:pt x="117" y="24"/>
                    <a:pt x="115" y="24"/>
                    <a:pt x="113" y="23"/>
                  </a:cubicBezTo>
                  <a:cubicBezTo>
                    <a:pt x="112" y="22"/>
                    <a:pt x="109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10" y="25"/>
                    <a:pt x="111" y="28"/>
                    <a:pt x="110" y="32"/>
                  </a:cubicBezTo>
                  <a:cubicBezTo>
                    <a:pt x="98" y="65"/>
                    <a:pt x="98" y="65"/>
                    <a:pt x="98" y="65"/>
                  </a:cubicBezTo>
                  <a:cubicBezTo>
                    <a:pt x="97" y="67"/>
                    <a:pt x="95" y="69"/>
                    <a:pt x="93" y="70"/>
                  </a:cubicBezTo>
                  <a:cubicBezTo>
                    <a:pt x="90" y="71"/>
                    <a:pt x="87" y="72"/>
                    <a:pt x="85" y="71"/>
                  </a:cubicBezTo>
                  <a:cubicBezTo>
                    <a:pt x="83" y="70"/>
                    <a:pt x="83" y="70"/>
                    <a:pt x="83" y="70"/>
                  </a:cubicBezTo>
                  <a:cubicBezTo>
                    <a:pt x="81" y="69"/>
                    <a:pt x="80" y="69"/>
                    <a:pt x="79" y="69"/>
                  </a:cubicBezTo>
                  <a:close/>
                </a:path>
              </a:pathLst>
            </a:custGeom>
            <a:solidFill>
              <a:schemeClr val="tx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73" name="Oval 376"/>
            <p:cNvSpPr>
              <a:spLocks noChangeArrowheads="1"/>
            </p:cNvSpPr>
            <p:nvPr/>
          </p:nvSpPr>
          <p:spPr bwMode="auto">
            <a:xfrm>
              <a:off x="5953126" y="4289425"/>
              <a:ext cx="298450" cy="298450"/>
            </a:xfrm>
            <a:prstGeom prst="ellipse">
              <a:avLst/>
            </a:prstGeom>
            <a:gradFill flip="none" rotWithShape="1">
              <a:gsLst>
                <a:gs pos="10000">
                  <a:schemeClr val="tx2">
                    <a:lumMod val="60000"/>
                    <a:lumOff val="40000"/>
                  </a:schemeClr>
                </a:gs>
                <a:gs pos="49000">
                  <a:schemeClr val="tx2">
                    <a:lumMod val="50000"/>
                  </a:schemeClr>
                </a:gs>
              </a:gsLst>
              <a:path path="circle">
                <a:fillToRect b="50000" l="50000" r="50000" t="50000"/>
              </a:path>
            </a:gra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74" name="Freeform 377"/>
            <p:cNvSpPr/>
            <p:nvPr/>
          </p:nvSpPr>
          <p:spPr bwMode="auto">
            <a:xfrm>
              <a:off x="5480051" y="4813300"/>
              <a:ext cx="396875" cy="225425"/>
            </a:xfrm>
            <a:custGeom>
              <a:gdLst>
                <a:gd fmla="*/ 226 w 250" name="T0"/>
                <a:gd fmla="*/ 142 h 142" name="T1"/>
                <a:gd fmla="*/ 0 w 250" name="T2"/>
                <a:gd fmla="*/ 60 h 142" name="T3"/>
                <a:gd fmla="*/ 22 w 250" name="T4"/>
                <a:gd fmla="*/ 0 h 142" name="T5"/>
                <a:gd fmla="*/ 250 w 250" name="T6"/>
                <a:gd fmla="*/ 82 h 142" name="T7"/>
                <a:gd fmla="*/ 226 w 250" name="T8"/>
                <a:gd fmla="*/ 142 h 142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142" w="250">
                  <a:moveTo>
                    <a:pt x="226" y="142"/>
                  </a:moveTo>
                  <a:lnTo>
                    <a:pt x="0" y="60"/>
                  </a:lnTo>
                  <a:lnTo>
                    <a:pt x="22" y="0"/>
                  </a:lnTo>
                  <a:lnTo>
                    <a:pt x="250" y="82"/>
                  </a:lnTo>
                  <a:lnTo>
                    <a:pt x="226" y="142"/>
                  </a:ln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75" name="Freeform 378"/>
            <p:cNvSpPr>
              <a:spLocks noEditPoints="1"/>
            </p:cNvSpPr>
            <p:nvPr/>
          </p:nvSpPr>
          <p:spPr bwMode="auto">
            <a:xfrm>
              <a:off x="5445126" y="4775200"/>
              <a:ext cx="466725" cy="295275"/>
            </a:xfrm>
            <a:custGeom>
              <a:gdLst>
                <a:gd fmla="*/ 124 w 147" name="T0"/>
                <a:gd fmla="*/ 93 h 93" name="T1"/>
                <a:gd fmla="*/ 121 w 147" name="T2"/>
                <a:gd fmla="*/ 93 h 93" name="T3"/>
                <a:gd fmla="*/ 7 w 147" name="T4"/>
                <a:gd fmla="*/ 51 h 93" name="T5"/>
                <a:gd fmla="*/ 2 w 147" name="T6"/>
                <a:gd fmla="*/ 46 h 93" name="T7"/>
                <a:gd fmla="*/ 1 w 147" name="T8"/>
                <a:gd fmla="*/ 39 h 93" name="T9"/>
                <a:gd fmla="*/ 12 w 147" name="T10"/>
                <a:gd fmla="*/ 8 h 93" name="T11"/>
                <a:gd fmla="*/ 25 w 147" name="T12"/>
                <a:gd fmla="*/ 2 h 93" name="T13"/>
                <a:gd fmla="*/ 139 w 147" name="T14"/>
                <a:gd fmla="*/ 44 h 93" name="T15"/>
                <a:gd fmla="*/ 145 w 147" name="T16"/>
                <a:gd fmla="*/ 56 h 93" name="T17"/>
                <a:gd fmla="*/ 134 w 147" name="T18"/>
                <a:gd fmla="*/ 87 h 93" name="T19"/>
                <a:gd fmla="*/ 129 w 147" name="T20"/>
                <a:gd fmla="*/ 93 h 93" name="T21"/>
                <a:gd fmla="*/ 124 w 147" name="T22"/>
                <a:gd fmla="*/ 93 h 93" name="T23"/>
                <a:gd fmla="*/ 24 w 147" name="T24"/>
                <a:gd fmla="*/ 36 h 93" name="T25"/>
                <a:gd fmla="*/ 118 w 147" name="T26"/>
                <a:gd fmla="*/ 71 h 93" name="T27"/>
                <a:gd fmla="*/ 123 w 147" name="T28"/>
                <a:gd fmla="*/ 59 h 93" name="T29"/>
                <a:gd fmla="*/ 28 w 147" name="T30"/>
                <a:gd fmla="*/ 25 h 93" name="T31"/>
                <a:gd fmla="*/ 24 w 147" name="T32"/>
                <a:gd fmla="*/ 36 h 93" name="T3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b="b" l="0" r="r" t="0"/>
              <a:pathLst>
                <a:path h="93" w="147">
                  <a:moveTo>
                    <a:pt x="124" y="93"/>
                  </a:moveTo>
                  <a:cubicBezTo>
                    <a:pt x="123" y="93"/>
                    <a:pt x="122" y="93"/>
                    <a:pt x="121" y="93"/>
                  </a:cubicBezTo>
                  <a:cubicBezTo>
                    <a:pt x="7" y="51"/>
                    <a:pt x="7" y="51"/>
                    <a:pt x="7" y="51"/>
                  </a:cubicBezTo>
                  <a:cubicBezTo>
                    <a:pt x="5" y="51"/>
                    <a:pt x="3" y="49"/>
                    <a:pt x="2" y="46"/>
                  </a:cubicBezTo>
                  <a:cubicBezTo>
                    <a:pt x="1" y="44"/>
                    <a:pt x="0" y="41"/>
                    <a:pt x="1" y="39"/>
                  </a:cubicBezTo>
                  <a:cubicBezTo>
                    <a:pt x="12" y="8"/>
                    <a:pt x="12" y="8"/>
                    <a:pt x="12" y="8"/>
                  </a:cubicBezTo>
                  <a:cubicBezTo>
                    <a:pt x="14" y="3"/>
                    <a:pt x="20" y="0"/>
                    <a:pt x="25" y="2"/>
                  </a:cubicBezTo>
                  <a:cubicBezTo>
                    <a:pt x="139" y="44"/>
                    <a:pt x="139" y="44"/>
                    <a:pt x="139" y="44"/>
                  </a:cubicBezTo>
                  <a:cubicBezTo>
                    <a:pt x="144" y="46"/>
                    <a:pt x="147" y="51"/>
                    <a:pt x="145" y="56"/>
                  </a:cubicBezTo>
                  <a:cubicBezTo>
                    <a:pt x="134" y="87"/>
                    <a:pt x="134" y="87"/>
                    <a:pt x="134" y="87"/>
                  </a:cubicBezTo>
                  <a:cubicBezTo>
                    <a:pt x="133" y="89"/>
                    <a:pt x="131" y="91"/>
                    <a:pt x="129" y="93"/>
                  </a:cubicBezTo>
                  <a:cubicBezTo>
                    <a:pt x="127" y="93"/>
                    <a:pt x="126" y="93"/>
                    <a:pt x="124" y="93"/>
                  </a:cubicBezTo>
                  <a:close/>
                  <a:moveTo>
                    <a:pt x="24" y="36"/>
                  </a:moveTo>
                  <a:cubicBezTo>
                    <a:pt x="118" y="71"/>
                    <a:pt x="118" y="71"/>
                    <a:pt x="118" y="71"/>
                  </a:cubicBezTo>
                  <a:cubicBezTo>
                    <a:pt x="123" y="59"/>
                    <a:pt x="123" y="59"/>
                    <a:pt x="123" y="59"/>
                  </a:cubicBezTo>
                  <a:cubicBezTo>
                    <a:pt x="28" y="25"/>
                    <a:pt x="28" y="25"/>
                    <a:pt x="28" y="25"/>
                  </a:cubicBezTo>
                  <a:lnTo>
                    <a:pt x="24" y="36"/>
                  </a:lnTo>
                  <a:close/>
                </a:path>
              </a:pathLst>
            </a:custGeom>
            <a:solidFill>
              <a:schemeClr val="tx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76" name="Freeform 379"/>
            <p:cNvSpPr/>
            <p:nvPr/>
          </p:nvSpPr>
          <p:spPr bwMode="auto">
            <a:xfrm>
              <a:off x="5505451" y="4937125"/>
              <a:ext cx="260350" cy="209550"/>
            </a:xfrm>
            <a:custGeom>
              <a:gdLst>
                <a:gd fmla="*/ 132 w 164" name="T0"/>
                <a:gd fmla="*/ 132 h 132" name="T1"/>
                <a:gd fmla="*/ 0 w 164" name="T2"/>
                <a:gd fmla="*/ 84 h 132" name="T3"/>
                <a:gd fmla="*/ 32 w 164" name="T4"/>
                <a:gd fmla="*/ 0 h 132" name="T5"/>
                <a:gd fmla="*/ 164 w 164" name="T6"/>
                <a:gd fmla="*/ 48 h 132" name="T7"/>
                <a:gd fmla="*/ 132 w 164" name="T8"/>
                <a:gd fmla="*/ 132 h 132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132" w="164">
                  <a:moveTo>
                    <a:pt x="132" y="132"/>
                  </a:moveTo>
                  <a:lnTo>
                    <a:pt x="0" y="84"/>
                  </a:lnTo>
                  <a:lnTo>
                    <a:pt x="32" y="0"/>
                  </a:lnTo>
                  <a:lnTo>
                    <a:pt x="164" y="48"/>
                  </a:lnTo>
                  <a:lnTo>
                    <a:pt x="132" y="132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77" name="Freeform 380"/>
            <p:cNvSpPr>
              <a:spLocks noEditPoints="1"/>
            </p:cNvSpPr>
            <p:nvPr/>
          </p:nvSpPr>
          <p:spPr bwMode="auto">
            <a:xfrm>
              <a:off x="5470526" y="4902200"/>
              <a:ext cx="327025" cy="276225"/>
            </a:xfrm>
            <a:custGeom>
              <a:gdLst>
                <a:gd fmla="*/ 77 w 103" name="T0"/>
                <a:gd fmla="*/ 87 h 87" name="T1"/>
                <a:gd fmla="*/ 74 w 103" name="T2"/>
                <a:gd fmla="*/ 87 h 87" name="T3"/>
                <a:gd fmla="*/ 8 w 103" name="T4"/>
                <a:gd fmla="*/ 63 h 87" name="T5"/>
                <a:gd fmla="*/ 2 w 103" name="T6"/>
                <a:gd fmla="*/ 50 h 87" name="T7"/>
                <a:gd fmla="*/ 17 w 103" name="T8"/>
                <a:gd fmla="*/ 7 h 87" name="T9"/>
                <a:gd fmla="*/ 22 w 103" name="T10"/>
                <a:gd fmla="*/ 2 h 87" name="T11"/>
                <a:gd fmla="*/ 30 w 103" name="T12"/>
                <a:gd fmla="*/ 1 h 87" name="T13"/>
                <a:gd fmla="*/ 96 w 103" name="T14"/>
                <a:gd fmla="*/ 25 h 87" name="T15"/>
                <a:gd fmla="*/ 102 w 103" name="T16"/>
                <a:gd fmla="*/ 31 h 87" name="T17"/>
                <a:gd fmla="*/ 102 w 103" name="T18"/>
                <a:gd fmla="*/ 38 h 87" name="T19"/>
                <a:gd fmla="*/ 87 w 103" name="T20"/>
                <a:gd fmla="*/ 81 h 87" name="T21"/>
                <a:gd fmla="*/ 77 w 103" name="T22"/>
                <a:gd fmla="*/ 87 h 87" name="T23"/>
                <a:gd fmla="*/ 24 w 103" name="T24"/>
                <a:gd fmla="*/ 47 h 87" name="T25"/>
                <a:gd fmla="*/ 71 w 103" name="T26"/>
                <a:gd fmla="*/ 64 h 87" name="T27"/>
                <a:gd fmla="*/ 80 w 103" name="T28"/>
                <a:gd fmla="*/ 41 h 87" name="T29"/>
                <a:gd fmla="*/ 33 w 103" name="T30"/>
                <a:gd fmla="*/ 24 h 87" name="T31"/>
                <a:gd fmla="*/ 24 w 103" name="T32"/>
                <a:gd fmla="*/ 47 h 87" name="T3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b="b" l="0" r="r" t="0"/>
              <a:pathLst>
                <a:path h="87" w="103">
                  <a:moveTo>
                    <a:pt x="77" y="87"/>
                  </a:moveTo>
                  <a:cubicBezTo>
                    <a:pt x="76" y="87"/>
                    <a:pt x="75" y="87"/>
                    <a:pt x="74" y="87"/>
                  </a:cubicBezTo>
                  <a:cubicBezTo>
                    <a:pt x="8" y="63"/>
                    <a:pt x="8" y="63"/>
                    <a:pt x="8" y="63"/>
                  </a:cubicBezTo>
                  <a:cubicBezTo>
                    <a:pt x="3" y="61"/>
                    <a:pt x="0" y="55"/>
                    <a:pt x="2" y="50"/>
                  </a:cubicBezTo>
                  <a:cubicBezTo>
                    <a:pt x="17" y="7"/>
                    <a:pt x="17" y="7"/>
                    <a:pt x="17" y="7"/>
                  </a:cubicBezTo>
                  <a:cubicBezTo>
                    <a:pt x="18" y="5"/>
                    <a:pt x="20" y="3"/>
                    <a:pt x="22" y="2"/>
                  </a:cubicBezTo>
                  <a:cubicBezTo>
                    <a:pt x="25" y="1"/>
                    <a:pt x="28" y="0"/>
                    <a:pt x="30" y="1"/>
                  </a:cubicBezTo>
                  <a:cubicBezTo>
                    <a:pt x="96" y="25"/>
                    <a:pt x="96" y="25"/>
                    <a:pt x="96" y="25"/>
                  </a:cubicBezTo>
                  <a:cubicBezTo>
                    <a:pt x="99" y="26"/>
                    <a:pt x="101" y="28"/>
                    <a:pt x="102" y="31"/>
                  </a:cubicBezTo>
                  <a:cubicBezTo>
                    <a:pt x="103" y="33"/>
                    <a:pt x="103" y="36"/>
                    <a:pt x="102" y="38"/>
                  </a:cubicBezTo>
                  <a:cubicBezTo>
                    <a:pt x="87" y="81"/>
                    <a:pt x="87" y="81"/>
                    <a:pt x="87" y="81"/>
                  </a:cubicBezTo>
                  <a:cubicBezTo>
                    <a:pt x="85" y="85"/>
                    <a:pt x="81" y="87"/>
                    <a:pt x="77" y="87"/>
                  </a:cubicBezTo>
                  <a:close/>
                  <a:moveTo>
                    <a:pt x="24" y="47"/>
                  </a:moveTo>
                  <a:cubicBezTo>
                    <a:pt x="71" y="64"/>
                    <a:pt x="71" y="64"/>
                    <a:pt x="71" y="64"/>
                  </a:cubicBezTo>
                  <a:cubicBezTo>
                    <a:pt x="80" y="41"/>
                    <a:pt x="80" y="41"/>
                    <a:pt x="80" y="41"/>
                  </a:cubicBezTo>
                  <a:cubicBezTo>
                    <a:pt x="33" y="24"/>
                    <a:pt x="33" y="24"/>
                    <a:pt x="33" y="24"/>
                  </a:cubicBezTo>
                  <a:lnTo>
                    <a:pt x="24" y="47"/>
                  </a:lnTo>
                  <a:close/>
                </a:path>
              </a:pathLst>
            </a:custGeom>
            <a:solidFill>
              <a:schemeClr val="tx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840" name="star"/>
          <p:cNvGrpSpPr/>
          <p:nvPr/>
        </p:nvGrpSpPr>
        <p:grpSpPr>
          <a:xfrm>
            <a:off x="3737545" y="4841259"/>
            <a:ext cx="781217" cy="741358"/>
            <a:chOff x="122238" y="3832225"/>
            <a:chExt cx="1555750" cy="1476375"/>
          </a:xfrm>
        </p:grpSpPr>
        <p:sp>
          <p:nvSpPr>
            <p:cNvPr id="841" name="Freeform 150"/>
            <p:cNvSpPr/>
            <p:nvPr/>
          </p:nvSpPr>
          <p:spPr bwMode="auto">
            <a:xfrm>
              <a:off x="157163" y="3863975"/>
              <a:ext cx="1485900" cy="1412875"/>
            </a:xfrm>
            <a:custGeom>
              <a:gdLst>
                <a:gd fmla="*/ 96 w 468" name="T0"/>
                <a:gd fmla="*/ 445 h 445" name="T1"/>
                <a:gd fmla="*/ 90 w 468" name="T2"/>
                <a:gd fmla="*/ 443 h 445" name="T3"/>
                <a:gd fmla="*/ 86 w 468" name="T4"/>
                <a:gd fmla="*/ 433 h 445" name="T5"/>
                <a:gd fmla="*/ 111 w 468" name="T6"/>
                <a:gd fmla="*/ 285 h 445" name="T7"/>
                <a:gd fmla="*/ 4 w 468" name="T8"/>
                <a:gd fmla="*/ 180 h 445" name="T9"/>
                <a:gd fmla="*/ 1 w 468" name="T10"/>
                <a:gd fmla="*/ 169 h 445" name="T11"/>
                <a:gd fmla="*/ 9 w 468" name="T12"/>
                <a:gd fmla="*/ 162 h 445" name="T13"/>
                <a:gd fmla="*/ 158 w 468" name="T14"/>
                <a:gd fmla="*/ 141 h 445" name="T15"/>
                <a:gd fmla="*/ 225 w 468" name="T16"/>
                <a:gd fmla="*/ 6 h 445" name="T17"/>
                <a:gd fmla="*/ 234 w 468" name="T18"/>
                <a:gd fmla="*/ 0 h 445" name="T19"/>
                <a:gd fmla="*/ 234 w 468" name="T20"/>
                <a:gd fmla="*/ 0 h 445" name="T21"/>
                <a:gd fmla="*/ 243 w 468" name="T22"/>
                <a:gd fmla="*/ 6 h 445" name="T23"/>
                <a:gd fmla="*/ 310 w 468" name="T24"/>
                <a:gd fmla="*/ 141 h 445" name="T25"/>
                <a:gd fmla="*/ 459 w 468" name="T26"/>
                <a:gd fmla="*/ 162 h 445" name="T27"/>
                <a:gd fmla="*/ 467 w 468" name="T28"/>
                <a:gd fmla="*/ 169 h 445" name="T29"/>
                <a:gd fmla="*/ 464 w 468" name="T30"/>
                <a:gd fmla="*/ 180 h 445" name="T31"/>
                <a:gd fmla="*/ 356 w 468" name="T32"/>
                <a:gd fmla="*/ 285 h 445" name="T33"/>
                <a:gd fmla="*/ 382 w 468" name="T34"/>
                <a:gd fmla="*/ 433 h 445" name="T35"/>
                <a:gd fmla="*/ 378 w 468" name="T36"/>
                <a:gd fmla="*/ 443 h 445" name="T37"/>
                <a:gd fmla="*/ 372 w 468" name="T38"/>
                <a:gd fmla="*/ 445 h 445" name="T39"/>
                <a:gd fmla="*/ 367 w 468" name="T40"/>
                <a:gd fmla="*/ 444 h 445" name="T41"/>
                <a:gd fmla="*/ 234 w 468" name="T42"/>
                <a:gd fmla="*/ 374 h 445" name="T43"/>
                <a:gd fmla="*/ 101 w 468" name="T44"/>
                <a:gd fmla="*/ 444 h 445" name="T45"/>
                <a:gd fmla="*/ 96 w 468" name="T46"/>
                <a:gd fmla="*/ 445 h 445" name="T4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b="b" l="0" r="r" t="0"/>
              <a:pathLst>
                <a:path h="445" w="468">
                  <a:moveTo>
                    <a:pt x="96" y="445"/>
                  </a:moveTo>
                  <a:cubicBezTo>
                    <a:pt x="94" y="445"/>
                    <a:pt x="92" y="444"/>
                    <a:pt x="90" y="443"/>
                  </a:cubicBezTo>
                  <a:cubicBezTo>
                    <a:pt x="87" y="441"/>
                    <a:pt x="85" y="437"/>
                    <a:pt x="86" y="433"/>
                  </a:cubicBezTo>
                  <a:cubicBezTo>
                    <a:pt x="111" y="285"/>
                    <a:pt x="111" y="285"/>
                    <a:pt x="111" y="285"/>
                  </a:cubicBezTo>
                  <a:cubicBezTo>
                    <a:pt x="4" y="180"/>
                    <a:pt x="4" y="180"/>
                    <a:pt x="4" y="180"/>
                  </a:cubicBezTo>
                  <a:cubicBezTo>
                    <a:pt x="1" y="177"/>
                    <a:pt x="0" y="173"/>
                    <a:pt x="1" y="169"/>
                  </a:cubicBezTo>
                  <a:cubicBezTo>
                    <a:pt x="2" y="166"/>
                    <a:pt x="5" y="163"/>
                    <a:pt x="9" y="162"/>
                  </a:cubicBezTo>
                  <a:cubicBezTo>
                    <a:pt x="158" y="141"/>
                    <a:pt x="158" y="141"/>
                    <a:pt x="158" y="141"/>
                  </a:cubicBezTo>
                  <a:cubicBezTo>
                    <a:pt x="225" y="6"/>
                    <a:pt x="225" y="6"/>
                    <a:pt x="225" y="6"/>
                  </a:cubicBezTo>
                  <a:cubicBezTo>
                    <a:pt x="227" y="2"/>
                    <a:pt x="230" y="0"/>
                    <a:pt x="234" y="0"/>
                  </a:cubicBezTo>
                  <a:cubicBezTo>
                    <a:pt x="234" y="0"/>
                    <a:pt x="234" y="0"/>
                    <a:pt x="234" y="0"/>
                  </a:cubicBezTo>
                  <a:cubicBezTo>
                    <a:pt x="238" y="0"/>
                    <a:pt x="241" y="2"/>
                    <a:pt x="243" y="6"/>
                  </a:cubicBezTo>
                  <a:cubicBezTo>
                    <a:pt x="310" y="141"/>
                    <a:pt x="310" y="141"/>
                    <a:pt x="310" y="141"/>
                  </a:cubicBezTo>
                  <a:cubicBezTo>
                    <a:pt x="459" y="162"/>
                    <a:pt x="459" y="162"/>
                    <a:pt x="459" y="162"/>
                  </a:cubicBezTo>
                  <a:cubicBezTo>
                    <a:pt x="462" y="163"/>
                    <a:pt x="465" y="166"/>
                    <a:pt x="467" y="169"/>
                  </a:cubicBezTo>
                  <a:cubicBezTo>
                    <a:pt x="468" y="173"/>
                    <a:pt x="467" y="177"/>
                    <a:pt x="464" y="180"/>
                  </a:cubicBezTo>
                  <a:cubicBezTo>
                    <a:pt x="356" y="285"/>
                    <a:pt x="356" y="285"/>
                    <a:pt x="356" y="285"/>
                  </a:cubicBezTo>
                  <a:cubicBezTo>
                    <a:pt x="382" y="433"/>
                    <a:pt x="382" y="433"/>
                    <a:pt x="382" y="433"/>
                  </a:cubicBezTo>
                  <a:cubicBezTo>
                    <a:pt x="382" y="437"/>
                    <a:pt x="381" y="441"/>
                    <a:pt x="378" y="443"/>
                  </a:cubicBezTo>
                  <a:cubicBezTo>
                    <a:pt x="376" y="444"/>
                    <a:pt x="374" y="445"/>
                    <a:pt x="372" y="445"/>
                  </a:cubicBezTo>
                  <a:cubicBezTo>
                    <a:pt x="370" y="445"/>
                    <a:pt x="369" y="444"/>
                    <a:pt x="367" y="444"/>
                  </a:cubicBezTo>
                  <a:cubicBezTo>
                    <a:pt x="234" y="374"/>
                    <a:pt x="234" y="374"/>
                    <a:pt x="234" y="374"/>
                  </a:cubicBezTo>
                  <a:cubicBezTo>
                    <a:pt x="101" y="444"/>
                    <a:pt x="101" y="444"/>
                    <a:pt x="101" y="444"/>
                  </a:cubicBezTo>
                  <a:cubicBezTo>
                    <a:pt x="99" y="444"/>
                    <a:pt x="97" y="445"/>
                    <a:pt x="96" y="445"/>
                  </a:cubicBezTo>
                  <a:close/>
                </a:path>
              </a:pathLst>
            </a:custGeom>
            <a:gradFill flip="none" rotWithShape="1">
              <a:gsLst>
                <a:gs pos="0">
                  <a:schemeClr val="accent4"/>
                </a:gs>
                <a:gs pos="39000">
                  <a:srgbClr val="FAC309"/>
                </a:gs>
                <a:gs pos="84000">
                  <a:schemeClr val="accent4"/>
                </a:gs>
              </a:gsLst>
              <a:path path="circle">
                <a:fillToRect b="100000" r="100000"/>
              </a:path>
              <a:tileRect l="-100000" t="-100000"/>
            </a:gra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42" name="Freeform 151"/>
            <p:cNvSpPr>
              <a:spLocks noEditPoints="1"/>
            </p:cNvSpPr>
            <p:nvPr/>
          </p:nvSpPr>
          <p:spPr bwMode="auto">
            <a:xfrm>
              <a:off x="122238" y="3832225"/>
              <a:ext cx="1555750" cy="1476375"/>
            </a:xfrm>
            <a:custGeom>
              <a:gdLst>
                <a:gd fmla="*/ 245 w 490" name="T0"/>
                <a:gd fmla="*/ 20 h 465" name="T1"/>
                <a:gd fmla="*/ 314 w 490" name="T2"/>
                <a:gd fmla="*/ 160 h 465" name="T3"/>
                <a:gd fmla="*/ 468 w 490" name="T4"/>
                <a:gd fmla="*/ 182 h 465" name="T5"/>
                <a:gd fmla="*/ 357 w 490" name="T6"/>
                <a:gd fmla="*/ 291 h 465" name="T7"/>
                <a:gd fmla="*/ 383 w 490" name="T8"/>
                <a:gd fmla="*/ 445 h 465" name="T9"/>
                <a:gd fmla="*/ 245 w 490" name="T10"/>
                <a:gd fmla="*/ 372 h 465" name="T11"/>
                <a:gd fmla="*/ 107 w 490" name="T12"/>
                <a:gd fmla="*/ 445 h 465" name="T13"/>
                <a:gd fmla="*/ 133 w 490" name="T14"/>
                <a:gd fmla="*/ 291 h 465" name="T15"/>
                <a:gd fmla="*/ 22 w 490" name="T16"/>
                <a:gd fmla="*/ 182 h 465" name="T17"/>
                <a:gd fmla="*/ 176 w 490" name="T18"/>
                <a:gd fmla="*/ 160 h 465" name="T19"/>
                <a:gd fmla="*/ 245 w 490" name="T20"/>
                <a:gd fmla="*/ 20 h 465" name="T21"/>
                <a:gd fmla="*/ 245 w 490" name="T22"/>
                <a:gd fmla="*/ 0 h 465" name="T23"/>
                <a:gd fmla="*/ 227 w 490" name="T24"/>
                <a:gd fmla="*/ 11 h 465" name="T25"/>
                <a:gd fmla="*/ 163 w 490" name="T26"/>
                <a:gd fmla="*/ 142 h 465" name="T27"/>
                <a:gd fmla="*/ 19 w 490" name="T28"/>
                <a:gd fmla="*/ 163 h 465" name="T29"/>
                <a:gd fmla="*/ 3 w 490" name="T30"/>
                <a:gd fmla="*/ 176 h 465" name="T31"/>
                <a:gd fmla="*/ 8 w 490" name="T32"/>
                <a:gd fmla="*/ 197 h 465" name="T33"/>
                <a:gd fmla="*/ 112 w 490" name="T34"/>
                <a:gd fmla="*/ 298 h 465" name="T35"/>
                <a:gd fmla="*/ 87 w 490" name="T36"/>
                <a:gd fmla="*/ 441 h 465" name="T37"/>
                <a:gd fmla="*/ 95 w 490" name="T38"/>
                <a:gd fmla="*/ 461 h 465" name="T39"/>
                <a:gd fmla="*/ 107 w 490" name="T40"/>
                <a:gd fmla="*/ 465 h 465" name="T41"/>
                <a:gd fmla="*/ 116 w 490" name="T42"/>
                <a:gd fmla="*/ 463 h 465" name="T43"/>
                <a:gd fmla="*/ 245 w 490" name="T44"/>
                <a:gd fmla="*/ 395 h 465" name="T45"/>
                <a:gd fmla="*/ 374 w 490" name="T46"/>
                <a:gd fmla="*/ 463 h 465" name="T47"/>
                <a:gd fmla="*/ 383 w 490" name="T48"/>
                <a:gd fmla="*/ 465 h 465" name="T49"/>
                <a:gd fmla="*/ 395 w 490" name="T50"/>
                <a:gd fmla="*/ 461 h 465" name="T51"/>
                <a:gd fmla="*/ 403 w 490" name="T52"/>
                <a:gd fmla="*/ 441 h 465" name="T53"/>
                <a:gd fmla="*/ 378 w 490" name="T54"/>
                <a:gd fmla="*/ 298 h 465" name="T55"/>
                <a:gd fmla="*/ 482 w 490" name="T56"/>
                <a:gd fmla="*/ 197 h 465" name="T57"/>
                <a:gd fmla="*/ 487 w 490" name="T58"/>
                <a:gd fmla="*/ 176 h 465" name="T59"/>
                <a:gd fmla="*/ 471 w 490" name="T60"/>
                <a:gd fmla="*/ 163 h 465" name="T61"/>
                <a:gd fmla="*/ 327 w 490" name="T62"/>
                <a:gd fmla="*/ 142 h 465" name="T63"/>
                <a:gd fmla="*/ 263 w 490" name="T64"/>
                <a:gd fmla="*/ 11 h 465" name="T65"/>
                <a:gd fmla="*/ 245 w 490" name="T66"/>
                <a:gd fmla="*/ 0 h 465" name="T6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b="b" l="0" r="r" t="0"/>
              <a:pathLst>
                <a:path h="465" w="490">
                  <a:moveTo>
                    <a:pt x="245" y="20"/>
                  </a:moveTo>
                  <a:cubicBezTo>
                    <a:pt x="314" y="160"/>
                    <a:pt x="314" y="160"/>
                    <a:pt x="314" y="160"/>
                  </a:cubicBezTo>
                  <a:cubicBezTo>
                    <a:pt x="468" y="182"/>
                    <a:pt x="468" y="182"/>
                    <a:pt x="468" y="182"/>
                  </a:cubicBezTo>
                  <a:cubicBezTo>
                    <a:pt x="357" y="291"/>
                    <a:pt x="357" y="291"/>
                    <a:pt x="357" y="291"/>
                  </a:cubicBezTo>
                  <a:cubicBezTo>
                    <a:pt x="383" y="445"/>
                    <a:pt x="383" y="445"/>
                    <a:pt x="383" y="445"/>
                  </a:cubicBezTo>
                  <a:cubicBezTo>
                    <a:pt x="245" y="372"/>
                    <a:pt x="245" y="372"/>
                    <a:pt x="245" y="372"/>
                  </a:cubicBezTo>
                  <a:cubicBezTo>
                    <a:pt x="107" y="445"/>
                    <a:pt x="107" y="445"/>
                    <a:pt x="107" y="445"/>
                  </a:cubicBezTo>
                  <a:cubicBezTo>
                    <a:pt x="133" y="291"/>
                    <a:pt x="133" y="291"/>
                    <a:pt x="133" y="291"/>
                  </a:cubicBezTo>
                  <a:cubicBezTo>
                    <a:pt x="22" y="182"/>
                    <a:pt x="22" y="182"/>
                    <a:pt x="22" y="182"/>
                  </a:cubicBezTo>
                  <a:cubicBezTo>
                    <a:pt x="176" y="160"/>
                    <a:pt x="176" y="160"/>
                    <a:pt x="176" y="160"/>
                  </a:cubicBezTo>
                  <a:cubicBezTo>
                    <a:pt x="245" y="20"/>
                    <a:pt x="245" y="20"/>
                    <a:pt x="245" y="20"/>
                  </a:cubicBezTo>
                  <a:moveTo>
                    <a:pt x="245" y="0"/>
                  </a:moveTo>
                  <a:cubicBezTo>
                    <a:pt x="237" y="0"/>
                    <a:pt x="230" y="4"/>
                    <a:pt x="227" y="11"/>
                  </a:cubicBezTo>
                  <a:cubicBezTo>
                    <a:pt x="163" y="142"/>
                    <a:pt x="163" y="142"/>
                    <a:pt x="163" y="142"/>
                  </a:cubicBezTo>
                  <a:cubicBezTo>
                    <a:pt x="19" y="163"/>
                    <a:pt x="19" y="163"/>
                    <a:pt x="19" y="163"/>
                  </a:cubicBezTo>
                  <a:cubicBezTo>
                    <a:pt x="11" y="164"/>
                    <a:pt x="5" y="169"/>
                    <a:pt x="3" y="176"/>
                  </a:cubicBezTo>
                  <a:cubicBezTo>
                    <a:pt x="0" y="183"/>
                    <a:pt x="2" y="191"/>
                    <a:pt x="8" y="197"/>
                  </a:cubicBezTo>
                  <a:cubicBezTo>
                    <a:pt x="112" y="298"/>
                    <a:pt x="112" y="298"/>
                    <a:pt x="112" y="298"/>
                  </a:cubicBezTo>
                  <a:cubicBezTo>
                    <a:pt x="87" y="441"/>
                    <a:pt x="87" y="441"/>
                    <a:pt x="87" y="441"/>
                  </a:cubicBezTo>
                  <a:cubicBezTo>
                    <a:pt x="86" y="449"/>
                    <a:pt x="89" y="457"/>
                    <a:pt x="95" y="461"/>
                  </a:cubicBezTo>
                  <a:cubicBezTo>
                    <a:pt x="99" y="464"/>
                    <a:pt x="103" y="465"/>
                    <a:pt x="107" y="465"/>
                  </a:cubicBezTo>
                  <a:cubicBezTo>
                    <a:pt x="110" y="465"/>
                    <a:pt x="113" y="464"/>
                    <a:pt x="116" y="463"/>
                  </a:cubicBezTo>
                  <a:cubicBezTo>
                    <a:pt x="245" y="395"/>
                    <a:pt x="245" y="395"/>
                    <a:pt x="245" y="395"/>
                  </a:cubicBezTo>
                  <a:cubicBezTo>
                    <a:pt x="374" y="463"/>
                    <a:pt x="374" y="463"/>
                    <a:pt x="374" y="463"/>
                  </a:cubicBezTo>
                  <a:cubicBezTo>
                    <a:pt x="376" y="464"/>
                    <a:pt x="380" y="465"/>
                    <a:pt x="383" y="465"/>
                  </a:cubicBezTo>
                  <a:cubicBezTo>
                    <a:pt x="387" y="465"/>
                    <a:pt x="391" y="464"/>
                    <a:pt x="395" y="461"/>
                  </a:cubicBezTo>
                  <a:cubicBezTo>
                    <a:pt x="401" y="457"/>
                    <a:pt x="404" y="449"/>
                    <a:pt x="403" y="441"/>
                  </a:cubicBezTo>
                  <a:cubicBezTo>
                    <a:pt x="378" y="298"/>
                    <a:pt x="378" y="298"/>
                    <a:pt x="378" y="298"/>
                  </a:cubicBezTo>
                  <a:cubicBezTo>
                    <a:pt x="482" y="197"/>
                    <a:pt x="482" y="197"/>
                    <a:pt x="482" y="197"/>
                  </a:cubicBezTo>
                  <a:cubicBezTo>
                    <a:pt x="488" y="191"/>
                    <a:pt x="490" y="183"/>
                    <a:pt x="487" y="176"/>
                  </a:cubicBezTo>
                  <a:cubicBezTo>
                    <a:pt x="485" y="169"/>
                    <a:pt x="479" y="164"/>
                    <a:pt x="471" y="163"/>
                  </a:cubicBezTo>
                  <a:cubicBezTo>
                    <a:pt x="327" y="142"/>
                    <a:pt x="327" y="142"/>
                    <a:pt x="327" y="142"/>
                  </a:cubicBezTo>
                  <a:cubicBezTo>
                    <a:pt x="263" y="11"/>
                    <a:pt x="263" y="11"/>
                    <a:pt x="263" y="11"/>
                  </a:cubicBezTo>
                  <a:cubicBezTo>
                    <a:pt x="259" y="4"/>
                    <a:pt x="252" y="0"/>
                    <a:pt x="245" y="0"/>
                  </a:cubicBezTo>
                  <a:close/>
                </a:path>
              </a:pathLst>
            </a:custGeom>
            <a:gradFill flip="none" rotWithShape="1">
              <a:gsLst>
                <a:gs pos="0">
                  <a:schemeClr val="accent4"/>
                </a:gs>
                <a:gs pos="100000">
                  <a:schemeClr val="accent3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843" name="soccer ball"/>
          <p:cNvGrpSpPr/>
          <p:nvPr/>
        </p:nvGrpSpPr>
        <p:grpSpPr>
          <a:xfrm>
            <a:off x="8429026" y="2986213"/>
            <a:ext cx="813585" cy="813585"/>
            <a:chOff x="7408863" y="1479550"/>
            <a:chExt cx="1568450" cy="1568450"/>
          </a:xfrm>
        </p:grpSpPr>
        <p:sp>
          <p:nvSpPr>
            <p:cNvPr id="844" name="Oval 85"/>
            <p:cNvSpPr>
              <a:spLocks noChangeArrowheads="1"/>
            </p:cNvSpPr>
            <p:nvPr/>
          </p:nvSpPr>
          <p:spPr bwMode="auto">
            <a:xfrm>
              <a:off x="7440613" y="1511300"/>
              <a:ext cx="1504950" cy="1504950"/>
            </a:xfrm>
            <a:prstGeom prst="ellipse">
              <a:avLst/>
            </a:prstGeom>
            <a:gradFill flip="none" rotWithShape="1">
              <a:gsLst>
                <a:gs pos="49000">
                  <a:schemeClr val="accent4">
                    <a:lumMod val="40000"/>
                    <a:lumOff val="60000"/>
                  </a:schemeClr>
                </a:gs>
                <a:gs pos="92000">
                  <a:schemeClr val="accent4"/>
                </a:gs>
              </a:gsLst>
              <a:path path="circle">
                <a:fillToRect b="100000" r="100000"/>
              </a:path>
              <a:tileRect l="-100000" t="-100000"/>
            </a:gra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45" name="Freeform 86"/>
            <p:cNvSpPr>
              <a:spLocks noEditPoints="1"/>
            </p:cNvSpPr>
            <p:nvPr/>
          </p:nvSpPr>
          <p:spPr bwMode="auto">
            <a:xfrm>
              <a:off x="7408863" y="1479550"/>
              <a:ext cx="1568450" cy="1568450"/>
            </a:xfrm>
            <a:custGeom>
              <a:gdLst>
                <a:gd fmla="*/ 247 w 494" name="T0"/>
                <a:gd fmla="*/ 494 h 494" name="T1"/>
                <a:gd fmla="*/ 0 w 494" name="T2"/>
                <a:gd fmla="*/ 247 h 494" name="T3"/>
                <a:gd fmla="*/ 247 w 494" name="T4"/>
                <a:gd fmla="*/ 0 h 494" name="T5"/>
                <a:gd fmla="*/ 494 w 494" name="T6"/>
                <a:gd fmla="*/ 247 h 494" name="T7"/>
                <a:gd fmla="*/ 247 w 494" name="T8"/>
                <a:gd fmla="*/ 494 h 494" name="T9"/>
                <a:gd fmla="*/ 247 w 494" name="T10"/>
                <a:gd fmla="*/ 20 h 494" name="T11"/>
                <a:gd fmla="*/ 20 w 494" name="T12"/>
                <a:gd fmla="*/ 247 h 494" name="T13"/>
                <a:gd fmla="*/ 247 w 494" name="T14"/>
                <a:gd fmla="*/ 474 h 494" name="T15"/>
                <a:gd fmla="*/ 474 w 494" name="T16"/>
                <a:gd fmla="*/ 247 h 494" name="T17"/>
                <a:gd fmla="*/ 247 w 494" name="T18"/>
                <a:gd fmla="*/ 20 h 494" name="T1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b="b" l="0" r="r" t="0"/>
              <a:pathLst>
                <a:path h="492" w="492">
                  <a:moveTo>
                    <a:pt x="247" y="494"/>
                  </a:moveTo>
                  <a:cubicBezTo>
                    <a:pt x="111" y="494"/>
                    <a:pt x="0" y="383"/>
                    <a:pt x="0" y="247"/>
                  </a:cubicBezTo>
                  <a:cubicBezTo>
                    <a:pt x="0" y="111"/>
                    <a:pt x="111" y="0"/>
                    <a:pt x="247" y="0"/>
                  </a:cubicBezTo>
                  <a:cubicBezTo>
                    <a:pt x="383" y="0"/>
                    <a:pt x="494" y="111"/>
                    <a:pt x="494" y="247"/>
                  </a:cubicBezTo>
                  <a:cubicBezTo>
                    <a:pt x="494" y="383"/>
                    <a:pt x="383" y="494"/>
                    <a:pt x="247" y="494"/>
                  </a:cubicBezTo>
                  <a:close/>
                  <a:moveTo>
                    <a:pt x="247" y="20"/>
                  </a:moveTo>
                  <a:cubicBezTo>
                    <a:pt x="122" y="20"/>
                    <a:pt x="20" y="122"/>
                    <a:pt x="20" y="247"/>
                  </a:cubicBezTo>
                  <a:cubicBezTo>
                    <a:pt x="20" y="372"/>
                    <a:pt x="122" y="474"/>
                    <a:pt x="247" y="474"/>
                  </a:cubicBezTo>
                  <a:cubicBezTo>
                    <a:pt x="372" y="474"/>
                    <a:pt x="474" y="372"/>
                    <a:pt x="474" y="247"/>
                  </a:cubicBezTo>
                  <a:cubicBezTo>
                    <a:pt x="474" y="122"/>
                    <a:pt x="372" y="20"/>
                    <a:pt x="247" y="20"/>
                  </a:cubicBez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46" name="Freeform 87"/>
            <p:cNvSpPr/>
            <p:nvPr/>
          </p:nvSpPr>
          <p:spPr bwMode="auto">
            <a:xfrm>
              <a:off x="7932738" y="1933575"/>
              <a:ext cx="517525" cy="492125"/>
            </a:xfrm>
            <a:custGeom>
              <a:gdLst>
                <a:gd fmla="*/ 62 w 326" name="T0"/>
                <a:gd fmla="*/ 310 h 310" name="T1"/>
                <a:gd fmla="*/ 0 w 326" name="T2"/>
                <a:gd fmla="*/ 118 h 310" name="T3"/>
                <a:gd fmla="*/ 164 w 326" name="T4"/>
                <a:gd fmla="*/ 0 h 310" name="T5"/>
                <a:gd fmla="*/ 326 w 326" name="T6"/>
                <a:gd fmla="*/ 118 h 310" name="T7"/>
                <a:gd fmla="*/ 264 w 326" name="T8"/>
                <a:gd fmla="*/ 310 h 310" name="T9"/>
                <a:gd fmla="*/ 62 w 326" name="T10"/>
                <a:gd fmla="*/ 310 h 310" name="T1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b="b" l="0" r="r" t="0"/>
              <a:pathLst>
                <a:path h="310" w="326">
                  <a:moveTo>
                    <a:pt x="62" y="310"/>
                  </a:moveTo>
                  <a:lnTo>
                    <a:pt x="0" y="118"/>
                  </a:lnTo>
                  <a:lnTo>
                    <a:pt x="164" y="0"/>
                  </a:lnTo>
                  <a:lnTo>
                    <a:pt x="326" y="118"/>
                  </a:lnTo>
                  <a:lnTo>
                    <a:pt x="264" y="310"/>
                  </a:lnTo>
                  <a:lnTo>
                    <a:pt x="62" y="31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47" name="Freeform 88"/>
            <p:cNvSpPr/>
            <p:nvPr/>
          </p:nvSpPr>
          <p:spPr bwMode="auto">
            <a:xfrm>
              <a:off x="8358188" y="2578100"/>
              <a:ext cx="457200" cy="390525"/>
            </a:xfrm>
            <a:custGeom>
              <a:gdLst>
                <a:gd fmla="*/ 144 w 144" name="T0"/>
                <a:gd fmla="*/ 35 h 123" name="T1"/>
                <a:gd fmla="*/ 126 w 144" name="T2"/>
                <a:gd fmla="*/ 0 h 123" name="T3"/>
                <a:gd fmla="*/ 49 w 144" name="T4"/>
                <a:gd fmla="*/ 23 h 123" name="T5"/>
                <a:gd fmla="*/ 0 w 144" name="T6"/>
                <a:gd fmla="*/ 98 h 123" name="T7"/>
                <a:gd fmla="*/ 33 w 144" name="T8"/>
                <a:gd fmla="*/ 123 h 123" name="T9"/>
                <a:gd fmla="*/ 144 w 144" name="T10"/>
                <a:gd fmla="*/ 35 h 123" name="T1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b="b" l="0" r="r" t="0"/>
              <a:pathLst>
                <a:path h="123" w="144">
                  <a:moveTo>
                    <a:pt x="144" y="35"/>
                  </a:moveTo>
                  <a:cubicBezTo>
                    <a:pt x="126" y="0"/>
                    <a:pt x="126" y="0"/>
                    <a:pt x="126" y="0"/>
                  </a:cubicBezTo>
                  <a:cubicBezTo>
                    <a:pt x="49" y="23"/>
                    <a:pt x="49" y="23"/>
                    <a:pt x="49" y="23"/>
                  </a:cubicBezTo>
                  <a:cubicBezTo>
                    <a:pt x="0" y="98"/>
                    <a:pt x="0" y="98"/>
                    <a:pt x="0" y="98"/>
                  </a:cubicBezTo>
                  <a:cubicBezTo>
                    <a:pt x="33" y="123"/>
                    <a:pt x="33" y="123"/>
                    <a:pt x="33" y="123"/>
                  </a:cubicBezTo>
                  <a:cubicBezTo>
                    <a:pt x="78" y="105"/>
                    <a:pt x="117" y="75"/>
                    <a:pt x="144" y="35"/>
                  </a:cubicBez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48" name="Freeform 89"/>
            <p:cNvSpPr/>
            <p:nvPr/>
          </p:nvSpPr>
          <p:spPr bwMode="auto">
            <a:xfrm>
              <a:off x="7577138" y="2578100"/>
              <a:ext cx="460375" cy="390525"/>
            </a:xfrm>
            <a:custGeom>
              <a:gdLst>
                <a:gd fmla="*/ 0 w 145" name="T0"/>
                <a:gd fmla="*/ 35 h 123" name="T1"/>
                <a:gd fmla="*/ 19 w 145" name="T2"/>
                <a:gd fmla="*/ 0 h 123" name="T3"/>
                <a:gd fmla="*/ 95 w 145" name="T4"/>
                <a:gd fmla="*/ 23 h 123" name="T5"/>
                <a:gd fmla="*/ 145 w 145" name="T6"/>
                <a:gd fmla="*/ 98 h 123" name="T7"/>
                <a:gd fmla="*/ 112 w 145" name="T8"/>
                <a:gd fmla="*/ 123 h 123" name="T9"/>
                <a:gd fmla="*/ 0 w 145" name="T10"/>
                <a:gd fmla="*/ 35 h 123" name="T1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b="b" l="0" r="r" t="0"/>
              <a:pathLst>
                <a:path h="123" w="145">
                  <a:moveTo>
                    <a:pt x="0" y="35"/>
                  </a:moveTo>
                  <a:cubicBezTo>
                    <a:pt x="19" y="0"/>
                    <a:pt x="19" y="0"/>
                    <a:pt x="19" y="0"/>
                  </a:cubicBezTo>
                  <a:cubicBezTo>
                    <a:pt x="95" y="23"/>
                    <a:pt x="95" y="23"/>
                    <a:pt x="95" y="23"/>
                  </a:cubicBezTo>
                  <a:cubicBezTo>
                    <a:pt x="145" y="98"/>
                    <a:pt x="145" y="98"/>
                    <a:pt x="145" y="98"/>
                  </a:cubicBezTo>
                  <a:cubicBezTo>
                    <a:pt x="112" y="123"/>
                    <a:pt x="112" y="123"/>
                    <a:pt x="112" y="123"/>
                  </a:cubicBezTo>
                  <a:cubicBezTo>
                    <a:pt x="66" y="105"/>
                    <a:pt x="27" y="75"/>
                    <a:pt x="0" y="35"/>
                  </a:cubicBez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49" name="Freeform 90"/>
            <p:cNvSpPr/>
            <p:nvPr/>
          </p:nvSpPr>
          <p:spPr bwMode="auto">
            <a:xfrm>
              <a:off x="7446963" y="1800225"/>
              <a:ext cx="238125" cy="469900"/>
            </a:xfrm>
            <a:custGeom>
              <a:gdLst>
                <a:gd fmla="*/ 75 w 75" name="T0"/>
                <a:gd fmla="*/ 80 h 148" name="T1"/>
                <a:gd fmla="*/ 72 w 75" name="T2"/>
                <a:gd fmla="*/ 0 h 148" name="T3"/>
                <a:gd fmla="*/ 34 w 75" name="T4"/>
                <a:gd fmla="*/ 23 h 148" name="T5"/>
                <a:gd fmla="*/ 0 w 75" name="T6"/>
                <a:gd fmla="*/ 123 h 148" name="T7"/>
                <a:gd fmla="*/ 28 w 75" name="T8"/>
                <a:gd fmla="*/ 148 h 148" name="T9"/>
                <a:gd fmla="*/ 75 w 75" name="T10"/>
                <a:gd fmla="*/ 80 h 148" name="T1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b="b" l="0" r="r" t="0"/>
              <a:pathLst>
                <a:path h="148" w="75">
                  <a:moveTo>
                    <a:pt x="75" y="80"/>
                  </a:moveTo>
                  <a:cubicBezTo>
                    <a:pt x="72" y="0"/>
                    <a:pt x="72" y="0"/>
                    <a:pt x="72" y="0"/>
                  </a:cubicBezTo>
                  <a:cubicBezTo>
                    <a:pt x="34" y="23"/>
                    <a:pt x="34" y="23"/>
                    <a:pt x="34" y="23"/>
                  </a:cubicBezTo>
                  <a:cubicBezTo>
                    <a:pt x="16" y="52"/>
                    <a:pt x="3" y="86"/>
                    <a:pt x="0" y="123"/>
                  </a:cubicBezTo>
                  <a:cubicBezTo>
                    <a:pt x="28" y="148"/>
                    <a:pt x="28" y="148"/>
                    <a:pt x="28" y="148"/>
                  </a:cubicBezTo>
                  <a:lnTo>
                    <a:pt x="75" y="8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50" name="Freeform 91"/>
            <p:cNvSpPr/>
            <p:nvPr/>
          </p:nvSpPr>
          <p:spPr bwMode="auto">
            <a:xfrm>
              <a:off x="8697913" y="1800225"/>
              <a:ext cx="241300" cy="469900"/>
            </a:xfrm>
            <a:custGeom>
              <a:gdLst>
                <a:gd fmla="*/ 0 w 76" name="T0"/>
                <a:gd fmla="*/ 80 h 148" name="T1"/>
                <a:gd fmla="*/ 4 w 76" name="T2"/>
                <a:gd fmla="*/ 0 h 148" name="T3"/>
                <a:gd fmla="*/ 41 w 76" name="T4"/>
                <a:gd fmla="*/ 23 h 148" name="T5"/>
                <a:gd fmla="*/ 76 w 76" name="T6"/>
                <a:gd fmla="*/ 123 h 148" name="T7"/>
                <a:gd fmla="*/ 48 w 76" name="T8"/>
                <a:gd fmla="*/ 148 h 148" name="T9"/>
                <a:gd fmla="*/ 0 w 76" name="T10"/>
                <a:gd fmla="*/ 80 h 148" name="T1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b="b" l="0" r="r" t="0"/>
              <a:pathLst>
                <a:path h="148" w="76">
                  <a:moveTo>
                    <a:pt x="0" y="80"/>
                  </a:moveTo>
                  <a:cubicBezTo>
                    <a:pt x="4" y="0"/>
                    <a:pt x="4" y="0"/>
                    <a:pt x="4" y="0"/>
                  </a:cubicBezTo>
                  <a:cubicBezTo>
                    <a:pt x="41" y="23"/>
                    <a:pt x="41" y="23"/>
                    <a:pt x="41" y="23"/>
                  </a:cubicBezTo>
                  <a:cubicBezTo>
                    <a:pt x="60" y="52"/>
                    <a:pt x="72" y="86"/>
                    <a:pt x="76" y="123"/>
                  </a:cubicBezTo>
                  <a:cubicBezTo>
                    <a:pt x="48" y="148"/>
                    <a:pt x="48" y="148"/>
                    <a:pt x="48" y="148"/>
                  </a:cubicBezTo>
                  <a:lnTo>
                    <a:pt x="0" y="8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51" name="Freeform 92"/>
            <p:cNvSpPr/>
            <p:nvPr/>
          </p:nvSpPr>
          <p:spPr bwMode="auto">
            <a:xfrm>
              <a:off x="7954963" y="1504950"/>
              <a:ext cx="479425" cy="174625"/>
            </a:xfrm>
            <a:custGeom>
              <a:gdLst>
                <a:gd fmla="*/ 144 w 151" name="T0"/>
                <a:gd fmla="*/ 15 h 55" name="T1"/>
                <a:gd fmla="*/ 151 w 151" name="T2"/>
                <a:gd fmla="*/ 29 h 55" name="T3"/>
                <a:gd fmla="*/ 80 w 151" name="T4"/>
                <a:gd fmla="*/ 55 h 55" name="T5"/>
                <a:gd fmla="*/ 0 w 151" name="T6"/>
                <a:gd fmla="*/ 29 h 55" name="T7"/>
                <a:gd fmla="*/ 12 w 151" name="T8"/>
                <a:gd fmla="*/ 15 h 55" name="T9"/>
                <a:gd fmla="*/ 144 w 151" name="T10"/>
                <a:gd fmla="*/ 15 h 55" name="T1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b="b" l="0" r="r" t="0"/>
              <a:pathLst>
                <a:path h="55" w="151">
                  <a:moveTo>
                    <a:pt x="144" y="15"/>
                  </a:moveTo>
                  <a:cubicBezTo>
                    <a:pt x="151" y="29"/>
                    <a:pt x="151" y="29"/>
                    <a:pt x="151" y="29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0" y="29"/>
                    <a:pt x="0" y="29"/>
                    <a:pt x="0" y="29"/>
                  </a:cubicBezTo>
                  <a:cubicBezTo>
                    <a:pt x="12" y="15"/>
                    <a:pt x="12" y="15"/>
                    <a:pt x="12" y="15"/>
                  </a:cubicBezTo>
                  <a:cubicBezTo>
                    <a:pt x="58" y="0"/>
                    <a:pt x="98" y="0"/>
                    <a:pt x="144" y="15"/>
                  </a:cubicBez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52" name="Freeform 93"/>
            <p:cNvSpPr/>
            <p:nvPr/>
          </p:nvSpPr>
          <p:spPr bwMode="auto">
            <a:xfrm>
              <a:off x="8180388" y="1654175"/>
              <a:ext cx="41275" cy="295275"/>
            </a:xfrm>
            <a:custGeom>
              <a:gdLst>
                <a:gd fmla="*/ 16 w 26" name="T0"/>
                <a:gd fmla="*/ 186 h 186" name="T1"/>
                <a:gd fmla="*/ 0 w 26" name="T2"/>
                <a:gd fmla="*/ 186 h 186" name="T3"/>
                <a:gd fmla="*/ 10 w 26" name="T4"/>
                <a:gd fmla="*/ 0 h 186" name="T5"/>
                <a:gd fmla="*/ 26 w 26" name="T6"/>
                <a:gd fmla="*/ 2 h 186" name="T7"/>
                <a:gd fmla="*/ 16 w 26" name="T8"/>
                <a:gd fmla="*/ 186 h 186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186" w="26">
                  <a:moveTo>
                    <a:pt x="16" y="186"/>
                  </a:moveTo>
                  <a:lnTo>
                    <a:pt x="0" y="186"/>
                  </a:lnTo>
                  <a:lnTo>
                    <a:pt x="10" y="0"/>
                  </a:lnTo>
                  <a:lnTo>
                    <a:pt x="26" y="2"/>
                  </a:lnTo>
                  <a:lnTo>
                    <a:pt x="16" y="186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53" name="Freeform 94"/>
            <p:cNvSpPr/>
            <p:nvPr/>
          </p:nvSpPr>
          <p:spPr bwMode="auto">
            <a:xfrm>
              <a:off x="8440738" y="2041525"/>
              <a:ext cx="266700" cy="95250"/>
            </a:xfrm>
            <a:custGeom>
              <a:gdLst>
                <a:gd fmla="*/ 4 w 168" name="T0"/>
                <a:gd fmla="*/ 60 h 60" name="T1"/>
                <a:gd fmla="*/ 0 w 168" name="T2"/>
                <a:gd fmla="*/ 44 h 60" name="T3"/>
                <a:gd fmla="*/ 164 w 168" name="T4"/>
                <a:gd fmla="*/ 0 h 60" name="T5"/>
                <a:gd fmla="*/ 168 w 168" name="T6"/>
                <a:gd fmla="*/ 16 h 60" name="T7"/>
                <a:gd fmla="*/ 4 w 168" name="T8"/>
                <a:gd fmla="*/ 60 h 60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60" w="168">
                  <a:moveTo>
                    <a:pt x="4" y="60"/>
                  </a:moveTo>
                  <a:lnTo>
                    <a:pt x="0" y="44"/>
                  </a:lnTo>
                  <a:lnTo>
                    <a:pt x="164" y="0"/>
                  </a:lnTo>
                  <a:lnTo>
                    <a:pt x="168" y="16"/>
                  </a:lnTo>
                  <a:lnTo>
                    <a:pt x="4" y="6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54" name="Freeform 95"/>
            <p:cNvSpPr/>
            <p:nvPr/>
          </p:nvSpPr>
          <p:spPr bwMode="auto">
            <a:xfrm>
              <a:off x="8335963" y="2409825"/>
              <a:ext cx="196850" cy="257175"/>
            </a:xfrm>
            <a:custGeom>
              <a:gdLst>
                <a:gd fmla="*/ 110 w 124" name="T0"/>
                <a:gd fmla="*/ 162 h 162" name="T1"/>
                <a:gd fmla="*/ 0 w 124" name="T2"/>
                <a:gd fmla="*/ 10 h 162" name="T3"/>
                <a:gd fmla="*/ 12 w 124" name="T4"/>
                <a:gd fmla="*/ 0 h 162" name="T5"/>
                <a:gd fmla="*/ 124 w 124" name="T6"/>
                <a:gd fmla="*/ 154 h 162" name="T7"/>
                <a:gd fmla="*/ 110 w 124" name="T8"/>
                <a:gd fmla="*/ 162 h 162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162" w="124">
                  <a:moveTo>
                    <a:pt x="110" y="162"/>
                  </a:moveTo>
                  <a:lnTo>
                    <a:pt x="0" y="10"/>
                  </a:lnTo>
                  <a:lnTo>
                    <a:pt x="12" y="0"/>
                  </a:lnTo>
                  <a:lnTo>
                    <a:pt x="124" y="154"/>
                  </a:lnTo>
                  <a:lnTo>
                    <a:pt x="110" y="162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55" name="Freeform 96"/>
            <p:cNvSpPr/>
            <p:nvPr/>
          </p:nvSpPr>
          <p:spPr bwMode="auto">
            <a:xfrm>
              <a:off x="7866063" y="2409825"/>
              <a:ext cx="180975" cy="254000"/>
            </a:xfrm>
            <a:custGeom>
              <a:gdLst>
                <a:gd fmla="*/ 12 w 114" name="T0"/>
                <a:gd fmla="*/ 160 h 160" name="T1"/>
                <a:gd fmla="*/ 0 w 114" name="T2"/>
                <a:gd fmla="*/ 152 h 160" name="T3"/>
                <a:gd fmla="*/ 100 w 114" name="T4"/>
                <a:gd fmla="*/ 0 h 160" name="T5"/>
                <a:gd fmla="*/ 114 w 114" name="T6"/>
                <a:gd fmla="*/ 10 h 160" name="T7"/>
                <a:gd fmla="*/ 12 w 114" name="T8"/>
                <a:gd fmla="*/ 160 h 160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160" w="114">
                  <a:moveTo>
                    <a:pt x="12" y="160"/>
                  </a:moveTo>
                  <a:lnTo>
                    <a:pt x="0" y="152"/>
                  </a:lnTo>
                  <a:lnTo>
                    <a:pt x="100" y="0"/>
                  </a:lnTo>
                  <a:lnTo>
                    <a:pt x="114" y="10"/>
                  </a:lnTo>
                  <a:lnTo>
                    <a:pt x="12" y="16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56" name="Freeform 97"/>
            <p:cNvSpPr/>
            <p:nvPr/>
          </p:nvSpPr>
          <p:spPr bwMode="auto">
            <a:xfrm>
              <a:off x="7678738" y="2041525"/>
              <a:ext cx="266700" cy="95250"/>
            </a:xfrm>
            <a:custGeom>
              <a:gdLst>
                <a:gd fmla="*/ 164 w 168" name="T0"/>
                <a:gd fmla="*/ 60 h 60" name="T1"/>
                <a:gd fmla="*/ 0 w 168" name="T2"/>
                <a:gd fmla="*/ 16 h 60" name="T3"/>
                <a:gd fmla="*/ 4 w 168" name="T4"/>
                <a:gd fmla="*/ 0 h 60" name="T5"/>
                <a:gd fmla="*/ 168 w 168" name="T6"/>
                <a:gd fmla="*/ 44 h 60" name="T7"/>
                <a:gd fmla="*/ 164 w 168" name="T8"/>
                <a:gd fmla="*/ 60 h 60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60" w="168">
                  <a:moveTo>
                    <a:pt x="164" y="60"/>
                  </a:moveTo>
                  <a:lnTo>
                    <a:pt x="0" y="16"/>
                  </a:lnTo>
                  <a:lnTo>
                    <a:pt x="4" y="0"/>
                  </a:lnTo>
                  <a:lnTo>
                    <a:pt x="168" y="44"/>
                  </a:lnTo>
                  <a:lnTo>
                    <a:pt x="164" y="6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57" name="Freeform 98"/>
            <p:cNvSpPr/>
            <p:nvPr/>
          </p:nvSpPr>
          <p:spPr bwMode="auto">
            <a:xfrm>
              <a:off x="7507288" y="2235200"/>
              <a:ext cx="158750" cy="381000"/>
            </a:xfrm>
            <a:custGeom>
              <a:gdLst>
                <a:gd fmla="*/ 45 w 50" name="T0"/>
                <a:gd fmla="*/ 120 h 120" name="T1"/>
                <a:gd fmla="*/ 13 w 50" name="T2"/>
                <a:gd fmla="*/ 58 h 120" name="T3"/>
                <a:gd fmla="*/ 7 w 50" name="T4"/>
                <a:gd fmla="*/ 0 h 120" name="T5"/>
                <a:gd fmla="*/ 13 w 50" name="T6"/>
                <a:gd fmla="*/ 5 h 120" name="T7"/>
                <a:gd fmla="*/ 13 w 50" name="T8"/>
                <a:gd fmla="*/ 5 h 120" name="T9"/>
                <a:gd fmla="*/ 20 w 50" name="T10"/>
                <a:gd fmla="*/ 56 h 120" name="T11"/>
                <a:gd fmla="*/ 50 w 50" name="T12"/>
                <a:gd fmla="*/ 114 h 120" name="T13"/>
                <a:gd fmla="*/ 45 w 50" name="T14"/>
                <a:gd fmla="*/ 120 h 120" name="T1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b="b" l="0" r="r" t="0"/>
              <a:pathLst>
                <a:path h="120" w="50">
                  <a:moveTo>
                    <a:pt x="45" y="120"/>
                  </a:moveTo>
                  <a:cubicBezTo>
                    <a:pt x="45" y="120"/>
                    <a:pt x="26" y="106"/>
                    <a:pt x="13" y="58"/>
                  </a:cubicBezTo>
                  <a:cubicBezTo>
                    <a:pt x="0" y="13"/>
                    <a:pt x="5" y="2"/>
                    <a:pt x="7" y="0"/>
                  </a:cubicBezTo>
                  <a:cubicBezTo>
                    <a:pt x="13" y="5"/>
                    <a:pt x="13" y="5"/>
                    <a:pt x="13" y="5"/>
                  </a:cubicBezTo>
                  <a:cubicBezTo>
                    <a:pt x="13" y="5"/>
                    <a:pt x="13" y="5"/>
                    <a:pt x="13" y="5"/>
                  </a:cubicBezTo>
                  <a:cubicBezTo>
                    <a:pt x="13" y="5"/>
                    <a:pt x="9" y="15"/>
                    <a:pt x="20" y="56"/>
                  </a:cubicBezTo>
                  <a:cubicBezTo>
                    <a:pt x="33" y="101"/>
                    <a:pt x="50" y="114"/>
                    <a:pt x="50" y="114"/>
                  </a:cubicBezTo>
                  <a:lnTo>
                    <a:pt x="45" y="12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58" name="Freeform 99"/>
            <p:cNvSpPr/>
            <p:nvPr/>
          </p:nvSpPr>
          <p:spPr bwMode="auto">
            <a:xfrm>
              <a:off x="7640638" y="1568450"/>
              <a:ext cx="336550" cy="273050"/>
            </a:xfrm>
            <a:custGeom>
              <a:gdLst>
                <a:gd fmla="*/ 6 w 106" name="T0"/>
                <a:gd fmla="*/ 86 h 86" name="T1"/>
                <a:gd fmla="*/ 0 w 106" name="T2"/>
                <a:gd fmla="*/ 80 h 86" name="T3"/>
                <a:gd fmla="*/ 45 w 106" name="T4"/>
                <a:gd fmla="*/ 40 h 86" name="T5"/>
                <a:gd fmla="*/ 102 w 106" name="T6"/>
                <a:gd fmla="*/ 0 h 86" name="T7"/>
                <a:gd fmla="*/ 106 w 106" name="T8"/>
                <a:gd fmla="*/ 7 h 86" name="T9"/>
                <a:gd fmla="*/ 50 w 106" name="T10"/>
                <a:gd fmla="*/ 46 h 86" name="T11"/>
                <a:gd fmla="*/ 6 w 106" name="T12"/>
                <a:gd fmla="*/ 86 h 86" name="T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b="b" l="0" r="r" t="0"/>
              <a:pathLst>
                <a:path h="86" w="105">
                  <a:moveTo>
                    <a:pt x="6" y="86"/>
                  </a:moveTo>
                  <a:cubicBezTo>
                    <a:pt x="0" y="80"/>
                    <a:pt x="0" y="80"/>
                    <a:pt x="0" y="80"/>
                  </a:cubicBezTo>
                  <a:cubicBezTo>
                    <a:pt x="0" y="80"/>
                    <a:pt x="27" y="54"/>
                    <a:pt x="45" y="40"/>
                  </a:cubicBezTo>
                  <a:cubicBezTo>
                    <a:pt x="64" y="25"/>
                    <a:pt x="91" y="7"/>
                    <a:pt x="102" y="0"/>
                  </a:cubicBezTo>
                  <a:cubicBezTo>
                    <a:pt x="106" y="7"/>
                    <a:pt x="106" y="7"/>
                    <a:pt x="106" y="7"/>
                  </a:cubicBezTo>
                  <a:cubicBezTo>
                    <a:pt x="95" y="14"/>
                    <a:pt x="68" y="31"/>
                    <a:pt x="50" y="46"/>
                  </a:cubicBezTo>
                  <a:cubicBezTo>
                    <a:pt x="32" y="60"/>
                    <a:pt x="6" y="86"/>
                    <a:pt x="6" y="86"/>
                  </a:cubicBez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59" name="Freeform 100"/>
            <p:cNvSpPr/>
            <p:nvPr/>
          </p:nvSpPr>
          <p:spPr bwMode="auto">
            <a:xfrm>
              <a:off x="8002588" y="2863850"/>
              <a:ext cx="396875" cy="63500"/>
            </a:xfrm>
            <a:custGeom>
              <a:gdLst>
                <a:gd fmla="*/ 61 w 125" name="T0"/>
                <a:gd fmla="*/ 20 h 20" name="T1"/>
                <a:gd fmla="*/ 60 w 125" name="T2"/>
                <a:gd fmla="*/ 20 h 20" name="T3"/>
                <a:gd fmla="*/ 0 w 125" name="T4"/>
                <a:gd fmla="*/ 6 h 20" name="T5"/>
                <a:gd fmla="*/ 6 w 125" name="T6"/>
                <a:gd fmla="*/ 1 h 20" name="T7"/>
                <a:gd fmla="*/ 60 w 125" name="T8"/>
                <a:gd fmla="*/ 12 h 20" name="T9"/>
                <a:gd fmla="*/ 61 w 125" name="T10"/>
                <a:gd fmla="*/ 12 h 20" name="T11"/>
                <a:gd fmla="*/ 120 w 125" name="T12"/>
                <a:gd fmla="*/ 0 h 20" name="T13"/>
                <a:gd fmla="*/ 125 w 125" name="T14"/>
                <a:gd fmla="*/ 6 h 20" name="T15"/>
                <a:gd fmla="*/ 61 w 125" name="T16"/>
                <a:gd fmla="*/ 20 h 20" name="T1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b="b" l="0" r="r" t="0"/>
              <a:pathLst>
                <a:path h="20" w="125">
                  <a:moveTo>
                    <a:pt x="61" y="20"/>
                  </a:moveTo>
                  <a:cubicBezTo>
                    <a:pt x="60" y="20"/>
                    <a:pt x="60" y="20"/>
                    <a:pt x="60" y="20"/>
                  </a:cubicBezTo>
                  <a:cubicBezTo>
                    <a:pt x="12" y="20"/>
                    <a:pt x="1" y="7"/>
                    <a:pt x="0" y="6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6" y="1"/>
                    <a:pt x="16" y="12"/>
                    <a:pt x="60" y="12"/>
                  </a:cubicBezTo>
                  <a:cubicBezTo>
                    <a:pt x="60" y="12"/>
                    <a:pt x="60" y="12"/>
                    <a:pt x="61" y="12"/>
                  </a:cubicBezTo>
                  <a:cubicBezTo>
                    <a:pt x="106" y="12"/>
                    <a:pt x="120" y="0"/>
                    <a:pt x="120" y="0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4" y="7"/>
                    <a:pt x="109" y="20"/>
                    <a:pt x="61" y="20"/>
                  </a:cubicBez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60" name="Freeform 101"/>
            <p:cNvSpPr/>
            <p:nvPr/>
          </p:nvSpPr>
          <p:spPr bwMode="auto">
            <a:xfrm>
              <a:off x="8408988" y="1581150"/>
              <a:ext cx="330200" cy="263525"/>
            </a:xfrm>
            <a:custGeom>
              <a:gdLst>
                <a:gd fmla="*/ 97 w 104" name="T0"/>
                <a:gd fmla="*/ 83 h 83" name="T1"/>
                <a:gd fmla="*/ 54 w 104" name="T2"/>
                <a:gd fmla="*/ 37 h 83" name="T3"/>
                <a:gd fmla="*/ 0 w 104" name="T4"/>
                <a:gd fmla="*/ 8 h 83" name="T5"/>
                <a:gd fmla="*/ 3 w 104" name="T6"/>
                <a:gd fmla="*/ 0 h 83" name="T7"/>
                <a:gd fmla="*/ 58 w 104" name="T8"/>
                <a:gd fmla="*/ 30 h 83" name="T9"/>
                <a:gd fmla="*/ 104 w 104" name="T10"/>
                <a:gd fmla="*/ 79 h 83" name="T11"/>
                <a:gd fmla="*/ 97 w 104" name="T12"/>
                <a:gd fmla="*/ 83 h 83" name="T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b="b" l="0" r="r" t="0"/>
              <a:pathLst>
                <a:path h="83" w="104">
                  <a:moveTo>
                    <a:pt x="97" y="83"/>
                  </a:moveTo>
                  <a:cubicBezTo>
                    <a:pt x="97" y="83"/>
                    <a:pt x="82" y="56"/>
                    <a:pt x="54" y="37"/>
                  </a:cubicBezTo>
                  <a:cubicBezTo>
                    <a:pt x="23" y="16"/>
                    <a:pt x="0" y="8"/>
                    <a:pt x="0" y="8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4" y="0"/>
                    <a:pt x="26" y="9"/>
                    <a:pt x="58" y="30"/>
                  </a:cubicBezTo>
                  <a:cubicBezTo>
                    <a:pt x="88" y="50"/>
                    <a:pt x="103" y="78"/>
                    <a:pt x="104" y="79"/>
                  </a:cubicBezTo>
                  <a:lnTo>
                    <a:pt x="97" y="83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61" name="Freeform 102"/>
            <p:cNvSpPr/>
            <p:nvPr/>
          </p:nvSpPr>
          <p:spPr bwMode="auto">
            <a:xfrm>
              <a:off x="8736013" y="2254250"/>
              <a:ext cx="133350" cy="361950"/>
            </a:xfrm>
            <a:custGeom>
              <a:gdLst>
                <a:gd fmla="*/ 6 w 42" name="T0"/>
                <a:gd fmla="*/ 114 h 114" name="T1"/>
                <a:gd fmla="*/ 0 w 42" name="T2"/>
                <a:gd fmla="*/ 109 h 114" name="T3"/>
                <a:gd fmla="*/ 27 w 42" name="T4"/>
                <a:gd fmla="*/ 57 h 114" name="T5"/>
                <a:gd fmla="*/ 33 w 42" name="T6"/>
                <a:gd fmla="*/ 1 h 114" name="T7"/>
                <a:gd fmla="*/ 41 w 42" name="T8"/>
                <a:gd fmla="*/ 0 h 114" name="T9"/>
                <a:gd fmla="*/ 35 w 42" name="T10"/>
                <a:gd fmla="*/ 59 h 114" name="T11"/>
                <a:gd fmla="*/ 6 w 42" name="T12"/>
                <a:gd fmla="*/ 114 h 114" name="T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b="b" l="0" r="r" t="0"/>
              <a:pathLst>
                <a:path h="114" w="42">
                  <a:moveTo>
                    <a:pt x="6" y="114"/>
                  </a:moveTo>
                  <a:cubicBezTo>
                    <a:pt x="0" y="109"/>
                    <a:pt x="0" y="109"/>
                    <a:pt x="0" y="109"/>
                  </a:cubicBezTo>
                  <a:cubicBezTo>
                    <a:pt x="0" y="108"/>
                    <a:pt x="19" y="84"/>
                    <a:pt x="27" y="57"/>
                  </a:cubicBezTo>
                  <a:cubicBezTo>
                    <a:pt x="34" y="35"/>
                    <a:pt x="33" y="1"/>
                    <a:pt x="33" y="1"/>
                  </a:cubicBezTo>
                  <a:cubicBezTo>
                    <a:pt x="41" y="0"/>
                    <a:pt x="41" y="0"/>
                    <a:pt x="41" y="0"/>
                  </a:cubicBezTo>
                  <a:cubicBezTo>
                    <a:pt x="41" y="2"/>
                    <a:pt x="42" y="36"/>
                    <a:pt x="35" y="59"/>
                  </a:cubicBezTo>
                  <a:cubicBezTo>
                    <a:pt x="26" y="88"/>
                    <a:pt x="7" y="112"/>
                    <a:pt x="6" y="114"/>
                  </a:cubicBez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</p:spTree>
    <p:extLst>
      <p:ext uri="{BB962C8B-B14F-4D97-AF65-F5344CB8AC3E}">
        <p14:creationId val="76489072"/>
      </p:ext>
    </p:extLst>
  </p:cSld>
  <p:clrMapOvr>
    <a:masterClrMapping/>
  </p:clrMapOvr>
  <p:transition/>
  <p:timing/>
</p:sld>
</file>

<file path=ppt/slides/slide12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00" name="green rectangle"/>
          <p:cNvSpPr/>
          <p:nvPr/>
        </p:nvSpPr>
        <p:spPr>
          <a:xfrm>
            <a:off x="0" y="6124370"/>
            <a:ext cx="12192000" cy="733630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lang="en-US"/>
          </a:p>
        </p:txBody>
      </p:sp>
      <p:grpSp>
        <p:nvGrpSpPr>
          <p:cNvPr id="2183" name="super star sticker"/>
          <p:cNvGrpSpPr/>
          <p:nvPr/>
        </p:nvGrpSpPr>
        <p:grpSpPr>
          <a:xfrm>
            <a:off x="3558414" y="300645"/>
            <a:ext cx="1566863" cy="1568450"/>
            <a:chOff x="2049463" y="247650"/>
            <a:chExt cx="1566863" cy="1568450"/>
          </a:xfrm>
          <a:effectLst>
            <a:outerShdw algn="tl" blurRad="50800" dir="2700000" dist="38100" rotWithShape="0">
              <a:prstClr val="black">
                <a:alpha val="40000"/>
              </a:prstClr>
            </a:outerShdw>
          </a:effectLst>
        </p:grpSpPr>
        <p:sp>
          <p:nvSpPr>
            <p:cNvPr id="8" name="Oval 7"/>
            <p:cNvSpPr>
              <a:spLocks noChangeArrowheads="1"/>
            </p:cNvSpPr>
            <p:nvPr/>
          </p:nvSpPr>
          <p:spPr bwMode="auto">
            <a:xfrm>
              <a:off x="2081213" y="279400"/>
              <a:ext cx="1503363" cy="1504950"/>
            </a:xfrm>
            <a:prstGeom prst="ellipse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8"/>
            <p:cNvSpPr>
              <a:spLocks noEditPoints="1"/>
            </p:cNvSpPr>
            <p:nvPr/>
          </p:nvSpPr>
          <p:spPr bwMode="auto">
            <a:xfrm>
              <a:off x="2049463" y="247650"/>
              <a:ext cx="1566863" cy="1568450"/>
            </a:xfrm>
            <a:custGeom>
              <a:gdLst>
                <a:gd fmla="*/ 247 w 494" name="T0"/>
                <a:gd fmla="*/ 494 h 494" name="T1"/>
                <a:gd fmla="*/ 0 w 494" name="T2"/>
                <a:gd fmla="*/ 247 h 494" name="T3"/>
                <a:gd fmla="*/ 247 w 494" name="T4"/>
                <a:gd fmla="*/ 0 h 494" name="T5"/>
                <a:gd fmla="*/ 494 w 494" name="T6"/>
                <a:gd fmla="*/ 247 h 494" name="T7"/>
                <a:gd fmla="*/ 247 w 494" name="T8"/>
                <a:gd fmla="*/ 494 h 494" name="T9"/>
                <a:gd fmla="*/ 247 w 494" name="T10"/>
                <a:gd fmla="*/ 20 h 494" name="T11"/>
                <a:gd fmla="*/ 20 w 494" name="T12"/>
                <a:gd fmla="*/ 247 h 494" name="T13"/>
                <a:gd fmla="*/ 247 w 494" name="T14"/>
                <a:gd fmla="*/ 474 h 494" name="T15"/>
                <a:gd fmla="*/ 474 w 494" name="T16"/>
                <a:gd fmla="*/ 247 h 494" name="T17"/>
                <a:gd fmla="*/ 247 w 494" name="T18"/>
                <a:gd fmla="*/ 20 h 494" name="T1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b="b" l="0" r="r" t="0"/>
              <a:pathLst>
                <a:path h="492" w="492">
                  <a:moveTo>
                    <a:pt x="247" y="494"/>
                  </a:moveTo>
                  <a:cubicBezTo>
                    <a:pt x="110" y="494"/>
                    <a:pt x="0" y="383"/>
                    <a:pt x="0" y="247"/>
                  </a:cubicBezTo>
                  <a:cubicBezTo>
                    <a:pt x="0" y="110"/>
                    <a:pt x="110" y="0"/>
                    <a:pt x="247" y="0"/>
                  </a:cubicBezTo>
                  <a:cubicBezTo>
                    <a:pt x="383" y="0"/>
                    <a:pt x="494" y="110"/>
                    <a:pt x="494" y="247"/>
                  </a:cubicBezTo>
                  <a:cubicBezTo>
                    <a:pt x="494" y="383"/>
                    <a:pt x="383" y="494"/>
                    <a:pt x="247" y="494"/>
                  </a:cubicBezTo>
                  <a:close/>
                  <a:moveTo>
                    <a:pt x="247" y="20"/>
                  </a:moveTo>
                  <a:cubicBezTo>
                    <a:pt x="121" y="20"/>
                    <a:pt x="20" y="121"/>
                    <a:pt x="20" y="247"/>
                  </a:cubicBezTo>
                  <a:cubicBezTo>
                    <a:pt x="20" y="372"/>
                    <a:pt x="121" y="474"/>
                    <a:pt x="247" y="474"/>
                  </a:cubicBezTo>
                  <a:cubicBezTo>
                    <a:pt x="372" y="474"/>
                    <a:pt x="474" y="372"/>
                    <a:pt x="474" y="247"/>
                  </a:cubicBezTo>
                  <a:cubicBezTo>
                    <a:pt x="474" y="121"/>
                    <a:pt x="372" y="20"/>
                    <a:pt x="247" y="2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9"/>
            <p:cNvSpPr/>
            <p:nvPr/>
          </p:nvSpPr>
          <p:spPr bwMode="auto">
            <a:xfrm>
              <a:off x="2208213" y="384175"/>
              <a:ext cx="1246188" cy="1184275"/>
            </a:xfrm>
            <a:custGeom>
              <a:gdLst>
                <a:gd fmla="*/ 393 w 785" name="T0"/>
                <a:gd fmla="*/ 0 h 746" name="T1"/>
                <a:gd fmla="*/ 513 w 785" name="T2"/>
                <a:gd fmla="*/ 244 h 746" name="T3"/>
                <a:gd fmla="*/ 785 w 785" name="T4"/>
                <a:gd fmla="*/ 284 h 746" name="T5"/>
                <a:gd fmla="*/ 589 w 785" name="T6"/>
                <a:gd fmla="*/ 476 h 746" name="T7"/>
                <a:gd fmla="*/ 635 w 785" name="T8"/>
                <a:gd fmla="*/ 746 h 746" name="T9"/>
                <a:gd fmla="*/ 393 w 785" name="T10"/>
                <a:gd fmla="*/ 618 h 746" name="T11"/>
                <a:gd fmla="*/ 149 w 785" name="T12"/>
                <a:gd fmla="*/ 746 h 746" name="T13"/>
                <a:gd fmla="*/ 195 w 785" name="T14"/>
                <a:gd fmla="*/ 476 h 746" name="T15"/>
                <a:gd fmla="*/ 0 w 785" name="T16"/>
                <a:gd fmla="*/ 284 h 746" name="T17"/>
                <a:gd fmla="*/ 271 w 785" name="T18"/>
                <a:gd fmla="*/ 244 h 746" name="T19"/>
                <a:gd fmla="*/ 393 w 785" name="T20"/>
                <a:gd fmla="*/ 0 h 746" name="T2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b="b" l="0" r="r" t="0"/>
              <a:pathLst>
                <a:path h="746" w="785">
                  <a:moveTo>
                    <a:pt x="393" y="0"/>
                  </a:moveTo>
                  <a:lnTo>
                    <a:pt x="513" y="244"/>
                  </a:lnTo>
                  <a:lnTo>
                    <a:pt x="785" y="284"/>
                  </a:lnTo>
                  <a:lnTo>
                    <a:pt x="589" y="476"/>
                  </a:lnTo>
                  <a:lnTo>
                    <a:pt x="635" y="746"/>
                  </a:lnTo>
                  <a:lnTo>
                    <a:pt x="393" y="618"/>
                  </a:lnTo>
                  <a:lnTo>
                    <a:pt x="149" y="746"/>
                  </a:lnTo>
                  <a:lnTo>
                    <a:pt x="195" y="476"/>
                  </a:lnTo>
                  <a:lnTo>
                    <a:pt x="0" y="284"/>
                  </a:lnTo>
                  <a:lnTo>
                    <a:pt x="271" y="244"/>
                  </a:lnTo>
                  <a:lnTo>
                    <a:pt x="393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0"/>
            <p:cNvSpPr>
              <a:spLocks noEditPoints="1"/>
            </p:cNvSpPr>
            <p:nvPr/>
          </p:nvSpPr>
          <p:spPr bwMode="auto">
            <a:xfrm>
              <a:off x="2198688" y="812800"/>
              <a:ext cx="179388" cy="203200"/>
            </a:xfrm>
            <a:custGeom>
              <a:gdLst>
                <a:gd fmla="*/ 56 w 57" name="T0"/>
                <a:gd fmla="*/ 40 h 64" name="T1"/>
                <a:gd fmla="*/ 48 w 57" name="T2"/>
                <a:gd fmla="*/ 55 h 64" name="T3"/>
                <a:gd fmla="*/ 31 w 57" name="T4"/>
                <a:gd fmla="*/ 62 h 64" name="T5"/>
                <a:gd fmla="*/ 17 w 57" name="T6"/>
                <a:gd fmla="*/ 59 h 64" name="T7"/>
                <a:gd fmla="*/ 13 w 57" name="T8"/>
                <a:gd fmla="*/ 58 h 64" name="T9"/>
                <a:gd fmla="*/ 11 w 57" name="T10"/>
                <a:gd fmla="*/ 58 h 64" name="T11"/>
                <a:gd fmla="*/ 11 w 57" name="T12"/>
                <a:gd fmla="*/ 59 h 64" name="T13"/>
                <a:gd fmla="*/ 11 w 57" name="T14"/>
                <a:gd fmla="*/ 62 h 64" name="T15"/>
                <a:gd fmla="*/ 8 w 57" name="T16"/>
                <a:gd fmla="*/ 64 h 64" name="T17"/>
                <a:gd fmla="*/ 6 w 57" name="T18"/>
                <a:gd fmla="*/ 61 h 64" name="T19"/>
                <a:gd fmla="*/ 0 w 57" name="T20"/>
                <a:gd fmla="*/ 42 h 64" name="T21"/>
                <a:gd fmla="*/ 2 w 57" name="T22"/>
                <a:gd fmla="*/ 40 h 64" name="T23"/>
                <a:gd fmla="*/ 6 w 57" name="T24"/>
                <a:gd fmla="*/ 43 h 64" name="T25"/>
                <a:gd fmla="*/ 10 w 57" name="T26"/>
                <a:gd fmla="*/ 49 h 64" name="T27"/>
                <a:gd fmla="*/ 29 w 57" name="T28"/>
                <a:gd fmla="*/ 56 h 64" name="T29"/>
                <a:gd fmla="*/ 35 w 57" name="T30"/>
                <a:gd fmla="*/ 55 h 64" name="T31"/>
                <a:gd fmla="*/ 40 w 57" name="T32"/>
                <a:gd fmla="*/ 52 h 64" name="T33"/>
                <a:gd fmla="*/ 33 w 57" name="T34"/>
                <a:gd fmla="*/ 48 h 64" name="T35"/>
                <a:gd fmla="*/ 25 w 57" name="T36"/>
                <a:gd fmla="*/ 47 h 64" name="T37"/>
                <a:gd fmla="*/ 8 w 57" name="T38"/>
                <a:gd fmla="*/ 39 h 64" name="T39"/>
                <a:gd fmla="*/ 2 w 57" name="T40"/>
                <a:gd fmla="*/ 24 h 64" name="T41"/>
                <a:gd fmla="*/ 35 w 57" name="T42"/>
                <a:gd fmla="*/ 3 h 64" name="T43"/>
                <a:gd fmla="*/ 48 w 57" name="T44"/>
                <a:gd fmla="*/ 5 h 64" name="T45"/>
                <a:gd fmla="*/ 51 w 57" name="T46"/>
                <a:gd fmla="*/ 2 h 64" name="T47"/>
                <a:gd fmla="*/ 54 w 57" name="T48"/>
                <a:gd fmla="*/ 0 h 64" name="T49"/>
                <a:gd fmla="*/ 56 w 57" name="T50"/>
                <a:gd fmla="*/ 1 h 64" name="T51"/>
                <a:gd fmla="*/ 57 w 57" name="T52"/>
                <a:gd fmla="*/ 2 h 64" name="T53"/>
                <a:gd fmla="*/ 56 w 57" name="T54"/>
                <a:gd fmla="*/ 5 h 64" name="T55"/>
                <a:gd fmla="*/ 52 w 57" name="T56"/>
                <a:gd fmla="*/ 15 h 64" name="T57"/>
                <a:gd fmla="*/ 50 w 57" name="T58"/>
                <a:gd fmla="*/ 23 h 64" name="T59"/>
                <a:gd fmla="*/ 51 w 57" name="T60"/>
                <a:gd fmla="*/ 26 h 64" name="T61"/>
                <a:gd fmla="*/ 55 w 57" name="T62"/>
                <a:gd fmla="*/ 32 h 64" name="T63"/>
                <a:gd fmla="*/ 56 w 57" name="T64"/>
                <a:gd fmla="*/ 40 h 64" name="T65"/>
                <a:gd fmla="*/ 43 w 57" name="T66"/>
                <a:gd fmla="*/ 20 h 64" name="T67"/>
                <a:gd fmla="*/ 43 w 57" name="T68"/>
                <a:gd fmla="*/ 18 h 64" name="T69"/>
                <a:gd fmla="*/ 36 w 57" name="T70"/>
                <a:gd fmla="*/ 11 h 64" name="T71"/>
                <a:gd fmla="*/ 28 w 57" name="T72"/>
                <a:gd fmla="*/ 9 h 64" name="T73"/>
                <a:gd fmla="*/ 22 w 57" name="T74"/>
                <a:gd fmla="*/ 9 h 64" name="T75"/>
                <a:gd fmla="*/ 17 w 57" name="T76"/>
                <a:gd fmla="*/ 12 h 64" name="T77"/>
                <a:gd fmla="*/ 20 w 57" name="T78"/>
                <a:gd fmla="*/ 14 h 64" name="T79"/>
                <a:gd fmla="*/ 23 w 57" name="T80"/>
                <a:gd fmla="*/ 15 h 64" name="T81"/>
                <a:gd fmla="*/ 34 w 57" name="T82"/>
                <a:gd fmla="*/ 18 h 64" name="T83"/>
                <a:gd fmla="*/ 42 w 57" name="T84"/>
                <a:gd fmla="*/ 20 h 64" name="T85"/>
                <a:gd fmla="*/ 43 w 57" name="T86"/>
                <a:gd fmla="*/ 20 h 64" name="T8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b="b" l="0" r="r" t="0"/>
              <a:pathLst>
                <a:path h="64" w="57">
                  <a:moveTo>
                    <a:pt x="56" y="40"/>
                  </a:moveTo>
                  <a:cubicBezTo>
                    <a:pt x="56" y="46"/>
                    <a:pt x="53" y="51"/>
                    <a:pt x="48" y="55"/>
                  </a:cubicBezTo>
                  <a:cubicBezTo>
                    <a:pt x="43" y="60"/>
                    <a:pt x="37" y="62"/>
                    <a:pt x="31" y="62"/>
                  </a:cubicBezTo>
                  <a:cubicBezTo>
                    <a:pt x="27" y="61"/>
                    <a:pt x="23" y="61"/>
                    <a:pt x="17" y="59"/>
                  </a:cubicBezTo>
                  <a:cubicBezTo>
                    <a:pt x="16" y="59"/>
                    <a:pt x="15" y="58"/>
                    <a:pt x="13" y="58"/>
                  </a:cubicBezTo>
                  <a:cubicBezTo>
                    <a:pt x="12" y="58"/>
                    <a:pt x="12" y="58"/>
                    <a:pt x="11" y="58"/>
                  </a:cubicBezTo>
                  <a:cubicBezTo>
                    <a:pt x="11" y="58"/>
                    <a:pt x="11" y="59"/>
                    <a:pt x="11" y="59"/>
                  </a:cubicBezTo>
                  <a:cubicBezTo>
                    <a:pt x="11" y="62"/>
                    <a:pt x="11" y="63"/>
                    <a:pt x="11" y="62"/>
                  </a:cubicBezTo>
                  <a:cubicBezTo>
                    <a:pt x="11" y="63"/>
                    <a:pt x="10" y="64"/>
                    <a:pt x="8" y="64"/>
                  </a:cubicBezTo>
                  <a:cubicBezTo>
                    <a:pt x="8" y="64"/>
                    <a:pt x="7" y="63"/>
                    <a:pt x="6" y="61"/>
                  </a:cubicBezTo>
                  <a:cubicBezTo>
                    <a:pt x="2" y="49"/>
                    <a:pt x="0" y="43"/>
                    <a:pt x="0" y="42"/>
                  </a:cubicBezTo>
                  <a:cubicBezTo>
                    <a:pt x="0" y="40"/>
                    <a:pt x="1" y="40"/>
                    <a:pt x="2" y="40"/>
                  </a:cubicBezTo>
                  <a:cubicBezTo>
                    <a:pt x="3" y="40"/>
                    <a:pt x="4" y="41"/>
                    <a:pt x="6" y="43"/>
                  </a:cubicBezTo>
                  <a:cubicBezTo>
                    <a:pt x="7" y="45"/>
                    <a:pt x="8" y="47"/>
                    <a:pt x="10" y="49"/>
                  </a:cubicBezTo>
                  <a:cubicBezTo>
                    <a:pt x="14" y="53"/>
                    <a:pt x="20" y="55"/>
                    <a:pt x="29" y="56"/>
                  </a:cubicBezTo>
                  <a:cubicBezTo>
                    <a:pt x="31" y="56"/>
                    <a:pt x="33" y="55"/>
                    <a:pt x="35" y="55"/>
                  </a:cubicBezTo>
                  <a:cubicBezTo>
                    <a:pt x="39" y="55"/>
                    <a:pt x="40" y="54"/>
                    <a:pt x="40" y="52"/>
                  </a:cubicBezTo>
                  <a:cubicBezTo>
                    <a:pt x="40" y="51"/>
                    <a:pt x="38" y="50"/>
                    <a:pt x="33" y="48"/>
                  </a:cubicBezTo>
                  <a:cubicBezTo>
                    <a:pt x="30" y="47"/>
                    <a:pt x="27" y="47"/>
                    <a:pt x="25" y="47"/>
                  </a:cubicBezTo>
                  <a:cubicBezTo>
                    <a:pt x="18" y="46"/>
                    <a:pt x="12" y="44"/>
                    <a:pt x="8" y="39"/>
                  </a:cubicBezTo>
                  <a:cubicBezTo>
                    <a:pt x="4" y="35"/>
                    <a:pt x="2" y="30"/>
                    <a:pt x="2" y="24"/>
                  </a:cubicBezTo>
                  <a:cubicBezTo>
                    <a:pt x="2" y="10"/>
                    <a:pt x="13" y="3"/>
                    <a:pt x="35" y="3"/>
                  </a:cubicBezTo>
                  <a:cubicBezTo>
                    <a:pt x="38" y="4"/>
                    <a:pt x="42" y="4"/>
                    <a:pt x="48" y="5"/>
                  </a:cubicBezTo>
                  <a:cubicBezTo>
                    <a:pt x="49" y="5"/>
                    <a:pt x="50" y="4"/>
                    <a:pt x="51" y="2"/>
                  </a:cubicBezTo>
                  <a:cubicBezTo>
                    <a:pt x="51" y="1"/>
                    <a:pt x="52" y="0"/>
                    <a:pt x="54" y="0"/>
                  </a:cubicBezTo>
                  <a:cubicBezTo>
                    <a:pt x="54" y="0"/>
                    <a:pt x="55" y="0"/>
                    <a:pt x="56" y="1"/>
                  </a:cubicBezTo>
                  <a:cubicBezTo>
                    <a:pt x="56" y="1"/>
                    <a:pt x="57" y="1"/>
                    <a:pt x="57" y="2"/>
                  </a:cubicBezTo>
                  <a:cubicBezTo>
                    <a:pt x="57" y="2"/>
                    <a:pt x="56" y="3"/>
                    <a:pt x="56" y="5"/>
                  </a:cubicBezTo>
                  <a:cubicBezTo>
                    <a:pt x="56" y="5"/>
                    <a:pt x="54" y="9"/>
                    <a:pt x="52" y="15"/>
                  </a:cubicBezTo>
                  <a:cubicBezTo>
                    <a:pt x="50" y="19"/>
                    <a:pt x="50" y="22"/>
                    <a:pt x="50" y="23"/>
                  </a:cubicBezTo>
                  <a:cubicBezTo>
                    <a:pt x="50" y="23"/>
                    <a:pt x="50" y="25"/>
                    <a:pt x="51" y="26"/>
                  </a:cubicBezTo>
                  <a:cubicBezTo>
                    <a:pt x="53" y="29"/>
                    <a:pt x="54" y="30"/>
                    <a:pt x="55" y="32"/>
                  </a:cubicBezTo>
                  <a:cubicBezTo>
                    <a:pt x="56" y="34"/>
                    <a:pt x="56" y="37"/>
                    <a:pt x="56" y="40"/>
                  </a:cubicBezTo>
                  <a:close/>
                  <a:moveTo>
                    <a:pt x="43" y="20"/>
                  </a:moveTo>
                  <a:cubicBezTo>
                    <a:pt x="43" y="18"/>
                    <a:pt x="43" y="18"/>
                    <a:pt x="43" y="18"/>
                  </a:cubicBezTo>
                  <a:cubicBezTo>
                    <a:pt x="44" y="15"/>
                    <a:pt x="41" y="13"/>
                    <a:pt x="36" y="11"/>
                  </a:cubicBezTo>
                  <a:cubicBezTo>
                    <a:pt x="33" y="10"/>
                    <a:pt x="30" y="9"/>
                    <a:pt x="28" y="9"/>
                  </a:cubicBezTo>
                  <a:cubicBezTo>
                    <a:pt x="26" y="9"/>
                    <a:pt x="24" y="9"/>
                    <a:pt x="22" y="9"/>
                  </a:cubicBezTo>
                  <a:cubicBezTo>
                    <a:pt x="19" y="10"/>
                    <a:pt x="17" y="11"/>
                    <a:pt x="17" y="12"/>
                  </a:cubicBezTo>
                  <a:cubicBezTo>
                    <a:pt x="17" y="13"/>
                    <a:pt x="18" y="13"/>
                    <a:pt x="20" y="14"/>
                  </a:cubicBezTo>
                  <a:cubicBezTo>
                    <a:pt x="21" y="14"/>
                    <a:pt x="22" y="15"/>
                    <a:pt x="23" y="15"/>
                  </a:cubicBezTo>
                  <a:cubicBezTo>
                    <a:pt x="25" y="15"/>
                    <a:pt x="29" y="16"/>
                    <a:pt x="34" y="18"/>
                  </a:cubicBezTo>
                  <a:cubicBezTo>
                    <a:pt x="40" y="19"/>
                    <a:pt x="42" y="20"/>
                    <a:pt x="42" y="20"/>
                  </a:cubicBezTo>
                  <a:cubicBezTo>
                    <a:pt x="43" y="20"/>
                    <a:pt x="43" y="20"/>
                    <a:pt x="43" y="20"/>
                  </a:cubicBez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1"/>
            <p:cNvSpPr/>
            <p:nvPr/>
          </p:nvSpPr>
          <p:spPr bwMode="auto">
            <a:xfrm>
              <a:off x="2390776" y="822325"/>
              <a:ext cx="292100" cy="184150"/>
            </a:xfrm>
            <a:custGeom>
              <a:gdLst>
                <a:gd fmla="*/ 92 w 92" name="T0"/>
                <a:gd fmla="*/ 1 h 58" name="T1"/>
                <a:gd fmla="*/ 90 w 92" name="T2"/>
                <a:gd fmla="*/ 4 h 58" name="T3"/>
                <a:gd fmla="*/ 86 w 92" name="T4"/>
                <a:gd fmla="*/ 5 h 58" name="T5"/>
                <a:gd fmla="*/ 82 w 92" name="T6"/>
                <a:gd fmla="*/ 8 h 58" name="T7"/>
                <a:gd fmla="*/ 80 w 92" name="T8"/>
                <a:gd fmla="*/ 13 h 58" name="T9"/>
                <a:gd fmla="*/ 80 w 92" name="T10"/>
                <a:gd fmla="*/ 22 h 58" name="T11"/>
                <a:gd fmla="*/ 73 w 92" name="T12"/>
                <a:gd fmla="*/ 47 h 58" name="T13"/>
                <a:gd fmla="*/ 51 w 92" name="T14"/>
                <a:gd fmla="*/ 58 h 58" name="T15"/>
                <a:gd fmla="*/ 25 w 92" name="T16"/>
                <a:gd fmla="*/ 51 h 58" name="T17"/>
                <a:gd fmla="*/ 14 w 92" name="T18"/>
                <a:gd fmla="*/ 28 h 58" name="T19"/>
                <a:gd fmla="*/ 13 w 92" name="T20"/>
                <a:gd fmla="*/ 25 h 58" name="T21"/>
                <a:gd fmla="*/ 14 w 92" name="T22"/>
                <a:gd fmla="*/ 17 h 58" name="T23"/>
                <a:gd fmla="*/ 14 w 92" name="T24"/>
                <a:gd fmla="*/ 10 h 58" name="T25"/>
                <a:gd fmla="*/ 11 w 92" name="T26"/>
                <a:gd fmla="*/ 7 h 58" name="T27"/>
                <a:gd fmla="*/ 5 w 92" name="T28"/>
                <a:gd fmla="*/ 6 h 58" name="T29"/>
                <a:gd fmla="*/ 1 w 92" name="T30"/>
                <a:gd fmla="*/ 5 h 58" name="T31"/>
                <a:gd fmla="*/ 0 w 92" name="T32"/>
                <a:gd fmla="*/ 3 h 58" name="T33"/>
                <a:gd fmla="*/ 3 w 92" name="T34"/>
                <a:gd fmla="*/ 1 h 58" name="T35"/>
                <a:gd fmla="*/ 15 w 92" name="T36"/>
                <a:gd fmla="*/ 1 h 58" name="T37"/>
                <a:gd fmla="*/ 26 w 92" name="T38"/>
                <a:gd fmla="*/ 1 h 58" name="T39"/>
                <a:gd fmla="*/ 36 w 92" name="T40"/>
                <a:gd fmla="*/ 1 h 58" name="T41"/>
                <a:gd fmla="*/ 45 w 92" name="T42"/>
                <a:gd fmla="*/ 1 h 58" name="T43"/>
                <a:gd fmla="*/ 49 w 92" name="T44"/>
                <a:gd fmla="*/ 1 h 58" name="T45"/>
                <a:gd fmla="*/ 53 w 92" name="T46"/>
                <a:gd fmla="*/ 1 h 58" name="T47"/>
                <a:gd fmla="*/ 56 w 92" name="T48"/>
                <a:gd fmla="*/ 3 h 58" name="T49"/>
                <a:gd fmla="*/ 54 w 92" name="T50"/>
                <a:gd fmla="*/ 5 h 58" name="T51"/>
                <a:gd fmla="*/ 51 w 92" name="T52"/>
                <a:gd fmla="*/ 6 h 58" name="T53"/>
                <a:gd fmla="*/ 45 w 92" name="T54"/>
                <a:gd fmla="*/ 10 h 58" name="T55"/>
                <a:gd fmla="*/ 46 w 92" name="T56"/>
                <a:gd fmla="*/ 17 h 58" name="T57"/>
                <a:gd fmla="*/ 46 w 92" name="T58"/>
                <a:gd fmla="*/ 24 h 58" name="T59"/>
                <a:gd fmla="*/ 46 w 92" name="T60"/>
                <a:gd fmla="*/ 28 h 58" name="T61"/>
                <a:gd fmla="*/ 46 w 92" name="T62"/>
                <a:gd fmla="*/ 33 h 58" name="T63"/>
                <a:gd fmla="*/ 49 w 92" name="T64"/>
                <a:gd fmla="*/ 43 h 58" name="T65"/>
                <a:gd fmla="*/ 58 w 92" name="T66"/>
                <a:gd fmla="*/ 47 h 58" name="T67"/>
                <a:gd fmla="*/ 69 w 92" name="T68"/>
                <a:gd fmla="*/ 40 h 58" name="T69"/>
                <a:gd fmla="*/ 72 w 92" name="T70"/>
                <a:gd fmla="*/ 27 h 58" name="T71"/>
                <a:gd fmla="*/ 71 w 92" name="T72"/>
                <a:gd fmla="*/ 15 h 58" name="T73"/>
                <a:gd fmla="*/ 65 w 92" name="T74"/>
                <a:gd fmla="*/ 6 h 58" name="T75"/>
                <a:gd fmla="*/ 61 w 92" name="T76"/>
                <a:gd fmla="*/ 6 h 58" name="T77"/>
                <a:gd fmla="*/ 58 w 92" name="T78"/>
                <a:gd fmla="*/ 4 h 58" name="T79"/>
                <a:gd fmla="*/ 62 w 92" name="T80"/>
                <a:gd fmla="*/ 1 h 58" name="T81"/>
                <a:gd fmla="*/ 77 w 92" name="T82"/>
                <a:gd fmla="*/ 1 h 58" name="T83"/>
                <a:gd fmla="*/ 83 w 92" name="T84"/>
                <a:gd fmla="*/ 0 h 58" name="T85"/>
                <a:gd fmla="*/ 90 w 92" name="T86"/>
                <a:gd fmla="*/ 0 h 58" name="T87"/>
                <a:gd fmla="*/ 92 w 92" name="T88"/>
                <a:gd fmla="*/ 1 h 58" name="T8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</a:cxnLst>
              <a:rect b="b" l="0" r="r" t="0"/>
              <a:pathLst>
                <a:path h="57" w="92">
                  <a:moveTo>
                    <a:pt x="92" y="1"/>
                  </a:moveTo>
                  <a:cubicBezTo>
                    <a:pt x="92" y="3"/>
                    <a:pt x="92" y="4"/>
                    <a:pt x="90" y="4"/>
                  </a:cubicBezTo>
                  <a:cubicBezTo>
                    <a:pt x="89" y="5"/>
                    <a:pt x="87" y="5"/>
                    <a:pt x="86" y="5"/>
                  </a:cubicBezTo>
                  <a:cubicBezTo>
                    <a:pt x="84" y="6"/>
                    <a:pt x="82" y="7"/>
                    <a:pt x="82" y="8"/>
                  </a:cubicBezTo>
                  <a:cubicBezTo>
                    <a:pt x="81" y="9"/>
                    <a:pt x="81" y="11"/>
                    <a:pt x="80" y="13"/>
                  </a:cubicBezTo>
                  <a:cubicBezTo>
                    <a:pt x="80" y="14"/>
                    <a:pt x="80" y="17"/>
                    <a:pt x="80" y="22"/>
                  </a:cubicBezTo>
                  <a:cubicBezTo>
                    <a:pt x="80" y="32"/>
                    <a:pt x="78" y="40"/>
                    <a:pt x="73" y="47"/>
                  </a:cubicBezTo>
                  <a:cubicBezTo>
                    <a:pt x="68" y="55"/>
                    <a:pt x="60" y="58"/>
                    <a:pt x="51" y="58"/>
                  </a:cubicBezTo>
                  <a:cubicBezTo>
                    <a:pt x="40" y="58"/>
                    <a:pt x="32" y="56"/>
                    <a:pt x="25" y="51"/>
                  </a:cubicBezTo>
                  <a:cubicBezTo>
                    <a:pt x="18" y="46"/>
                    <a:pt x="14" y="38"/>
                    <a:pt x="14" y="28"/>
                  </a:cubicBezTo>
                  <a:cubicBezTo>
                    <a:pt x="14" y="27"/>
                    <a:pt x="13" y="26"/>
                    <a:pt x="13" y="25"/>
                  </a:cubicBezTo>
                  <a:cubicBezTo>
                    <a:pt x="13" y="23"/>
                    <a:pt x="14" y="21"/>
                    <a:pt x="14" y="17"/>
                  </a:cubicBezTo>
                  <a:cubicBezTo>
                    <a:pt x="14" y="14"/>
                    <a:pt x="14" y="12"/>
                    <a:pt x="14" y="10"/>
                  </a:cubicBezTo>
                  <a:cubicBezTo>
                    <a:pt x="14" y="9"/>
                    <a:pt x="13" y="7"/>
                    <a:pt x="11" y="7"/>
                  </a:cubicBezTo>
                  <a:cubicBezTo>
                    <a:pt x="10" y="6"/>
                    <a:pt x="8" y="6"/>
                    <a:pt x="5" y="6"/>
                  </a:cubicBezTo>
                  <a:cubicBezTo>
                    <a:pt x="3" y="6"/>
                    <a:pt x="2" y="5"/>
                    <a:pt x="1" y="5"/>
                  </a:cubicBezTo>
                  <a:cubicBezTo>
                    <a:pt x="0" y="5"/>
                    <a:pt x="0" y="4"/>
                    <a:pt x="0" y="3"/>
                  </a:cubicBezTo>
                  <a:cubicBezTo>
                    <a:pt x="0" y="1"/>
                    <a:pt x="1" y="1"/>
                    <a:pt x="3" y="1"/>
                  </a:cubicBezTo>
                  <a:cubicBezTo>
                    <a:pt x="6" y="1"/>
                    <a:pt x="10" y="1"/>
                    <a:pt x="15" y="1"/>
                  </a:cubicBezTo>
                  <a:cubicBezTo>
                    <a:pt x="20" y="1"/>
                    <a:pt x="24" y="1"/>
                    <a:pt x="26" y="1"/>
                  </a:cubicBezTo>
                  <a:cubicBezTo>
                    <a:pt x="27" y="1"/>
                    <a:pt x="30" y="1"/>
                    <a:pt x="36" y="1"/>
                  </a:cubicBezTo>
                  <a:cubicBezTo>
                    <a:pt x="39" y="1"/>
                    <a:pt x="42" y="1"/>
                    <a:pt x="45" y="1"/>
                  </a:cubicBezTo>
                  <a:cubicBezTo>
                    <a:pt x="46" y="1"/>
                    <a:pt x="47" y="1"/>
                    <a:pt x="49" y="1"/>
                  </a:cubicBezTo>
                  <a:cubicBezTo>
                    <a:pt x="51" y="1"/>
                    <a:pt x="52" y="1"/>
                    <a:pt x="53" y="1"/>
                  </a:cubicBezTo>
                  <a:cubicBezTo>
                    <a:pt x="55" y="1"/>
                    <a:pt x="56" y="1"/>
                    <a:pt x="56" y="3"/>
                  </a:cubicBezTo>
                  <a:cubicBezTo>
                    <a:pt x="56" y="4"/>
                    <a:pt x="55" y="4"/>
                    <a:pt x="54" y="5"/>
                  </a:cubicBezTo>
                  <a:cubicBezTo>
                    <a:pt x="53" y="6"/>
                    <a:pt x="52" y="6"/>
                    <a:pt x="51" y="6"/>
                  </a:cubicBezTo>
                  <a:cubicBezTo>
                    <a:pt x="47" y="6"/>
                    <a:pt x="45" y="7"/>
                    <a:pt x="45" y="10"/>
                  </a:cubicBezTo>
                  <a:cubicBezTo>
                    <a:pt x="45" y="11"/>
                    <a:pt x="46" y="14"/>
                    <a:pt x="46" y="17"/>
                  </a:cubicBezTo>
                  <a:cubicBezTo>
                    <a:pt x="46" y="20"/>
                    <a:pt x="46" y="22"/>
                    <a:pt x="46" y="24"/>
                  </a:cubicBezTo>
                  <a:cubicBezTo>
                    <a:pt x="46" y="25"/>
                    <a:pt x="46" y="26"/>
                    <a:pt x="46" y="28"/>
                  </a:cubicBezTo>
                  <a:cubicBezTo>
                    <a:pt x="46" y="30"/>
                    <a:pt x="46" y="32"/>
                    <a:pt x="46" y="33"/>
                  </a:cubicBezTo>
                  <a:cubicBezTo>
                    <a:pt x="46" y="36"/>
                    <a:pt x="47" y="40"/>
                    <a:pt x="49" y="43"/>
                  </a:cubicBezTo>
                  <a:cubicBezTo>
                    <a:pt x="51" y="46"/>
                    <a:pt x="54" y="47"/>
                    <a:pt x="58" y="47"/>
                  </a:cubicBezTo>
                  <a:cubicBezTo>
                    <a:pt x="62" y="47"/>
                    <a:pt x="66" y="45"/>
                    <a:pt x="69" y="40"/>
                  </a:cubicBezTo>
                  <a:cubicBezTo>
                    <a:pt x="71" y="36"/>
                    <a:pt x="72" y="32"/>
                    <a:pt x="72" y="27"/>
                  </a:cubicBezTo>
                  <a:cubicBezTo>
                    <a:pt x="72" y="23"/>
                    <a:pt x="72" y="19"/>
                    <a:pt x="71" y="15"/>
                  </a:cubicBezTo>
                  <a:cubicBezTo>
                    <a:pt x="69" y="10"/>
                    <a:pt x="68" y="7"/>
                    <a:pt x="65" y="6"/>
                  </a:cubicBezTo>
                  <a:cubicBezTo>
                    <a:pt x="64" y="6"/>
                    <a:pt x="62" y="6"/>
                    <a:pt x="61" y="6"/>
                  </a:cubicBezTo>
                  <a:cubicBezTo>
                    <a:pt x="59" y="5"/>
                    <a:pt x="58" y="5"/>
                    <a:pt x="58" y="4"/>
                  </a:cubicBezTo>
                  <a:cubicBezTo>
                    <a:pt x="58" y="2"/>
                    <a:pt x="59" y="1"/>
                    <a:pt x="62" y="1"/>
                  </a:cubicBezTo>
                  <a:cubicBezTo>
                    <a:pt x="77" y="1"/>
                    <a:pt x="77" y="1"/>
                    <a:pt x="77" y="1"/>
                  </a:cubicBezTo>
                  <a:cubicBezTo>
                    <a:pt x="78" y="1"/>
                    <a:pt x="80" y="1"/>
                    <a:pt x="83" y="0"/>
                  </a:cubicBezTo>
                  <a:cubicBezTo>
                    <a:pt x="87" y="0"/>
                    <a:pt x="89" y="0"/>
                    <a:pt x="90" y="0"/>
                  </a:cubicBezTo>
                  <a:cubicBezTo>
                    <a:pt x="91" y="0"/>
                    <a:pt x="92" y="0"/>
                    <a:pt x="92" y="1"/>
                  </a:cubicBez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12"/>
            <p:cNvSpPr>
              <a:spLocks noEditPoints="1"/>
            </p:cNvSpPr>
            <p:nvPr/>
          </p:nvSpPr>
          <p:spPr bwMode="auto">
            <a:xfrm>
              <a:off x="2692401" y="825500"/>
              <a:ext cx="219075" cy="180975"/>
            </a:xfrm>
            <a:custGeom>
              <a:gdLst>
                <a:gd fmla="*/ 45 w 69" name="T0"/>
                <a:gd fmla="*/ 42 h 57" name="T1"/>
                <a:gd fmla="*/ 45 w 69" name="T2"/>
                <a:gd fmla="*/ 46 h 57" name="T3"/>
                <a:gd fmla="*/ 45 w 69" name="T4"/>
                <a:gd fmla="*/ 50 h 57" name="T5"/>
                <a:gd fmla="*/ 49 w 69" name="T6"/>
                <a:gd fmla="*/ 52 h 57" name="T7"/>
                <a:gd fmla="*/ 55 w 69" name="T8"/>
                <a:gd fmla="*/ 52 h 57" name="T9"/>
                <a:gd fmla="*/ 59 w 69" name="T10"/>
                <a:gd fmla="*/ 53 h 57" name="T11"/>
                <a:gd fmla="*/ 60 w 69" name="T12"/>
                <a:gd fmla="*/ 55 h 57" name="T13"/>
                <a:gd fmla="*/ 58 w 69" name="T14"/>
                <a:gd fmla="*/ 57 h 57" name="T15"/>
                <a:gd fmla="*/ 42 w 69" name="T16"/>
                <a:gd fmla="*/ 56 h 57" name="T17"/>
                <a:gd fmla="*/ 32 w 69" name="T18"/>
                <a:gd fmla="*/ 56 h 57" name="T19"/>
                <a:gd fmla="*/ 24 w 69" name="T20"/>
                <a:gd fmla="*/ 56 h 57" name="T21"/>
                <a:gd fmla="*/ 16 w 69" name="T22"/>
                <a:gd fmla="*/ 56 h 57" name="T23"/>
                <a:gd fmla="*/ 10 w 69" name="T24"/>
                <a:gd fmla="*/ 57 h 57" name="T25"/>
                <a:gd fmla="*/ 3 w 69" name="T26"/>
                <a:gd fmla="*/ 57 h 57" name="T27"/>
                <a:gd fmla="*/ 0 w 69" name="T28"/>
                <a:gd fmla="*/ 55 h 57" name="T29"/>
                <a:gd fmla="*/ 5 w 69" name="T30"/>
                <a:gd fmla="*/ 52 h 57" name="T31"/>
                <a:gd fmla="*/ 11 w 69" name="T32"/>
                <a:gd fmla="*/ 51 h 57" name="T33"/>
                <a:gd fmla="*/ 14 w 69" name="T34"/>
                <a:gd fmla="*/ 51 h 57" name="T35"/>
                <a:gd fmla="*/ 15 w 69" name="T36"/>
                <a:gd fmla="*/ 48 h 57" name="T37"/>
                <a:gd fmla="*/ 15 w 69" name="T38"/>
                <a:gd fmla="*/ 42 h 57" name="T39"/>
                <a:gd fmla="*/ 14 w 69" name="T40"/>
                <a:gd fmla="*/ 36 h 57" name="T41"/>
                <a:gd fmla="*/ 15 w 69" name="T42"/>
                <a:gd fmla="*/ 22 h 57" name="T43"/>
                <a:gd fmla="*/ 15 w 69" name="T44"/>
                <a:gd fmla="*/ 9 h 57" name="T45"/>
                <a:gd fmla="*/ 10 w 69" name="T46"/>
                <a:gd fmla="*/ 5 h 57" name="T47"/>
                <a:gd fmla="*/ 8 w 69" name="T48"/>
                <a:gd fmla="*/ 5 h 57" name="T49"/>
                <a:gd fmla="*/ 5 w 69" name="T50"/>
                <a:gd fmla="*/ 5 h 57" name="T51"/>
                <a:gd fmla="*/ 2 w 69" name="T52"/>
                <a:gd fmla="*/ 2 h 57" name="T53"/>
                <a:gd fmla="*/ 6 w 69" name="T54"/>
                <a:gd fmla="*/ 0 h 57" name="T55"/>
                <a:gd fmla="*/ 13 w 69" name="T56"/>
                <a:gd fmla="*/ 0 h 57" name="T57"/>
                <a:gd fmla="*/ 19 w 69" name="T58"/>
                <a:gd fmla="*/ 0 h 57" name="T59"/>
                <a:gd fmla="*/ 26 w 69" name="T60"/>
                <a:gd fmla="*/ 0 h 57" name="T61"/>
                <a:gd fmla="*/ 32 w 69" name="T62"/>
                <a:gd fmla="*/ 0 h 57" name="T63"/>
                <a:gd fmla="*/ 50 w 69" name="T64"/>
                <a:gd fmla="*/ 1 h 57" name="T65"/>
                <a:gd fmla="*/ 63 w 69" name="T66"/>
                <a:gd fmla="*/ 6 h 57" name="T67"/>
                <a:gd fmla="*/ 69 w 69" name="T68"/>
                <a:gd fmla="*/ 18 h 57" name="T69"/>
                <a:gd fmla="*/ 63 w 69" name="T70"/>
                <a:gd fmla="*/ 31 h 57" name="T71"/>
                <a:gd fmla="*/ 48 w 69" name="T72"/>
                <a:gd fmla="*/ 35 h 57" name="T73"/>
                <a:gd fmla="*/ 45 w 69" name="T74"/>
                <a:gd fmla="*/ 35 h 57" name="T75"/>
                <a:gd fmla="*/ 45 w 69" name="T76"/>
                <a:gd fmla="*/ 42 h 57" name="T77"/>
                <a:gd fmla="*/ 58 w 69" name="T78"/>
                <a:gd fmla="*/ 19 h 57" name="T79"/>
                <a:gd fmla="*/ 55 w 69" name="T80"/>
                <a:gd fmla="*/ 10 h 57" name="T81"/>
                <a:gd fmla="*/ 47 w 69" name="T82"/>
                <a:gd fmla="*/ 5 h 57" name="T83"/>
                <a:gd fmla="*/ 45 w 69" name="T84"/>
                <a:gd fmla="*/ 6 h 57" name="T85"/>
                <a:gd fmla="*/ 44 w 69" name="T86"/>
                <a:gd fmla="*/ 7 h 57" name="T87"/>
                <a:gd fmla="*/ 44 w 69" name="T88"/>
                <a:gd fmla="*/ 12 h 57" name="T89"/>
                <a:gd fmla="*/ 45 w 69" name="T90"/>
                <a:gd fmla="*/ 17 h 57" name="T91"/>
                <a:gd fmla="*/ 45 w 69" name="T92"/>
                <a:gd fmla="*/ 22 h 57" name="T93"/>
                <a:gd fmla="*/ 45 w 69" name="T94"/>
                <a:gd fmla="*/ 26 h 57" name="T95"/>
                <a:gd fmla="*/ 45 w 69" name="T96"/>
                <a:gd fmla="*/ 28 h 57" name="T97"/>
                <a:gd fmla="*/ 45 w 69" name="T98"/>
                <a:gd fmla="*/ 30 h 57" name="T99"/>
                <a:gd fmla="*/ 49 w 69" name="T100"/>
                <a:gd fmla="*/ 30 h 57" name="T101"/>
                <a:gd fmla="*/ 55 w 69" name="T102"/>
                <a:gd fmla="*/ 27 h 57" name="T103"/>
                <a:gd fmla="*/ 58 w 69" name="T104"/>
                <a:gd fmla="*/ 19 h 57" name="T10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b="b" l="0" r="r" t="0"/>
              <a:pathLst>
                <a:path h="57" w="69">
                  <a:moveTo>
                    <a:pt x="45" y="42"/>
                  </a:moveTo>
                  <a:cubicBezTo>
                    <a:pt x="45" y="43"/>
                    <a:pt x="45" y="44"/>
                    <a:pt x="45" y="46"/>
                  </a:cubicBezTo>
                  <a:cubicBezTo>
                    <a:pt x="45" y="47"/>
                    <a:pt x="45" y="49"/>
                    <a:pt x="45" y="50"/>
                  </a:cubicBezTo>
                  <a:cubicBezTo>
                    <a:pt x="45" y="51"/>
                    <a:pt x="46" y="51"/>
                    <a:pt x="49" y="52"/>
                  </a:cubicBezTo>
                  <a:cubicBezTo>
                    <a:pt x="51" y="52"/>
                    <a:pt x="53" y="52"/>
                    <a:pt x="55" y="52"/>
                  </a:cubicBezTo>
                  <a:cubicBezTo>
                    <a:pt x="57" y="53"/>
                    <a:pt x="58" y="53"/>
                    <a:pt x="59" y="53"/>
                  </a:cubicBezTo>
                  <a:cubicBezTo>
                    <a:pt x="60" y="53"/>
                    <a:pt x="60" y="54"/>
                    <a:pt x="60" y="55"/>
                  </a:cubicBezTo>
                  <a:cubicBezTo>
                    <a:pt x="60" y="56"/>
                    <a:pt x="59" y="57"/>
                    <a:pt x="58" y="57"/>
                  </a:cubicBezTo>
                  <a:cubicBezTo>
                    <a:pt x="57" y="57"/>
                    <a:pt x="52" y="56"/>
                    <a:pt x="42" y="56"/>
                  </a:cubicBezTo>
                  <a:cubicBezTo>
                    <a:pt x="40" y="56"/>
                    <a:pt x="36" y="56"/>
                    <a:pt x="32" y="56"/>
                  </a:cubicBezTo>
                  <a:cubicBezTo>
                    <a:pt x="31" y="56"/>
                    <a:pt x="28" y="56"/>
                    <a:pt x="24" y="56"/>
                  </a:cubicBezTo>
                  <a:cubicBezTo>
                    <a:pt x="21" y="56"/>
                    <a:pt x="18" y="56"/>
                    <a:pt x="16" y="56"/>
                  </a:cubicBezTo>
                  <a:cubicBezTo>
                    <a:pt x="15" y="56"/>
                    <a:pt x="13" y="56"/>
                    <a:pt x="10" y="57"/>
                  </a:cubicBezTo>
                  <a:cubicBezTo>
                    <a:pt x="7" y="57"/>
                    <a:pt x="4" y="57"/>
                    <a:pt x="3" y="57"/>
                  </a:cubicBezTo>
                  <a:cubicBezTo>
                    <a:pt x="1" y="57"/>
                    <a:pt x="0" y="56"/>
                    <a:pt x="0" y="55"/>
                  </a:cubicBezTo>
                  <a:cubicBezTo>
                    <a:pt x="0" y="54"/>
                    <a:pt x="2" y="53"/>
                    <a:pt x="5" y="52"/>
                  </a:cubicBezTo>
                  <a:cubicBezTo>
                    <a:pt x="7" y="52"/>
                    <a:pt x="9" y="52"/>
                    <a:pt x="11" y="51"/>
                  </a:cubicBezTo>
                  <a:cubicBezTo>
                    <a:pt x="13" y="51"/>
                    <a:pt x="14" y="51"/>
                    <a:pt x="14" y="51"/>
                  </a:cubicBezTo>
                  <a:cubicBezTo>
                    <a:pt x="14" y="51"/>
                    <a:pt x="15" y="50"/>
                    <a:pt x="15" y="48"/>
                  </a:cubicBezTo>
                  <a:cubicBezTo>
                    <a:pt x="15" y="47"/>
                    <a:pt x="15" y="45"/>
                    <a:pt x="15" y="42"/>
                  </a:cubicBezTo>
                  <a:cubicBezTo>
                    <a:pt x="14" y="39"/>
                    <a:pt x="14" y="37"/>
                    <a:pt x="14" y="36"/>
                  </a:cubicBezTo>
                  <a:cubicBezTo>
                    <a:pt x="14" y="33"/>
                    <a:pt x="14" y="28"/>
                    <a:pt x="15" y="22"/>
                  </a:cubicBezTo>
                  <a:cubicBezTo>
                    <a:pt x="15" y="16"/>
                    <a:pt x="15" y="12"/>
                    <a:pt x="15" y="9"/>
                  </a:cubicBezTo>
                  <a:cubicBezTo>
                    <a:pt x="15" y="6"/>
                    <a:pt x="13" y="5"/>
                    <a:pt x="10" y="5"/>
                  </a:cubicBezTo>
                  <a:cubicBezTo>
                    <a:pt x="9" y="5"/>
                    <a:pt x="9" y="5"/>
                    <a:pt x="8" y="5"/>
                  </a:cubicBezTo>
                  <a:cubicBezTo>
                    <a:pt x="7" y="5"/>
                    <a:pt x="6" y="5"/>
                    <a:pt x="5" y="5"/>
                  </a:cubicBezTo>
                  <a:cubicBezTo>
                    <a:pt x="3" y="5"/>
                    <a:pt x="2" y="4"/>
                    <a:pt x="2" y="2"/>
                  </a:cubicBezTo>
                  <a:cubicBezTo>
                    <a:pt x="2" y="1"/>
                    <a:pt x="3" y="0"/>
                    <a:pt x="6" y="0"/>
                  </a:cubicBezTo>
                  <a:cubicBezTo>
                    <a:pt x="7" y="0"/>
                    <a:pt x="10" y="0"/>
                    <a:pt x="13" y="0"/>
                  </a:cubicBezTo>
                  <a:cubicBezTo>
                    <a:pt x="16" y="0"/>
                    <a:pt x="18" y="0"/>
                    <a:pt x="19" y="0"/>
                  </a:cubicBezTo>
                  <a:cubicBezTo>
                    <a:pt x="21" y="0"/>
                    <a:pt x="23" y="0"/>
                    <a:pt x="26" y="0"/>
                  </a:cubicBezTo>
                  <a:cubicBezTo>
                    <a:pt x="29" y="0"/>
                    <a:pt x="31" y="0"/>
                    <a:pt x="32" y="0"/>
                  </a:cubicBezTo>
                  <a:cubicBezTo>
                    <a:pt x="33" y="0"/>
                    <a:pt x="39" y="0"/>
                    <a:pt x="50" y="1"/>
                  </a:cubicBezTo>
                  <a:cubicBezTo>
                    <a:pt x="55" y="1"/>
                    <a:pt x="60" y="2"/>
                    <a:pt x="63" y="6"/>
                  </a:cubicBezTo>
                  <a:cubicBezTo>
                    <a:pt x="67" y="9"/>
                    <a:pt x="69" y="13"/>
                    <a:pt x="69" y="18"/>
                  </a:cubicBezTo>
                  <a:cubicBezTo>
                    <a:pt x="69" y="24"/>
                    <a:pt x="67" y="28"/>
                    <a:pt x="63" y="31"/>
                  </a:cubicBezTo>
                  <a:cubicBezTo>
                    <a:pt x="59" y="34"/>
                    <a:pt x="54" y="35"/>
                    <a:pt x="48" y="35"/>
                  </a:cubicBezTo>
                  <a:cubicBezTo>
                    <a:pt x="47" y="35"/>
                    <a:pt x="46" y="35"/>
                    <a:pt x="45" y="35"/>
                  </a:cubicBezTo>
                  <a:cubicBezTo>
                    <a:pt x="45" y="37"/>
                    <a:pt x="45" y="39"/>
                    <a:pt x="45" y="42"/>
                  </a:cubicBezTo>
                  <a:close/>
                  <a:moveTo>
                    <a:pt x="58" y="19"/>
                  </a:moveTo>
                  <a:cubicBezTo>
                    <a:pt x="58" y="16"/>
                    <a:pt x="57" y="13"/>
                    <a:pt x="55" y="10"/>
                  </a:cubicBezTo>
                  <a:cubicBezTo>
                    <a:pt x="53" y="7"/>
                    <a:pt x="50" y="5"/>
                    <a:pt x="47" y="5"/>
                  </a:cubicBezTo>
                  <a:cubicBezTo>
                    <a:pt x="46" y="5"/>
                    <a:pt x="45" y="5"/>
                    <a:pt x="45" y="6"/>
                  </a:cubicBezTo>
                  <a:cubicBezTo>
                    <a:pt x="44" y="6"/>
                    <a:pt x="44" y="6"/>
                    <a:pt x="44" y="7"/>
                  </a:cubicBezTo>
                  <a:cubicBezTo>
                    <a:pt x="44" y="9"/>
                    <a:pt x="44" y="10"/>
                    <a:pt x="44" y="12"/>
                  </a:cubicBezTo>
                  <a:cubicBezTo>
                    <a:pt x="45" y="14"/>
                    <a:pt x="45" y="16"/>
                    <a:pt x="45" y="17"/>
                  </a:cubicBezTo>
                  <a:cubicBezTo>
                    <a:pt x="45" y="18"/>
                    <a:pt x="45" y="20"/>
                    <a:pt x="45" y="22"/>
                  </a:cubicBezTo>
                  <a:cubicBezTo>
                    <a:pt x="45" y="24"/>
                    <a:pt x="45" y="25"/>
                    <a:pt x="45" y="26"/>
                  </a:cubicBezTo>
                  <a:cubicBezTo>
                    <a:pt x="45" y="27"/>
                    <a:pt x="45" y="27"/>
                    <a:pt x="45" y="28"/>
                  </a:cubicBezTo>
                  <a:cubicBezTo>
                    <a:pt x="45" y="29"/>
                    <a:pt x="45" y="30"/>
                    <a:pt x="45" y="30"/>
                  </a:cubicBezTo>
                  <a:cubicBezTo>
                    <a:pt x="46" y="30"/>
                    <a:pt x="47" y="30"/>
                    <a:pt x="49" y="30"/>
                  </a:cubicBezTo>
                  <a:cubicBezTo>
                    <a:pt x="52" y="30"/>
                    <a:pt x="54" y="29"/>
                    <a:pt x="55" y="27"/>
                  </a:cubicBezTo>
                  <a:cubicBezTo>
                    <a:pt x="57" y="25"/>
                    <a:pt x="58" y="22"/>
                    <a:pt x="58" y="19"/>
                  </a:cubicBez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13"/>
            <p:cNvSpPr/>
            <p:nvPr/>
          </p:nvSpPr>
          <p:spPr bwMode="auto">
            <a:xfrm>
              <a:off x="2924176" y="822325"/>
              <a:ext cx="238125" cy="184150"/>
            </a:xfrm>
            <a:custGeom>
              <a:gdLst>
                <a:gd fmla="*/ 75 w 75" name="T0"/>
                <a:gd fmla="*/ 37 h 58" name="T1"/>
                <a:gd fmla="*/ 74 w 75" name="T2"/>
                <a:gd fmla="*/ 46 h 58" name="T3"/>
                <a:gd fmla="*/ 73 w 75" name="T4"/>
                <a:gd fmla="*/ 55 h 58" name="T5"/>
                <a:gd fmla="*/ 66 w 75" name="T6"/>
                <a:gd fmla="*/ 58 h 58" name="T7"/>
                <a:gd fmla="*/ 54 w 75" name="T8"/>
                <a:gd fmla="*/ 57 h 58" name="T9"/>
                <a:gd fmla="*/ 42 w 75" name="T10"/>
                <a:gd fmla="*/ 57 h 58" name="T11"/>
                <a:gd fmla="*/ 12 w 75" name="T12"/>
                <a:gd fmla="*/ 58 h 58" name="T13"/>
                <a:gd fmla="*/ 3 w 75" name="T14"/>
                <a:gd fmla="*/ 58 h 58" name="T15"/>
                <a:gd fmla="*/ 2 w 75" name="T16"/>
                <a:gd fmla="*/ 57 h 58" name="T17"/>
                <a:gd fmla="*/ 1 w 75" name="T18"/>
                <a:gd fmla="*/ 56 h 58" name="T19"/>
                <a:gd fmla="*/ 3 w 75" name="T20"/>
                <a:gd fmla="*/ 54 h 58" name="T21"/>
                <a:gd fmla="*/ 5 w 75" name="T22"/>
                <a:gd fmla="*/ 53 h 58" name="T23"/>
                <a:gd fmla="*/ 10 w 75" name="T24"/>
                <a:gd fmla="*/ 53 h 58" name="T25"/>
                <a:gd fmla="*/ 16 w 75" name="T26"/>
                <a:gd fmla="*/ 48 h 58" name="T27"/>
                <a:gd fmla="*/ 15 w 75" name="T28"/>
                <a:gd fmla="*/ 38 h 58" name="T29"/>
                <a:gd fmla="*/ 15 w 75" name="T30"/>
                <a:gd fmla="*/ 27 h 58" name="T31"/>
                <a:gd fmla="*/ 15 w 75" name="T32"/>
                <a:gd fmla="*/ 19 h 58" name="T33"/>
                <a:gd fmla="*/ 15 w 75" name="T34"/>
                <a:gd fmla="*/ 10 h 58" name="T35"/>
                <a:gd fmla="*/ 12 w 75" name="T36"/>
                <a:gd fmla="*/ 6 h 58" name="T37"/>
                <a:gd fmla="*/ 5 w 75" name="T38"/>
                <a:gd fmla="*/ 5 h 58" name="T39"/>
                <a:gd fmla="*/ 0 w 75" name="T40"/>
                <a:gd fmla="*/ 3 h 58" name="T41"/>
                <a:gd fmla="*/ 2 w 75" name="T42"/>
                <a:gd fmla="*/ 0 h 58" name="T43"/>
                <a:gd fmla="*/ 11 w 75" name="T44"/>
                <a:gd fmla="*/ 1 h 58" name="T45"/>
                <a:gd fmla="*/ 32 w 75" name="T46"/>
                <a:gd fmla="*/ 1 h 58" name="T47"/>
                <a:gd fmla="*/ 55 w 75" name="T48"/>
                <a:gd fmla="*/ 1 h 58" name="T49"/>
                <a:gd fmla="*/ 69 w 75" name="T50"/>
                <a:gd fmla="*/ 0 h 58" name="T51"/>
                <a:gd fmla="*/ 72 w 75" name="T52"/>
                <a:gd fmla="*/ 4 h 58" name="T53"/>
                <a:gd fmla="*/ 72 w 75" name="T54"/>
                <a:gd fmla="*/ 9 h 58" name="T55"/>
                <a:gd fmla="*/ 71 w 75" name="T56"/>
                <a:gd fmla="*/ 18 h 58" name="T57"/>
                <a:gd fmla="*/ 69 w 75" name="T58"/>
                <a:gd fmla="*/ 20 h 58" name="T59"/>
                <a:gd fmla="*/ 67 w 75" name="T60"/>
                <a:gd fmla="*/ 20 h 58" name="T61"/>
                <a:gd fmla="*/ 67 w 75" name="T62"/>
                <a:gd fmla="*/ 18 h 58" name="T63"/>
                <a:gd fmla="*/ 66 w 75" name="T64"/>
                <a:gd fmla="*/ 16 h 58" name="T65"/>
                <a:gd fmla="*/ 58 w 75" name="T66"/>
                <a:gd fmla="*/ 8 h 58" name="T67"/>
                <a:gd fmla="*/ 48 w 75" name="T68"/>
                <a:gd fmla="*/ 7 h 58" name="T69"/>
                <a:gd fmla="*/ 47 w 75" name="T70"/>
                <a:gd fmla="*/ 7 h 58" name="T71"/>
                <a:gd fmla="*/ 46 w 75" name="T72"/>
                <a:gd fmla="*/ 8 h 58" name="T73"/>
                <a:gd fmla="*/ 46 w 75" name="T74"/>
                <a:gd fmla="*/ 13 h 58" name="T75"/>
                <a:gd fmla="*/ 46 w 75" name="T76"/>
                <a:gd fmla="*/ 21 h 58" name="T77"/>
                <a:gd fmla="*/ 49 w 75" name="T78"/>
                <a:gd fmla="*/ 24 h 58" name="T79"/>
                <a:gd fmla="*/ 52 w 75" name="T80"/>
                <a:gd fmla="*/ 23 h 58" name="T81"/>
                <a:gd fmla="*/ 55 w 75" name="T82"/>
                <a:gd fmla="*/ 23 h 58" name="T83"/>
                <a:gd fmla="*/ 61 w 75" name="T84"/>
                <a:gd fmla="*/ 24 h 58" name="T85"/>
                <a:gd fmla="*/ 63 w 75" name="T86"/>
                <a:gd fmla="*/ 29 h 58" name="T87"/>
                <a:gd fmla="*/ 62 w 75" name="T88"/>
                <a:gd fmla="*/ 38 h 58" name="T89"/>
                <a:gd fmla="*/ 60 w 75" name="T90"/>
                <a:gd fmla="*/ 41 h 58" name="T91"/>
                <a:gd fmla="*/ 58 w 75" name="T92"/>
                <a:gd fmla="*/ 40 h 58" name="T93"/>
                <a:gd fmla="*/ 58 w 75" name="T94"/>
                <a:gd fmla="*/ 38 h 58" name="T95"/>
                <a:gd fmla="*/ 58 w 75" name="T96"/>
                <a:gd fmla="*/ 37 h 58" name="T97"/>
                <a:gd fmla="*/ 55 w 75" name="T98"/>
                <a:gd fmla="*/ 31 h 58" name="T99"/>
                <a:gd fmla="*/ 48 w 75" name="T100"/>
                <a:gd fmla="*/ 28 h 58" name="T101"/>
                <a:gd fmla="*/ 47 w 75" name="T102"/>
                <a:gd fmla="*/ 29 h 58" name="T103"/>
                <a:gd fmla="*/ 46 w 75" name="T104"/>
                <a:gd fmla="*/ 42 h 58" name="T105"/>
                <a:gd fmla="*/ 46 w 75" name="T106"/>
                <a:gd fmla="*/ 50 h 58" name="T107"/>
                <a:gd fmla="*/ 47 w 75" name="T108"/>
                <a:gd fmla="*/ 52 h 58" name="T109"/>
                <a:gd fmla="*/ 62 w 75" name="T110"/>
                <a:gd fmla="*/ 46 h 58" name="T111"/>
                <a:gd fmla="*/ 70 w 75" name="T112"/>
                <a:gd fmla="*/ 39 h 58" name="T113"/>
                <a:gd fmla="*/ 71 w 75" name="T114"/>
                <a:gd fmla="*/ 36 h 58" name="T115"/>
                <a:gd fmla="*/ 73 w 75" name="T116"/>
                <a:gd fmla="*/ 35 h 58" name="T117"/>
                <a:gd fmla="*/ 75 w 75" name="T118"/>
                <a:gd fmla="*/ 36 h 58" name="T119"/>
                <a:gd fmla="*/ 75 w 75" name="T120"/>
                <a:gd fmla="*/ 37 h 58" name="T12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b="b" l="0" r="r" t="0"/>
              <a:pathLst>
                <a:path h="57" w="75">
                  <a:moveTo>
                    <a:pt x="75" y="37"/>
                  </a:moveTo>
                  <a:cubicBezTo>
                    <a:pt x="75" y="40"/>
                    <a:pt x="75" y="43"/>
                    <a:pt x="74" y="46"/>
                  </a:cubicBezTo>
                  <a:cubicBezTo>
                    <a:pt x="74" y="49"/>
                    <a:pt x="73" y="52"/>
                    <a:pt x="73" y="55"/>
                  </a:cubicBezTo>
                  <a:cubicBezTo>
                    <a:pt x="72" y="57"/>
                    <a:pt x="70" y="58"/>
                    <a:pt x="66" y="58"/>
                  </a:cubicBezTo>
                  <a:cubicBezTo>
                    <a:pt x="64" y="58"/>
                    <a:pt x="60" y="57"/>
                    <a:pt x="54" y="57"/>
                  </a:cubicBezTo>
                  <a:cubicBezTo>
                    <a:pt x="48" y="57"/>
                    <a:pt x="44" y="57"/>
                    <a:pt x="42" y="57"/>
                  </a:cubicBezTo>
                  <a:cubicBezTo>
                    <a:pt x="29" y="57"/>
                    <a:pt x="19" y="57"/>
                    <a:pt x="12" y="58"/>
                  </a:cubicBezTo>
                  <a:cubicBezTo>
                    <a:pt x="3" y="58"/>
                    <a:pt x="3" y="58"/>
                    <a:pt x="3" y="58"/>
                  </a:cubicBezTo>
                  <a:cubicBezTo>
                    <a:pt x="3" y="58"/>
                    <a:pt x="2" y="58"/>
                    <a:pt x="2" y="57"/>
                  </a:cubicBezTo>
                  <a:cubicBezTo>
                    <a:pt x="1" y="57"/>
                    <a:pt x="1" y="56"/>
                    <a:pt x="1" y="56"/>
                  </a:cubicBezTo>
                  <a:cubicBezTo>
                    <a:pt x="1" y="55"/>
                    <a:pt x="2" y="54"/>
                    <a:pt x="3" y="54"/>
                  </a:cubicBezTo>
                  <a:cubicBezTo>
                    <a:pt x="3" y="54"/>
                    <a:pt x="4" y="54"/>
                    <a:pt x="5" y="53"/>
                  </a:cubicBezTo>
                  <a:cubicBezTo>
                    <a:pt x="6" y="53"/>
                    <a:pt x="8" y="53"/>
                    <a:pt x="10" y="53"/>
                  </a:cubicBezTo>
                  <a:cubicBezTo>
                    <a:pt x="14" y="53"/>
                    <a:pt x="16" y="51"/>
                    <a:pt x="16" y="48"/>
                  </a:cubicBezTo>
                  <a:cubicBezTo>
                    <a:pt x="16" y="47"/>
                    <a:pt x="15" y="44"/>
                    <a:pt x="15" y="38"/>
                  </a:cubicBezTo>
                  <a:cubicBezTo>
                    <a:pt x="15" y="34"/>
                    <a:pt x="15" y="30"/>
                    <a:pt x="15" y="27"/>
                  </a:cubicBezTo>
                  <a:cubicBezTo>
                    <a:pt x="15" y="27"/>
                    <a:pt x="15" y="24"/>
                    <a:pt x="15" y="19"/>
                  </a:cubicBezTo>
                  <a:cubicBezTo>
                    <a:pt x="15" y="14"/>
                    <a:pt x="15" y="11"/>
                    <a:pt x="15" y="10"/>
                  </a:cubicBezTo>
                  <a:cubicBezTo>
                    <a:pt x="15" y="9"/>
                    <a:pt x="14" y="7"/>
                    <a:pt x="12" y="6"/>
                  </a:cubicBezTo>
                  <a:cubicBezTo>
                    <a:pt x="12" y="6"/>
                    <a:pt x="9" y="5"/>
                    <a:pt x="5" y="5"/>
                  </a:cubicBezTo>
                  <a:cubicBezTo>
                    <a:pt x="1" y="4"/>
                    <a:pt x="0" y="4"/>
                    <a:pt x="0" y="3"/>
                  </a:cubicBezTo>
                  <a:cubicBezTo>
                    <a:pt x="0" y="1"/>
                    <a:pt x="0" y="0"/>
                    <a:pt x="2" y="0"/>
                  </a:cubicBezTo>
                  <a:cubicBezTo>
                    <a:pt x="1" y="0"/>
                    <a:pt x="4" y="1"/>
                    <a:pt x="11" y="1"/>
                  </a:cubicBezTo>
                  <a:cubicBezTo>
                    <a:pt x="17" y="1"/>
                    <a:pt x="24" y="1"/>
                    <a:pt x="32" y="1"/>
                  </a:cubicBezTo>
                  <a:cubicBezTo>
                    <a:pt x="42" y="1"/>
                    <a:pt x="50" y="1"/>
                    <a:pt x="55" y="1"/>
                  </a:cubicBezTo>
                  <a:cubicBezTo>
                    <a:pt x="60" y="1"/>
                    <a:pt x="65" y="0"/>
                    <a:pt x="69" y="0"/>
                  </a:cubicBezTo>
                  <a:cubicBezTo>
                    <a:pt x="71" y="0"/>
                    <a:pt x="72" y="2"/>
                    <a:pt x="72" y="4"/>
                  </a:cubicBezTo>
                  <a:cubicBezTo>
                    <a:pt x="72" y="4"/>
                    <a:pt x="72" y="6"/>
                    <a:pt x="72" y="9"/>
                  </a:cubicBezTo>
                  <a:cubicBezTo>
                    <a:pt x="72" y="11"/>
                    <a:pt x="72" y="14"/>
                    <a:pt x="71" y="18"/>
                  </a:cubicBezTo>
                  <a:cubicBezTo>
                    <a:pt x="71" y="19"/>
                    <a:pt x="70" y="20"/>
                    <a:pt x="69" y="20"/>
                  </a:cubicBezTo>
                  <a:cubicBezTo>
                    <a:pt x="68" y="20"/>
                    <a:pt x="68" y="20"/>
                    <a:pt x="67" y="20"/>
                  </a:cubicBezTo>
                  <a:cubicBezTo>
                    <a:pt x="67" y="19"/>
                    <a:pt x="67" y="19"/>
                    <a:pt x="67" y="18"/>
                  </a:cubicBezTo>
                  <a:cubicBezTo>
                    <a:pt x="67" y="17"/>
                    <a:pt x="67" y="16"/>
                    <a:pt x="66" y="16"/>
                  </a:cubicBezTo>
                  <a:cubicBezTo>
                    <a:pt x="65" y="12"/>
                    <a:pt x="62" y="10"/>
                    <a:pt x="58" y="8"/>
                  </a:cubicBezTo>
                  <a:cubicBezTo>
                    <a:pt x="55" y="7"/>
                    <a:pt x="52" y="7"/>
                    <a:pt x="48" y="7"/>
                  </a:cubicBezTo>
                  <a:cubicBezTo>
                    <a:pt x="47" y="7"/>
                    <a:pt x="47" y="7"/>
                    <a:pt x="47" y="7"/>
                  </a:cubicBezTo>
                  <a:cubicBezTo>
                    <a:pt x="46" y="8"/>
                    <a:pt x="46" y="8"/>
                    <a:pt x="46" y="8"/>
                  </a:cubicBezTo>
                  <a:cubicBezTo>
                    <a:pt x="46" y="10"/>
                    <a:pt x="46" y="11"/>
                    <a:pt x="46" y="13"/>
                  </a:cubicBezTo>
                  <a:cubicBezTo>
                    <a:pt x="46" y="17"/>
                    <a:pt x="46" y="19"/>
                    <a:pt x="46" y="21"/>
                  </a:cubicBezTo>
                  <a:cubicBezTo>
                    <a:pt x="46" y="23"/>
                    <a:pt x="47" y="24"/>
                    <a:pt x="49" y="24"/>
                  </a:cubicBezTo>
                  <a:cubicBezTo>
                    <a:pt x="49" y="24"/>
                    <a:pt x="50" y="23"/>
                    <a:pt x="52" y="23"/>
                  </a:cubicBezTo>
                  <a:cubicBezTo>
                    <a:pt x="53" y="23"/>
                    <a:pt x="54" y="23"/>
                    <a:pt x="55" y="23"/>
                  </a:cubicBezTo>
                  <a:cubicBezTo>
                    <a:pt x="57" y="23"/>
                    <a:pt x="59" y="23"/>
                    <a:pt x="61" y="24"/>
                  </a:cubicBezTo>
                  <a:cubicBezTo>
                    <a:pt x="62" y="24"/>
                    <a:pt x="63" y="26"/>
                    <a:pt x="63" y="29"/>
                  </a:cubicBezTo>
                  <a:cubicBezTo>
                    <a:pt x="63" y="31"/>
                    <a:pt x="63" y="34"/>
                    <a:pt x="62" y="38"/>
                  </a:cubicBezTo>
                  <a:cubicBezTo>
                    <a:pt x="61" y="40"/>
                    <a:pt x="61" y="41"/>
                    <a:pt x="60" y="41"/>
                  </a:cubicBezTo>
                  <a:cubicBezTo>
                    <a:pt x="59" y="41"/>
                    <a:pt x="58" y="40"/>
                    <a:pt x="58" y="40"/>
                  </a:cubicBezTo>
                  <a:cubicBezTo>
                    <a:pt x="58" y="39"/>
                    <a:pt x="58" y="39"/>
                    <a:pt x="58" y="38"/>
                  </a:cubicBezTo>
                  <a:cubicBezTo>
                    <a:pt x="58" y="38"/>
                    <a:pt x="58" y="37"/>
                    <a:pt x="58" y="37"/>
                  </a:cubicBezTo>
                  <a:cubicBezTo>
                    <a:pt x="58" y="35"/>
                    <a:pt x="57" y="33"/>
                    <a:pt x="55" y="31"/>
                  </a:cubicBezTo>
                  <a:cubicBezTo>
                    <a:pt x="53" y="29"/>
                    <a:pt x="51" y="28"/>
                    <a:pt x="48" y="28"/>
                  </a:cubicBezTo>
                  <a:cubicBezTo>
                    <a:pt x="48" y="28"/>
                    <a:pt x="47" y="28"/>
                    <a:pt x="47" y="29"/>
                  </a:cubicBezTo>
                  <a:cubicBezTo>
                    <a:pt x="47" y="32"/>
                    <a:pt x="47" y="36"/>
                    <a:pt x="46" y="42"/>
                  </a:cubicBezTo>
                  <a:cubicBezTo>
                    <a:pt x="46" y="48"/>
                    <a:pt x="46" y="51"/>
                    <a:pt x="46" y="50"/>
                  </a:cubicBezTo>
                  <a:cubicBezTo>
                    <a:pt x="46" y="51"/>
                    <a:pt x="46" y="52"/>
                    <a:pt x="47" y="52"/>
                  </a:cubicBezTo>
                  <a:cubicBezTo>
                    <a:pt x="51" y="52"/>
                    <a:pt x="56" y="50"/>
                    <a:pt x="62" y="46"/>
                  </a:cubicBezTo>
                  <a:cubicBezTo>
                    <a:pt x="66" y="44"/>
                    <a:pt x="69" y="41"/>
                    <a:pt x="70" y="39"/>
                  </a:cubicBezTo>
                  <a:cubicBezTo>
                    <a:pt x="71" y="38"/>
                    <a:pt x="71" y="37"/>
                    <a:pt x="71" y="36"/>
                  </a:cubicBezTo>
                  <a:cubicBezTo>
                    <a:pt x="72" y="35"/>
                    <a:pt x="72" y="35"/>
                    <a:pt x="73" y="35"/>
                  </a:cubicBezTo>
                  <a:cubicBezTo>
                    <a:pt x="74" y="35"/>
                    <a:pt x="74" y="35"/>
                    <a:pt x="75" y="36"/>
                  </a:cubicBezTo>
                  <a:cubicBezTo>
                    <a:pt x="75" y="36"/>
                    <a:pt x="75" y="37"/>
                    <a:pt x="75" y="37"/>
                  </a:cubicBez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" name="Freeform 14"/>
            <p:cNvSpPr>
              <a:spLocks noEditPoints="1"/>
            </p:cNvSpPr>
            <p:nvPr/>
          </p:nvSpPr>
          <p:spPr bwMode="auto">
            <a:xfrm>
              <a:off x="3178176" y="825500"/>
              <a:ext cx="285750" cy="180975"/>
            </a:xfrm>
            <a:custGeom>
              <a:gdLst>
                <a:gd fmla="*/ 90 w 90" name="T0"/>
                <a:gd fmla="*/ 55 h 57" name="T1"/>
                <a:gd fmla="*/ 89 w 90" name="T2"/>
                <a:gd fmla="*/ 56 h 57" name="T3"/>
                <a:gd fmla="*/ 86 w 90" name="T4"/>
                <a:gd fmla="*/ 57 h 57" name="T5"/>
                <a:gd fmla="*/ 78 w 90" name="T6"/>
                <a:gd fmla="*/ 56 h 57" name="T7"/>
                <a:gd fmla="*/ 70 w 90" name="T8"/>
                <a:gd fmla="*/ 56 h 57" name="T9"/>
                <a:gd fmla="*/ 67 w 90" name="T10"/>
                <a:gd fmla="*/ 56 h 57" name="T11"/>
                <a:gd fmla="*/ 62 w 90" name="T12"/>
                <a:gd fmla="*/ 56 h 57" name="T13"/>
                <a:gd fmla="*/ 59 w 90" name="T14"/>
                <a:gd fmla="*/ 53 h 57" name="T15"/>
                <a:gd fmla="*/ 57 w 90" name="T16"/>
                <a:gd fmla="*/ 45 h 57" name="T17"/>
                <a:gd fmla="*/ 53 w 90" name="T18"/>
                <a:gd fmla="*/ 37 h 57" name="T19"/>
                <a:gd fmla="*/ 45 w 90" name="T20"/>
                <a:gd fmla="*/ 31 h 57" name="T21"/>
                <a:gd fmla="*/ 45 w 90" name="T22"/>
                <a:gd fmla="*/ 40 h 57" name="T23"/>
                <a:gd fmla="*/ 44 w 90" name="T24"/>
                <a:gd fmla="*/ 45 h 57" name="T25"/>
                <a:gd fmla="*/ 44 w 90" name="T26"/>
                <a:gd fmla="*/ 49 h 57" name="T27"/>
                <a:gd fmla="*/ 46 w 90" name="T28"/>
                <a:gd fmla="*/ 51 h 57" name="T29"/>
                <a:gd fmla="*/ 51 w 90" name="T30"/>
                <a:gd fmla="*/ 51 h 57" name="T31"/>
                <a:gd fmla="*/ 54 w 90" name="T32"/>
                <a:gd fmla="*/ 52 h 57" name="T33"/>
                <a:gd fmla="*/ 56 w 90" name="T34"/>
                <a:gd fmla="*/ 55 h 57" name="T35"/>
                <a:gd fmla="*/ 55 w 90" name="T36"/>
                <a:gd fmla="*/ 56 h 57" name="T37"/>
                <a:gd fmla="*/ 53 w 90" name="T38"/>
                <a:gd fmla="*/ 57 h 57" name="T39"/>
                <a:gd fmla="*/ 25 w 90" name="T40"/>
                <a:gd fmla="*/ 56 h 57" name="T41"/>
                <a:gd fmla="*/ 18 w 90" name="T42"/>
                <a:gd fmla="*/ 56 h 57" name="T43"/>
                <a:gd fmla="*/ 3 w 90" name="T44"/>
                <a:gd fmla="*/ 57 h 57" name="T45"/>
                <a:gd fmla="*/ 1 w 90" name="T46"/>
                <a:gd fmla="*/ 56 h 57" name="T47"/>
                <a:gd fmla="*/ 0 w 90" name="T48"/>
                <a:gd fmla="*/ 54 h 57" name="T49"/>
                <a:gd fmla="*/ 3 w 90" name="T50"/>
                <a:gd fmla="*/ 52 h 57" name="T51"/>
                <a:gd fmla="*/ 10 w 90" name="T52"/>
                <a:gd fmla="*/ 51 h 57" name="T53"/>
                <a:gd fmla="*/ 13 w 90" name="T54"/>
                <a:gd fmla="*/ 49 h 57" name="T55"/>
                <a:gd fmla="*/ 14 w 90" name="T56"/>
                <a:gd fmla="*/ 46 h 57" name="T57"/>
                <a:gd fmla="*/ 14 w 90" name="T58"/>
                <a:gd fmla="*/ 37 h 57" name="T59"/>
                <a:gd fmla="*/ 14 w 90" name="T60"/>
                <a:gd fmla="*/ 31 h 57" name="T61"/>
                <a:gd fmla="*/ 14 w 90" name="T62"/>
                <a:gd fmla="*/ 27 h 57" name="T63"/>
                <a:gd fmla="*/ 14 w 90" name="T64"/>
                <a:gd fmla="*/ 17 h 57" name="T65"/>
                <a:gd fmla="*/ 15 w 90" name="T66"/>
                <a:gd fmla="*/ 10 h 57" name="T67"/>
                <a:gd fmla="*/ 14 w 90" name="T68"/>
                <a:gd fmla="*/ 6 h 57" name="T69"/>
                <a:gd fmla="*/ 11 w 90" name="T70"/>
                <a:gd fmla="*/ 4 h 57" name="T71"/>
                <a:gd fmla="*/ 8 w 90" name="T72"/>
                <a:gd fmla="*/ 5 h 57" name="T73"/>
                <a:gd fmla="*/ 5 w 90" name="T74"/>
                <a:gd fmla="*/ 5 h 57" name="T75"/>
                <a:gd fmla="*/ 2 w 90" name="T76"/>
                <a:gd fmla="*/ 4 h 57" name="T77"/>
                <a:gd fmla="*/ 1 w 90" name="T78"/>
                <a:gd fmla="*/ 2 h 57" name="T79"/>
                <a:gd fmla="*/ 6 w 90" name="T80"/>
                <a:gd fmla="*/ 0 h 57" name="T81"/>
                <a:gd fmla="*/ 9 w 90" name="T82"/>
                <a:gd fmla="*/ 0 h 57" name="T83"/>
                <a:gd fmla="*/ 20 w 90" name="T84"/>
                <a:gd fmla="*/ 0 h 57" name="T85"/>
                <a:gd fmla="*/ 31 w 90" name="T86"/>
                <a:gd fmla="*/ 0 h 57" name="T87"/>
                <a:gd fmla="*/ 46 w 90" name="T88"/>
                <a:gd fmla="*/ 0 h 57" name="T89"/>
                <a:gd fmla="*/ 62 w 90" name="T90"/>
                <a:gd fmla="*/ 5 h 57" name="T91"/>
                <a:gd fmla="*/ 68 w 90" name="T92"/>
                <a:gd fmla="*/ 18 h 57" name="T93"/>
                <a:gd fmla="*/ 65 w 90" name="T94"/>
                <a:gd fmla="*/ 23 h 57" name="T95"/>
                <a:gd fmla="*/ 61 w 90" name="T96"/>
                <a:gd fmla="*/ 27 h 57" name="T97"/>
                <a:gd fmla="*/ 81 w 90" name="T98"/>
                <a:gd fmla="*/ 48 h 57" name="T99"/>
                <a:gd fmla="*/ 88 w 90" name="T100"/>
                <a:gd fmla="*/ 52 h 57" name="T101"/>
                <a:gd fmla="*/ 90 w 90" name="T102"/>
                <a:gd fmla="*/ 55 h 57" name="T103"/>
                <a:gd fmla="*/ 58 w 90" name="T104"/>
                <a:gd fmla="*/ 19 h 57" name="T105"/>
                <a:gd fmla="*/ 49 w 90" name="T106"/>
                <a:gd fmla="*/ 7 h 57" name="T107"/>
                <a:gd fmla="*/ 45 w 90" name="T108"/>
                <a:gd fmla="*/ 6 h 57" name="T109"/>
                <a:gd fmla="*/ 43 w 90" name="T110"/>
                <a:gd fmla="*/ 8 h 57" name="T111"/>
                <a:gd fmla="*/ 44 w 90" name="T112"/>
                <a:gd fmla="*/ 24 h 57" name="T113"/>
                <a:gd fmla="*/ 53 w 90" name="T114"/>
                <a:gd fmla="*/ 25 h 57" name="T115"/>
                <a:gd fmla="*/ 58 w 90" name="T116"/>
                <a:gd fmla="*/ 19 h 57" name="T11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b="b" l="0" r="r" t="0"/>
              <a:pathLst>
                <a:path h="57" w="90">
                  <a:moveTo>
                    <a:pt x="90" y="55"/>
                  </a:moveTo>
                  <a:cubicBezTo>
                    <a:pt x="90" y="55"/>
                    <a:pt x="90" y="56"/>
                    <a:pt x="89" y="56"/>
                  </a:cubicBezTo>
                  <a:cubicBezTo>
                    <a:pt x="88" y="56"/>
                    <a:pt x="87" y="57"/>
                    <a:pt x="86" y="57"/>
                  </a:cubicBezTo>
                  <a:cubicBezTo>
                    <a:pt x="85" y="57"/>
                    <a:pt x="82" y="56"/>
                    <a:pt x="78" y="56"/>
                  </a:cubicBezTo>
                  <a:cubicBezTo>
                    <a:pt x="75" y="56"/>
                    <a:pt x="72" y="56"/>
                    <a:pt x="70" y="56"/>
                  </a:cubicBezTo>
                  <a:cubicBezTo>
                    <a:pt x="70" y="56"/>
                    <a:pt x="69" y="56"/>
                    <a:pt x="67" y="56"/>
                  </a:cubicBezTo>
                  <a:cubicBezTo>
                    <a:pt x="65" y="56"/>
                    <a:pt x="63" y="56"/>
                    <a:pt x="62" y="56"/>
                  </a:cubicBezTo>
                  <a:cubicBezTo>
                    <a:pt x="60" y="56"/>
                    <a:pt x="59" y="55"/>
                    <a:pt x="59" y="53"/>
                  </a:cubicBezTo>
                  <a:cubicBezTo>
                    <a:pt x="58" y="50"/>
                    <a:pt x="58" y="48"/>
                    <a:pt x="57" y="45"/>
                  </a:cubicBezTo>
                  <a:cubicBezTo>
                    <a:pt x="56" y="42"/>
                    <a:pt x="55" y="39"/>
                    <a:pt x="53" y="37"/>
                  </a:cubicBezTo>
                  <a:cubicBezTo>
                    <a:pt x="51" y="34"/>
                    <a:pt x="48" y="32"/>
                    <a:pt x="45" y="31"/>
                  </a:cubicBezTo>
                  <a:cubicBezTo>
                    <a:pt x="45" y="35"/>
                    <a:pt x="45" y="39"/>
                    <a:pt x="45" y="40"/>
                  </a:cubicBezTo>
                  <a:cubicBezTo>
                    <a:pt x="45" y="42"/>
                    <a:pt x="45" y="43"/>
                    <a:pt x="44" y="45"/>
                  </a:cubicBezTo>
                  <a:cubicBezTo>
                    <a:pt x="44" y="46"/>
                    <a:pt x="44" y="48"/>
                    <a:pt x="44" y="49"/>
                  </a:cubicBezTo>
                  <a:cubicBezTo>
                    <a:pt x="44" y="50"/>
                    <a:pt x="44" y="51"/>
                    <a:pt x="46" y="51"/>
                  </a:cubicBezTo>
                  <a:cubicBezTo>
                    <a:pt x="47" y="51"/>
                    <a:pt x="49" y="51"/>
                    <a:pt x="51" y="51"/>
                  </a:cubicBezTo>
                  <a:cubicBezTo>
                    <a:pt x="52" y="52"/>
                    <a:pt x="53" y="52"/>
                    <a:pt x="54" y="52"/>
                  </a:cubicBezTo>
                  <a:cubicBezTo>
                    <a:pt x="55" y="53"/>
                    <a:pt x="56" y="54"/>
                    <a:pt x="56" y="55"/>
                  </a:cubicBezTo>
                  <a:cubicBezTo>
                    <a:pt x="56" y="55"/>
                    <a:pt x="55" y="56"/>
                    <a:pt x="55" y="56"/>
                  </a:cubicBezTo>
                  <a:cubicBezTo>
                    <a:pt x="54" y="57"/>
                    <a:pt x="53" y="57"/>
                    <a:pt x="53" y="57"/>
                  </a:cubicBezTo>
                  <a:cubicBezTo>
                    <a:pt x="51" y="57"/>
                    <a:pt x="42" y="56"/>
                    <a:pt x="25" y="56"/>
                  </a:cubicBezTo>
                  <a:cubicBezTo>
                    <a:pt x="23" y="56"/>
                    <a:pt x="20" y="56"/>
                    <a:pt x="18" y="56"/>
                  </a:cubicBezTo>
                  <a:cubicBezTo>
                    <a:pt x="13" y="56"/>
                    <a:pt x="8" y="56"/>
                    <a:pt x="3" y="57"/>
                  </a:cubicBezTo>
                  <a:cubicBezTo>
                    <a:pt x="2" y="57"/>
                    <a:pt x="1" y="56"/>
                    <a:pt x="1" y="56"/>
                  </a:cubicBezTo>
                  <a:cubicBezTo>
                    <a:pt x="0" y="56"/>
                    <a:pt x="0" y="55"/>
                    <a:pt x="0" y="54"/>
                  </a:cubicBezTo>
                  <a:cubicBezTo>
                    <a:pt x="0" y="53"/>
                    <a:pt x="1" y="52"/>
                    <a:pt x="3" y="52"/>
                  </a:cubicBezTo>
                  <a:cubicBezTo>
                    <a:pt x="6" y="52"/>
                    <a:pt x="8" y="51"/>
                    <a:pt x="10" y="51"/>
                  </a:cubicBezTo>
                  <a:cubicBezTo>
                    <a:pt x="12" y="50"/>
                    <a:pt x="13" y="50"/>
                    <a:pt x="13" y="49"/>
                  </a:cubicBezTo>
                  <a:cubicBezTo>
                    <a:pt x="14" y="49"/>
                    <a:pt x="14" y="47"/>
                    <a:pt x="14" y="46"/>
                  </a:cubicBezTo>
                  <a:cubicBezTo>
                    <a:pt x="14" y="43"/>
                    <a:pt x="14" y="41"/>
                    <a:pt x="14" y="37"/>
                  </a:cubicBezTo>
                  <a:cubicBezTo>
                    <a:pt x="14" y="35"/>
                    <a:pt x="14" y="33"/>
                    <a:pt x="14" y="31"/>
                  </a:cubicBezTo>
                  <a:cubicBezTo>
                    <a:pt x="14" y="29"/>
                    <a:pt x="14" y="28"/>
                    <a:pt x="14" y="27"/>
                  </a:cubicBezTo>
                  <a:cubicBezTo>
                    <a:pt x="14" y="24"/>
                    <a:pt x="14" y="21"/>
                    <a:pt x="14" y="17"/>
                  </a:cubicBezTo>
                  <a:cubicBezTo>
                    <a:pt x="15" y="13"/>
                    <a:pt x="15" y="10"/>
                    <a:pt x="15" y="10"/>
                  </a:cubicBezTo>
                  <a:cubicBezTo>
                    <a:pt x="15" y="8"/>
                    <a:pt x="14" y="7"/>
                    <a:pt x="14" y="6"/>
                  </a:cubicBezTo>
                  <a:cubicBezTo>
                    <a:pt x="14" y="5"/>
                    <a:pt x="12" y="4"/>
                    <a:pt x="11" y="4"/>
                  </a:cubicBezTo>
                  <a:cubicBezTo>
                    <a:pt x="11" y="4"/>
                    <a:pt x="10" y="4"/>
                    <a:pt x="8" y="5"/>
                  </a:cubicBezTo>
                  <a:cubicBezTo>
                    <a:pt x="6" y="5"/>
                    <a:pt x="5" y="5"/>
                    <a:pt x="5" y="5"/>
                  </a:cubicBezTo>
                  <a:cubicBezTo>
                    <a:pt x="3" y="5"/>
                    <a:pt x="2" y="5"/>
                    <a:pt x="2" y="4"/>
                  </a:cubicBezTo>
                  <a:cubicBezTo>
                    <a:pt x="1" y="4"/>
                    <a:pt x="1" y="4"/>
                    <a:pt x="1" y="2"/>
                  </a:cubicBezTo>
                  <a:cubicBezTo>
                    <a:pt x="1" y="1"/>
                    <a:pt x="3" y="0"/>
                    <a:pt x="6" y="0"/>
                  </a:cubicBezTo>
                  <a:cubicBezTo>
                    <a:pt x="7" y="0"/>
                    <a:pt x="8" y="0"/>
                    <a:pt x="9" y="0"/>
                  </a:cubicBezTo>
                  <a:cubicBezTo>
                    <a:pt x="11" y="0"/>
                    <a:pt x="15" y="0"/>
                    <a:pt x="20" y="0"/>
                  </a:cubicBezTo>
                  <a:cubicBezTo>
                    <a:pt x="25" y="0"/>
                    <a:pt x="28" y="0"/>
                    <a:pt x="31" y="0"/>
                  </a:cubicBezTo>
                  <a:cubicBezTo>
                    <a:pt x="40" y="0"/>
                    <a:pt x="45" y="0"/>
                    <a:pt x="46" y="0"/>
                  </a:cubicBezTo>
                  <a:cubicBezTo>
                    <a:pt x="53" y="1"/>
                    <a:pt x="58" y="2"/>
                    <a:pt x="62" y="5"/>
                  </a:cubicBezTo>
                  <a:cubicBezTo>
                    <a:pt x="66" y="7"/>
                    <a:pt x="68" y="12"/>
                    <a:pt x="68" y="18"/>
                  </a:cubicBezTo>
                  <a:cubicBezTo>
                    <a:pt x="68" y="19"/>
                    <a:pt x="67" y="21"/>
                    <a:pt x="65" y="23"/>
                  </a:cubicBezTo>
                  <a:cubicBezTo>
                    <a:pt x="64" y="24"/>
                    <a:pt x="63" y="25"/>
                    <a:pt x="61" y="27"/>
                  </a:cubicBezTo>
                  <a:cubicBezTo>
                    <a:pt x="69" y="33"/>
                    <a:pt x="76" y="40"/>
                    <a:pt x="81" y="48"/>
                  </a:cubicBezTo>
                  <a:cubicBezTo>
                    <a:pt x="82" y="49"/>
                    <a:pt x="84" y="50"/>
                    <a:pt x="88" y="52"/>
                  </a:cubicBezTo>
                  <a:cubicBezTo>
                    <a:pt x="89" y="52"/>
                    <a:pt x="90" y="53"/>
                    <a:pt x="90" y="55"/>
                  </a:cubicBezTo>
                  <a:close/>
                  <a:moveTo>
                    <a:pt x="58" y="19"/>
                  </a:moveTo>
                  <a:cubicBezTo>
                    <a:pt x="58" y="14"/>
                    <a:pt x="55" y="10"/>
                    <a:pt x="49" y="7"/>
                  </a:cubicBezTo>
                  <a:cubicBezTo>
                    <a:pt x="47" y="6"/>
                    <a:pt x="46" y="6"/>
                    <a:pt x="45" y="6"/>
                  </a:cubicBezTo>
                  <a:cubicBezTo>
                    <a:pt x="44" y="6"/>
                    <a:pt x="43" y="6"/>
                    <a:pt x="43" y="8"/>
                  </a:cubicBezTo>
                  <a:cubicBezTo>
                    <a:pt x="44" y="11"/>
                    <a:pt x="44" y="17"/>
                    <a:pt x="44" y="24"/>
                  </a:cubicBezTo>
                  <a:cubicBezTo>
                    <a:pt x="46" y="24"/>
                    <a:pt x="49" y="25"/>
                    <a:pt x="53" y="25"/>
                  </a:cubicBezTo>
                  <a:cubicBezTo>
                    <a:pt x="56" y="25"/>
                    <a:pt x="58" y="23"/>
                    <a:pt x="58" y="19"/>
                  </a:cubicBez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" name="Freeform 15"/>
            <p:cNvSpPr>
              <a:spLocks noEditPoints="1"/>
            </p:cNvSpPr>
            <p:nvPr/>
          </p:nvSpPr>
          <p:spPr bwMode="auto">
            <a:xfrm>
              <a:off x="2265363" y="1044575"/>
              <a:ext cx="179388" cy="203200"/>
            </a:xfrm>
            <a:custGeom>
              <a:gdLst>
                <a:gd fmla="*/ 57 w 57" name="T0"/>
                <a:gd fmla="*/ 40 h 64" name="T1"/>
                <a:gd fmla="*/ 48 w 57" name="T2"/>
                <a:gd fmla="*/ 56 h 64" name="T3"/>
                <a:gd fmla="*/ 31 w 57" name="T4"/>
                <a:gd fmla="*/ 62 h 64" name="T5"/>
                <a:gd fmla="*/ 17 w 57" name="T6"/>
                <a:gd fmla="*/ 60 h 64" name="T7"/>
                <a:gd fmla="*/ 13 w 57" name="T8"/>
                <a:gd fmla="*/ 58 h 64" name="T9"/>
                <a:gd fmla="*/ 12 w 57" name="T10"/>
                <a:gd fmla="*/ 58 h 64" name="T11"/>
                <a:gd fmla="*/ 11 w 57" name="T12"/>
                <a:gd fmla="*/ 60 h 64" name="T13"/>
                <a:gd fmla="*/ 12 w 57" name="T14"/>
                <a:gd fmla="*/ 63 h 64" name="T15"/>
                <a:gd fmla="*/ 9 w 57" name="T16"/>
                <a:gd fmla="*/ 64 h 64" name="T17"/>
                <a:gd fmla="*/ 7 w 57" name="T18"/>
                <a:gd fmla="*/ 62 h 64" name="T19"/>
                <a:gd fmla="*/ 0 w 57" name="T20"/>
                <a:gd fmla="*/ 42 h 64" name="T21"/>
                <a:gd fmla="*/ 2 w 57" name="T22"/>
                <a:gd fmla="*/ 40 h 64" name="T23"/>
                <a:gd fmla="*/ 6 w 57" name="T24"/>
                <a:gd fmla="*/ 43 h 64" name="T25"/>
                <a:gd fmla="*/ 10 w 57" name="T26"/>
                <a:gd fmla="*/ 49 h 64" name="T27"/>
                <a:gd fmla="*/ 29 w 57" name="T28"/>
                <a:gd fmla="*/ 56 h 64" name="T29"/>
                <a:gd fmla="*/ 36 w 57" name="T30"/>
                <a:gd fmla="*/ 55 h 64" name="T31"/>
                <a:gd fmla="*/ 41 w 57" name="T32"/>
                <a:gd fmla="*/ 53 h 64" name="T33"/>
                <a:gd fmla="*/ 34 w 57" name="T34"/>
                <a:gd fmla="*/ 49 h 64" name="T35"/>
                <a:gd fmla="*/ 25 w 57" name="T36"/>
                <a:gd fmla="*/ 47 h 64" name="T37"/>
                <a:gd fmla="*/ 9 w 57" name="T38"/>
                <a:gd fmla="*/ 40 h 64" name="T39"/>
                <a:gd fmla="*/ 2 w 57" name="T40"/>
                <a:gd fmla="*/ 25 h 64" name="T41"/>
                <a:gd fmla="*/ 35 w 57" name="T42"/>
                <a:gd fmla="*/ 3 h 64" name="T43"/>
                <a:gd fmla="*/ 48 w 57" name="T44"/>
                <a:gd fmla="*/ 5 h 64" name="T45"/>
                <a:gd fmla="*/ 51 w 57" name="T46"/>
                <a:gd fmla="*/ 2 h 64" name="T47"/>
                <a:gd fmla="*/ 54 w 57" name="T48"/>
                <a:gd fmla="*/ 0 h 64" name="T49"/>
                <a:gd fmla="*/ 56 w 57" name="T50"/>
                <a:gd fmla="*/ 1 h 64" name="T51"/>
                <a:gd fmla="*/ 57 w 57" name="T52"/>
                <a:gd fmla="*/ 2 h 64" name="T53"/>
                <a:gd fmla="*/ 56 w 57" name="T54"/>
                <a:gd fmla="*/ 5 h 64" name="T55"/>
                <a:gd fmla="*/ 52 w 57" name="T56"/>
                <a:gd fmla="*/ 15 h 64" name="T57"/>
                <a:gd fmla="*/ 50 w 57" name="T58"/>
                <a:gd fmla="*/ 23 h 64" name="T59"/>
                <a:gd fmla="*/ 52 w 57" name="T60"/>
                <a:gd fmla="*/ 27 h 64" name="T61"/>
                <a:gd fmla="*/ 55 w 57" name="T62"/>
                <a:gd fmla="*/ 32 h 64" name="T63"/>
                <a:gd fmla="*/ 57 w 57" name="T64"/>
                <a:gd fmla="*/ 40 h 64" name="T65"/>
                <a:gd fmla="*/ 44 w 57" name="T66"/>
                <a:gd fmla="*/ 20 h 64" name="T67"/>
                <a:gd fmla="*/ 44 w 57" name="T68"/>
                <a:gd fmla="*/ 18 h 64" name="T69"/>
                <a:gd fmla="*/ 37 w 57" name="T70"/>
                <a:gd fmla="*/ 11 h 64" name="T71"/>
                <a:gd fmla="*/ 28 w 57" name="T72"/>
                <a:gd fmla="*/ 9 h 64" name="T73"/>
                <a:gd fmla="*/ 22 w 57" name="T74"/>
                <a:gd fmla="*/ 10 h 64" name="T75"/>
                <a:gd fmla="*/ 18 w 57" name="T76"/>
                <a:gd fmla="*/ 12 h 64" name="T77"/>
                <a:gd fmla="*/ 20 w 57" name="T78"/>
                <a:gd fmla="*/ 14 h 64" name="T79"/>
                <a:gd fmla="*/ 24 w 57" name="T80"/>
                <a:gd fmla="*/ 15 h 64" name="T81"/>
                <a:gd fmla="*/ 35 w 57" name="T82"/>
                <a:gd fmla="*/ 18 h 64" name="T83"/>
                <a:gd fmla="*/ 43 w 57" name="T84"/>
                <a:gd fmla="*/ 20 h 64" name="T85"/>
                <a:gd fmla="*/ 44 w 57" name="T86"/>
                <a:gd fmla="*/ 20 h 64" name="T8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b="b" l="0" r="r" t="0"/>
              <a:pathLst>
                <a:path h="64" w="57">
                  <a:moveTo>
                    <a:pt x="57" y="40"/>
                  </a:moveTo>
                  <a:cubicBezTo>
                    <a:pt x="56" y="46"/>
                    <a:pt x="54" y="51"/>
                    <a:pt x="48" y="56"/>
                  </a:cubicBezTo>
                  <a:cubicBezTo>
                    <a:pt x="43" y="60"/>
                    <a:pt x="38" y="62"/>
                    <a:pt x="31" y="62"/>
                  </a:cubicBezTo>
                  <a:cubicBezTo>
                    <a:pt x="28" y="62"/>
                    <a:pt x="23" y="61"/>
                    <a:pt x="17" y="60"/>
                  </a:cubicBezTo>
                  <a:cubicBezTo>
                    <a:pt x="16" y="59"/>
                    <a:pt x="15" y="59"/>
                    <a:pt x="13" y="58"/>
                  </a:cubicBezTo>
                  <a:cubicBezTo>
                    <a:pt x="12" y="58"/>
                    <a:pt x="12" y="58"/>
                    <a:pt x="12" y="58"/>
                  </a:cubicBezTo>
                  <a:cubicBezTo>
                    <a:pt x="11" y="59"/>
                    <a:pt x="11" y="59"/>
                    <a:pt x="11" y="60"/>
                  </a:cubicBezTo>
                  <a:cubicBezTo>
                    <a:pt x="11" y="62"/>
                    <a:pt x="11" y="63"/>
                    <a:pt x="12" y="63"/>
                  </a:cubicBezTo>
                  <a:cubicBezTo>
                    <a:pt x="11" y="64"/>
                    <a:pt x="10" y="64"/>
                    <a:pt x="9" y="64"/>
                  </a:cubicBezTo>
                  <a:cubicBezTo>
                    <a:pt x="8" y="64"/>
                    <a:pt x="7" y="63"/>
                    <a:pt x="7" y="62"/>
                  </a:cubicBezTo>
                  <a:cubicBezTo>
                    <a:pt x="2" y="49"/>
                    <a:pt x="0" y="43"/>
                    <a:pt x="0" y="42"/>
                  </a:cubicBezTo>
                  <a:cubicBezTo>
                    <a:pt x="0" y="41"/>
                    <a:pt x="1" y="40"/>
                    <a:pt x="2" y="40"/>
                  </a:cubicBezTo>
                  <a:cubicBezTo>
                    <a:pt x="3" y="40"/>
                    <a:pt x="4" y="41"/>
                    <a:pt x="6" y="43"/>
                  </a:cubicBezTo>
                  <a:cubicBezTo>
                    <a:pt x="7" y="45"/>
                    <a:pt x="9" y="47"/>
                    <a:pt x="10" y="49"/>
                  </a:cubicBezTo>
                  <a:cubicBezTo>
                    <a:pt x="14" y="53"/>
                    <a:pt x="21" y="56"/>
                    <a:pt x="29" y="56"/>
                  </a:cubicBezTo>
                  <a:cubicBezTo>
                    <a:pt x="31" y="56"/>
                    <a:pt x="34" y="56"/>
                    <a:pt x="36" y="55"/>
                  </a:cubicBezTo>
                  <a:cubicBezTo>
                    <a:pt x="39" y="55"/>
                    <a:pt x="41" y="54"/>
                    <a:pt x="41" y="53"/>
                  </a:cubicBezTo>
                  <a:cubicBezTo>
                    <a:pt x="41" y="51"/>
                    <a:pt x="38" y="50"/>
                    <a:pt x="34" y="49"/>
                  </a:cubicBezTo>
                  <a:cubicBezTo>
                    <a:pt x="30" y="48"/>
                    <a:pt x="27" y="47"/>
                    <a:pt x="25" y="47"/>
                  </a:cubicBezTo>
                  <a:cubicBezTo>
                    <a:pt x="18" y="46"/>
                    <a:pt x="13" y="44"/>
                    <a:pt x="9" y="40"/>
                  </a:cubicBezTo>
                  <a:cubicBezTo>
                    <a:pt x="4" y="36"/>
                    <a:pt x="2" y="31"/>
                    <a:pt x="2" y="25"/>
                  </a:cubicBezTo>
                  <a:cubicBezTo>
                    <a:pt x="3" y="10"/>
                    <a:pt x="14" y="3"/>
                    <a:pt x="35" y="3"/>
                  </a:cubicBezTo>
                  <a:cubicBezTo>
                    <a:pt x="38" y="4"/>
                    <a:pt x="42" y="4"/>
                    <a:pt x="48" y="5"/>
                  </a:cubicBezTo>
                  <a:cubicBezTo>
                    <a:pt x="49" y="5"/>
                    <a:pt x="50" y="4"/>
                    <a:pt x="51" y="2"/>
                  </a:cubicBezTo>
                  <a:cubicBezTo>
                    <a:pt x="52" y="1"/>
                    <a:pt x="53" y="0"/>
                    <a:pt x="54" y="0"/>
                  </a:cubicBezTo>
                  <a:cubicBezTo>
                    <a:pt x="55" y="0"/>
                    <a:pt x="55" y="1"/>
                    <a:pt x="56" y="1"/>
                  </a:cubicBezTo>
                  <a:cubicBezTo>
                    <a:pt x="57" y="1"/>
                    <a:pt x="57" y="2"/>
                    <a:pt x="57" y="2"/>
                  </a:cubicBezTo>
                  <a:cubicBezTo>
                    <a:pt x="57" y="3"/>
                    <a:pt x="57" y="4"/>
                    <a:pt x="56" y="5"/>
                  </a:cubicBezTo>
                  <a:cubicBezTo>
                    <a:pt x="56" y="6"/>
                    <a:pt x="55" y="9"/>
                    <a:pt x="52" y="15"/>
                  </a:cubicBezTo>
                  <a:cubicBezTo>
                    <a:pt x="51" y="19"/>
                    <a:pt x="50" y="22"/>
                    <a:pt x="50" y="23"/>
                  </a:cubicBezTo>
                  <a:cubicBezTo>
                    <a:pt x="50" y="24"/>
                    <a:pt x="51" y="25"/>
                    <a:pt x="52" y="27"/>
                  </a:cubicBezTo>
                  <a:cubicBezTo>
                    <a:pt x="53" y="29"/>
                    <a:pt x="54" y="31"/>
                    <a:pt x="55" y="32"/>
                  </a:cubicBezTo>
                  <a:cubicBezTo>
                    <a:pt x="56" y="35"/>
                    <a:pt x="57" y="37"/>
                    <a:pt x="57" y="40"/>
                  </a:cubicBezTo>
                  <a:close/>
                  <a:moveTo>
                    <a:pt x="44" y="20"/>
                  </a:moveTo>
                  <a:cubicBezTo>
                    <a:pt x="44" y="18"/>
                    <a:pt x="44" y="18"/>
                    <a:pt x="44" y="18"/>
                  </a:cubicBezTo>
                  <a:cubicBezTo>
                    <a:pt x="44" y="16"/>
                    <a:pt x="42" y="13"/>
                    <a:pt x="37" y="11"/>
                  </a:cubicBezTo>
                  <a:cubicBezTo>
                    <a:pt x="33" y="10"/>
                    <a:pt x="30" y="9"/>
                    <a:pt x="28" y="9"/>
                  </a:cubicBezTo>
                  <a:cubicBezTo>
                    <a:pt x="26" y="9"/>
                    <a:pt x="24" y="9"/>
                    <a:pt x="22" y="10"/>
                  </a:cubicBezTo>
                  <a:cubicBezTo>
                    <a:pt x="19" y="10"/>
                    <a:pt x="18" y="11"/>
                    <a:pt x="18" y="12"/>
                  </a:cubicBezTo>
                  <a:cubicBezTo>
                    <a:pt x="18" y="13"/>
                    <a:pt x="19" y="14"/>
                    <a:pt x="20" y="14"/>
                  </a:cubicBezTo>
                  <a:cubicBezTo>
                    <a:pt x="22" y="15"/>
                    <a:pt x="23" y="15"/>
                    <a:pt x="24" y="15"/>
                  </a:cubicBezTo>
                  <a:cubicBezTo>
                    <a:pt x="26" y="16"/>
                    <a:pt x="29" y="16"/>
                    <a:pt x="35" y="18"/>
                  </a:cubicBezTo>
                  <a:cubicBezTo>
                    <a:pt x="40" y="20"/>
                    <a:pt x="43" y="20"/>
                    <a:pt x="43" y="20"/>
                  </a:cubicBezTo>
                  <a:cubicBezTo>
                    <a:pt x="43" y="20"/>
                    <a:pt x="43" y="20"/>
                    <a:pt x="44" y="20"/>
                  </a:cubicBez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6"/>
            <p:cNvSpPr/>
            <p:nvPr/>
          </p:nvSpPr>
          <p:spPr bwMode="auto">
            <a:xfrm>
              <a:off x="2466976" y="1057275"/>
              <a:ext cx="276225" cy="184150"/>
            </a:xfrm>
            <a:custGeom>
              <a:gdLst>
                <a:gd fmla="*/ 87 w 87" name="T0"/>
                <a:gd fmla="*/ 18 h 58" name="T1"/>
                <a:gd fmla="*/ 86 w 87" name="T2"/>
                <a:gd fmla="*/ 21 h 58" name="T3"/>
                <a:gd fmla="*/ 83 w 87" name="T4"/>
                <a:gd fmla="*/ 22 h 58" name="T5"/>
                <a:gd fmla="*/ 81 w 87" name="T6"/>
                <a:gd fmla="*/ 19 h 58" name="T7"/>
                <a:gd fmla="*/ 80 w 87" name="T8"/>
                <a:gd fmla="*/ 16 h 58" name="T9"/>
                <a:gd fmla="*/ 77 w 87" name="T10"/>
                <a:gd fmla="*/ 13 h 58" name="T11"/>
                <a:gd fmla="*/ 69 w 87" name="T12"/>
                <a:gd fmla="*/ 9 h 58" name="T13"/>
                <a:gd fmla="*/ 62 w 87" name="T14"/>
                <a:gd fmla="*/ 7 h 58" name="T15"/>
                <a:gd fmla="*/ 59 w 87" name="T16"/>
                <a:gd fmla="*/ 9 h 58" name="T17"/>
                <a:gd fmla="*/ 60 w 87" name="T18"/>
                <a:gd fmla="*/ 28 h 58" name="T19"/>
                <a:gd fmla="*/ 60 w 87" name="T20"/>
                <a:gd fmla="*/ 40 h 58" name="T21"/>
                <a:gd fmla="*/ 59 w 87" name="T22"/>
                <a:gd fmla="*/ 49 h 58" name="T23"/>
                <a:gd fmla="*/ 65 w 87" name="T24"/>
                <a:gd fmla="*/ 51 h 58" name="T25"/>
                <a:gd fmla="*/ 73 w 87" name="T26"/>
                <a:gd fmla="*/ 53 h 58" name="T27"/>
                <a:gd fmla="*/ 76 w 87" name="T28"/>
                <a:gd fmla="*/ 56 h 58" name="T29"/>
                <a:gd fmla="*/ 72 w 87" name="T30"/>
                <a:gd fmla="*/ 58 h 58" name="T31"/>
                <a:gd fmla="*/ 68 w 87" name="T32"/>
                <a:gd fmla="*/ 57 h 58" name="T33"/>
                <a:gd fmla="*/ 63 w 87" name="T34"/>
                <a:gd fmla="*/ 57 h 58" name="T35"/>
                <a:gd fmla="*/ 55 w 87" name="T36"/>
                <a:gd fmla="*/ 57 h 58" name="T37"/>
                <a:gd fmla="*/ 47 w 87" name="T38"/>
                <a:gd fmla="*/ 56 h 58" name="T39"/>
                <a:gd fmla="*/ 27 w 87" name="T40"/>
                <a:gd fmla="*/ 57 h 58" name="T41"/>
                <a:gd fmla="*/ 14 w 87" name="T42"/>
                <a:gd fmla="*/ 58 h 58" name="T43"/>
                <a:gd fmla="*/ 12 w 87" name="T44"/>
                <a:gd fmla="*/ 56 h 58" name="T45"/>
                <a:gd fmla="*/ 16 w 87" name="T46"/>
                <a:gd fmla="*/ 53 h 58" name="T47"/>
                <a:gd fmla="*/ 24 w 87" name="T48"/>
                <a:gd fmla="*/ 52 h 58" name="T49"/>
                <a:gd fmla="*/ 28 w 87" name="T50"/>
                <a:gd fmla="*/ 50 h 58" name="T51"/>
                <a:gd fmla="*/ 28 w 87" name="T52"/>
                <a:gd fmla="*/ 40 h 58" name="T53"/>
                <a:gd fmla="*/ 27 w 87" name="T54"/>
                <a:gd fmla="*/ 31 h 58" name="T55"/>
                <a:gd fmla="*/ 28 w 87" name="T56"/>
                <a:gd fmla="*/ 20 h 58" name="T57"/>
                <a:gd fmla="*/ 28 w 87" name="T58"/>
                <a:gd fmla="*/ 12 h 58" name="T59"/>
                <a:gd fmla="*/ 26 w 87" name="T60"/>
                <a:gd fmla="*/ 7 h 58" name="T61"/>
                <a:gd fmla="*/ 14 w 87" name="T62"/>
                <a:gd fmla="*/ 10 h 58" name="T63"/>
                <a:gd fmla="*/ 8 w 87" name="T64"/>
                <a:gd fmla="*/ 14 h 58" name="T65"/>
                <a:gd fmla="*/ 6 w 87" name="T66"/>
                <a:gd fmla="*/ 19 h 58" name="T67"/>
                <a:gd fmla="*/ 3 w 87" name="T68"/>
                <a:gd fmla="*/ 21 h 58" name="T69"/>
                <a:gd fmla="*/ 0 w 87" name="T70"/>
                <a:gd fmla="*/ 16 h 58" name="T71"/>
                <a:gd fmla="*/ 0 w 87" name="T72"/>
                <a:gd fmla="*/ 8 h 58" name="T73"/>
                <a:gd fmla="*/ 2 w 87" name="T74"/>
                <a:gd fmla="*/ 1 h 58" name="T75"/>
                <a:gd fmla="*/ 11 w 87" name="T76"/>
                <a:gd fmla="*/ 0 h 58" name="T77"/>
                <a:gd fmla="*/ 25 w 87" name="T78"/>
                <a:gd fmla="*/ 0 h 58" name="T79"/>
                <a:gd fmla="*/ 49 w 87" name="T80"/>
                <a:gd fmla="*/ 0 h 58" name="T81"/>
                <a:gd fmla="*/ 70 w 87" name="T82"/>
                <a:gd fmla="*/ 0 h 58" name="T83"/>
                <a:gd fmla="*/ 82 w 87" name="T84"/>
                <a:gd fmla="*/ 0 h 58" name="T85"/>
                <a:gd fmla="*/ 86 w 87" name="T86"/>
                <a:gd fmla="*/ 2 h 58" name="T87"/>
                <a:gd fmla="*/ 87 w 87" name="T88"/>
                <a:gd fmla="*/ 13 h 58" name="T89"/>
                <a:gd fmla="*/ 87 w 87" name="T90"/>
                <a:gd fmla="*/ 18 h 58" name="T9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b="b" l="0" r="r" t="0"/>
              <a:pathLst>
                <a:path h="57" w="87">
                  <a:moveTo>
                    <a:pt x="87" y="18"/>
                  </a:moveTo>
                  <a:cubicBezTo>
                    <a:pt x="87" y="19"/>
                    <a:pt x="86" y="20"/>
                    <a:pt x="86" y="21"/>
                  </a:cubicBezTo>
                  <a:cubicBezTo>
                    <a:pt x="85" y="21"/>
                    <a:pt x="84" y="22"/>
                    <a:pt x="83" y="22"/>
                  </a:cubicBezTo>
                  <a:cubicBezTo>
                    <a:pt x="82" y="22"/>
                    <a:pt x="81" y="21"/>
                    <a:pt x="81" y="19"/>
                  </a:cubicBezTo>
                  <a:cubicBezTo>
                    <a:pt x="81" y="17"/>
                    <a:pt x="80" y="16"/>
                    <a:pt x="80" y="16"/>
                  </a:cubicBezTo>
                  <a:cubicBezTo>
                    <a:pt x="79" y="15"/>
                    <a:pt x="78" y="14"/>
                    <a:pt x="77" y="13"/>
                  </a:cubicBezTo>
                  <a:cubicBezTo>
                    <a:pt x="74" y="11"/>
                    <a:pt x="72" y="10"/>
                    <a:pt x="69" y="9"/>
                  </a:cubicBezTo>
                  <a:cubicBezTo>
                    <a:pt x="66" y="7"/>
                    <a:pt x="64" y="7"/>
                    <a:pt x="62" y="7"/>
                  </a:cubicBezTo>
                  <a:cubicBezTo>
                    <a:pt x="60" y="7"/>
                    <a:pt x="59" y="8"/>
                    <a:pt x="59" y="9"/>
                  </a:cubicBezTo>
                  <a:cubicBezTo>
                    <a:pt x="60" y="14"/>
                    <a:pt x="60" y="20"/>
                    <a:pt x="60" y="28"/>
                  </a:cubicBezTo>
                  <a:cubicBezTo>
                    <a:pt x="60" y="31"/>
                    <a:pt x="60" y="35"/>
                    <a:pt x="60" y="40"/>
                  </a:cubicBezTo>
                  <a:cubicBezTo>
                    <a:pt x="59" y="45"/>
                    <a:pt x="59" y="48"/>
                    <a:pt x="59" y="49"/>
                  </a:cubicBezTo>
                  <a:cubicBezTo>
                    <a:pt x="59" y="50"/>
                    <a:pt x="61" y="51"/>
                    <a:pt x="65" y="51"/>
                  </a:cubicBezTo>
                  <a:cubicBezTo>
                    <a:pt x="66" y="51"/>
                    <a:pt x="69" y="52"/>
                    <a:pt x="73" y="53"/>
                  </a:cubicBezTo>
                  <a:cubicBezTo>
                    <a:pt x="75" y="53"/>
                    <a:pt x="76" y="54"/>
                    <a:pt x="76" y="56"/>
                  </a:cubicBezTo>
                  <a:cubicBezTo>
                    <a:pt x="76" y="57"/>
                    <a:pt x="75" y="58"/>
                    <a:pt x="72" y="58"/>
                  </a:cubicBezTo>
                  <a:cubicBezTo>
                    <a:pt x="72" y="58"/>
                    <a:pt x="71" y="58"/>
                    <a:pt x="68" y="57"/>
                  </a:cubicBezTo>
                  <a:cubicBezTo>
                    <a:pt x="65" y="57"/>
                    <a:pt x="64" y="57"/>
                    <a:pt x="63" y="57"/>
                  </a:cubicBezTo>
                  <a:cubicBezTo>
                    <a:pt x="63" y="57"/>
                    <a:pt x="60" y="57"/>
                    <a:pt x="55" y="57"/>
                  </a:cubicBezTo>
                  <a:cubicBezTo>
                    <a:pt x="51" y="57"/>
                    <a:pt x="48" y="56"/>
                    <a:pt x="47" y="56"/>
                  </a:cubicBezTo>
                  <a:cubicBezTo>
                    <a:pt x="43" y="57"/>
                    <a:pt x="36" y="57"/>
                    <a:pt x="27" y="57"/>
                  </a:cubicBezTo>
                  <a:cubicBezTo>
                    <a:pt x="20" y="58"/>
                    <a:pt x="15" y="58"/>
                    <a:pt x="14" y="58"/>
                  </a:cubicBezTo>
                  <a:cubicBezTo>
                    <a:pt x="13" y="58"/>
                    <a:pt x="12" y="57"/>
                    <a:pt x="12" y="56"/>
                  </a:cubicBezTo>
                  <a:cubicBezTo>
                    <a:pt x="12" y="55"/>
                    <a:pt x="13" y="54"/>
                    <a:pt x="16" y="53"/>
                  </a:cubicBezTo>
                  <a:cubicBezTo>
                    <a:pt x="18" y="53"/>
                    <a:pt x="21" y="53"/>
                    <a:pt x="24" y="52"/>
                  </a:cubicBezTo>
                  <a:cubicBezTo>
                    <a:pt x="27" y="52"/>
                    <a:pt x="28" y="51"/>
                    <a:pt x="28" y="50"/>
                  </a:cubicBezTo>
                  <a:cubicBezTo>
                    <a:pt x="28" y="48"/>
                    <a:pt x="28" y="45"/>
                    <a:pt x="28" y="40"/>
                  </a:cubicBezTo>
                  <a:cubicBezTo>
                    <a:pt x="27" y="35"/>
                    <a:pt x="27" y="32"/>
                    <a:pt x="27" y="31"/>
                  </a:cubicBezTo>
                  <a:cubicBezTo>
                    <a:pt x="27" y="27"/>
                    <a:pt x="27" y="24"/>
                    <a:pt x="28" y="20"/>
                  </a:cubicBezTo>
                  <a:cubicBezTo>
                    <a:pt x="28" y="16"/>
                    <a:pt x="28" y="13"/>
                    <a:pt x="28" y="12"/>
                  </a:cubicBezTo>
                  <a:cubicBezTo>
                    <a:pt x="28" y="8"/>
                    <a:pt x="28" y="7"/>
                    <a:pt x="26" y="7"/>
                  </a:cubicBezTo>
                  <a:cubicBezTo>
                    <a:pt x="22" y="7"/>
                    <a:pt x="18" y="8"/>
                    <a:pt x="14" y="10"/>
                  </a:cubicBezTo>
                  <a:cubicBezTo>
                    <a:pt x="11" y="11"/>
                    <a:pt x="9" y="12"/>
                    <a:pt x="8" y="14"/>
                  </a:cubicBezTo>
                  <a:cubicBezTo>
                    <a:pt x="7" y="15"/>
                    <a:pt x="6" y="17"/>
                    <a:pt x="6" y="19"/>
                  </a:cubicBezTo>
                  <a:cubicBezTo>
                    <a:pt x="6" y="20"/>
                    <a:pt x="5" y="21"/>
                    <a:pt x="3" y="21"/>
                  </a:cubicBezTo>
                  <a:cubicBezTo>
                    <a:pt x="1" y="21"/>
                    <a:pt x="0" y="19"/>
                    <a:pt x="0" y="16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0" y="5"/>
                    <a:pt x="1" y="2"/>
                    <a:pt x="2" y="1"/>
                  </a:cubicBezTo>
                  <a:cubicBezTo>
                    <a:pt x="4" y="1"/>
                    <a:pt x="6" y="0"/>
                    <a:pt x="11" y="0"/>
                  </a:cubicBezTo>
                  <a:cubicBezTo>
                    <a:pt x="11" y="0"/>
                    <a:pt x="15" y="0"/>
                    <a:pt x="25" y="0"/>
                  </a:cubicBezTo>
                  <a:cubicBezTo>
                    <a:pt x="34" y="1"/>
                    <a:pt x="42" y="1"/>
                    <a:pt x="49" y="0"/>
                  </a:cubicBezTo>
                  <a:cubicBezTo>
                    <a:pt x="54" y="0"/>
                    <a:pt x="61" y="0"/>
                    <a:pt x="70" y="0"/>
                  </a:cubicBezTo>
                  <a:cubicBezTo>
                    <a:pt x="78" y="0"/>
                    <a:pt x="82" y="0"/>
                    <a:pt x="82" y="0"/>
                  </a:cubicBezTo>
                  <a:cubicBezTo>
                    <a:pt x="84" y="0"/>
                    <a:pt x="85" y="1"/>
                    <a:pt x="86" y="2"/>
                  </a:cubicBezTo>
                  <a:cubicBezTo>
                    <a:pt x="86" y="3"/>
                    <a:pt x="86" y="7"/>
                    <a:pt x="87" y="13"/>
                  </a:cubicBezTo>
                  <a:lnTo>
                    <a:pt x="87" y="18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7"/>
            <p:cNvSpPr>
              <a:spLocks noEditPoints="1"/>
            </p:cNvSpPr>
            <p:nvPr/>
          </p:nvSpPr>
          <p:spPr bwMode="auto">
            <a:xfrm>
              <a:off x="2762251" y="1050925"/>
              <a:ext cx="269875" cy="187325"/>
            </a:xfrm>
            <a:custGeom>
              <a:gdLst>
                <a:gd fmla="*/ 85 w 85" name="T0"/>
                <a:gd fmla="*/ 56 h 59" name="T1"/>
                <a:gd fmla="*/ 82 w 85" name="T2"/>
                <a:gd fmla="*/ 59 h 59" name="T3"/>
                <a:gd fmla="*/ 71 w 85" name="T4"/>
                <a:gd fmla="*/ 59 h 59" name="T5"/>
                <a:gd fmla="*/ 59 w 85" name="T6"/>
                <a:gd fmla="*/ 58 h 59" name="T7"/>
                <a:gd fmla="*/ 47 w 85" name="T8"/>
                <a:gd fmla="*/ 59 h 59" name="T9"/>
                <a:gd fmla="*/ 36 w 85" name="T10"/>
                <a:gd fmla="*/ 59 h 59" name="T11"/>
                <a:gd fmla="*/ 32 w 85" name="T12"/>
                <a:gd fmla="*/ 57 h 59" name="T13"/>
                <a:gd fmla="*/ 34 w 85" name="T14"/>
                <a:gd fmla="*/ 55 h 59" name="T15"/>
                <a:gd fmla="*/ 39 w 85" name="T16"/>
                <a:gd fmla="*/ 54 h 59" name="T17"/>
                <a:gd fmla="*/ 41 w 85" name="T18"/>
                <a:gd fmla="*/ 51 h 59" name="T19"/>
                <a:gd fmla="*/ 37 w 85" name="T20"/>
                <a:gd fmla="*/ 47 h 59" name="T21"/>
                <a:gd fmla="*/ 28 w 85" name="T22"/>
                <a:gd fmla="*/ 46 h 59" name="T23"/>
                <a:gd fmla="*/ 21 w 85" name="T24"/>
                <a:gd fmla="*/ 46 h 59" name="T25"/>
                <a:gd fmla="*/ 17 w 85" name="T26"/>
                <a:gd fmla="*/ 51 h 59" name="T27"/>
                <a:gd fmla="*/ 18 w 85" name="T28"/>
                <a:gd fmla="*/ 54 h 59" name="T29"/>
                <a:gd fmla="*/ 18 w 85" name="T30"/>
                <a:gd fmla="*/ 57 h 59" name="T31"/>
                <a:gd fmla="*/ 15 w 85" name="T32"/>
                <a:gd fmla="*/ 59 h 59" name="T33"/>
                <a:gd fmla="*/ 7 w 85" name="T34"/>
                <a:gd fmla="*/ 55 h 59" name="T35"/>
                <a:gd fmla="*/ 0 w 85" name="T36"/>
                <a:gd fmla="*/ 50 h 59" name="T37"/>
                <a:gd fmla="*/ 3 w 85" name="T38"/>
                <a:gd fmla="*/ 47 h 59" name="T39"/>
                <a:gd fmla="*/ 5 w 85" name="T40"/>
                <a:gd fmla="*/ 48 h 59" name="T41"/>
                <a:gd fmla="*/ 7 w 85" name="T42"/>
                <a:gd fmla="*/ 50 h 59" name="T43"/>
                <a:gd fmla="*/ 9 w 85" name="T44"/>
                <a:gd fmla="*/ 50 h 59" name="T45"/>
                <a:gd fmla="*/ 13 w 85" name="T46"/>
                <a:gd fmla="*/ 45 h 59" name="T47"/>
                <a:gd fmla="*/ 26 w 85" name="T48"/>
                <a:gd fmla="*/ 21 h 59" name="T49"/>
                <a:gd fmla="*/ 36 w 85" name="T50"/>
                <a:gd fmla="*/ 9 h 59" name="T51"/>
                <a:gd fmla="*/ 45 w 85" name="T52"/>
                <a:gd fmla="*/ 0 h 59" name="T53"/>
                <a:gd fmla="*/ 54 w 85" name="T54"/>
                <a:gd fmla="*/ 9 h 59" name="T55"/>
                <a:gd fmla="*/ 62 w 85" name="T56"/>
                <a:gd fmla="*/ 21 h 59" name="T57"/>
                <a:gd fmla="*/ 69 w 85" name="T58"/>
                <a:gd fmla="*/ 38 h 59" name="T59"/>
                <a:gd fmla="*/ 72 w 85" name="T60"/>
                <a:gd fmla="*/ 46 h 59" name="T61"/>
                <a:gd fmla="*/ 75 w 85" name="T62"/>
                <a:gd fmla="*/ 53 h 59" name="T63"/>
                <a:gd fmla="*/ 81 w 85" name="T64"/>
                <a:gd fmla="*/ 54 h 59" name="T65"/>
                <a:gd fmla="*/ 85 w 85" name="T66"/>
                <a:gd fmla="*/ 56 h 59" name="T67"/>
                <a:gd fmla="*/ 35 w 85" name="T68"/>
                <a:gd fmla="*/ 36 h 59" name="T69"/>
                <a:gd fmla="*/ 29 w 85" name="T70"/>
                <a:gd fmla="*/ 29 h 59" name="T71"/>
                <a:gd fmla="*/ 24 w 85" name="T72"/>
                <a:gd fmla="*/ 34 h 59" name="T73"/>
                <a:gd fmla="*/ 21 w 85" name="T74"/>
                <a:gd fmla="*/ 40 h 59" name="T75"/>
                <a:gd fmla="*/ 26 w 85" name="T76"/>
                <a:gd fmla="*/ 42 h 59" name="T77"/>
                <a:gd fmla="*/ 31 w 85" name="T78"/>
                <a:gd fmla="*/ 42 h 59" name="T79"/>
                <a:gd fmla="*/ 33 w 85" name="T80"/>
                <a:gd fmla="*/ 42 h 59" name="T81"/>
                <a:gd fmla="*/ 36 w 85" name="T82"/>
                <a:gd fmla="*/ 42 h 59" name="T83"/>
                <a:gd fmla="*/ 37 w 85" name="T84"/>
                <a:gd fmla="*/ 41 h 59" name="T85"/>
                <a:gd fmla="*/ 35 w 85" name="T86"/>
                <a:gd fmla="*/ 36 h 59" name="T8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b="b" l="0" r="r" t="0"/>
              <a:pathLst>
                <a:path h="59" w="85">
                  <a:moveTo>
                    <a:pt x="85" y="56"/>
                  </a:moveTo>
                  <a:cubicBezTo>
                    <a:pt x="85" y="58"/>
                    <a:pt x="84" y="59"/>
                    <a:pt x="82" y="59"/>
                  </a:cubicBezTo>
                  <a:cubicBezTo>
                    <a:pt x="79" y="59"/>
                    <a:pt x="76" y="59"/>
                    <a:pt x="71" y="59"/>
                  </a:cubicBezTo>
                  <a:cubicBezTo>
                    <a:pt x="66" y="58"/>
                    <a:pt x="62" y="58"/>
                    <a:pt x="59" y="58"/>
                  </a:cubicBezTo>
                  <a:cubicBezTo>
                    <a:pt x="57" y="58"/>
                    <a:pt x="53" y="58"/>
                    <a:pt x="47" y="59"/>
                  </a:cubicBezTo>
                  <a:cubicBezTo>
                    <a:pt x="42" y="59"/>
                    <a:pt x="38" y="59"/>
                    <a:pt x="36" y="59"/>
                  </a:cubicBezTo>
                  <a:cubicBezTo>
                    <a:pt x="33" y="59"/>
                    <a:pt x="32" y="58"/>
                    <a:pt x="32" y="57"/>
                  </a:cubicBezTo>
                  <a:cubicBezTo>
                    <a:pt x="32" y="56"/>
                    <a:pt x="32" y="55"/>
                    <a:pt x="34" y="55"/>
                  </a:cubicBezTo>
                  <a:cubicBezTo>
                    <a:pt x="36" y="55"/>
                    <a:pt x="37" y="54"/>
                    <a:pt x="39" y="54"/>
                  </a:cubicBezTo>
                  <a:cubicBezTo>
                    <a:pt x="40" y="54"/>
                    <a:pt x="41" y="53"/>
                    <a:pt x="41" y="51"/>
                  </a:cubicBezTo>
                  <a:cubicBezTo>
                    <a:pt x="41" y="49"/>
                    <a:pt x="40" y="47"/>
                    <a:pt x="37" y="47"/>
                  </a:cubicBezTo>
                  <a:cubicBezTo>
                    <a:pt x="35" y="46"/>
                    <a:pt x="32" y="46"/>
                    <a:pt x="28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19" y="46"/>
                    <a:pt x="17" y="48"/>
                    <a:pt x="17" y="51"/>
                  </a:cubicBezTo>
                  <a:cubicBezTo>
                    <a:pt x="17" y="51"/>
                    <a:pt x="18" y="52"/>
                    <a:pt x="18" y="54"/>
                  </a:cubicBezTo>
                  <a:cubicBezTo>
                    <a:pt x="18" y="55"/>
                    <a:pt x="18" y="56"/>
                    <a:pt x="18" y="57"/>
                  </a:cubicBezTo>
                  <a:cubicBezTo>
                    <a:pt x="18" y="58"/>
                    <a:pt x="17" y="59"/>
                    <a:pt x="15" y="59"/>
                  </a:cubicBezTo>
                  <a:cubicBezTo>
                    <a:pt x="14" y="59"/>
                    <a:pt x="11" y="57"/>
                    <a:pt x="7" y="55"/>
                  </a:cubicBezTo>
                  <a:cubicBezTo>
                    <a:pt x="3" y="53"/>
                    <a:pt x="0" y="51"/>
                    <a:pt x="0" y="50"/>
                  </a:cubicBezTo>
                  <a:cubicBezTo>
                    <a:pt x="0" y="48"/>
                    <a:pt x="1" y="47"/>
                    <a:pt x="3" y="47"/>
                  </a:cubicBezTo>
                  <a:cubicBezTo>
                    <a:pt x="4" y="47"/>
                    <a:pt x="4" y="48"/>
                    <a:pt x="5" y="48"/>
                  </a:cubicBezTo>
                  <a:cubicBezTo>
                    <a:pt x="6" y="48"/>
                    <a:pt x="6" y="49"/>
                    <a:pt x="7" y="50"/>
                  </a:cubicBezTo>
                  <a:cubicBezTo>
                    <a:pt x="8" y="50"/>
                    <a:pt x="8" y="50"/>
                    <a:pt x="9" y="50"/>
                  </a:cubicBezTo>
                  <a:cubicBezTo>
                    <a:pt x="10" y="50"/>
                    <a:pt x="12" y="49"/>
                    <a:pt x="13" y="45"/>
                  </a:cubicBezTo>
                  <a:cubicBezTo>
                    <a:pt x="16" y="39"/>
                    <a:pt x="20" y="30"/>
                    <a:pt x="26" y="21"/>
                  </a:cubicBezTo>
                  <a:cubicBezTo>
                    <a:pt x="28" y="18"/>
                    <a:pt x="31" y="15"/>
                    <a:pt x="36" y="9"/>
                  </a:cubicBezTo>
                  <a:cubicBezTo>
                    <a:pt x="41" y="3"/>
                    <a:pt x="44" y="0"/>
                    <a:pt x="45" y="0"/>
                  </a:cubicBezTo>
                  <a:cubicBezTo>
                    <a:pt x="47" y="0"/>
                    <a:pt x="50" y="3"/>
                    <a:pt x="54" y="9"/>
                  </a:cubicBezTo>
                  <a:cubicBezTo>
                    <a:pt x="58" y="14"/>
                    <a:pt x="60" y="18"/>
                    <a:pt x="62" y="21"/>
                  </a:cubicBezTo>
                  <a:cubicBezTo>
                    <a:pt x="64" y="25"/>
                    <a:pt x="67" y="31"/>
                    <a:pt x="69" y="38"/>
                  </a:cubicBezTo>
                  <a:cubicBezTo>
                    <a:pt x="70" y="41"/>
                    <a:pt x="71" y="44"/>
                    <a:pt x="72" y="46"/>
                  </a:cubicBezTo>
                  <a:cubicBezTo>
                    <a:pt x="73" y="50"/>
                    <a:pt x="74" y="52"/>
                    <a:pt x="75" y="53"/>
                  </a:cubicBezTo>
                  <a:cubicBezTo>
                    <a:pt x="76" y="53"/>
                    <a:pt x="77" y="54"/>
                    <a:pt x="81" y="54"/>
                  </a:cubicBezTo>
                  <a:cubicBezTo>
                    <a:pt x="84" y="54"/>
                    <a:pt x="85" y="55"/>
                    <a:pt x="85" y="56"/>
                  </a:cubicBezTo>
                  <a:close/>
                  <a:moveTo>
                    <a:pt x="35" y="36"/>
                  </a:moveTo>
                  <a:cubicBezTo>
                    <a:pt x="32" y="31"/>
                    <a:pt x="30" y="29"/>
                    <a:pt x="29" y="29"/>
                  </a:cubicBezTo>
                  <a:cubicBezTo>
                    <a:pt x="28" y="29"/>
                    <a:pt x="26" y="31"/>
                    <a:pt x="24" y="34"/>
                  </a:cubicBezTo>
                  <a:cubicBezTo>
                    <a:pt x="22" y="37"/>
                    <a:pt x="21" y="39"/>
                    <a:pt x="21" y="40"/>
                  </a:cubicBezTo>
                  <a:cubicBezTo>
                    <a:pt x="21" y="41"/>
                    <a:pt x="23" y="42"/>
                    <a:pt x="26" y="42"/>
                  </a:cubicBezTo>
                  <a:cubicBezTo>
                    <a:pt x="28" y="42"/>
                    <a:pt x="30" y="42"/>
                    <a:pt x="31" y="42"/>
                  </a:cubicBezTo>
                  <a:cubicBezTo>
                    <a:pt x="32" y="42"/>
                    <a:pt x="33" y="42"/>
                    <a:pt x="33" y="42"/>
                  </a:cubicBezTo>
                  <a:cubicBezTo>
                    <a:pt x="34" y="42"/>
                    <a:pt x="35" y="42"/>
                    <a:pt x="36" y="42"/>
                  </a:cubicBezTo>
                  <a:cubicBezTo>
                    <a:pt x="37" y="42"/>
                    <a:pt x="37" y="41"/>
                    <a:pt x="37" y="41"/>
                  </a:cubicBezTo>
                  <a:cubicBezTo>
                    <a:pt x="37" y="40"/>
                    <a:pt x="36" y="38"/>
                    <a:pt x="35" y="36"/>
                  </a:cubicBez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18"/>
            <p:cNvSpPr>
              <a:spLocks noEditPoints="1"/>
            </p:cNvSpPr>
            <p:nvPr/>
          </p:nvSpPr>
          <p:spPr bwMode="auto">
            <a:xfrm>
              <a:off x="3060701" y="1057275"/>
              <a:ext cx="285750" cy="180975"/>
            </a:xfrm>
            <a:custGeom>
              <a:gdLst>
                <a:gd fmla="*/ 90 w 90" name="T0"/>
                <a:gd fmla="*/ 55 h 57" name="T1"/>
                <a:gd fmla="*/ 88 w 90" name="T2"/>
                <a:gd fmla="*/ 57 h 57" name="T3"/>
                <a:gd fmla="*/ 86 w 90" name="T4"/>
                <a:gd fmla="*/ 57 h 57" name="T5"/>
                <a:gd fmla="*/ 78 w 90" name="T6"/>
                <a:gd fmla="*/ 57 h 57" name="T7"/>
                <a:gd fmla="*/ 70 w 90" name="T8"/>
                <a:gd fmla="*/ 56 h 57" name="T9"/>
                <a:gd fmla="*/ 66 w 90" name="T10"/>
                <a:gd fmla="*/ 56 h 57" name="T11"/>
                <a:gd fmla="*/ 62 w 90" name="T12"/>
                <a:gd fmla="*/ 57 h 57" name="T13"/>
                <a:gd fmla="*/ 58 w 90" name="T14"/>
                <a:gd fmla="*/ 53 h 57" name="T15"/>
                <a:gd fmla="*/ 57 w 90" name="T16"/>
                <a:gd fmla="*/ 46 h 57" name="T17"/>
                <a:gd fmla="*/ 53 w 90" name="T18"/>
                <a:gd fmla="*/ 37 h 57" name="T19"/>
                <a:gd fmla="*/ 44 w 90" name="T20"/>
                <a:gd fmla="*/ 31 h 57" name="T21"/>
                <a:gd fmla="*/ 45 w 90" name="T22"/>
                <a:gd fmla="*/ 40 h 57" name="T23"/>
                <a:gd fmla="*/ 44 w 90" name="T24"/>
                <a:gd fmla="*/ 45 h 57" name="T25"/>
                <a:gd fmla="*/ 43 w 90" name="T26"/>
                <a:gd fmla="*/ 49 h 57" name="T27"/>
                <a:gd fmla="*/ 45 w 90" name="T28"/>
                <a:gd fmla="*/ 51 h 57" name="T29"/>
                <a:gd fmla="*/ 50 w 90" name="T30"/>
                <a:gd fmla="*/ 52 h 57" name="T31"/>
                <a:gd fmla="*/ 54 w 90" name="T32"/>
                <a:gd fmla="*/ 53 h 57" name="T33"/>
                <a:gd fmla="*/ 55 w 90" name="T34"/>
                <a:gd fmla="*/ 55 h 57" name="T35"/>
                <a:gd fmla="*/ 54 w 90" name="T36"/>
                <a:gd fmla="*/ 57 h 57" name="T37"/>
                <a:gd fmla="*/ 52 w 90" name="T38"/>
                <a:gd fmla="*/ 57 h 57" name="T39"/>
                <a:gd fmla="*/ 25 w 90" name="T40"/>
                <a:gd fmla="*/ 56 h 57" name="T41"/>
                <a:gd fmla="*/ 18 w 90" name="T42"/>
                <a:gd fmla="*/ 56 h 57" name="T43"/>
                <a:gd fmla="*/ 2 w 90" name="T44"/>
                <a:gd fmla="*/ 57 h 57" name="T45"/>
                <a:gd fmla="*/ 1 w 90" name="T46"/>
                <a:gd fmla="*/ 56 h 57" name="T47"/>
                <a:gd fmla="*/ 0 w 90" name="T48"/>
                <a:gd fmla="*/ 55 h 57" name="T49"/>
                <a:gd fmla="*/ 3 w 90" name="T50"/>
                <a:gd fmla="*/ 52 h 57" name="T51"/>
                <a:gd fmla="*/ 10 w 90" name="T52"/>
                <a:gd fmla="*/ 51 h 57" name="T53"/>
                <a:gd fmla="*/ 13 w 90" name="T54"/>
                <a:gd fmla="*/ 50 h 57" name="T55"/>
                <a:gd fmla="*/ 14 w 90" name="T56"/>
                <a:gd fmla="*/ 46 h 57" name="T57"/>
                <a:gd fmla="*/ 14 w 90" name="T58"/>
                <a:gd fmla="*/ 38 h 57" name="T59"/>
                <a:gd fmla="*/ 13 w 90" name="T60"/>
                <a:gd fmla="*/ 31 h 57" name="T61"/>
                <a:gd fmla="*/ 13 w 90" name="T62"/>
                <a:gd fmla="*/ 27 h 57" name="T63"/>
                <a:gd fmla="*/ 14 w 90" name="T64"/>
                <a:gd fmla="*/ 17 h 57" name="T65"/>
                <a:gd fmla="*/ 14 w 90" name="T66"/>
                <a:gd fmla="*/ 10 h 57" name="T67"/>
                <a:gd fmla="*/ 14 w 90" name="T68"/>
                <a:gd fmla="*/ 6 h 57" name="T69"/>
                <a:gd fmla="*/ 10 w 90" name="T70"/>
                <a:gd fmla="*/ 5 h 57" name="T71"/>
                <a:gd fmla="*/ 8 w 90" name="T72"/>
                <a:gd fmla="*/ 5 h 57" name="T73"/>
                <a:gd fmla="*/ 5 w 90" name="T74"/>
                <a:gd fmla="*/ 5 h 57" name="T75"/>
                <a:gd fmla="*/ 2 w 90" name="T76"/>
                <a:gd fmla="*/ 5 h 57" name="T77"/>
                <a:gd fmla="*/ 1 w 90" name="T78"/>
                <a:gd fmla="*/ 3 h 57" name="T79"/>
                <a:gd fmla="*/ 6 w 90" name="T80"/>
                <a:gd fmla="*/ 1 h 57" name="T81"/>
                <a:gd fmla="*/ 9 w 90" name="T82"/>
                <a:gd fmla="*/ 1 h 57" name="T83"/>
                <a:gd fmla="*/ 20 w 90" name="T84"/>
                <a:gd fmla="*/ 1 h 57" name="T85"/>
                <a:gd fmla="*/ 30 w 90" name="T86"/>
                <a:gd fmla="*/ 0 h 57" name="T87"/>
                <a:gd fmla="*/ 46 w 90" name="T88"/>
                <a:gd fmla="*/ 1 h 57" name="T89"/>
                <a:gd fmla="*/ 61 w 90" name="T90"/>
                <a:gd fmla="*/ 5 h 57" name="T91"/>
                <a:gd fmla="*/ 68 w 90" name="T92"/>
                <a:gd fmla="*/ 18 h 57" name="T93"/>
                <a:gd fmla="*/ 65 w 90" name="T94"/>
                <a:gd fmla="*/ 24 h 57" name="T95"/>
                <a:gd fmla="*/ 60 w 90" name="T96"/>
                <a:gd fmla="*/ 27 h 57" name="T97"/>
                <a:gd fmla="*/ 81 w 90" name="T98"/>
                <a:gd fmla="*/ 48 h 57" name="T99"/>
                <a:gd fmla="*/ 88 w 90" name="T100"/>
                <a:gd fmla="*/ 52 h 57" name="T101"/>
                <a:gd fmla="*/ 90 w 90" name="T102"/>
                <a:gd fmla="*/ 55 h 57" name="T103"/>
                <a:gd fmla="*/ 57 w 90" name="T104"/>
                <a:gd fmla="*/ 19 h 57" name="T105"/>
                <a:gd fmla="*/ 48 w 90" name="T106"/>
                <a:gd fmla="*/ 7 h 57" name="T107"/>
                <a:gd fmla="*/ 45 w 90" name="T108"/>
                <a:gd fmla="*/ 6 h 57" name="T109"/>
                <a:gd fmla="*/ 43 w 90" name="T110"/>
                <a:gd fmla="*/ 8 h 57" name="T111"/>
                <a:gd fmla="*/ 44 w 90" name="T112"/>
                <a:gd fmla="*/ 24 h 57" name="T113"/>
                <a:gd fmla="*/ 53 w 90" name="T114"/>
                <a:gd fmla="*/ 25 h 57" name="T115"/>
                <a:gd fmla="*/ 57 w 90" name="T116"/>
                <a:gd fmla="*/ 19 h 57" name="T11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b="b" l="0" r="r" t="0"/>
              <a:pathLst>
                <a:path h="57" w="90">
                  <a:moveTo>
                    <a:pt x="90" y="55"/>
                  </a:moveTo>
                  <a:cubicBezTo>
                    <a:pt x="90" y="56"/>
                    <a:pt x="89" y="56"/>
                    <a:pt x="88" y="57"/>
                  </a:cubicBezTo>
                  <a:cubicBezTo>
                    <a:pt x="87" y="57"/>
                    <a:pt x="87" y="57"/>
                    <a:pt x="86" y="57"/>
                  </a:cubicBezTo>
                  <a:cubicBezTo>
                    <a:pt x="84" y="57"/>
                    <a:pt x="82" y="57"/>
                    <a:pt x="78" y="57"/>
                  </a:cubicBezTo>
                  <a:cubicBezTo>
                    <a:pt x="74" y="56"/>
                    <a:pt x="72" y="56"/>
                    <a:pt x="70" y="56"/>
                  </a:cubicBezTo>
                  <a:cubicBezTo>
                    <a:pt x="70" y="56"/>
                    <a:pt x="69" y="56"/>
                    <a:pt x="66" y="56"/>
                  </a:cubicBezTo>
                  <a:cubicBezTo>
                    <a:pt x="64" y="57"/>
                    <a:pt x="63" y="57"/>
                    <a:pt x="62" y="57"/>
                  </a:cubicBezTo>
                  <a:cubicBezTo>
                    <a:pt x="60" y="57"/>
                    <a:pt x="59" y="55"/>
                    <a:pt x="58" y="53"/>
                  </a:cubicBezTo>
                  <a:cubicBezTo>
                    <a:pt x="58" y="51"/>
                    <a:pt x="57" y="48"/>
                    <a:pt x="57" y="46"/>
                  </a:cubicBezTo>
                  <a:cubicBezTo>
                    <a:pt x="56" y="42"/>
                    <a:pt x="54" y="39"/>
                    <a:pt x="53" y="37"/>
                  </a:cubicBezTo>
                  <a:cubicBezTo>
                    <a:pt x="51" y="34"/>
                    <a:pt x="48" y="32"/>
                    <a:pt x="44" y="31"/>
                  </a:cubicBezTo>
                  <a:cubicBezTo>
                    <a:pt x="45" y="36"/>
                    <a:pt x="45" y="39"/>
                    <a:pt x="45" y="40"/>
                  </a:cubicBezTo>
                  <a:cubicBezTo>
                    <a:pt x="45" y="42"/>
                    <a:pt x="44" y="44"/>
                    <a:pt x="44" y="45"/>
                  </a:cubicBezTo>
                  <a:cubicBezTo>
                    <a:pt x="44" y="47"/>
                    <a:pt x="44" y="48"/>
                    <a:pt x="43" y="49"/>
                  </a:cubicBezTo>
                  <a:cubicBezTo>
                    <a:pt x="43" y="50"/>
                    <a:pt x="44" y="51"/>
                    <a:pt x="45" y="51"/>
                  </a:cubicBezTo>
                  <a:cubicBezTo>
                    <a:pt x="47" y="51"/>
                    <a:pt x="48" y="52"/>
                    <a:pt x="50" y="52"/>
                  </a:cubicBezTo>
                  <a:cubicBezTo>
                    <a:pt x="52" y="52"/>
                    <a:pt x="53" y="52"/>
                    <a:pt x="54" y="53"/>
                  </a:cubicBezTo>
                  <a:cubicBezTo>
                    <a:pt x="55" y="53"/>
                    <a:pt x="55" y="54"/>
                    <a:pt x="55" y="55"/>
                  </a:cubicBezTo>
                  <a:cubicBezTo>
                    <a:pt x="55" y="56"/>
                    <a:pt x="55" y="56"/>
                    <a:pt x="54" y="57"/>
                  </a:cubicBezTo>
                  <a:cubicBezTo>
                    <a:pt x="54" y="57"/>
                    <a:pt x="53" y="57"/>
                    <a:pt x="52" y="57"/>
                  </a:cubicBezTo>
                  <a:cubicBezTo>
                    <a:pt x="50" y="57"/>
                    <a:pt x="41" y="57"/>
                    <a:pt x="25" y="56"/>
                  </a:cubicBezTo>
                  <a:cubicBezTo>
                    <a:pt x="22" y="56"/>
                    <a:pt x="20" y="56"/>
                    <a:pt x="18" y="56"/>
                  </a:cubicBezTo>
                  <a:cubicBezTo>
                    <a:pt x="12" y="56"/>
                    <a:pt x="7" y="56"/>
                    <a:pt x="2" y="57"/>
                  </a:cubicBezTo>
                  <a:cubicBezTo>
                    <a:pt x="2" y="57"/>
                    <a:pt x="1" y="57"/>
                    <a:pt x="1" y="56"/>
                  </a:cubicBezTo>
                  <a:cubicBezTo>
                    <a:pt x="0" y="56"/>
                    <a:pt x="0" y="55"/>
                    <a:pt x="0" y="55"/>
                  </a:cubicBezTo>
                  <a:cubicBezTo>
                    <a:pt x="0" y="54"/>
                    <a:pt x="1" y="53"/>
                    <a:pt x="3" y="52"/>
                  </a:cubicBezTo>
                  <a:cubicBezTo>
                    <a:pt x="5" y="52"/>
                    <a:pt x="8" y="51"/>
                    <a:pt x="10" y="51"/>
                  </a:cubicBezTo>
                  <a:cubicBezTo>
                    <a:pt x="11" y="51"/>
                    <a:pt x="12" y="50"/>
                    <a:pt x="13" y="50"/>
                  </a:cubicBezTo>
                  <a:cubicBezTo>
                    <a:pt x="14" y="49"/>
                    <a:pt x="14" y="48"/>
                    <a:pt x="14" y="46"/>
                  </a:cubicBezTo>
                  <a:cubicBezTo>
                    <a:pt x="14" y="44"/>
                    <a:pt x="14" y="41"/>
                    <a:pt x="14" y="38"/>
                  </a:cubicBezTo>
                  <a:cubicBezTo>
                    <a:pt x="14" y="36"/>
                    <a:pt x="13" y="33"/>
                    <a:pt x="13" y="31"/>
                  </a:cubicBezTo>
                  <a:cubicBezTo>
                    <a:pt x="13" y="30"/>
                    <a:pt x="13" y="29"/>
                    <a:pt x="13" y="27"/>
                  </a:cubicBezTo>
                  <a:cubicBezTo>
                    <a:pt x="13" y="24"/>
                    <a:pt x="13" y="21"/>
                    <a:pt x="14" y="17"/>
                  </a:cubicBezTo>
                  <a:cubicBezTo>
                    <a:pt x="14" y="13"/>
                    <a:pt x="14" y="11"/>
                    <a:pt x="14" y="10"/>
                  </a:cubicBezTo>
                  <a:cubicBezTo>
                    <a:pt x="14" y="8"/>
                    <a:pt x="14" y="7"/>
                    <a:pt x="14" y="6"/>
                  </a:cubicBezTo>
                  <a:cubicBezTo>
                    <a:pt x="13" y="5"/>
                    <a:pt x="12" y="5"/>
                    <a:pt x="10" y="5"/>
                  </a:cubicBezTo>
                  <a:cubicBezTo>
                    <a:pt x="10" y="5"/>
                    <a:pt x="9" y="5"/>
                    <a:pt x="8" y="5"/>
                  </a:cubicBezTo>
                  <a:cubicBezTo>
                    <a:pt x="6" y="5"/>
                    <a:pt x="5" y="5"/>
                    <a:pt x="5" y="5"/>
                  </a:cubicBezTo>
                  <a:cubicBezTo>
                    <a:pt x="3" y="5"/>
                    <a:pt x="2" y="5"/>
                    <a:pt x="2" y="5"/>
                  </a:cubicBezTo>
                  <a:cubicBezTo>
                    <a:pt x="1" y="5"/>
                    <a:pt x="1" y="4"/>
                    <a:pt x="1" y="3"/>
                  </a:cubicBezTo>
                  <a:cubicBezTo>
                    <a:pt x="1" y="1"/>
                    <a:pt x="2" y="1"/>
                    <a:pt x="6" y="1"/>
                  </a:cubicBezTo>
                  <a:cubicBezTo>
                    <a:pt x="7" y="1"/>
                    <a:pt x="7" y="1"/>
                    <a:pt x="9" y="1"/>
                  </a:cubicBezTo>
                  <a:cubicBezTo>
                    <a:pt x="11" y="1"/>
                    <a:pt x="15" y="1"/>
                    <a:pt x="20" y="1"/>
                  </a:cubicBezTo>
                  <a:cubicBezTo>
                    <a:pt x="24" y="0"/>
                    <a:pt x="28" y="0"/>
                    <a:pt x="30" y="0"/>
                  </a:cubicBezTo>
                  <a:cubicBezTo>
                    <a:pt x="40" y="1"/>
                    <a:pt x="45" y="1"/>
                    <a:pt x="46" y="1"/>
                  </a:cubicBezTo>
                  <a:cubicBezTo>
                    <a:pt x="53" y="1"/>
                    <a:pt x="58" y="3"/>
                    <a:pt x="61" y="5"/>
                  </a:cubicBezTo>
                  <a:cubicBezTo>
                    <a:pt x="66" y="8"/>
                    <a:pt x="68" y="12"/>
                    <a:pt x="68" y="18"/>
                  </a:cubicBezTo>
                  <a:cubicBezTo>
                    <a:pt x="68" y="20"/>
                    <a:pt x="67" y="22"/>
                    <a:pt x="65" y="24"/>
                  </a:cubicBezTo>
                  <a:cubicBezTo>
                    <a:pt x="64" y="24"/>
                    <a:pt x="62" y="26"/>
                    <a:pt x="60" y="27"/>
                  </a:cubicBezTo>
                  <a:cubicBezTo>
                    <a:pt x="69" y="33"/>
                    <a:pt x="75" y="40"/>
                    <a:pt x="81" y="48"/>
                  </a:cubicBezTo>
                  <a:cubicBezTo>
                    <a:pt x="81" y="49"/>
                    <a:pt x="84" y="50"/>
                    <a:pt x="88" y="52"/>
                  </a:cubicBezTo>
                  <a:cubicBezTo>
                    <a:pt x="89" y="52"/>
                    <a:pt x="90" y="53"/>
                    <a:pt x="90" y="55"/>
                  </a:cubicBezTo>
                  <a:close/>
                  <a:moveTo>
                    <a:pt x="57" y="19"/>
                  </a:moveTo>
                  <a:cubicBezTo>
                    <a:pt x="57" y="14"/>
                    <a:pt x="54" y="10"/>
                    <a:pt x="48" y="7"/>
                  </a:cubicBezTo>
                  <a:cubicBezTo>
                    <a:pt x="47" y="6"/>
                    <a:pt x="46" y="6"/>
                    <a:pt x="45" y="6"/>
                  </a:cubicBezTo>
                  <a:cubicBezTo>
                    <a:pt x="44" y="6"/>
                    <a:pt x="43" y="7"/>
                    <a:pt x="43" y="8"/>
                  </a:cubicBezTo>
                  <a:cubicBezTo>
                    <a:pt x="43" y="12"/>
                    <a:pt x="44" y="17"/>
                    <a:pt x="44" y="24"/>
                  </a:cubicBezTo>
                  <a:cubicBezTo>
                    <a:pt x="46" y="25"/>
                    <a:pt x="49" y="25"/>
                    <a:pt x="53" y="25"/>
                  </a:cubicBezTo>
                  <a:cubicBezTo>
                    <a:pt x="56" y="25"/>
                    <a:pt x="57" y="23"/>
                    <a:pt x="57" y="19"/>
                  </a:cubicBez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2184" name="gr8 job sticker"/>
          <p:cNvGrpSpPr/>
          <p:nvPr/>
        </p:nvGrpSpPr>
        <p:grpSpPr>
          <a:xfrm>
            <a:off x="5319776" y="300645"/>
            <a:ext cx="1568450" cy="1568450"/>
            <a:chOff x="3813176" y="247650"/>
            <a:chExt cx="1568450" cy="1568450"/>
          </a:xfrm>
          <a:effectLst>
            <a:outerShdw algn="tl" blurRad="50800" dir="2700000" dist="38100" rotWithShape="0">
              <a:prstClr val="black">
                <a:alpha val="40000"/>
              </a:prstClr>
            </a:outerShdw>
          </a:effectLst>
        </p:grpSpPr>
        <p:sp>
          <p:nvSpPr>
            <p:cNvPr id="20" name="Oval 19"/>
            <p:cNvSpPr>
              <a:spLocks noChangeArrowheads="1"/>
            </p:cNvSpPr>
            <p:nvPr/>
          </p:nvSpPr>
          <p:spPr bwMode="auto">
            <a:xfrm>
              <a:off x="3844926" y="279400"/>
              <a:ext cx="1504950" cy="1504950"/>
            </a:xfrm>
            <a:prstGeom prst="ellipse">
              <a:avLst/>
            </a:prstGeom>
            <a:solidFill>
              <a:schemeClr val="accent6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" name="Freeform 20"/>
            <p:cNvSpPr/>
            <p:nvPr/>
          </p:nvSpPr>
          <p:spPr bwMode="auto">
            <a:xfrm>
              <a:off x="4060826" y="603250"/>
              <a:ext cx="393700" cy="393700"/>
            </a:xfrm>
            <a:custGeom>
              <a:gdLst>
                <a:gd fmla="*/ 124 w 124" name="T0"/>
                <a:gd fmla="*/ 61 h 124" name="T1"/>
                <a:gd fmla="*/ 108 w 124" name="T2"/>
                <a:gd fmla="*/ 104 h 124" name="T3"/>
                <a:gd fmla="*/ 87 w 124" name="T4"/>
                <a:gd fmla="*/ 119 h 124" name="T5"/>
                <a:gd fmla="*/ 62 w 124" name="T6"/>
                <a:gd fmla="*/ 124 h 124" name="T7"/>
                <a:gd fmla="*/ 40 w 124" name="T8"/>
                <a:gd fmla="*/ 120 h 124" name="T9"/>
                <a:gd fmla="*/ 20 w 124" name="T10"/>
                <a:gd fmla="*/ 108 h 124" name="T11"/>
                <a:gd fmla="*/ 4 w 124" name="T12"/>
                <a:gd fmla="*/ 84 h 124" name="T13"/>
                <a:gd fmla="*/ 0 w 124" name="T14"/>
                <a:gd fmla="*/ 62 h 124" name="T15"/>
                <a:gd fmla="*/ 13 w 124" name="T16"/>
                <a:gd fmla="*/ 25 h 124" name="T17"/>
                <a:gd fmla="*/ 34 w 124" name="T18"/>
                <a:gd fmla="*/ 7 h 124" name="T19"/>
                <a:gd fmla="*/ 62 w 124" name="T20"/>
                <a:gd fmla="*/ 0 h 124" name="T21"/>
                <a:gd fmla="*/ 105 w 124" name="T22"/>
                <a:gd fmla="*/ 17 h 124" name="T23"/>
                <a:gd fmla="*/ 114 w 124" name="T24"/>
                <a:gd fmla="*/ 28 h 124" name="T25"/>
                <a:gd fmla="*/ 113 w 124" name="T26"/>
                <a:gd fmla="*/ 30 h 124" name="T27"/>
                <a:gd fmla="*/ 110 w 124" name="T28"/>
                <a:gd fmla="*/ 31 h 124" name="T29"/>
                <a:gd fmla="*/ 106 w 124" name="T30"/>
                <a:gd fmla="*/ 28 h 124" name="T31"/>
                <a:gd fmla="*/ 62 w 124" name="T32"/>
                <a:gd fmla="*/ 5 h 124" name="T33"/>
                <a:gd fmla="*/ 56 w 124" name="T34"/>
                <a:gd fmla="*/ 6 h 124" name="T35"/>
                <a:gd fmla="*/ 55 w 124" name="T36"/>
                <a:gd fmla="*/ 66 h 124" name="T37"/>
                <a:gd fmla="*/ 56 w 124" name="T38"/>
                <a:gd fmla="*/ 118 h 124" name="T39"/>
                <a:gd fmla="*/ 62 w 124" name="T40"/>
                <a:gd fmla="*/ 119 h 124" name="T41"/>
                <a:gd fmla="*/ 81 w 124" name="T42"/>
                <a:gd fmla="*/ 115 h 124" name="T43"/>
                <a:gd fmla="*/ 114 w 124" name="T44"/>
                <a:gd fmla="*/ 86 h 124" name="T45"/>
                <a:gd fmla="*/ 119 w 124" name="T46"/>
                <a:gd fmla="*/ 67 h 124" name="T47"/>
                <a:gd fmla="*/ 74 w 124" name="T48"/>
                <a:gd fmla="*/ 67 h 124" name="T49"/>
                <a:gd fmla="*/ 67 w 124" name="T50"/>
                <a:gd fmla="*/ 66 h 124" name="T51"/>
                <a:gd fmla="*/ 66 w 124" name="T52"/>
                <a:gd fmla="*/ 64 h 124" name="T53"/>
                <a:gd fmla="*/ 70 w 124" name="T54"/>
                <a:gd fmla="*/ 61 h 124" name="T55"/>
                <a:gd fmla="*/ 75 w 124" name="T56"/>
                <a:gd fmla="*/ 61 h 124" name="T57"/>
                <a:gd fmla="*/ 124 w 124" name="T58"/>
                <a:gd fmla="*/ 61 h 124" name="T5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b="b" l="0" r="r" t="0"/>
              <a:pathLst>
                <a:path h="124" w="124">
                  <a:moveTo>
                    <a:pt x="124" y="61"/>
                  </a:moveTo>
                  <a:cubicBezTo>
                    <a:pt x="124" y="78"/>
                    <a:pt x="119" y="92"/>
                    <a:pt x="108" y="104"/>
                  </a:cubicBezTo>
                  <a:cubicBezTo>
                    <a:pt x="102" y="110"/>
                    <a:pt x="95" y="115"/>
                    <a:pt x="87" y="119"/>
                  </a:cubicBezTo>
                  <a:cubicBezTo>
                    <a:pt x="79" y="122"/>
                    <a:pt x="71" y="124"/>
                    <a:pt x="62" y="124"/>
                  </a:cubicBezTo>
                  <a:cubicBezTo>
                    <a:pt x="54" y="124"/>
                    <a:pt x="47" y="122"/>
                    <a:pt x="40" y="120"/>
                  </a:cubicBezTo>
                  <a:cubicBezTo>
                    <a:pt x="32" y="117"/>
                    <a:pt x="26" y="113"/>
                    <a:pt x="20" y="108"/>
                  </a:cubicBezTo>
                  <a:cubicBezTo>
                    <a:pt x="13" y="101"/>
                    <a:pt x="8" y="93"/>
                    <a:pt x="4" y="84"/>
                  </a:cubicBezTo>
                  <a:cubicBezTo>
                    <a:pt x="2" y="76"/>
                    <a:pt x="0" y="69"/>
                    <a:pt x="0" y="62"/>
                  </a:cubicBezTo>
                  <a:cubicBezTo>
                    <a:pt x="0" y="48"/>
                    <a:pt x="4" y="36"/>
                    <a:pt x="13" y="25"/>
                  </a:cubicBezTo>
                  <a:cubicBezTo>
                    <a:pt x="19" y="17"/>
                    <a:pt x="26" y="11"/>
                    <a:pt x="34" y="7"/>
                  </a:cubicBezTo>
                  <a:cubicBezTo>
                    <a:pt x="43" y="2"/>
                    <a:pt x="52" y="0"/>
                    <a:pt x="62" y="0"/>
                  </a:cubicBezTo>
                  <a:cubicBezTo>
                    <a:pt x="79" y="0"/>
                    <a:pt x="93" y="6"/>
                    <a:pt x="105" y="17"/>
                  </a:cubicBezTo>
                  <a:cubicBezTo>
                    <a:pt x="111" y="23"/>
                    <a:pt x="114" y="26"/>
                    <a:pt x="114" y="28"/>
                  </a:cubicBezTo>
                  <a:cubicBezTo>
                    <a:pt x="114" y="29"/>
                    <a:pt x="113" y="30"/>
                    <a:pt x="113" y="30"/>
                  </a:cubicBezTo>
                  <a:cubicBezTo>
                    <a:pt x="112" y="31"/>
                    <a:pt x="111" y="31"/>
                    <a:pt x="110" y="31"/>
                  </a:cubicBezTo>
                  <a:cubicBezTo>
                    <a:pt x="109" y="31"/>
                    <a:pt x="108" y="30"/>
                    <a:pt x="106" y="28"/>
                  </a:cubicBezTo>
                  <a:cubicBezTo>
                    <a:pt x="95" y="13"/>
                    <a:pt x="80" y="5"/>
                    <a:pt x="62" y="5"/>
                  </a:cubicBezTo>
                  <a:cubicBezTo>
                    <a:pt x="60" y="5"/>
                    <a:pt x="58" y="5"/>
                    <a:pt x="56" y="6"/>
                  </a:cubicBezTo>
                  <a:cubicBezTo>
                    <a:pt x="55" y="66"/>
                    <a:pt x="55" y="66"/>
                    <a:pt x="55" y="66"/>
                  </a:cubicBezTo>
                  <a:cubicBezTo>
                    <a:pt x="56" y="118"/>
                    <a:pt x="56" y="118"/>
                    <a:pt x="56" y="118"/>
                  </a:cubicBezTo>
                  <a:cubicBezTo>
                    <a:pt x="58" y="118"/>
                    <a:pt x="60" y="119"/>
                    <a:pt x="62" y="119"/>
                  </a:cubicBezTo>
                  <a:cubicBezTo>
                    <a:pt x="68" y="119"/>
                    <a:pt x="75" y="118"/>
                    <a:pt x="81" y="115"/>
                  </a:cubicBezTo>
                  <a:cubicBezTo>
                    <a:pt x="96" y="110"/>
                    <a:pt x="107" y="100"/>
                    <a:pt x="114" y="86"/>
                  </a:cubicBezTo>
                  <a:cubicBezTo>
                    <a:pt x="116" y="79"/>
                    <a:pt x="118" y="73"/>
                    <a:pt x="119" y="67"/>
                  </a:cubicBezTo>
                  <a:cubicBezTo>
                    <a:pt x="74" y="67"/>
                    <a:pt x="74" y="67"/>
                    <a:pt x="74" y="67"/>
                  </a:cubicBezTo>
                  <a:cubicBezTo>
                    <a:pt x="70" y="67"/>
                    <a:pt x="68" y="67"/>
                    <a:pt x="67" y="66"/>
                  </a:cubicBezTo>
                  <a:cubicBezTo>
                    <a:pt x="66" y="66"/>
                    <a:pt x="66" y="65"/>
                    <a:pt x="66" y="64"/>
                  </a:cubicBezTo>
                  <a:cubicBezTo>
                    <a:pt x="66" y="62"/>
                    <a:pt x="67" y="61"/>
                    <a:pt x="70" y="61"/>
                  </a:cubicBezTo>
                  <a:cubicBezTo>
                    <a:pt x="75" y="61"/>
                    <a:pt x="75" y="61"/>
                    <a:pt x="75" y="61"/>
                  </a:cubicBezTo>
                  <a:lnTo>
                    <a:pt x="124" y="6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" name="Freeform 21"/>
            <p:cNvSpPr>
              <a:spLocks noEditPoints="1"/>
            </p:cNvSpPr>
            <p:nvPr/>
          </p:nvSpPr>
          <p:spPr bwMode="auto">
            <a:xfrm>
              <a:off x="4473576" y="615950"/>
              <a:ext cx="374650" cy="374650"/>
            </a:xfrm>
            <a:custGeom>
              <a:gdLst>
                <a:gd fmla="*/ 71 w 118" name="T0"/>
                <a:gd fmla="*/ 97 h 118" name="T1"/>
                <a:gd fmla="*/ 89 w 118" name="T2"/>
                <a:gd fmla="*/ 107 h 118" name="T3"/>
                <a:gd fmla="*/ 109 w 118" name="T4"/>
                <a:gd fmla="*/ 113 h 118" name="T5"/>
                <a:gd fmla="*/ 112 w 118" name="T6"/>
                <a:gd fmla="*/ 115 h 118" name="T7"/>
                <a:gd fmla="*/ 108 w 118" name="T8"/>
                <a:gd fmla="*/ 118 h 118" name="T9"/>
                <a:gd fmla="*/ 83 w 118" name="T10"/>
                <a:gd fmla="*/ 110 h 118" name="T11"/>
                <a:gd fmla="*/ 52 w 118" name="T12"/>
                <a:gd fmla="*/ 90 h 118" name="T13"/>
                <a:gd fmla="*/ 52 w 118" name="T14"/>
                <a:gd fmla="*/ 93 h 118" name="T15"/>
                <a:gd fmla="*/ 52 w 118" name="T16"/>
                <a:gd fmla="*/ 108 h 118" name="T17"/>
                <a:gd fmla="*/ 52 w 118" name="T18"/>
                <a:gd fmla="*/ 116 h 118" name="T19"/>
                <a:gd fmla="*/ 0 w 118" name="T20"/>
                <a:gd fmla="*/ 116 h 118" name="T21"/>
                <a:gd fmla="*/ 0 w 118" name="T22"/>
                <a:gd fmla="*/ 112 h 118" name="T23"/>
                <a:gd fmla="*/ 0 w 118" name="T24"/>
                <a:gd fmla="*/ 85 h 118" name="T25"/>
                <a:gd fmla="*/ 0 w 118" name="T26"/>
                <a:gd fmla="*/ 51 h 118" name="T27"/>
                <a:gd fmla="*/ 0 w 118" name="T28"/>
                <a:gd fmla="*/ 0 h 118" name="T29"/>
                <a:gd fmla="*/ 34 w 118" name="T30"/>
                <a:gd fmla="*/ 0 h 118" name="T31"/>
                <a:gd fmla="*/ 69 w 118" name="T32"/>
                <a:gd fmla="*/ 1 h 118" name="T33"/>
                <a:gd fmla="*/ 89 w 118" name="T34"/>
                <a:gd fmla="*/ 6 h 118" name="T35"/>
                <a:gd fmla="*/ 111 w 118" name="T36"/>
                <a:gd fmla="*/ 24 h 118" name="T37"/>
                <a:gd fmla="*/ 118 w 118" name="T38"/>
                <a:gd fmla="*/ 49 h 118" name="T39"/>
                <a:gd fmla="*/ 110 w 118" name="T40"/>
                <a:gd fmla="*/ 76 h 118" name="T41"/>
                <a:gd fmla="*/ 71 w 118" name="T42"/>
                <a:gd fmla="*/ 97 h 118" name="T43"/>
                <a:gd fmla="*/ 63 w 118" name="T44"/>
                <a:gd fmla="*/ 92 h 118" name="T45"/>
                <a:gd fmla="*/ 67 w 118" name="T46"/>
                <a:gd fmla="*/ 92 h 118" name="T47"/>
                <a:gd fmla="*/ 97 w 118" name="T48"/>
                <a:gd fmla="*/ 82 h 118" name="T49"/>
                <a:gd fmla="*/ 108 w 118" name="T50"/>
                <a:gd fmla="*/ 67 h 118" name="T51"/>
                <a:gd fmla="*/ 112 w 118" name="T52"/>
                <a:gd fmla="*/ 49 h 118" name="T53"/>
                <a:gd fmla="*/ 102 w 118" name="T54"/>
                <a:gd fmla="*/ 22 h 118" name="T55"/>
                <a:gd fmla="*/ 84 w 118" name="T56"/>
                <a:gd fmla="*/ 10 h 118" name="T57"/>
                <a:gd fmla="*/ 52 w 118" name="T58"/>
                <a:gd fmla="*/ 6 h 118" name="T59"/>
                <a:gd fmla="*/ 52 w 118" name="T60"/>
                <a:gd fmla="*/ 63 h 118" name="T61"/>
                <a:gd fmla="*/ 52 w 118" name="T62"/>
                <a:gd fmla="*/ 78 h 118" name="T63"/>
                <a:gd fmla="*/ 52 w 118" name="T64"/>
                <a:gd fmla="*/ 82 h 118" name="T65"/>
                <a:gd fmla="*/ 63 w 118" name="T66"/>
                <a:gd fmla="*/ 92 h 118" name="T6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b="b" l="0" r="r" t="0"/>
              <a:pathLst>
                <a:path h="118" w="118">
                  <a:moveTo>
                    <a:pt x="71" y="97"/>
                  </a:moveTo>
                  <a:cubicBezTo>
                    <a:pt x="76" y="101"/>
                    <a:pt x="82" y="104"/>
                    <a:pt x="89" y="107"/>
                  </a:cubicBezTo>
                  <a:cubicBezTo>
                    <a:pt x="95" y="109"/>
                    <a:pt x="102" y="111"/>
                    <a:pt x="109" y="113"/>
                  </a:cubicBezTo>
                  <a:cubicBezTo>
                    <a:pt x="111" y="113"/>
                    <a:pt x="112" y="114"/>
                    <a:pt x="112" y="115"/>
                  </a:cubicBezTo>
                  <a:cubicBezTo>
                    <a:pt x="112" y="117"/>
                    <a:pt x="110" y="118"/>
                    <a:pt x="108" y="118"/>
                  </a:cubicBezTo>
                  <a:cubicBezTo>
                    <a:pt x="102" y="118"/>
                    <a:pt x="93" y="116"/>
                    <a:pt x="83" y="110"/>
                  </a:cubicBezTo>
                  <a:cubicBezTo>
                    <a:pt x="74" y="106"/>
                    <a:pt x="63" y="99"/>
                    <a:pt x="52" y="90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2" y="108"/>
                    <a:pt x="52" y="108"/>
                    <a:pt x="52" y="108"/>
                  </a:cubicBezTo>
                  <a:cubicBezTo>
                    <a:pt x="52" y="116"/>
                    <a:pt x="52" y="116"/>
                    <a:pt x="52" y="116"/>
                  </a:cubicBezTo>
                  <a:cubicBezTo>
                    <a:pt x="0" y="116"/>
                    <a:pt x="0" y="116"/>
                    <a:pt x="0" y="116"/>
                  </a:cubicBezTo>
                  <a:cubicBezTo>
                    <a:pt x="0" y="112"/>
                    <a:pt x="0" y="112"/>
                    <a:pt x="0" y="112"/>
                  </a:cubicBezTo>
                  <a:cubicBezTo>
                    <a:pt x="0" y="85"/>
                    <a:pt x="0" y="85"/>
                    <a:pt x="0" y="85"/>
                  </a:cubicBezTo>
                  <a:cubicBezTo>
                    <a:pt x="0" y="51"/>
                    <a:pt x="0" y="51"/>
                    <a:pt x="0" y="5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34" y="0"/>
                    <a:pt x="34" y="0"/>
                    <a:pt x="34" y="0"/>
                  </a:cubicBezTo>
                  <a:cubicBezTo>
                    <a:pt x="50" y="0"/>
                    <a:pt x="61" y="0"/>
                    <a:pt x="69" y="1"/>
                  </a:cubicBezTo>
                  <a:cubicBezTo>
                    <a:pt x="77" y="2"/>
                    <a:pt x="84" y="3"/>
                    <a:pt x="89" y="6"/>
                  </a:cubicBezTo>
                  <a:cubicBezTo>
                    <a:pt x="98" y="9"/>
                    <a:pt x="105" y="16"/>
                    <a:pt x="111" y="24"/>
                  </a:cubicBezTo>
                  <a:cubicBezTo>
                    <a:pt x="115" y="32"/>
                    <a:pt x="118" y="41"/>
                    <a:pt x="118" y="49"/>
                  </a:cubicBezTo>
                  <a:cubicBezTo>
                    <a:pt x="118" y="59"/>
                    <a:pt x="115" y="68"/>
                    <a:pt x="110" y="76"/>
                  </a:cubicBezTo>
                  <a:cubicBezTo>
                    <a:pt x="101" y="89"/>
                    <a:pt x="88" y="96"/>
                    <a:pt x="71" y="97"/>
                  </a:cubicBezTo>
                  <a:close/>
                  <a:moveTo>
                    <a:pt x="63" y="92"/>
                  </a:moveTo>
                  <a:cubicBezTo>
                    <a:pt x="67" y="92"/>
                    <a:pt x="67" y="92"/>
                    <a:pt x="67" y="92"/>
                  </a:cubicBezTo>
                  <a:cubicBezTo>
                    <a:pt x="79" y="92"/>
                    <a:pt x="88" y="88"/>
                    <a:pt x="97" y="82"/>
                  </a:cubicBezTo>
                  <a:cubicBezTo>
                    <a:pt x="102" y="78"/>
                    <a:pt x="106" y="73"/>
                    <a:pt x="108" y="67"/>
                  </a:cubicBezTo>
                  <a:cubicBezTo>
                    <a:pt x="111" y="61"/>
                    <a:pt x="112" y="55"/>
                    <a:pt x="112" y="49"/>
                  </a:cubicBezTo>
                  <a:cubicBezTo>
                    <a:pt x="112" y="39"/>
                    <a:pt x="109" y="30"/>
                    <a:pt x="102" y="22"/>
                  </a:cubicBezTo>
                  <a:cubicBezTo>
                    <a:pt x="97" y="16"/>
                    <a:pt x="91" y="12"/>
                    <a:pt x="84" y="10"/>
                  </a:cubicBezTo>
                  <a:cubicBezTo>
                    <a:pt x="76" y="7"/>
                    <a:pt x="66" y="6"/>
                    <a:pt x="52" y="6"/>
                  </a:cubicBezTo>
                  <a:cubicBezTo>
                    <a:pt x="52" y="63"/>
                    <a:pt x="52" y="63"/>
                    <a:pt x="52" y="63"/>
                  </a:cubicBezTo>
                  <a:cubicBezTo>
                    <a:pt x="52" y="78"/>
                    <a:pt x="52" y="78"/>
                    <a:pt x="52" y="78"/>
                  </a:cubicBezTo>
                  <a:cubicBezTo>
                    <a:pt x="52" y="82"/>
                    <a:pt x="52" y="82"/>
                    <a:pt x="52" y="82"/>
                  </a:cubicBezTo>
                  <a:cubicBezTo>
                    <a:pt x="55" y="86"/>
                    <a:pt x="59" y="89"/>
                    <a:pt x="63" y="92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" name="Freeform 22"/>
            <p:cNvSpPr>
              <a:spLocks noEditPoints="1"/>
            </p:cNvSpPr>
            <p:nvPr/>
          </p:nvSpPr>
          <p:spPr bwMode="auto">
            <a:xfrm>
              <a:off x="4857751" y="606425"/>
              <a:ext cx="323850" cy="390525"/>
            </a:xfrm>
            <a:custGeom>
              <a:gdLst>
                <a:gd fmla="*/ 80 w 102" name="T0"/>
                <a:gd fmla="*/ 47 h 123" name="T1"/>
                <a:gd fmla="*/ 92 w 102" name="T2"/>
                <a:gd fmla="*/ 56 h 123" name="T3"/>
                <a:gd fmla="*/ 102 w 102" name="T4"/>
                <a:gd fmla="*/ 80 h 123" name="T5"/>
                <a:gd fmla="*/ 93 w 102" name="T6"/>
                <a:gd fmla="*/ 104 h 123" name="T7"/>
                <a:gd fmla="*/ 69 w 102" name="T8"/>
                <a:gd fmla="*/ 119 h 123" name="T9"/>
                <a:gd fmla="*/ 46 w 102" name="T10"/>
                <a:gd fmla="*/ 123 h 123" name="T11"/>
                <a:gd fmla="*/ 10 w 102" name="T12"/>
                <a:gd fmla="*/ 111 h 123" name="T13"/>
                <a:gd fmla="*/ 2 w 102" name="T14"/>
                <a:gd fmla="*/ 102 h 123" name="T15"/>
                <a:gd fmla="*/ 0 w 102" name="T16"/>
                <a:gd fmla="*/ 91 h 123" name="T17"/>
                <a:gd fmla="*/ 4 w 102" name="T18"/>
                <a:gd fmla="*/ 78 h 123" name="T19"/>
                <a:gd fmla="*/ 16 w 102" name="T20"/>
                <a:gd fmla="*/ 68 h 123" name="T21"/>
                <a:gd fmla="*/ 3 w 102" name="T22"/>
                <a:gd fmla="*/ 39 h 123" name="T23"/>
                <a:gd fmla="*/ 17 w 102" name="T24"/>
                <a:gd fmla="*/ 11 h 123" name="T25"/>
                <a:gd fmla="*/ 54 w 102" name="T26"/>
                <a:gd fmla="*/ 0 h 123" name="T27"/>
                <a:gd fmla="*/ 84 w 102" name="T28"/>
                <a:gd fmla="*/ 8 h 123" name="T29"/>
                <a:gd fmla="*/ 93 w 102" name="T30"/>
                <a:gd fmla="*/ 26 h 123" name="T31"/>
                <a:gd fmla="*/ 90 w 102" name="T32"/>
                <a:gd fmla="*/ 38 h 123" name="T33"/>
                <a:gd fmla="*/ 80 w 102" name="T34"/>
                <a:gd fmla="*/ 47 h 123" name="T35"/>
                <a:gd fmla="*/ 21 w 102" name="T36"/>
                <a:gd fmla="*/ 73 h 123" name="T37"/>
                <a:gd fmla="*/ 12 w 102" name="T38"/>
                <a:gd fmla="*/ 78 h 123" name="T39"/>
                <a:gd fmla="*/ 6 w 102" name="T40"/>
                <a:gd fmla="*/ 91 h 123" name="T41"/>
                <a:gd fmla="*/ 9 w 102" name="T42"/>
                <a:gd fmla="*/ 101 h 123" name="T43"/>
                <a:gd fmla="*/ 16 w 102" name="T44"/>
                <a:gd fmla="*/ 108 h 123" name="T45"/>
                <a:gd fmla="*/ 46 w 102" name="T46"/>
                <a:gd fmla="*/ 117 h 123" name="T47"/>
                <a:gd fmla="*/ 64 w 102" name="T48"/>
                <a:gd fmla="*/ 114 h 123" name="T49"/>
                <a:gd fmla="*/ 72 w 102" name="T50"/>
                <a:gd fmla="*/ 107 h 123" name="T51"/>
                <a:gd fmla="*/ 64 w 102" name="T52"/>
                <a:gd fmla="*/ 98 h 123" name="T53"/>
                <a:gd fmla="*/ 41 w 102" name="T54"/>
                <a:gd fmla="*/ 85 h 123" name="T55"/>
                <a:gd fmla="*/ 21 w 102" name="T56"/>
                <a:gd fmla="*/ 73 h 123" name="T57"/>
                <a:gd fmla="*/ 74 w 102" name="T58"/>
                <a:gd fmla="*/ 44 h 123" name="T59"/>
                <a:gd fmla="*/ 84 w 102" name="T60"/>
                <a:gd fmla="*/ 36 h 123" name="T61"/>
                <a:gd fmla="*/ 87 w 102" name="T62"/>
                <a:gd fmla="*/ 26 h 123" name="T63"/>
                <a:gd fmla="*/ 78 w 102" name="T64"/>
                <a:gd fmla="*/ 11 h 123" name="T65"/>
                <a:gd fmla="*/ 53 w 102" name="T66"/>
                <a:gd fmla="*/ 5 h 123" name="T67"/>
                <a:gd fmla="*/ 35 w 102" name="T68"/>
                <a:gd fmla="*/ 8 h 123" name="T69"/>
                <a:gd fmla="*/ 28 w 102" name="T70"/>
                <a:gd fmla="*/ 15 h 123" name="T71"/>
                <a:gd fmla="*/ 43 w 102" name="T72"/>
                <a:gd fmla="*/ 29 h 123" name="T73"/>
                <a:gd fmla="*/ 65 w 102" name="T74"/>
                <a:gd fmla="*/ 40 h 123" name="T75"/>
                <a:gd fmla="*/ 74 w 102" name="T76"/>
                <a:gd fmla="*/ 44 h 123" name="T7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b="b" l="0" r="r" t="0"/>
              <a:pathLst>
                <a:path h="123" w="102">
                  <a:moveTo>
                    <a:pt x="80" y="47"/>
                  </a:moveTo>
                  <a:cubicBezTo>
                    <a:pt x="85" y="50"/>
                    <a:pt x="89" y="53"/>
                    <a:pt x="92" y="56"/>
                  </a:cubicBezTo>
                  <a:cubicBezTo>
                    <a:pt x="98" y="62"/>
                    <a:pt x="102" y="70"/>
                    <a:pt x="102" y="80"/>
                  </a:cubicBezTo>
                  <a:cubicBezTo>
                    <a:pt x="102" y="89"/>
                    <a:pt x="99" y="96"/>
                    <a:pt x="93" y="104"/>
                  </a:cubicBezTo>
                  <a:cubicBezTo>
                    <a:pt x="88" y="110"/>
                    <a:pt x="80" y="115"/>
                    <a:pt x="69" y="119"/>
                  </a:cubicBezTo>
                  <a:cubicBezTo>
                    <a:pt x="62" y="121"/>
                    <a:pt x="54" y="123"/>
                    <a:pt x="46" y="123"/>
                  </a:cubicBezTo>
                  <a:cubicBezTo>
                    <a:pt x="31" y="123"/>
                    <a:pt x="19" y="119"/>
                    <a:pt x="10" y="111"/>
                  </a:cubicBezTo>
                  <a:cubicBezTo>
                    <a:pt x="7" y="109"/>
                    <a:pt x="4" y="106"/>
                    <a:pt x="2" y="102"/>
                  </a:cubicBezTo>
                  <a:cubicBezTo>
                    <a:pt x="1" y="99"/>
                    <a:pt x="0" y="95"/>
                    <a:pt x="0" y="91"/>
                  </a:cubicBezTo>
                  <a:cubicBezTo>
                    <a:pt x="0" y="86"/>
                    <a:pt x="1" y="82"/>
                    <a:pt x="4" y="78"/>
                  </a:cubicBezTo>
                  <a:cubicBezTo>
                    <a:pt x="6" y="75"/>
                    <a:pt x="11" y="71"/>
                    <a:pt x="16" y="68"/>
                  </a:cubicBezTo>
                  <a:cubicBezTo>
                    <a:pt x="7" y="59"/>
                    <a:pt x="3" y="50"/>
                    <a:pt x="3" y="39"/>
                  </a:cubicBezTo>
                  <a:cubicBezTo>
                    <a:pt x="3" y="27"/>
                    <a:pt x="7" y="18"/>
                    <a:pt x="17" y="11"/>
                  </a:cubicBezTo>
                  <a:cubicBezTo>
                    <a:pt x="27" y="3"/>
                    <a:pt x="39" y="0"/>
                    <a:pt x="54" y="0"/>
                  </a:cubicBezTo>
                  <a:cubicBezTo>
                    <a:pt x="67" y="0"/>
                    <a:pt x="77" y="2"/>
                    <a:pt x="84" y="8"/>
                  </a:cubicBezTo>
                  <a:cubicBezTo>
                    <a:pt x="90" y="12"/>
                    <a:pt x="93" y="18"/>
                    <a:pt x="93" y="26"/>
                  </a:cubicBezTo>
                  <a:cubicBezTo>
                    <a:pt x="93" y="31"/>
                    <a:pt x="92" y="34"/>
                    <a:pt x="90" y="38"/>
                  </a:cubicBezTo>
                  <a:cubicBezTo>
                    <a:pt x="88" y="41"/>
                    <a:pt x="85" y="44"/>
                    <a:pt x="80" y="47"/>
                  </a:cubicBezTo>
                  <a:close/>
                  <a:moveTo>
                    <a:pt x="21" y="73"/>
                  </a:moveTo>
                  <a:cubicBezTo>
                    <a:pt x="17" y="74"/>
                    <a:pt x="14" y="76"/>
                    <a:pt x="12" y="78"/>
                  </a:cubicBezTo>
                  <a:cubicBezTo>
                    <a:pt x="8" y="81"/>
                    <a:pt x="6" y="86"/>
                    <a:pt x="6" y="91"/>
                  </a:cubicBezTo>
                  <a:cubicBezTo>
                    <a:pt x="6" y="94"/>
                    <a:pt x="7" y="98"/>
                    <a:pt x="9" y="101"/>
                  </a:cubicBezTo>
                  <a:cubicBezTo>
                    <a:pt x="10" y="104"/>
                    <a:pt x="13" y="106"/>
                    <a:pt x="16" y="108"/>
                  </a:cubicBezTo>
                  <a:cubicBezTo>
                    <a:pt x="24" y="114"/>
                    <a:pt x="34" y="117"/>
                    <a:pt x="46" y="117"/>
                  </a:cubicBezTo>
                  <a:cubicBezTo>
                    <a:pt x="53" y="117"/>
                    <a:pt x="59" y="116"/>
                    <a:pt x="64" y="114"/>
                  </a:cubicBezTo>
                  <a:cubicBezTo>
                    <a:pt x="69" y="112"/>
                    <a:pt x="72" y="110"/>
                    <a:pt x="72" y="107"/>
                  </a:cubicBezTo>
                  <a:cubicBezTo>
                    <a:pt x="72" y="104"/>
                    <a:pt x="69" y="101"/>
                    <a:pt x="64" y="98"/>
                  </a:cubicBezTo>
                  <a:cubicBezTo>
                    <a:pt x="61" y="96"/>
                    <a:pt x="53" y="92"/>
                    <a:pt x="41" y="85"/>
                  </a:cubicBezTo>
                  <a:cubicBezTo>
                    <a:pt x="35" y="82"/>
                    <a:pt x="29" y="78"/>
                    <a:pt x="21" y="73"/>
                  </a:cubicBezTo>
                  <a:close/>
                  <a:moveTo>
                    <a:pt x="74" y="44"/>
                  </a:moveTo>
                  <a:cubicBezTo>
                    <a:pt x="79" y="42"/>
                    <a:pt x="82" y="39"/>
                    <a:pt x="84" y="36"/>
                  </a:cubicBezTo>
                  <a:cubicBezTo>
                    <a:pt x="86" y="33"/>
                    <a:pt x="87" y="30"/>
                    <a:pt x="87" y="26"/>
                  </a:cubicBezTo>
                  <a:cubicBezTo>
                    <a:pt x="87" y="20"/>
                    <a:pt x="84" y="15"/>
                    <a:pt x="78" y="11"/>
                  </a:cubicBezTo>
                  <a:cubicBezTo>
                    <a:pt x="72" y="7"/>
                    <a:pt x="63" y="5"/>
                    <a:pt x="53" y="5"/>
                  </a:cubicBezTo>
                  <a:cubicBezTo>
                    <a:pt x="46" y="5"/>
                    <a:pt x="40" y="6"/>
                    <a:pt x="35" y="8"/>
                  </a:cubicBezTo>
                  <a:cubicBezTo>
                    <a:pt x="31" y="10"/>
                    <a:pt x="28" y="12"/>
                    <a:pt x="28" y="15"/>
                  </a:cubicBezTo>
                  <a:cubicBezTo>
                    <a:pt x="28" y="19"/>
                    <a:pt x="33" y="24"/>
                    <a:pt x="43" y="29"/>
                  </a:cubicBezTo>
                  <a:cubicBezTo>
                    <a:pt x="48" y="32"/>
                    <a:pt x="55" y="36"/>
                    <a:pt x="65" y="40"/>
                  </a:cubicBezTo>
                  <a:lnTo>
                    <a:pt x="74" y="44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" name="Freeform 23"/>
            <p:cNvSpPr/>
            <p:nvPr/>
          </p:nvSpPr>
          <p:spPr bwMode="auto">
            <a:xfrm>
              <a:off x="4064001" y="1069975"/>
              <a:ext cx="317500" cy="381000"/>
            </a:xfrm>
            <a:custGeom>
              <a:gdLst>
                <a:gd fmla="*/ 100 w 100" name="T0"/>
                <a:gd fmla="*/ 0 h 120" name="T1"/>
                <a:gd fmla="*/ 100 w 100" name="T2"/>
                <a:gd fmla="*/ 20 h 120" name="T3"/>
                <a:gd fmla="*/ 100 w 100" name="T4"/>
                <a:gd fmla="*/ 51 h 120" name="T5"/>
                <a:gd fmla="*/ 100 w 100" name="T6"/>
                <a:gd fmla="*/ 72 h 120" name="T7"/>
                <a:gd fmla="*/ 88 w 100" name="T8"/>
                <a:gd fmla="*/ 105 h 120" name="T9"/>
                <a:gd fmla="*/ 71 w 100" name="T10"/>
                <a:gd fmla="*/ 116 h 120" name="T11"/>
                <a:gd fmla="*/ 45 w 100" name="T12"/>
                <a:gd fmla="*/ 120 h 120" name="T13"/>
                <a:gd fmla="*/ 12 w 100" name="T14"/>
                <a:gd fmla="*/ 111 h 120" name="T15"/>
                <a:gd fmla="*/ 4 w 100" name="T16"/>
                <a:gd fmla="*/ 102 h 120" name="T17"/>
                <a:gd fmla="*/ 0 w 100" name="T18"/>
                <a:gd fmla="*/ 91 h 120" name="T19"/>
                <a:gd fmla="*/ 4 w 100" name="T20"/>
                <a:gd fmla="*/ 87 h 120" name="T21"/>
                <a:gd fmla="*/ 8 w 100" name="T22"/>
                <a:gd fmla="*/ 93 h 120" name="T23"/>
                <a:gd fmla="*/ 22 w 100" name="T24"/>
                <a:gd fmla="*/ 110 h 120" name="T25"/>
                <a:gd fmla="*/ 43 w 100" name="T26"/>
                <a:gd fmla="*/ 114 h 120" name="T27"/>
                <a:gd fmla="*/ 48 w 100" name="T28"/>
                <a:gd fmla="*/ 114 h 120" name="T29"/>
                <a:gd fmla="*/ 48 w 100" name="T30"/>
                <a:gd fmla="*/ 111 h 120" name="T31"/>
                <a:gd fmla="*/ 48 w 100" name="T32"/>
                <a:gd fmla="*/ 87 h 120" name="T33"/>
                <a:gd fmla="*/ 49 w 100" name="T34"/>
                <a:gd fmla="*/ 25 h 120" name="T35"/>
                <a:gd fmla="*/ 48 w 100" name="T36"/>
                <a:gd fmla="*/ 0 h 120" name="T37"/>
                <a:gd fmla="*/ 100 w 100" name="T38"/>
                <a:gd fmla="*/ 0 h 120" name="T3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b="b" l="0" r="r" t="0"/>
              <a:pathLst>
                <a:path h="120" w="100">
                  <a:moveTo>
                    <a:pt x="100" y="0"/>
                  </a:moveTo>
                  <a:cubicBezTo>
                    <a:pt x="100" y="20"/>
                    <a:pt x="100" y="20"/>
                    <a:pt x="100" y="20"/>
                  </a:cubicBezTo>
                  <a:cubicBezTo>
                    <a:pt x="100" y="51"/>
                    <a:pt x="100" y="51"/>
                    <a:pt x="100" y="51"/>
                  </a:cubicBezTo>
                  <a:cubicBezTo>
                    <a:pt x="100" y="72"/>
                    <a:pt x="100" y="72"/>
                    <a:pt x="100" y="72"/>
                  </a:cubicBezTo>
                  <a:cubicBezTo>
                    <a:pt x="100" y="86"/>
                    <a:pt x="96" y="97"/>
                    <a:pt x="88" y="105"/>
                  </a:cubicBezTo>
                  <a:cubicBezTo>
                    <a:pt x="84" y="110"/>
                    <a:pt x="78" y="114"/>
                    <a:pt x="71" y="116"/>
                  </a:cubicBezTo>
                  <a:cubicBezTo>
                    <a:pt x="64" y="119"/>
                    <a:pt x="55" y="120"/>
                    <a:pt x="45" y="120"/>
                  </a:cubicBezTo>
                  <a:cubicBezTo>
                    <a:pt x="31" y="120"/>
                    <a:pt x="20" y="117"/>
                    <a:pt x="12" y="111"/>
                  </a:cubicBezTo>
                  <a:cubicBezTo>
                    <a:pt x="9" y="109"/>
                    <a:pt x="6" y="105"/>
                    <a:pt x="4" y="102"/>
                  </a:cubicBezTo>
                  <a:cubicBezTo>
                    <a:pt x="1" y="98"/>
                    <a:pt x="0" y="94"/>
                    <a:pt x="0" y="91"/>
                  </a:cubicBezTo>
                  <a:cubicBezTo>
                    <a:pt x="0" y="89"/>
                    <a:pt x="1" y="87"/>
                    <a:pt x="4" y="87"/>
                  </a:cubicBezTo>
                  <a:cubicBezTo>
                    <a:pt x="6" y="87"/>
                    <a:pt x="8" y="89"/>
                    <a:pt x="8" y="93"/>
                  </a:cubicBezTo>
                  <a:cubicBezTo>
                    <a:pt x="9" y="100"/>
                    <a:pt x="14" y="106"/>
                    <a:pt x="22" y="110"/>
                  </a:cubicBezTo>
                  <a:cubicBezTo>
                    <a:pt x="28" y="113"/>
                    <a:pt x="35" y="114"/>
                    <a:pt x="43" y="114"/>
                  </a:cubicBezTo>
                  <a:cubicBezTo>
                    <a:pt x="44" y="114"/>
                    <a:pt x="46" y="114"/>
                    <a:pt x="48" y="114"/>
                  </a:cubicBezTo>
                  <a:cubicBezTo>
                    <a:pt x="48" y="111"/>
                    <a:pt x="48" y="111"/>
                    <a:pt x="48" y="111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25"/>
                    <a:pt x="49" y="25"/>
                    <a:pt x="49" y="25"/>
                  </a:cubicBezTo>
                  <a:cubicBezTo>
                    <a:pt x="48" y="0"/>
                    <a:pt x="48" y="0"/>
                    <a:pt x="48" y="0"/>
                  </a:cubicBezTo>
                  <a:lnTo>
                    <a:pt x="10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" name="Freeform 24"/>
            <p:cNvSpPr>
              <a:spLocks noEditPoints="1"/>
            </p:cNvSpPr>
            <p:nvPr/>
          </p:nvSpPr>
          <p:spPr bwMode="auto">
            <a:xfrm>
              <a:off x="4400551" y="1057275"/>
              <a:ext cx="393700" cy="393700"/>
            </a:xfrm>
            <a:custGeom>
              <a:gdLst>
                <a:gd fmla="*/ 62 w 124" name="T0"/>
                <a:gd fmla="*/ 0 h 124" name="T1"/>
                <a:gd fmla="*/ 88 w 124" name="T2"/>
                <a:gd fmla="*/ 6 h 124" name="T3"/>
                <a:gd fmla="*/ 117 w 124" name="T4"/>
                <a:gd fmla="*/ 32 h 124" name="T5"/>
                <a:gd fmla="*/ 124 w 124" name="T6"/>
                <a:gd fmla="*/ 63 h 124" name="T7"/>
                <a:gd fmla="*/ 119 w 124" name="T8"/>
                <a:gd fmla="*/ 88 h 124" name="T9"/>
                <a:gd fmla="*/ 91 w 124" name="T10"/>
                <a:gd fmla="*/ 117 h 124" name="T11"/>
                <a:gd fmla="*/ 62 w 124" name="T12"/>
                <a:gd fmla="*/ 124 h 124" name="T13"/>
                <a:gd fmla="*/ 32 w 124" name="T14"/>
                <a:gd fmla="*/ 116 h 124" name="T15"/>
                <a:gd fmla="*/ 5 w 124" name="T16"/>
                <a:gd fmla="*/ 86 h 124" name="T17"/>
                <a:gd fmla="*/ 0 w 124" name="T18"/>
                <a:gd fmla="*/ 62 h 124" name="T19"/>
                <a:gd fmla="*/ 8 w 124" name="T20"/>
                <a:gd fmla="*/ 32 h 124" name="T21"/>
                <a:gd fmla="*/ 36 w 124" name="T22"/>
                <a:gd fmla="*/ 6 h 124" name="T23"/>
                <a:gd fmla="*/ 62 w 124" name="T24"/>
                <a:gd fmla="*/ 0 h 124" name="T25"/>
                <a:gd fmla="*/ 56 w 124" name="T26"/>
                <a:gd fmla="*/ 6 h 124" name="T27"/>
                <a:gd fmla="*/ 55 w 124" name="T28"/>
                <a:gd fmla="*/ 61 h 124" name="T29"/>
                <a:gd fmla="*/ 56 w 124" name="T30"/>
                <a:gd fmla="*/ 108 h 124" name="T31"/>
                <a:gd fmla="*/ 56 w 124" name="T32"/>
                <a:gd fmla="*/ 118 h 124" name="T33"/>
                <a:gd fmla="*/ 61 w 124" name="T34"/>
                <a:gd fmla="*/ 119 h 124" name="T35"/>
                <a:gd fmla="*/ 95 w 124" name="T36"/>
                <a:gd fmla="*/ 108 h 124" name="T37"/>
                <a:gd fmla="*/ 115 w 124" name="T38"/>
                <a:gd fmla="*/ 84 h 124" name="T39"/>
                <a:gd fmla="*/ 119 w 124" name="T40"/>
                <a:gd fmla="*/ 62 h 124" name="T41"/>
                <a:gd fmla="*/ 112 w 124" name="T42"/>
                <a:gd fmla="*/ 34 h 124" name="T43"/>
                <a:gd fmla="*/ 87 w 124" name="T44"/>
                <a:gd fmla="*/ 11 h 124" name="T45"/>
                <a:gd fmla="*/ 62 w 124" name="T46"/>
                <a:gd fmla="*/ 5 h 124" name="T47"/>
                <a:gd fmla="*/ 56 w 124" name="T48"/>
                <a:gd fmla="*/ 6 h 124" name="T4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b="b" l="0" r="r" t="0"/>
              <a:pathLst>
                <a:path h="124" w="124">
                  <a:moveTo>
                    <a:pt x="62" y="0"/>
                  </a:moveTo>
                  <a:cubicBezTo>
                    <a:pt x="71" y="0"/>
                    <a:pt x="80" y="2"/>
                    <a:pt x="88" y="6"/>
                  </a:cubicBezTo>
                  <a:cubicBezTo>
                    <a:pt x="101" y="11"/>
                    <a:pt x="110" y="20"/>
                    <a:pt x="117" y="32"/>
                  </a:cubicBezTo>
                  <a:cubicBezTo>
                    <a:pt x="122" y="41"/>
                    <a:pt x="124" y="52"/>
                    <a:pt x="124" y="63"/>
                  </a:cubicBezTo>
                  <a:cubicBezTo>
                    <a:pt x="124" y="71"/>
                    <a:pt x="123" y="80"/>
                    <a:pt x="119" y="88"/>
                  </a:cubicBezTo>
                  <a:cubicBezTo>
                    <a:pt x="113" y="101"/>
                    <a:pt x="104" y="110"/>
                    <a:pt x="91" y="117"/>
                  </a:cubicBezTo>
                  <a:cubicBezTo>
                    <a:pt x="82" y="121"/>
                    <a:pt x="72" y="124"/>
                    <a:pt x="62" y="124"/>
                  </a:cubicBezTo>
                  <a:cubicBezTo>
                    <a:pt x="52" y="124"/>
                    <a:pt x="42" y="121"/>
                    <a:pt x="32" y="116"/>
                  </a:cubicBezTo>
                  <a:cubicBezTo>
                    <a:pt x="20" y="109"/>
                    <a:pt x="11" y="99"/>
                    <a:pt x="5" y="86"/>
                  </a:cubicBezTo>
                  <a:cubicBezTo>
                    <a:pt x="2" y="78"/>
                    <a:pt x="0" y="70"/>
                    <a:pt x="0" y="62"/>
                  </a:cubicBezTo>
                  <a:cubicBezTo>
                    <a:pt x="0" y="51"/>
                    <a:pt x="3" y="41"/>
                    <a:pt x="8" y="32"/>
                  </a:cubicBezTo>
                  <a:cubicBezTo>
                    <a:pt x="15" y="20"/>
                    <a:pt x="24" y="12"/>
                    <a:pt x="36" y="6"/>
                  </a:cubicBezTo>
                  <a:cubicBezTo>
                    <a:pt x="44" y="2"/>
                    <a:pt x="53" y="0"/>
                    <a:pt x="62" y="0"/>
                  </a:cubicBezTo>
                  <a:close/>
                  <a:moveTo>
                    <a:pt x="56" y="6"/>
                  </a:moveTo>
                  <a:cubicBezTo>
                    <a:pt x="55" y="61"/>
                    <a:pt x="55" y="61"/>
                    <a:pt x="55" y="61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18"/>
                    <a:pt x="56" y="118"/>
                    <a:pt x="56" y="118"/>
                  </a:cubicBezTo>
                  <a:cubicBezTo>
                    <a:pt x="58" y="119"/>
                    <a:pt x="59" y="119"/>
                    <a:pt x="61" y="119"/>
                  </a:cubicBezTo>
                  <a:cubicBezTo>
                    <a:pt x="74" y="119"/>
                    <a:pt x="85" y="115"/>
                    <a:pt x="95" y="108"/>
                  </a:cubicBezTo>
                  <a:cubicBezTo>
                    <a:pt x="104" y="102"/>
                    <a:pt x="111" y="94"/>
                    <a:pt x="115" y="84"/>
                  </a:cubicBezTo>
                  <a:cubicBezTo>
                    <a:pt x="118" y="77"/>
                    <a:pt x="119" y="69"/>
                    <a:pt x="119" y="62"/>
                  </a:cubicBezTo>
                  <a:cubicBezTo>
                    <a:pt x="119" y="52"/>
                    <a:pt x="117" y="43"/>
                    <a:pt x="112" y="34"/>
                  </a:cubicBezTo>
                  <a:cubicBezTo>
                    <a:pt x="106" y="24"/>
                    <a:pt x="98" y="16"/>
                    <a:pt x="87" y="11"/>
                  </a:cubicBezTo>
                  <a:cubicBezTo>
                    <a:pt x="79" y="7"/>
                    <a:pt x="71" y="5"/>
                    <a:pt x="62" y="5"/>
                  </a:cubicBezTo>
                  <a:cubicBezTo>
                    <a:pt x="60" y="5"/>
                    <a:pt x="58" y="5"/>
                    <a:pt x="56" y="6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25"/>
            <p:cNvSpPr>
              <a:spLocks noEditPoints="1"/>
            </p:cNvSpPr>
            <p:nvPr/>
          </p:nvSpPr>
          <p:spPr bwMode="auto">
            <a:xfrm>
              <a:off x="4813301" y="1069975"/>
              <a:ext cx="352425" cy="368300"/>
            </a:xfrm>
            <a:custGeom>
              <a:gdLst>
                <a:gd fmla="*/ 95 w 111" name="T0"/>
                <a:gd fmla="*/ 66 h 116" name="T1"/>
                <a:gd fmla="*/ 104 w 111" name="T2"/>
                <a:gd fmla="*/ 75 h 116" name="T3"/>
                <a:gd fmla="*/ 107 w 111" name="T4"/>
                <a:gd fmla="*/ 87 h 116" name="T5"/>
                <a:gd fmla="*/ 99 w 111" name="T6"/>
                <a:gd fmla="*/ 105 h 116" name="T7"/>
                <a:gd fmla="*/ 71 w 111" name="T8"/>
                <a:gd fmla="*/ 116 h 116" name="T9"/>
                <a:gd fmla="*/ 42 w 111" name="T10"/>
                <a:gd fmla="*/ 116 h 116" name="T11"/>
                <a:gd fmla="*/ 0 w 111" name="T12"/>
                <a:gd fmla="*/ 116 h 116" name="T13"/>
                <a:gd fmla="*/ 0 w 111" name="T14"/>
                <a:gd fmla="*/ 112 h 116" name="T15"/>
                <a:gd fmla="*/ 0 w 111" name="T16"/>
                <a:gd fmla="*/ 96 h 116" name="T17"/>
                <a:gd fmla="*/ 0 w 111" name="T18"/>
                <a:gd fmla="*/ 63 h 116" name="T19"/>
                <a:gd fmla="*/ 0 w 111" name="T20"/>
                <a:gd fmla="*/ 27 h 116" name="T21"/>
                <a:gd fmla="*/ 0 w 111" name="T22"/>
                <a:gd fmla="*/ 0 h 116" name="T23"/>
                <a:gd fmla="*/ 46 w 111" name="T24"/>
                <a:gd fmla="*/ 0 h 116" name="T25"/>
                <a:gd fmla="*/ 69 w 111" name="T26"/>
                <a:gd fmla="*/ 0 h 116" name="T27"/>
                <a:gd fmla="*/ 83 w 111" name="T28"/>
                <a:gd fmla="*/ 3 h 116" name="T29"/>
                <a:gd fmla="*/ 96 w 111" name="T30"/>
                <a:gd fmla="*/ 10 h 116" name="T31"/>
                <a:gd fmla="*/ 106 w 111" name="T32"/>
                <a:gd fmla="*/ 19 h 116" name="T33"/>
                <a:gd fmla="*/ 111 w 111" name="T34"/>
                <a:gd fmla="*/ 38 h 116" name="T35"/>
                <a:gd fmla="*/ 107 w 111" name="T36"/>
                <a:gd fmla="*/ 55 h 116" name="T37"/>
                <a:gd fmla="*/ 95 w 111" name="T38"/>
                <a:gd fmla="*/ 66 h 116" name="T39"/>
                <a:gd fmla="*/ 88 w 111" name="T40"/>
                <a:gd fmla="*/ 68 h 116" name="T41"/>
                <a:gd fmla="*/ 81 w 111" name="T42"/>
                <a:gd fmla="*/ 68 h 116" name="T43"/>
                <a:gd fmla="*/ 70 w 111" name="T44"/>
                <a:gd fmla="*/ 66 h 116" name="T45"/>
                <a:gd fmla="*/ 66 w 111" name="T46"/>
                <a:gd fmla="*/ 60 h 116" name="T47"/>
                <a:gd fmla="*/ 67 w 111" name="T48"/>
                <a:gd fmla="*/ 58 h 116" name="T49"/>
                <a:gd fmla="*/ 70 w 111" name="T50"/>
                <a:gd fmla="*/ 59 h 116" name="T51"/>
                <a:gd fmla="*/ 83 w 111" name="T52"/>
                <a:gd fmla="*/ 62 h 116" name="T53"/>
                <a:gd fmla="*/ 102 w 111" name="T54"/>
                <a:gd fmla="*/ 52 h 116" name="T55"/>
                <a:gd fmla="*/ 106 w 111" name="T56"/>
                <a:gd fmla="*/ 38 h 116" name="T57"/>
                <a:gd fmla="*/ 96 w 111" name="T58"/>
                <a:gd fmla="*/ 17 h 116" name="T59"/>
                <a:gd fmla="*/ 80 w 111" name="T60"/>
                <a:gd fmla="*/ 8 h 116" name="T61"/>
                <a:gd fmla="*/ 57 w 111" name="T62"/>
                <a:gd fmla="*/ 5 h 116" name="T63"/>
                <a:gd fmla="*/ 52 w 111" name="T64"/>
                <a:gd fmla="*/ 5 h 116" name="T65"/>
                <a:gd fmla="*/ 52 w 111" name="T66"/>
                <a:gd fmla="*/ 57 h 116" name="T67"/>
                <a:gd fmla="*/ 52 w 111" name="T68"/>
                <a:gd fmla="*/ 111 h 116" name="T69"/>
                <a:gd fmla="*/ 60 w 111" name="T70"/>
                <a:gd fmla="*/ 111 h 116" name="T71"/>
                <a:gd fmla="*/ 80 w 111" name="T72"/>
                <a:gd fmla="*/ 109 h 116" name="T73"/>
                <a:gd fmla="*/ 91 w 111" name="T74"/>
                <a:gd fmla="*/ 105 h 116" name="T75"/>
                <a:gd fmla="*/ 101 w 111" name="T76"/>
                <a:gd fmla="*/ 86 h 116" name="T77"/>
                <a:gd fmla="*/ 98 w 111" name="T78"/>
                <a:gd fmla="*/ 76 h 116" name="T79"/>
                <a:gd fmla="*/ 88 w 111" name="T80"/>
                <a:gd fmla="*/ 68 h 116" name="T8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b="b" l="0" r="r" t="0"/>
              <a:pathLst>
                <a:path h="115" w="110">
                  <a:moveTo>
                    <a:pt x="95" y="66"/>
                  </a:moveTo>
                  <a:cubicBezTo>
                    <a:pt x="99" y="68"/>
                    <a:pt x="102" y="72"/>
                    <a:pt x="104" y="75"/>
                  </a:cubicBezTo>
                  <a:cubicBezTo>
                    <a:pt x="106" y="79"/>
                    <a:pt x="107" y="83"/>
                    <a:pt x="107" y="87"/>
                  </a:cubicBezTo>
                  <a:cubicBezTo>
                    <a:pt x="107" y="93"/>
                    <a:pt x="104" y="99"/>
                    <a:pt x="99" y="105"/>
                  </a:cubicBezTo>
                  <a:cubicBezTo>
                    <a:pt x="93" y="112"/>
                    <a:pt x="84" y="115"/>
                    <a:pt x="71" y="116"/>
                  </a:cubicBezTo>
                  <a:cubicBezTo>
                    <a:pt x="64" y="116"/>
                    <a:pt x="55" y="116"/>
                    <a:pt x="42" y="116"/>
                  </a:cubicBezTo>
                  <a:cubicBezTo>
                    <a:pt x="0" y="116"/>
                    <a:pt x="0" y="116"/>
                    <a:pt x="0" y="116"/>
                  </a:cubicBezTo>
                  <a:cubicBezTo>
                    <a:pt x="0" y="112"/>
                    <a:pt x="0" y="112"/>
                    <a:pt x="0" y="112"/>
                  </a:cubicBezTo>
                  <a:cubicBezTo>
                    <a:pt x="0" y="96"/>
                    <a:pt x="0" y="96"/>
                    <a:pt x="0" y="96"/>
                  </a:cubicBezTo>
                  <a:cubicBezTo>
                    <a:pt x="0" y="63"/>
                    <a:pt x="0" y="63"/>
                    <a:pt x="0" y="63"/>
                  </a:cubicBezTo>
                  <a:cubicBezTo>
                    <a:pt x="0" y="27"/>
                    <a:pt x="0" y="27"/>
                    <a:pt x="0" y="27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46" y="0"/>
                    <a:pt x="46" y="0"/>
                    <a:pt x="46" y="0"/>
                  </a:cubicBezTo>
                  <a:cubicBezTo>
                    <a:pt x="57" y="0"/>
                    <a:pt x="65" y="0"/>
                    <a:pt x="69" y="0"/>
                  </a:cubicBezTo>
                  <a:cubicBezTo>
                    <a:pt x="74" y="0"/>
                    <a:pt x="78" y="1"/>
                    <a:pt x="83" y="3"/>
                  </a:cubicBezTo>
                  <a:cubicBezTo>
                    <a:pt x="87" y="4"/>
                    <a:pt x="92" y="7"/>
                    <a:pt x="96" y="10"/>
                  </a:cubicBezTo>
                  <a:cubicBezTo>
                    <a:pt x="100" y="13"/>
                    <a:pt x="104" y="16"/>
                    <a:pt x="106" y="19"/>
                  </a:cubicBezTo>
                  <a:cubicBezTo>
                    <a:pt x="110" y="25"/>
                    <a:pt x="111" y="31"/>
                    <a:pt x="111" y="38"/>
                  </a:cubicBezTo>
                  <a:cubicBezTo>
                    <a:pt x="111" y="44"/>
                    <a:pt x="110" y="50"/>
                    <a:pt x="107" y="55"/>
                  </a:cubicBezTo>
                  <a:cubicBezTo>
                    <a:pt x="104" y="60"/>
                    <a:pt x="100" y="63"/>
                    <a:pt x="95" y="66"/>
                  </a:cubicBezTo>
                  <a:close/>
                  <a:moveTo>
                    <a:pt x="88" y="68"/>
                  </a:moveTo>
                  <a:cubicBezTo>
                    <a:pt x="85" y="68"/>
                    <a:pt x="83" y="68"/>
                    <a:pt x="81" y="68"/>
                  </a:cubicBezTo>
                  <a:cubicBezTo>
                    <a:pt x="76" y="68"/>
                    <a:pt x="73" y="68"/>
                    <a:pt x="70" y="66"/>
                  </a:cubicBezTo>
                  <a:cubicBezTo>
                    <a:pt x="67" y="65"/>
                    <a:pt x="66" y="63"/>
                    <a:pt x="66" y="60"/>
                  </a:cubicBezTo>
                  <a:cubicBezTo>
                    <a:pt x="66" y="59"/>
                    <a:pt x="66" y="58"/>
                    <a:pt x="67" y="58"/>
                  </a:cubicBezTo>
                  <a:cubicBezTo>
                    <a:pt x="68" y="58"/>
                    <a:pt x="69" y="59"/>
                    <a:pt x="70" y="59"/>
                  </a:cubicBezTo>
                  <a:cubicBezTo>
                    <a:pt x="74" y="61"/>
                    <a:pt x="78" y="62"/>
                    <a:pt x="83" y="62"/>
                  </a:cubicBezTo>
                  <a:cubicBezTo>
                    <a:pt x="91" y="62"/>
                    <a:pt x="97" y="59"/>
                    <a:pt x="102" y="52"/>
                  </a:cubicBezTo>
                  <a:cubicBezTo>
                    <a:pt x="104" y="48"/>
                    <a:pt x="106" y="43"/>
                    <a:pt x="106" y="38"/>
                  </a:cubicBezTo>
                  <a:cubicBezTo>
                    <a:pt x="106" y="30"/>
                    <a:pt x="103" y="23"/>
                    <a:pt x="96" y="17"/>
                  </a:cubicBezTo>
                  <a:cubicBezTo>
                    <a:pt x="92" y="13"/>
                    <a:pt x="86" y="10"/>
                    <a:pt x="80" y="8"/>
                  </a:cubicBezTo>
                  <a:cubicBezTo>
                    <a:pt x="74" y="6"/>
                    <a:pt x="66" y="5"/>
                    <a:pt x="57" y="5"/>
                  </a:cubicBezTo>
                  <a:cubicBezTo>
                    <a:pt x="52" y="5"/>
                    <a:pt x="52" y="5"/>
                    <a:pt x="52" y="5"/>
                  </a:cubicBezTo>
                  <a:cubicBezTo>
                    <a:pt x="52" y="57"/>
                    <a:pt x="52" y="57"/>
                    <a:pt x="52" y="57"/>
                  </a:cubicBezTo>
                  <a:cubicBezTo>
                    <a:pt x="52" y="111"/>
                    <a:pt x="52" y="111"/>
                    <a:pt x="52" y="111"/>
                  </a:cubicBezTo>
                  <a:cubicBezTo>
                    <a:pt x="60" y="111"/>
                    <a:pt x="60" y="111"/>
                    <a:pt x="60" y="111"/>
                  </a:cubicBezTo>
                  <a:cubicBezTo>
                    <a:pt x="68" y="111"/>
                    <a:pt x="75" y="110"/>
                    <a:pt x="80" y="109"/>
                  </a:cubicBezTo>
                  <a:cubicBezTo>
                    <a:pt x="84" y="108"/>
                    <a:pt x="88" y="107"/>
                    <a:pt x="91" y="105"/>
                  </a:cubicBezTo>
                  <a:cubicBezTo>
                    <a:pt x="98" y="100"/>
                    <a:pt x="101" y="94"/>
                    <a:pt x="101" y="86"/>
                  </a:cubicBezTo>
                  <a:cubicBezTo>
                    <a:pt x="101" y="83"/>
                    <a:pt x="100" y="79"/>
                    <a:pt x="98" y="76"/>
                  </a:cubicBezTo>
                  <a:cubicBezTo>
                    <a:pt x="96" y="73"/>
                    <a:pt x="92" y="70"/>
                    <a:pt x="88" y="68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6"/>
            <p:cNvSpPr/>
            <p:nvPr/>
          </p:nvSpPr>
          <p:spPr bwMode="auto">
            <a:xfrm>
              <a:off x="4035426" y="603250"/>
              <a:ext cx="393700" cy="393700"/>
            </a:xfrm>
            <a:custGeom>
              <a:gdLst>
                <a:gd fmla="*/ 124 w 124" name="T0"/>
                <a:gd fmla="*/ 62 h 124" name="T1"/>
                <a:gd fmla="*/ 108 w 124" name="T2"/>
                <a:gd fmla="*/ 104 h 124" name="T3"/>
                <a:gd fmla="*/ 87 w 124" name="T4"/>
                <a:gd fmla="*/ 119 h 124" name="T5"/>
                <a:gd fmla="*/ 62 w 124" name="T6"/>
                <a:gd fmla="*/ 124 h 124" name="T7"/>
                <a:gd fmla="*/ 39 w 124" name="T8"/>
                <a:gd fmla="*/ 120 h 124" name="T9"/>
                <a:gd fmla="*/ 20 w 124" name="T10"/>
                <a:gd fmla="*/ 108 h 124" name="T11"/>
                <a:gd fmla="*/ 4 w 124" name="T12"/>
                <a:gd fmla="*/ 84 h 124" name="T13"/>
                <a:gd fmla="*/ 0 w 124" name="T14"/>
                <a:gd fmla="*/ 62 h 124" name="T15"/>
                <a:gd fmla="*/ 12 w 124" name="T16"/>
                <a:gd fmla="*/ 25 h 124" name="T17"/>
                <a:gd fmla="*/ 34 w 124" name="T18"/>
                <a:gd fmla="*/ 7 h 124" name="T19"/>
                <a:gd fmla="*/ 62 w 124" name="T20"/>
                <a:gd fmla="*/ 0 h 124" name="T21"/>
                <a:gd fmla="*/ 105 w 124" name="T22"/>
                <a:gd fmla="*/ 18 h 124" name="T23"/>
                <a:gd fmla="*/ 113 w 124" name="T24"/>
                <a:gd fmla="*/ 29 h 124" name="T25"/>
                <a:gd fmla="*/ 112 w 124" name="T26"/>
                <a:gd fmla="*/ 31 h 124" name="T27"/>
                <a:gd fmla="*/ 110 w 124" name="T28"/>
                <a:gd fmla="*/ 31 h 124" name="T29"/>
                <a:gd fmla="*/ 106 w 124" name="T30"/>
                <a:gd fmla="*/ 28 h 124" name="T31"/>
                <a:gd fmla="*/ 62 w 124" name="T32"/>
                <a:gd fmla="*/ 5 h 124" name="T33"/>
                <a:gd fmla="*/ 55 w 124" name="T34"/>
                <a:gd fmla="*/ 6 h 124" name="T35"/>
                <a:gd fmla="*/ 55 w 124" name="T36"/>
                <a:gd fmla="*/ 67 h 124" name="T37"/>
                <a:gd fmla="*/ 55 w 124" name="T38"/>
                <a:gd fmla="*/ 118 h 124" name="T39"/>
                <a:gd fmla="*/ 62 w 124" name="T40"/>
                <a:gd fmla="*/ 119 h 124" name="T41"/>
                <a:gd fmla="*/ 80 w 124" name="T42"/>
                <a:gd fmla="*/ 116 h 124" name="T43"/>
                <a:gd fmla="*/ 113 w 124" name="T44"/>
                <a:gd fmla="*/ 86 h 124" name="T45"/>
                <a:gd fmla="*/ 118 w 124" name="T46"/>
                <a:gd fmla="*/ 67 h 124" name="T47"/>
                <a:gd fmla="*/ 74 w 124" name="T48"/>
                <a:gd fmla="*/ 67 h 124" name="T49"/>
                <a:gd fmla="*/ 67 w 124" name="T50"/>
                <a:gd fmla="*/ 66 h 124" name="T51"/>
                <a:gd fmla="*/ 65 w 124" name="T52"/>
                <a:gd fmla="*/ 64 h 124" name="T53"/>
                <a:gd fmla="*/ 69 w 124" name="T54"/>
                <a:gd fmla="*/ 61 h 124" name="T55"/>
                <a:gd fmla="*/ 75 w 124" name="T56"/>
                <a:gd fmla="*/ 62 h 124" name="T57"/>
                <a:gd fmla="*/ 124 w 124" name="T58"/>
                <a:gd fmla="*/ 62 h 124" name="T5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b="b" l="0" r="r" t="0"/>
              <a:pathLst>
                <a:path h="124" w="124">
                  <a:moveTo>
                    <a:pt x="124" y="62"/>
                  </a:moveTo>
                  <a:cubicBezTo>
                    <a:pt x="124" y="79"/>
                    <a:pt x="118" y="93"/>
                    <a:pt x="108" y="104"/>
                  </a:cubicBezTo>
                  <a:cubicBezTo>
                    <a:pt x="102" y="110"/>
                    <a:pt x="95" y="115"/>
                    <a:pt x="87" y="119"/>
                  </a:cubicBezTo>
                  <a:cubicBezTo>
                    <a:pt x="79" y="122"/>
                    <a:pt x="70" y="124"/>
                    <a:pt x="62" y="124"/>
                  </a:cubicBezTo>
                  <a:cubicBezTo>
                    <a:pt x="54" y="124"/>
                    <a:pt x="47" y="123"/>
                    <a:pt x="39" y="120"/>
                  </a:cubicBezTo>
                  <a:cubicBezTo>
                    <a:pt x="32" y="117"/>
                    <a:pt x="26" y="113"/>
                    <a:pt x="20" y="108"/>
                  </a:cubicBezTo>
                  <a:cubicBezTo>
                    <a:pt x="13" y="101"/>
                    <a:pt x="7" y="93"/>
                    <a:pt x="4" y="84"/>
                  </a:cubicBezTo>
                  <a:cubicBezTo>
                    <a:pt x="1" y="77"/>
                    <a:pt x="0" y="69"/>
                    <a:pt x="0" y="62"/>
                  </a:cubicBezTo>
                  <a:cubicBezTo>
                    <a:pt x="0" y="48"/>
                    <a:pt x="4" y="36"/>
                    <a:pt x="12" y="25"/>
                  </a:cubicBezTo>
                  <a:cubicBezTo>
                    <a:pt x="18" y="17"/>
                    <a:pt x="25" y="11"/>
                    <a:pt x="34" y="7"/>
                  </a:cubicBezTo>
                  <a:cubicBezTo>
                    <a:pt x="43" y="2"/>
                    <a:pt x="52" y="0"/>
                    <a:pt x="62" y="0"/>
                  </a:cubicBezTo>
                  <a:cubicBezTo>
                    <a:pt x="78" y="0"/>
                    <a:pt x="93" y="6"/>
                    <a:pt x="105" y="18"/>
                  </a:cubicBezTo>
                  <a:cubicBezTo>
                    <a:pt x="110" y="23"/>
                    <a:pt x="113" y="26"/>
                    <a:pt x="113" y="29"/>
                  </a:cubicBezTo>
                  <a:cubicBezTo>
                    <a:pt x="113" y="29"/>
                    <a:pt x="113" y="30"/>
                    <a:pt x="112" y="31"/>
                  </a:cubicBezTo>
                  <a:cubicBezTo>
                    <a:pt x="112" y="31"/>
                    <a:pt x="111" y="31"/>
                    <a:pt x="110" y="31"/>
                  </a:cubicBezTo>
                  <a:cubicBezTo>
                    <a:pt x="109" y="31"/>
                    <a:pt x="107" y="30"/>
                    <a:pt x="106" y="28"/>
                  </a:cubicBezTo>
                  <a:cubicBezTo>
                    <a:pt x="94" y="13"/>
                    <a:pt x="80" y="5"/>
                    <a:pt x="62" y="5"/>
                  </a:cubicBezTo>
                  <a:cubicBezTo>
                    <a:pt x="60" y="5"/>
                    <a:pt x="57" y="6"/>
                    <a:pt x="55" y="6"/>
                  </a:cubicBezTo>
                  <a:cubicBezTo>
                    <a:pt x="55" y="67"/>
                    <a:pt x="55" y="67"/>
                    <a:pt x="55" y="67"/>
                  </a:cubicBezTo>
                  <a:cubicBezTo>
                    <a:pt x="55" y="118"/>
                    <a:pt x="55" y="118"/>
                    <a:pt x="55" y="118"/>
                  </a:cubicBezTo>
                  <a:cubicBezTo>
                    <a:pt x="57" y="119"/>
                    <a:pt x="59" y="119"/>
                    <a:pt x="62" y="119"/>
                  </a:cubicBezTo>
                  <a:cubicBezTo>
                    <a:pt x="68" y="119"/>
                    <a:pt x="74" y="118"/>
                    <a:pt x="80" y="116"/>
                  </a:cubicBezTo>
                  <a:cubicBezTo>
                    <a:pt x="96" y="110"/>
                    <a:pt x="107" y="100"/>
                    <a:pt x="113" y="86"/>
                  </a:cubicBezTo>
                  <a:cubicBezTo>
                    <a:pt x="116" y="80"/>
                    <a:pt x="118" y="73"/>
                    <a:pt x="118" y="67"/>
                  </a:cubicBezTo>
                  <a:cubicBezTo>
                    <a:pt x="74" y="67"/>
                    <a:pt x="74" y="67"/>
                    <a:pt x="74" y="67"/>
                  </a:cubicBezTo>
                  <a:cubicBezTo>
                    <a:pt x="70" y="67"/>
                    <a:pt x="67" y="67"/>
                    <a:pt x="67" y="66"/>
                  </a:cubicBezTo>
                  <a:cubicBezTo>
                    <a:pt x="66" y="66"/>
                    <a:pt x="65" y="65"/>
                    <a:pt x="65" y="64"/>
                  </a:cubicBezTo>
                  <a:cubicBezTo>
                    <a:pt x="65" y="62"/>
                    <a:pt x="67" y="61"/>
                    <a:pt x="69" y="61"/>
                  </a:cubicBezTo>
                  <a:cubicBezTo>
                    <a:pt x="75" y="62"/>
                    <a:pt x="75" y="62"/>
                    <a:pt x="75" y="62"/>
                  </a:cubicBezTo>
                  <a:lnTo>
                    <a:pt x="124" y="6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7"/>
            <p:cNvSpPr>
              <a:spLocks noEditPoints="1"/>
            </p:cNvSpPr>
            <p:nvPr/>
          </p:nvSpPr>
          <p:spPr bwMode="auto">
            <a:xfrm>
              <a:off x="4445001" y="615950"/>
              <a:ext cx="374650" cy="374650"/>
            </a:xfrm>
            <a:custGeom>
              <a:gdLst>
                <a:gd fmla="*/ 71 w 118" name="T0"/>
                <a:gd fmla="*/ 97 h 118" name="T1"/>
                <a:gd fmla="*/ 89 w 118" name="T2"/>
                <a:gd fmla="*/ 107 h 118" name="T3"/>
                <a:gd fmla="*/ 110 w 118" name="T4"/>
                <a:gd fmla="*/ 113 h 118" name="T5"/>
                <a:gd fmla="*/ 112 w 118" name="T6"/>
                <a:gd fmla="*/ 116 h 118" name="T7"/>
                <a:gd fmla="*/ 108 w 118" name="T8"/>
                <a:gd fmla="*/ 118 h 118" name="T9"/>
                <a:gd fmla="*/ 83 w 118" name="T10"/>
                <a:gd fmla="*/ 111 h 118" name="T11"/>
                <a:gd fmla="*/ 52 w 118" name="T12"/>
                <a:gd fmla="*/ 90 h 118" name="T13"/>
                <a:gd fmla="*/ 52 w 118" name="T14"/>
                <a:gd fmla="*/ 94 h 118" name="T15"/>
                <a:gd fmla="*/ 52 w 118" name="T16"/>
                <a:gd fmla="*/ 108 h 118" name="T17"/>
                <a:gd fmla="*/ 52 w 118" name="T18"/>
                <a:gd fmla="*/ 117 h 118" name="T19"/>
                <a:gd fmla="*/ 0 w 118" name="T20"/>
                <a:gd fmla="*/ 117 h 118" name="T21"/>
                <a:gd fmla="*/ 0 w 118" name="T22"/>
                <a:gd fmla="*/ 113 h 118" name="T23"/>
                <a:gd fmla="*/ 0 w 118" name="T24"/>
                <a:gd fmla="*/ 85 h 118" name="T25"/>
                <a:gd fmla="*/ 1 w 118" name="T26"/>
                <a:gd fmla="*/ 51 h 118" name="T27"/>
                <a:gd fmla="*/ 0 w 118" name="T28"/>
                <a:gd fmla="*/ 0 h 118" name="T29"/>
                <a:gd fmla="*/ 35 w 118" name="T30"/>
                <a:gd fmla="*/ 0 h 118" name="T31"/>
                <a:gd fmla="*/ 70 w 118" name="T32"/>
                <a:gd fmla="*/ 1 h 118" name="T33"/>
                <a:gd fmla="*/ 90 w 118" name="T34"/>
                <a:gd fmla="*/ 6 h 118" name="T35"/>
                <a:gd fmla="*/ 111 w 118" name="T36"/>
                <a:gd fmla="*/ 24 h 118" name="T37"/>
                <a:gd fmla="*/ 118 w 118" name="T38"/>
                <a:gd fmla="*/ 50 h 118" name="T39"/>
                <a:gd fmla="*/ 110 w 118" name="T40"/>
                <a:gd fmla="*/ 76 h 118" name="T41"/>
                <a:gd fmla="*/ 71 w 118" name="T42"/>
                <a:gd fmla="*/ 97 h 118" name="T43"/>
                <a:gd fmla="*/ 63 w 118" name="T44"/>
                <a:gd fmla="*/ 92 h 118" name="T45"/>
                <a:gd fmla="*/ 67 w 118" name="T46"/>
                <a:gd fmla="*/ 92 h 118" name="T47"/>
                <a:gd fmla="*/ 97 w 118" name="T48"/>
                <a:gd fmla="*/ 82 h 118" name="T49"/>
                <a:gd fmla="*/ 109 w 118" name="T50"/>
                <a:gd fmla="*/ 67 h 118" name="T51"/>
                <a:gd fmla="*/ 113 w 118" name="T52"/>
                <a:gd fmla="*/ 49 h 118" name="T53"/>
                <a:gd fmla="*/ 103 w 118" name="T54"/>
                <a:gd fmla="*/ 23 h 118" name="T55"/>
                <a:gd fmla="*/ 84 w 118" name="T56"/>
                <a:gd fmla="*/ 10 h 118" name="T57"/>
                <a:gd fmla="*/ 53 w 118" name="T58"/>
                <a:gd fmla="*/ 6 h 118" name="T59"/>
                <a:gd fmla="*/ 52 w 118" name="T60"/>
                <a:gd fmla="*/ 63 h 118" name="T61"/>
                <a:gd fmla="*/ 52 w 118" name="T62"/>
                <a:gd fmla="*/ 79 h 118" name="T63"/>
                <a:gd fmla="*/ 52 w 118" name="T64"/>
                <a:gd fmla="*/ 83 h 118" name="T65"/>
                <a:gd fmla="*/ 63 w 118" name="T66"/>
                <a:gd fmla="*/ 92 h 118" name="T6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b="b" l="0" r="r" t="0"/>
              <a:pathLst>
                <a:path h="118" w="118">
                  <a:moveTo>
                    <a:pt x="71" y="97"/>
                  </a:moveTo>
                  <a:cubicBezTo>
                    <a:pt x="77" y="101"/>
                    <a:pt x="83" y="104"/>
                    <a:pt x="89" y="107"/>
                  </a:cubicBezTo>
                  <a:cubicBezTo>
                    <a:pt x="96" y="109"/>
                    <a:pt x="102" y="112"/>
                    <a:pt x="110" y="113"/>
                  </a:cubicBezTo>
                  <a:cubicBezTo>
                    <a:pt x="111" y="113"/>
                    <a:pt x="112" y="114"/>
                    <a:pt x="112" y="116"/>
                  </a:cubicBezTo>
                  <a:cubicBezTo>
                    <a:pt x="112" y="117"/>
                    <a:pt x="111" y="118"/>
                    <a:pt x="108" y="118"/>
                  </a:cubicBezTo>
                  <a:cubicBezTo>
                    <a:pt x="102" y="118"/>
                    <a:pt x="94" y="116"/>
                    <a:pt x="83" y="111"/>
                  </a:cubicBezTo>
                  <a:cubicBezTo>
                    <a:pt x="74" y="106"/>
                    <a:pt x="64" y="99"/>
                    <a:pt x="52" y="90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2" y="108"/>
                    <a:pt x="52" y="108"/>
                    <a:pt x="52" y="108"/>
                  </a:cubicBezTo>
                  <a:cubicBezTo>
                    <a:pt x="52" y="117"/>
                    <a:pt x="52" y="117"/>
                    <a:pt x="52" y="117"/>
                  </a:cubicBezTo>
                  <a:cubicBezTo>
                    <a:pt x="0" y="117"/>
                    <a:pt x="0" y="117"/>
                    <a:pt x="0" y="117"/>
                  </a:cubicBezTo>
                  <a:cubicBezTo>
                    <a:pt x="0" y="113"/>
                    <a:pt x="0" y="113"/>
                    <a:pt x="0" y="113"/>
                  </a:cubicBezTo>
                  <a:cubicBezTo>
                    <a:pt x="0" y="85"/>
                    <a:pt x="0" y="85"/>
                    <a:pt x="0" y="85"/>
                  </a:cubicBezTo>
                  <a:cubicBezTo>
                    <a:pt x="1" y="51"/>
                    <a:pt x="1" y="51"/>
                    <a:pt x="1" y="5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50" y="0"/>
                    <a:pt x="62" y="0"/>
                    <a:pt x="70" y="1"/>
                  </a:cubicBezTo>
                  <a:cubicBezTo>
                    <a:pt x="78" y="2"/>
                    <a:pt x="84" y="3"/>
                    <a:pt x="90" y="6"/>
                  </a:cubicBezTo>
                  <a:cubicBezTo>
                    <a:pt x="99" y="10"/>
                    <a:pt x="106" y="16"/>
                    <a:pt x="111" y="24"/>
                  </a:cubicBezTo>
                  <a:cubicBezTo>
                    <a:pt x="116" y="32"/>
                    <a:pt x="118" y="41"/>
                    <a:pt x="118" y="50"/>
                  </a:cubicBezTo>
                  <a:cubicBezTo>
                    <a:pt x="118" y="59"/>
                    <a:pt x="116" y="68"/>
                    <a:pt x="110" y="76"/>
                  </a:cubicBezTo>
                  <a:cubicBezTo>
                    <a:pt x="102" y="89"/>
                    <a:pt x="89" y="96"/>
                    <a:pt x="71" y="97"/>
                  </a:cubicBezTo>
                  <a:close/>
                  <a:moveTo>
                    <a:pt x="63" y="92"/>
                  </a:moveTo>
                  <a:cubicBezTo>
                    <a:pt x="67" y="92"/>
                    <a:pt x="67" y="92"/>
                    <a:pt x="67" y="92"/>
                  </a:cubicBezTo>
                  <a:cubicBezTo>
                    <a:pt x="79" y="92"/>
                    <a:pt x="89" y="89"/>
                    <a:pt x="97" y="82"/>
                  </a:cubicBezTo>
                  <a:cubicBezTo>
                    <a:pt x="102" y="78"/>
                    <a:pt x="106" y="73"/>
                    <a:pt x="109" y="67"/>
                  </a:cubicBezTo>
                  <a:cubicBezTo>
                    <a:pt x="112" y="61"/>
                    <a:pt x="113" y="55"/>
                    <a:pt x="113" y="49"/>
                  </a:cubicBezTo>
                  <a:cubicBezTo>
                    <a:pt x="113" y="39"/>
                    <a:pt x="110" y="31"/>
                    <a:pt x="103" y="23"/>
                  </a:cubicBezTo>
                  <a:cubicBezTo>
                    <a:pt x="98" y="17"/>
                    <a:pt x="92" y="12"/>
                    <a:pt x="84" y="10"/>
                  </a:cubicBezTo>
                  <a:cubicBezTo>
                    <a:pt x="77" y="7"/>
                    <a:pt x="66" y="6"/>
                    <a:pt x="53" y="6"/>
                  </a:cubicBezTo>
                  <a:cubicBezTo>
                    <a:pt x="52" y="63"/>
                    <a:pt x="52" y="63"/>
                    <a:pt x="52" y="63"/>
                  </a:cubicBezTo>
                  <a:cubicBezTo>
                    <a:pt x="52" y="79"/>
                    <a:pt x="52" y="79"/>
                    <a:pt x="52" y="79"/>
                  </a:cubicBezTo>
                  <a:cubicBezTo>
                    <a:pt x="52" y="83"/>
                    <a:pt x="52" y="83"/>
                    <a:pt x="52" y="83"/>
                  </a:cubicBezTo>
                  <a:cubicBezTo>
                    <a:pt x="56" y="86"/>
                    <a:pt x="59" y="89"/>
                    <a:pt x="63" y="92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" name="Freeform 28"/>
            <p:cNvSpPr>
              <a:spLocks noEditPoints="1"/>
            </p:cNvSpPr>
            <p:nvPr/>
          </p:nvSpPr>
          <p:spPr bwMode="auto">
            <a:xfrm>
              <a:off x="4829176" y="606425"/>
              <a:ext cx="323850" cy="390525"/>
            </a:xfrm>
            <a:custGeom>
              <a:gdLst>
                <a:gd fmla="*/ 81 w 102" name="T0"/>
                <a:gd fmla="*/ 47 h 123" name="T1"/>
                <a:gd fmla="*/ 92 w 102" name="T2"/>
                <a:gd fmla="*/ 56 h 123" name="T3"/>
                <a:gd fmla="*/ 102 w 102" name="T4"/>
                <a:gd fmla="*/ 80 h 123" name="T5"/>
                <a:gd fmla="*/ 94 w 102" name="T6"/>
                <a:gd fmla="*/ 104 h 123" name="T7"/>
                <a:gd fmla="*/ 70 w 102" name="T8"/>
                <a:gd fmla="*/ 119 h 123" name="T9"/>
                <a:gd fmla="*/ 47 w 102" name="T10"/>
                <a:gd fmla="*/ 123 h 123" name="T11"/>
                <a:gd fmla="*/ 10 w 102" name="T12"/>
                <a:gd fmla="*/ 112 h 123" name="T13"/>
                <a:gd fmla="*/ 3 w 102" name="T14"/>
                <a:gd fmla="*/ 102 h 123" name="T15"/>
                <a:gd fmla="*/ 0 w 102" name="T16"/>
                <a:gd fmla="*/ 91 h 123" name="T17"/>
                <a:gd fmla="*/ 4 w 102" name="T18"/>
                <a:gd fmla="*/ 79 h 123" name="T19"/>
                <a:gd fmla="*/ 17 w 102" name="T20"/>
                <a:gd fmla="*/ 69 h 123" name="T21"/>
                <a:gd fmla="*/ 3 w 102" name="T22"/>
                <a:gd fmla="*/ 39 h 123" name="T23"/>
                <a:gd fmla="*/ 17 w 102" name="T24"/>
                <a:gd fmla="*/ 11 h 123" name="T25"/>
                <a:gd fmla="*/ 54 w 102" name="T26"/>
                <a:gd fmla="*/ 0 h 123" name="T27"/>
                <a:gd fmla="*/ 85 w 102" name="T28"/>
                <a:gd fmla="*/ 8 h 123" name="T29"/>
                <a:gd fmla="*/ 94 w 102" name="T30"/>
                <a:gd fmla="*/ 26 h 123" name="T31"/>
                <a:gd fmla="*/ 91 w 102" name="T32"/>
                <a:gd fmla="*/ 38 h 123" name="T33"/>
                <a:gd fmla="*/ 81 w 102" name="T34"/>
                <a:gd fmla="*/ 47 h 123" name="T35"/>
                <a:gd fmla="*/ 21 w 102" name="T36"/>
                <a:gd fmla="*/ 73 h 123" name="T37"/>
                <a:gd fmla="*/ 13 w 102" name="T38"/>
                <a:gd fmla="*/ 78 h 123" name="T39"/>
                <a:gd fmla="*/ 7 w 102" name="T40"/>
                <a:gd fmla="*/ 91 h 123" name="T41"/>
                <a:gd fmla="*/ 9 w 102" name="T42"/>
                <a:gd fmla="*/ 101 h 123" name="T43"/>
                <a:gd fmla="*/ 16 w 102" name="T44"/>
                <a:gd fmla="*/ 109 h 123" name="T45"/>
                <a:gd fmla="*/ 46 w 102" name="T46"/>
                <a:gd fmla="*/ 117 h 123" name="T47"/>
                <a:gd fmla="*/ 65 w 102" name="T48"/>
                <a:gd fmla="*/ 114 h 123" name="T49"/>
                <a:gd fmla="*/ 73 w 102" name="T50"/>
                <a:gd fmla="*/ 107 h 123" name="T51"/>
                <a:gd fmla="*/ 65 w 102" name="T52"/>
                <a:gd fmla="*/ 98 h 123" name="T53"/>
                <a:gd fmla="*/ 41 w 102" name="T54"/>
                <a:gd fmla="*/ 85 h 123" name="T55"/>
                <a:gd fmla="*/ 21 w 102" name="T56"/>
                <a:gd fmla="*/ 73 h 123" name="T57"/>
                <a:gd fmla="*/ 75 w 102" name="T58"/>
                <a:gd fmla="*/ 44 h 123" name="T59"/>
                <a:gd fmla="*/ 84 w 102" name="T60"/>
                <a:gd fmla="*/ 36 h 123" name="T61"/>
                <a:gd fmla="*/ 87 w 102" name="T62"/>
                <a:gd fmla="*/ 27 h 123" name="T63"/>
                <a:gd fmla="*/ 79 w 102" name="T64"/>
                <a:gd fmla="*/ 11 h 123" name="T65"/>
                <a:gd fmla="*/ 54 w 102" name="T66"/>
                <a:gd fmla="*/ 5 h 123" name="T67"/>
                <a:gd fmla="*/ 36 w 102" name="T68"/>
                <a:gd fmla="*/ 8 h 123" name="T69"/>
                <a:gd fmla="*/ 29 w 102" name="T70"/>
                <a:gd fmla="*/ 15 h 123" name="T71"/>
                <a:gd fmla="*/ 44 w 102" name="T72"/>
                <a:gd fmla="*/ 29 h 123" name="T73"/>
                <a:gd fmla="*/ 66 w 102" name="T74"/>
                <a:gd fmla="*/ 40 h 123" name="T75"/>
                <a:gd fmla="*/ 75 w 102" name="T76"/>
                <a:gd fmla="*/ 44 h 123" name="T7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b="b" l="0" r="r" t="0"/>
              <a:pathLst>
                <a:path h="123" w="102">
                  <a:moveTo>
                    <a:pt x="81" y="47"/>
                  </a:moveTo>
                  <a:cubicBezTo>
                    <a:pt x="86" y="51"/>
                    <a:pt x="90" y="54"/>
                    <a:pt x="92" y="56"/>
                  </a:cubicBezTo>
                  <a:cubicBezTo>
                    <a:pt x="99" y="63"/>
                    <a:pt x="102" y="71"/>
                    <a:pt x="102" y="80"/>
                  </a:cubicBezTo>
                  <a:cubicBezTo>
                    <a:pt x="102" y="89"/>
                    <a:pt x="99" y="97"/>
                    <a:pt x="94" y="104"/>
                  </a:cubicBezTo>
                  <a:cubicBezTo>
                    <a:pt x="88" y="110"/>
                    <a:pt x="80" y="116"/>
                    <a:pt x="70" y="119"/>
                  </a:cubicBezTo>
                  <a:cubicBezTo>
                    <a:pt x="62" y="122"/>
                    <a:pt x="55" y="123"/>
                    <a:pt x="47" y="123"/>
                  </a:cubicBezTo>
                  <a:cubicBezTo>
                    <a:pt x="32" y="123"/>
                    <a:pt x="20" y="119"/>
                    <a:pt x="10" y="112"/>
                  </a:cubicBezTo>
                  <a:cubicBezTo>
                    <a:pt x="7" y="109"/>
                    <a:pt x="5" y="106"/>
                    <a:pt x="3" y="102"/>
                  </a:cubicBezTo>
                  <a:cubicBezTo>
                    <a:pt x="1" y="99"/>
                    <a:pt x="0" y="95"/>
                    <a:pt x="0" y="91"/>
                  </a:cubicBezTo>
                  <a:cubicBezTo>
                    <a:pt x="0" y="87"/>
                    <a:pt x="2" y="82"/>
                    <a:pt x="4" y="79"/>
                  </a:cubicBezTo>
                  <a:cubicBezTo>
                    <a:pt x="7" y="75"/>
                    <a:pt x="11" y="72"/>
                    <a:pt x="17" y="69"/>
                  </a:cubicBezTo>
                  <a:cubicBezTo>
                    <a:pt x="8" y="60"/>
                    <a:pt x="3" y="50"/>
                    <a:pt x="3" y="39"/>
                  </a:cubicBezTo>
                  <a:cubicBezTo>
                    <a:pt x="3" y="28"/>
                    <a:pt x="8" y="18"/>
                    <a:pt x="17" y="11"/>
                  </a:cubicBezTo>
                  <a:cubicBezTo>
                    <a:pt x="27" y="4"/>
                    <a:pt x="40" y="0"/>
                    <a:pt x="54" y="0"/>
                  </a:cubicBezTo>
                  <a:cubicBezTo>
                    <a:pt x="67" y="0"/>
                    <a:pt x="77" y="3"/>
                    <a:pt x="85" y="8"/>
                  </a:cubicBezTo>
                  <a:cubicBezTo>
                    <a:pt x="91" y="12"/>
                    <a:pt x="94" y="19"/>
                    <a:pt x="94" y="26"/>
                  </a:cubicBezTo>
                  <a:cubicBezTo>
                    <a:pt x="94" y="31"/>
                    <a:pt x="93" y="35"/>
                    <a:pt x="91" y="38"/>
                  </a:cubicBezTo>
                  <a:cubicBezTo>
                    <a:pt x="89" y="41"/>
                    <a:pt x="86" y="44"/>
                    <a:pt x="81" y="47"/>
                  </a:cubicBezTo>
                  <a:close/>
                  <a:moveTo>
                    <a:pt x="21" y="73"/>
                  </a:moveTo>
                  <a:cubicBezTo>
                    <a:pt x="17" y="75"/>
                    <a:pt x="15" y="76"/>
                    <a:pt x="13" y="78"/>
                  </a:cubicBezTo>
                  <a:cubicBezTo>
                    <a:pt x="9" y="82"/>
                    <a:pt x="7" y="86"/>
                    <a:pt x="7" y="91"/>
                  </a:cubicBezTo>
                  <a:cubicBezTo>
                    <a:pt x="7" y="95"/>
                    <a:pt x="7" y="98"/>
                    <a:pt x="9" y="101"/>
                  </a:cubicBezTo>
                  <a:cubicBezTo>
                    <a:pt x="11" y="104"/>
                    <a:pt x="13" y="107"/>
                    <a:pt x="16" y="109"/>
                  </a:cubicBezTo>
                  <a:cubicBezTo>
                    <a:pt x="25" y="114"/>
                    <a:pt x="35" y="117"/>
                    <a:pt x="46" y="117"/>
                  </a:cubicBezTo>
                  <a:cubicBezTo>
                    <a:pt x="54" y="117"/>
                    <a:pt x="60" y="116"/>
                    <a:pt x="65" y="114"/>
                  </a:cubicBezTo>
                  <a:cubicBezTo>
                    <a:pt x="70" y="112"/>
                    <a:pt x="73" y="110"/>
                    <a:pt x="73" y="107"/>
                  </a:cubicBezTo>
                  <a:cubicBezTo>
                    <a:pt x="73" y="104"/>
                    <a:pt x="70" y="101"/>
                    <a:pt x="65" y="98"/>
                  </a:cubicBezTo>
                  <a:cubicBezTo>
                    <a:pt x="62" y="96"/>
                    <a:pt x="54" y="92"/>
                    <a:pt x="41" y="85"/>
                  </a:cubicBezTo>
                  <a:cubicBezTo>
                    <a:pt x="36" y="83"/>
                    <a:pt x="29" y="78"/>
                    <a:pt x="21" y="73"/>
                  </a:cubicBezTo>
                  <a:close/>
                  <a:moveTo>
                    <a:pt x="75" y="44"/>
                  </a:moveTo>
                  <a:cubicBezTo>
                    <a:pt x="79" y="42"/>
                    <a:pt x="83" y="39"/>
                    <a:pt x="84" y="36"/>
                  </a:cubicBezTo>
                  <a:cubicBezTo>
                    <a:pt x="86" y="34"/>
                    <a:pt x="87" y="30"/>
                    <a:pt x="87" y="27"/>
                  </a:cubicBezTo>
                  <a:cubicBezTo>
                    <a:pt x="87" y="20"/>
                    <a:pt x="85" y="15"/>
                    <a:pt x="79" y="11"/>
                  </a:cubicBezTo>
                  <a:cubicBezTo>
                    <a:pt x="73" y="7"/>
                    <a:pt x="64" y="5"/>
                    <a:pt x="54" y="5"/>
                  </a:cubicBezTo>
                  <a:cubicBezTo>
                    <a:pt x="46" y="5"/>
                    <a:pt x="40" y="6"/>
                    <a:pt x="36" y="8"/>
                  </a:cubicBezTo>
                  <a:cubicBezTo>
                    <a:pt x="31" y="10"/>
                    <a:pt x="29" y="12"/>
                    <a:pt x="29" y="15"/>
                  </a:cubicBezTo>
                  <a:cubicBezTo>
                    <a:pt x="29" y="19"/>
                    <a:pt x="34" y="24"/>
                    <a:pt x="44" y="29"/>
                  </a:cubicBezTo>
                  <a:cubicBezTo>
                    <a:pt x="49" y="32"/>
                    <a:pt x="56" y="36"/>
                    <a:pt x="66" y="40"/>
                  </a:cubicBezTo>
                  <a:lnTo>
                    <a:pt x="75" y="4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" name="Freeform 29"/>
            <p:cNvSpPr/>
            <p:nvPr/>
          </p:nvSpPr>
          <p:spPr bwMode="auto">
            <a:xfrm>
              <a:off x="4038601" y="1069975"/>
              <a:ext cx="317500" cy="381000"/>
            </a:xfrm>
            <a:custGeom>
              <a:gdLst>
                <a:gd fmla="*/ 100 w 100" name="T0"/>
                <a:gd fmla="*/ 0 h 120" name="T1"/>
                <a:gd fmla="*/ 99 w 100" name="T2"/>
                <a:gd fmla="*/ 20 h 120" name="T3"/>
                <a:gd fmla="*/ 100 w 100" name="T4"/>
                <a:gd fmla="*/ 51 h 120" name="T5"/>
                <a:gd fmla="*/ 100 w 100" name="T6"/>
                <a:gd fmla="*/ 72 h 120" name="T7"/>
                <a:gd fmla="*/ 88 w 100" name="T8"/>
                <a:gd fmla="*/ 106 h 120" name="T9"/>
                <a:gd fmla="*/ 70 w 100" name="T10"/>
                <a:gd fmla="*/ 117 h 120" name="T11"/>
                <a:gd fmla="*/ 45 w 100" name="T12"/>
                <a:gd fmla="*/ 120 h 120" name="T13"/>
                <a:gd fmla="*/ 12 w 100" name="T14"/>
                <a:gd fmla="*/ 111 h 120" name="T15"/>
                <a:gd fmla="*/ 3 w 100" name="T16"/>
                <a:gd fmla="*/ 102 h 120" name="T17"/>
                <a:gd fmla="*/ 0 w 100" name="T18"/>
                <a:gd fmla="*/ 91 h 120" name="T19"/>
                <a:gd fmla="*/ 4 w 100" name="T20"/>
                <a:gd fmla="*/ 88 h 120" name="T21"/>
                <a:gd fmla="*/ 8 w 100" name="T22"/>
                <a:gd fmla="*/ 93 h 120" name="T23"/>
                <a:gd fmla="*/ 21 w 100" name="T24"/>
                <a:gd fmla="*/ 110 h 120" name="T25"/>
                <a:gd fmla="*/ 42 w 100" name="T26"/>
                <a:gd fmla="*/ 115 h 120" name="T27"/>
                <a:gd fmla="*/ 48 w 100" name="T28"/>
                <a:gd fmla="*/ 114 h 120" name="T29"/>
                <a:gd fmla="*/ 48 w 100" name="T30"/>
                <a:gd fmla="*/ 111 h 120" name="T31"/>
                <a:gd fmla="*/ 48 w 100" name="T32"/>
                <a:gd fmla="*/ 88 h 120" name="T33"/>
                <a:gd fmla="*/ 48 w 100" name="T34"/>
                <a:gd fmla="*/ 25 h 120" name="T35"/>
                <a:gd fmla="*/ 48 w 100" name="T36"/>
                <a:gd fmla="*/ 0 h 120" name="T37"/>
                <a:gd fmla="*/ 100 w 100" name="T38"/>
                <a:gd fmla="*/ 0 h 120" name="T3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b="b" l="0" r="r" t="0"/>
              <a:pathLst>
                <a:path h="120" w="100">
                  <a:moveTo>
                    <a:pt x="100" y="0"/>
                  </a:moveTo>
                  <a:cubicBezTo>
                    <a:pt x="99" y="20"/>
                    <a:pt x="99" y="20"/>
                    <a:pt x="99" y="20"/>
                  </a:cubicBezTo>
                  <a:cubicBezTo>
                    <a:pt x="100" y="51"/>
                    <a:pt x="100" y="51"/>
                    <a:pt x="100" y="51"/>
                  </a:cubicBezTo>
                  <a:cubicBezTo>
                    <a:pt x="100" y="72"/>
                    <a:pt x="100" y="72"/>
                    <a:pt x="100" y="72"/>
                  </a:cubicBezTo>
                  <a:cubicBezTo>
                    <a:pt x="100" y="86"/>
                    <a:pt x="96" y="97"/>
                    <a:pt x="88" y="106"/>
                  </a:cubicBezTo>
                  <a:cubicBezTo>
                    <a:pt x="83" y="111"/>
                    <a:pt x="77" y="114"/>
                    <a:pt x="70" y="117"/>
                  </a:cubicBezTo>
                  <a:cubicBezTo>
                    <a:pt x="63" y="119"/>
                    <a:pt x="55" y="120"/>
                    <a:pt x="45" y="120"/>
                  </a:cubicBezTo>
                  <a:cubicBezTo>
                    <a:pt x="31" y="120"/>
                    <a:pt x="20" y="117"/>
                    <a:pt x="12" y="111"/>
                  </a:cubicBezTo>
                  <a:cubicBezTo>
                    <a:pt x="8" y="109"/>
                    <a:pt x="6" y="106"/>
                    <a:pt x="3" y="102"/>
                  </a:cubicBezTo>
                  <a:cubicBezTo>
                    <a:pt x="1" y="98"/>
                    <a:pt x="0" y="95"/>
                    <a:pt x="0" y="91"/>
                  </a:cubicBezTo>
                  <a:cubicBezTo>
                    <a:pt x="0" y="89"/>
                    <a:pt x="1" y="88"/>
                    <a:pt x="4" y="88"/>
                  </a:cubicBezTo>
                  <a:cubicBezTo>
                    <a:pt x="6" y="88"/>
                    <a:pt x="7" y="89"/>
                    <a:pt x="8" y="93"/>
                  </a:cubicBezTo>
                  <a:cubicBezTo>
                    <a:pt x="9" y="100"/>
                    <a:pt x="13" y="106"/>
                    <a:pt x="21" y="110"/>
                  </a:cubicBezTo>
                  <a:cubicBezTo>
                    <a:pt x="28" y="113"/>
                    <a:pt x="35" y="115"/>
                    <a:pt x="42" y="115"/>
                  </a:cubicBezTo>
                  <a:cubicBezTo>
                    <a:pt x="43" y="115"/>
                    <a:pt x="45" y="115"/>
                    <a:pt x="48" y="114"/>
                  </a:cubicBezTo>
                  <a:cubicBezTo>
                    <a:pt x="48" y="111"/>
                    <a:pt x="48" y="111"/>
                    <a:pt x="48" y="111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25"/>
                    <a:pt x="48" y="25"/>
                    <a:pt x="48" y="25"/>
                  </a:cubicBezTo>
                  <a:cubicBezTo>
                    <a:pt x="48" y="0"/>
                    <a:pt x="48" y="0"/>
                    <a:pt x="48" y="0"/>
                  </a:cubicBezTo>
                  <a:lnTo>
                    <a:pt x="10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" name="Freeform 30"/>
            <p:cNvSpPr>
              <a:spLocks noEditPoints="1"/>
            </p:cNvSpPr>
            <p:nvPr/>
          </p:nvSpPr>
          <p:spPr bwMode="auto">
            <a:xfrm>
              <a:off x="4375151" y="1057275"/>
              <a:ext cx="393700" cy="393700"/>
            </a:xfrm>
            <a:custGeom>
              <a:gdLst>
                <a:gd fmla="*/ 62 w 124" name="T0"/>
                <a:gd fmla="*/ 0 h 124" name="T1"/>
                <a:gd fmla="*/ 88 w 124" name="T2"/>
                <a:gd fmla="*/ 6 h 124" name="T3"/>
                <a:gd fmla="*/ 116 w 124" name="T4"/>
                <a:gd fmla="*/ 32 h 124" name="T5"/>
                <a:gd fmla="*/ 124 w 124" name="T6"/>
                <a:gd fmla="*/ 63 h 124" name="T7"/>
                <a:gd fmla="*/ 118 w 124" name="T8"/>
                <a:gd fmla="*/ 89 h 124" name="T9"/>
                <a:gd fmla="*/ 91 w 124" name="T10"/>
                <a:gd fmla="*/ 117 h 124" name="T11"/>
                <a:gd fmla="*/ 62 w 124" name="T12"/>
                <a:gd fmla="*/ 124 h 124" name="T13"/>
                <a:gd fmla="*/ 32 w 124" name="T14"/>
                <a:gd fmla="*/ 116 h 124" name="T15"/>
                <a:gd fmla="*/ 5 w 124" name="T16"/>
                <a:gd fmla="*/ 86 h 124" name="T17"/>
                <a:gd fmla="*/ 0 w 124" name="T18"/>
                <a:gd fmla="*/ 62 h 124" name="T19"/>
                <a:gd fmla="*/ 8 w 124" name="T20"/>
                <a:gd fmla="*/ 32 h 124" name="T21"/>
                <a:gd fmla="*/ 36 w 124" name="T22"/>
                <a:gd fmla="*/ 6 h 124" name="T23"/>
                <a:gd fmla="*/ 62 w 124" name="T24"/>
                <a:gd fmla="*/ 0 h 124" name="T25"/>
                <a:gd fmla="*/ 55 w 124" name="T26"/>
                <a:gd fmla="*/ 6 h 124" name="T27"/>
                <a:gd fmla="*/ 55 w 124" name="T28"/>
                <a:gd fmla="*/ 62 h 124" name="T29"/>
                <a:gd fmla="*/ 55 w 124" name="T30"/>
                <a:gd fmla="*/ 108 h 124" name="T31"/>
                <a:gd fmla="*/ 55 w 124" name="T32"/>
                <a:gd fmla="*/ 118 h 124" name="T33"/>
                <a:gd fmla="*/ 61 w 124" name="T34"/>
                <a:gd fmla="*/ 119 h 124" name="T35"/>
                <a:gd fmla="*/ 95 w 124" name="T36"/>
                <a:gd fmla="*/ 108 h 124" name="T37"/>
                <a:gd fmla="*/ 114 w 124" name="T38"/>
                <a:gd fmla="*/ 84 h 124" name="T39"/>
                <a:gd fmla="*/ 119 w 124" name="T40"/>
                <a:gd fmla="*/ 62 h 124" name="T41"/>
                <a:gd fmla="*/ 111 w 124" name="T42"/>
                <a:gd fmla="*/ 34 h 124" name="T43"/>
                <a:gd fmla="*/ 87 w 124" name="T44"/>
                <a:gd fmla="*/ 11 h 124" name="T45"/>
                <a:gd fmla="*/ 61 w 124" name="T46"/>
                <a:gd fmla="*/ 5 h 124" name="T47"/>
                <a:gd fmla="*/ 55 w 124" name="T48"/>
                <a:gd fmla="*/ 6 h 124" name="T4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b="b" l="0" r="r" t="0"/>
              <a:pathLst>
                <a:path h="124" w="124">
                  <a:moveTo>
                    <a:pt x="62" y="0"/>
                  </a:moveTo>
                  <a:cubicBezTo>
                    <a:pt x="71" y="0"/>
                    <a:pt x="80" y="2"/>
                    <a:pt x="88" y="6"/>
                  </a:cubicBezTo>
                  <a:cubicBezTo>
                    <a:pt x="100" y="12"/>
                    <a:pt x="110" y="20"/>
                    <a:pt x="116" y="32"/>
                  </a:cubicBezTo>
                  <a:cubicBezTo>
                    <a:pt x="122" y="41"/>
                    <a:pt x="124" y="52"/>
                    <a:pt x="124" y="63"/>
                  </a:cubicBezTo>
                  <a:cubicBezTo>
                    <a:pt x="124" y="72"/>
                    <a:pt x="122" y="80"/>
                    <a:pt x="118" y="89"/>
                  </a:cubicBezTo>
                  <a:cubicBezTo>
                    <a:pt x="112" y="101"/>
                    <a:pt x="103" y="110"/>
                    <a:pt x="91" y="117"/>
                  </a:cubicBezTo>
                  <a:cubicBezTo>
                    <a:pt x="82" y="122"/>
                    <a:pt x="72" y="124"/>
                    <a:pt x="62" y="124"/>
                  </a:cubicBezTo>
                  <a:cubicBezTo>
                    <a:pt x="51" y="124"/>
                    <a:pt x="41" y="121"/>
                    <a:pt x="32" y="116"/>
                  </a:cubicBezTo>
                  <a:cubicBezTo>
                    <a:pt x="19" y="109"/>
                    <a:pt x="10" y="99"/>
                    <a:pt x="5" y="86"/>
                  </a:cubicBezTo>
                  <a:cubicBezTo>
                    <a:pt x="2" y="78"/>
                    <a:pt x="0" y="70"/>
                    <a:pt x="0" y="62"/>
                  </a:cubicBezTo>
                  <a:cubicBezTo>
                    <a:pt x="0" y="52"/>
                    <a:pt x="3" y="42"/>
                    <a:pt x="8" y="32"/>
                  </a:cubicBezTo>
                  <a:cubicBezTo>
                    <a:pt x="14" y="21"/>
                    <a:pt x="23" y="12"/>
                    <a:pt x="36" y="6"/>
                  </a:cubicBezTo>
                  <a:cubicBezTo>
                    <a:pt x="44" y="2"/>
                    <a:pt x="53" y="0"/>
                    <a:pt x="62" y="0"/>
                  </a:cubicBezTo>
                  <a:close/>
                  <a:moveTo>
                    <a:pt x="55" y="6"/>
                  </a:moveTo>
                  <a:cubicBezTo>
                    <a:pt x="55" y="62"/>
                    <a:pt x="55" y="62"/>
                    <a:pt x="55" y="62"/>
                  </a:cubicBezTo>
                  <a:cubicBezTo>
                    <a:pt x="55" y="108"/>
                    <a:pt x="55" y="108"/>
                    <a:pt x="55" y="108"/>
                  </a:cubicBezTo>
                  <a:cubicBezTo>
                    <a:pt x="55" y="118"/>
                    <a:pt x="55" y="118"/>
                    <a:pt x="55" y="118"/>
                  </a:cubicBezTo>
                  <a:cubicBezTo>
                    <a:pt x="57" y="119"/>
                    <a:pt x="59" y="119"/>
                    <a:pt x="61" y="119"/>
                  </a:cubicBezTo>
                  <a:cubicBezTo>
                    <a:pt x="73" y="119"/>
                    <a:pt x="85" y="115"/>
                    <a:pt x="95" y="108"/>
                  </a:cubicBezTo>
                  <a:cubicBezTo>
                    <a:pt x="104" y="102"/>
                    <a:pt x="110" y="94"/>
                    <a:pt x="114" y="84"/>
                  </a:cubicBezTo>
                  <a:cubicBezTo>
                    <a:pt x="117" y="77"/>
                    <a:pt x="119" y="70"/>
                    <a:pt x="119" y="62"/>
                  </a:cubicBezTo>
                  <a:cubicBezTo>
                    <a:pt x="119" y="52"/>
                    <a:pt x="116" y="43"/>
                    <a:pt x="111" y="34"/>
                  </a:cubicBezTo>
                  <a:cubicBezTo>
                    <a:pt x="106" y="24"/>
                    <a:pt x="97" y="16"/>
                    <a:pt x="87" y="11"/>
                  </a:cubicBezTo>
                  <a:cubicBezTo>
                    <a:pt x="79" y="7"/>
                    <a:pt x="70" y="5"/>
                    <a:pt x="61" y="5"/>
                  </a:cubicBezTo>
                  <a:cubicBezTo>
                    <a:pt x="59" y="5"/>
                    <a:pt x="57" y="6"/>
                    <a:pt x="55" y="6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48" name="Freeform 31"/>
            <p:cNvSpPr>
              <a:spLocks noEditPoints="1"/>
            </p:cNvSpPr>
            <p:nvPr/>
          </p:nvSpPr>
          <p:spPr bwMode="auto">
            <a:xfrm>
              <a:off x="4784726" y="1069975"/>
              <a:ext cx="355600" cy="371475"/>
            </a:xfrm>
            <a:custGeom>
              <a:gdLst>
                <a:gd fmla="*/ 95 w 112" name="T0"/>
                <a:gd fmla="*/ 66 h 117" name="T1"/>
                <a:gd fmla="*/ 104 w 112" name="T2"/>
                <a:gd fmla="*/ 75 h 117" name="T3"/>
                <a:gd fmla="*/ 107 w 112" name="T4"/>
                <a:gd fmla="*/ 87 h 117" name="T5"/>
                <a:gd fmla="*/ 100 w 112" name="T6"/>
                <a:gd fmla="*/ 105 h 117" name="T7"/>
                <a:gd fmla="*/ 72 w 112" name="T8"/>
                <a:gd fmla="*/ 116 h 117" name="T9"/>
                <a:gd fmla="*/ 43 w 112" name="T10"/>
                <a:gd fmla="*/ 117 h 117" name="T11"/>
                <a:gd fmla="*/ 0 w 112" name="T12"/>
                <a:gd fmla="*/ 117 h 117" name="T13"/>
                <a:gd fmla="*/ 0 w 112" name="T14"/>
                <a:gd fmla="*/ 113 h 117" name="T15"/>
                <a:gd fmla="*/ 1 w 112" name="T16"/>
                <a:gd fmla="*/ 96 h 117" name="T17"/>
                <a:gd fmla="*/ 1 w 112" name="T18"/>
                <a:gd fmla="*/ 63 h 117" name="T19"/>
                <a:gd fmla="*/ 0 w 112" name="T20"/>
                <a:gd fmla="*/ 28 h 117" name="T21"/>
                <a:gd fmla="*/ 0 w 112" name="T22"/>
                <a:gd fmla="*/ 0 h 117" name="T23"/>
                <a:gd fmla="*/ 46 w 112" name="T24"/>
                <a:gd fmla="*/ 0 h 117" name="T25"/>
                <a:gd fmla="*/ 70 w 112" name="T26"/>
                <a:gd fmla="*/ 0 h 117" name="T27"/>
                <a:gd fmla="*/ 83 w 112" name="T28"/>
                <a:gd fmla="*/ 3 h 117" name="T29"/>
                <a:gd fmla="*/ 97 w 112" name="T30"/>
                <a:gd fmla="*/ 10 h 117" name="T31"/>
                <a:gd fmla="*/ 107 w 112" name="T32"/>
                <a:gd fmla="*/ 20 h 117" name="T33"/>
                <a:gd fmla="*/ 112 w 112" name="T34"/>
                <a:gd fmla="*/ 38 h 117" name="T35"/>
                <a:gd fmla="*/ 108 w 112" name="T36"/>
                <a:gd fmla="*/ 55 h 117" name="T37"/>
                <a:gd fmla="*/ 95 w 112" name="T38"/>
                <a:gd fmla="*/ 66 h 117" name="T39"/>
                <a:gd fmla="*/ 88 w 112" name="T40"/>
                <a:gd fmla="*/ 68 h 117" name="T41"/>
                <a:gd fmla="*/ 81 w 112" name="T42"/>
                <a:gd fmla="*/ 69 h 117" name="T43"/>
                <a:gd fmla="*/ 71 w 112" name="T44"/>
                <a:gd fmla="*/ 66 h 117" name="T45"/>
                <a:gd fmla="*/ 66 w 112" name="T46"/>
                <a:gd fmla="*/ 61 h 117" name="T47"/>
                <a:gd fmla="*/ 68 w 112" name="T48"/>
                <a:gd fmla="*/ 59 h 117" name="T49"/>
                <a:gd fmla="*/ 71 w 112" name="T50"/>
                <a:gd fmla="*/ 60 h 117" name="T51"/>
                <a:gd fmla="*/ 83 w 112" name="T52"/>
                <a:gd fmla="*/ 63 h 117" name="T53"/>
                <a:gd fmla="*/ 102 w 112" name="T54"/>
                <a:gd fmla="*/ 53 h 117" name="T55"/>
                <a:gd fmla="*/ 107 w 112" name="T56"/>
                <a:gd fmla="*/ 38 h 117" name="T57"/>
                <a:gd fmla="*/ 97 w 112" name="T58"/>
                <a:gd fmla="*/ 17 h 117" name="T59"/>
                <a:gd fmla="*/ 81 w 112" name="T60"/>
                <a:gd fmla="*/ 8 h 117" name="T61"/>
                <a:gd fmla="*/ 57 w 112" name="T62"/>
                <a:gd fmla="*/ 5 h 117" name="T63"/>
                <a:gd fmla="*/ 53 w 112" name="T64"/>
                <a:gd fmla="*/ 5 h 117" name="T65"/>
                <a:gd fmla="*/ 52 w 112" name="T66"/>
                <a:gd fmla="*/ 57 h 117" name="T67"/>
                <a:gd fmla="*/ 53 w 112" name="T68"/>
                <a:gd fmla="*/ 111 h 117" name="T69"/>
                <a:gd fmla="*/ 60 w 112" name="T70"/>
                <a:gd fmla="*/ 111 h 117" name="T71"/>
                <a:gd fmla="*/ 80 w 112" name="T72"/>
                <a:gd fmla="*/ 110 h 117" name="T73"/>
                <a:gd fmla="*/ 92 w 112" name="T74"/>
                <a:gd fmla="*/ 105 h 117" name="T75"/>
                <a:gd fmla="*/ 102 w 112" name="T76"/>
                <a:gd fmla="*/ 87 h 117" name="T77"/>
                <a:gd fmla="*/ 98 w 112" name="T78"/>
                <a:gd fmla="*/ 76 h 117" name="T79"/>
                <a:gd fmla="*/ 88 w 112" name="T80"/>
                <a:gd fmla="*/ 68 h 117" name="T8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b="b" l="0" r="r" t="0"/>
              <a:pathLst>
                <a:path h="117" w="112">
                  <a:moveTo>
                    <a:pt x="95" y="66"/>
                  </a:moveTo>
                  <a:cubicBezTo>
                    <a:pt x="99" y="69"/>
                    <a:pt x="102" y="72"/>
                    <a:pt x="104" y="75"/>
                  </a:cubicBezTo>
                  <a:cubicBezTo>
                    <a:pt x="106" y="79"/>
                    <a:pt x="107" y="83"/>
                    <a:pt x="107" y="87"/>
                  </a:cubicBezTo>
                  <a:cubicBezTo>
                    <a:pt x="107" y="93"/>
                    <a:pt x="105" y="99"/>
                    <a:pt x="100" y="105"/>
                  </a:cubicBezTo>
                  <a:cubicBezTo>
                    <a:pt x="94" y="112"/>
                    <a:pt x="84" y="115"/>
                    <a:pt x="72" y="116"/>
                  </a:cubicBezTo>
                  <a:cubicBezTo>
                    <a:pt x="65" y="116"/>
                    <a:pt x="55" y="117"/>
                    <a:pt x="43" y="117"/>
                  </a:cubicBezTo>
                  <a:cubicBezTo>
                    <a:pt x="0" y="117"/>
                    <a:pt x="0" y="117"/>
                    <a:pt x="0" y="117"/>
                  </a:cubicBezTo>
                  <a:cubicBezTo>
                    <a:pt x="0" y="113"/>
                    <a:pt x="0" y="113"/>
                    <a:pt x="0" y="113"/>
                  </a:cubicBezTo>
                  <a:cubicBezTo>
                    <a:pt x="1" y="96"/>
                    <a:pt x="1" y="96"/>
                    <a:pt x="1" y="96"/>
                  </a:cubicBezTo>
                  <a:cubicBezTo>
                    <a:pt x="1" y="63"/>
                    <a:pt x="1" y="63"/>
                    <a:pt x="1" y="63"/>
                  </a:cubicBezTo>
                  <a:cubicBezTo>
                    <a:pt x="0" y="28"/>
                    <a:pt x="0" y="28"/>
                    <a:pt x="0" y="28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46" y="0"/>
                    <a:pt x="46" y="0"/>
                    <a:pt x="46" y="0"/>
                  </a:cubicBezTo>
                  <a:cubicBezTo>
                    <a:pt x="58" y="0"/>
                    <a:pt x="66" y="0"/>
                    <a:pt x="70" y="0"/>
                  </a:cubicBezTo>
                  <a:cubicBezTo>
                    <a:pt x="74" y="1"/>
                    <a:pt x="79" y="2"/>
                    <a:pt x="83" y="3"/>
                  </a:cubicBezTo>
                  <a:cubicBezTo>
                    <a:pt x="88" y="5"/>
                    <a:pt x="93" y="7"/>
                    <a:pt x="97" y="10"/>
                  </a:cubicBezTo>
                  <a:cubicBezTo>
                    <a:pt x="101" y="13"/>
                    <a:pt x="104" y="16"/>
                    <a:pt x="107" y="20"/>
                  </a:cubicBezTo>
                  <a:cubicBezTo>
                    <a:pt x="110" y="25"/>
                    <a:pt x="112" y="31"/>
                    <a:pt x="112" y="38"/>
                  </a:cubicBezTo>
                  <a:cubicBezTo>
                    <a:pt x="112" y="44"/>
                    <a:pt x="111" y="50"/>
                    <a:pt x="108" y="55"/>
                  </a:cubicBezTo>
                  <a:cubicBezTo>
                    <a:pt x="105" y="60"/>
                    <a:pt x="100" y="63"/>
                    <a:pt x="95" y="66"/>
                  </a:cubicBezTo>
                  <a:close/>
                  <a:moveTo>
                    <a:pt x="88" y="68"/>
                  </a:moveTo>
                  <a:cubicBezTo>
                    <a:pt x="86" y="68"/>
                    <a:pt x="84" y="69"/>
                    <a:pt x="81" y="69"/>
                  </a:cubicBezTo>
                  <a:cubicBezTo>
                    <a:pt x="77" y="69"/>
                    <a:pt x="73" y="68"/>
                    <a:pt x="71" y="66"/>
                  </a:cubicBezTo>
                  <a:cubicBezTo>
                    <a:pt x="68" y="65"/>
                    <a:pt x="66" y="63"/>
                    <a:pt x="66" y="61"/>
                  </a:cubicBezTo>
                  <a:cubicBezTo>
                    <a:pt x="66" y="59"/>
                    <a:pt x="67" y="59"/>
                    <a:pt x="68" y="59"/>
                  </a:cubicBezTo>
                  <a:cubicBezTo>
                    <a:pt x="68" y="59"/>
                    <a:pt x="69" y="59"/>
                    <a:pt x="71" y="60"/>
                  </a:cubicBezTo>
                  <a:cubicBezTo>
                    <a:pt x="75" y="62"/>
                    <a:pt x="79" y="63"/>
                    <a:pt x="83" y="63"/>
                  </a:cubicBezTo>
                  <a:cubicBezTo>
                    <a:pt x="92" y="63"/>
                    <a:pt x="98" y="59"/>
                    <a:pt x="102" y="53"/>
                  </a:cubicBezTo>
                  <a:cubicBezTo>
                    <a:pt x="105" y="48"/>
                    <a:pt x="107" y="44"/>
                    <a:pt x="107" y="38"/>
                  </a:cubicBezTo>
                  <a:cubicBezTo>
                    <a:pt x="107" y="30"/>
                    <a:pt x="103" y="23"/>
                    <a:pt x="97" y="17"/>
                  </a:cubicBezTo>
                  <a:cubicBezTo>
                    <a:pt x="93" y="13"/>
                    <a:pt x="87" y="10"/>
                    <a:pt x="81" y="8"/>
                  </a:cubicBezTo>
                  <a:cubicBezTo>
                    <a:pt x="75" y="6"/>
                    <a:pt x="67" y="5"/>
                    <a:pt x="57" y="5"/>
                  </a:cubicBezTo>
                  <a:cubicBezTo>
                    <a:pt x="53" y="5"/>
                    <a:pt x="53" y="5"/>
                    <a:pt x="53" y="5"/>
                  </a:cubicBezTo>
                  <a:cubicBezTo>
                    <a:pt x="52" y="57"/>
                    <a:pt x="52" y="57"/>
                    <a:pt x="52" y="57"/>
                  </a:cubicBezTo>
                  <a:cubicBezTo>
                    <a:pt x="53" y="111"/>
                    <a:pt x="53" y="111"/>
                    <a:pt x="53" y="111"/>
                  </a:cubicBezTo>
                  <a:cubicBezTo>
                    <a:pt x="60" y="111"/>
                    <a:pt x="60" y="111"/>
                    <a:pt x="60" y="111"/>
                  </a:cubicBezTo>
                  <a:cubicBezTo>
                    <a:pt x="69" y="111"/>
                    <a:pt x="76" y="111"/>
                    <a:pt x="80" y="110"/>
                  </a:cubicBezTo>
                  <a:cubicBezTo>
                    <a:pt x="85" y="109"/>
                    <a:pt x="89" y="107"/>
                    <a:pt x="92" y="105"/>
                  </a:cubicBezTo>
                  <a:cubicBezTo>
                    <a:pt x="99" y="100"/>
                    <a:pt x="102" y="94"/>
                    <a:pt x="102" y="87"/>
                  </a:cubicBezTo>
                  <a:cubicBezTo>
                    <a:pt x="102" y="83"/>
                    <a:pt x="101" y="79"/>
                    <a:pt x="98" y="76"/>
                  </a:cubicBezTo>
                  <a:cubicBezTo>
                    <a:pt x="96" y="73"/>
                    <a:pt x="93" y="70"/>
                    <a:pt x="88" y="68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49" name="Freeform 32"/>
            <p:cNvSpPr>
              <a:spLocks noEditPoints="1"/>
            </p:cNvSpPr>
            <p:nvPr/>
          </p:nvSpPr>
          <p:spPr bwMode="auto">
            <a:xfrm>
              <a:off x="3813176" y="247650"/>
              <a:ext cx="1568450" cy="1568450"/>
            </a:xfrm>
            <a:custGeom>
              <a:gdLst>
                <a:gd fmla="*/ 247 w 494" name="T0"/>
                <a:gd fmla="*/ 494 h 494" name="T1"/>
                <a:gd fmla="*/ 0 w 494" name="T2"/>
                <a:gd fmla="*/ 247 h 494" name="T3"/>
                <a:gd fmla="*/ 247 w 494" name="T4"/>
                <a:gd fmla="*/ 0 h 494" name="T5"/>
                <a:gd fmla="*/ 494 w 494" name="T6"/>
                <a:gd fmla="*/ 247 h 494" name="T7"/>
                <a:gd fmla="*/ 247 w 494" name="T8"/>
                <a:gd fmla="*/ 494 h 494" name="T9"/>
                <a:gd fmla="*/ 247 w 494" name="T10"/>
                <a:gd fmla="*/ 20 h 494" name="T11"/>
                <a:gd fmla="*/ 20 w 494" name="T12"/>
                <a:gd fmla="*/ 247 h 494" name="T13"/>
                <a:gd fmla="*/ 247 w 494" name="T14"/>
                <a:gd fmla="*/ 474 h 494" name="T15"/>
                <a:gd fmla="*/ 474 w 494" name="T16"/>
                <a:gd fmla="*/ 247 h 494" name="T17"/>
                <a:gd fmla="*/ 247 w 494" name="T18"/>
                <a:gd fmla="*/ 20 h 494" name="T1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b="b" l="0" r="r" t="0"/>
              <a:pathLst>
                <a:path h="492" w="492">
                  <a:moveTo>
                    <a:pt x="247" y="494"/>
                  </a:moveTo>
                  <a:cubicBezTo>
                    <a:pt x="111" y="494"/>
                    <a:pt x="0" y="383"/>
                    <a:pt x="0" y="247"/>
                  </a:cubicBezTo>
                  <a:cubicBezTo>
                    <a:pt x="0" y="110"/>
                    <a:pt x="111" y="0"/>
                    <a:pt x="247" y="0"/>
                  </a:cubicBezTo>
                  <a:cubicBezTo>
                    <a:pt x="384" y="0"/>
                    <a:pt x="494" y="110"/>
                    <a:pt x="494" y="247"/>
                  </a:cubicBezTo>
                  <a:cubicBezTo>
                    <a:pt x="494" y="383"/>
                    <a:pt x="384" y="494"/>
                    <a:pt x="247" y="494"/>
                  </a:cubicBezTo>
                  <a:close/>
                  <a:moveTo>
                    <a:pt x="247" y="20"/>
                  </a:moveTo>
                  <a:cubicBezTo>
                    <a:pt x="122" y="20"/>
                    <a:pt x="20" y="121"/>
                    <a:pt x="20" y="247"/>
                  </a:cubicBezTo>
                  <a:cubicBezTo>
                    <a:pt x="20" y="372"/>
                    <a:pt x="122" y="474"/>
                    <a:pt x="247" y="474"/>
                  </a:cubicBezTo>
                  <a:cubicBezTo>
                    <a:pt x="373" y="474"/>
                    <a:pt x="474" y="372"/>
                    <a:pt x="474" y="247"/>
                  </a:cubicBezTo>
                  <a:cubicBezTo>
                    <a:pt x="474" y="121"/>
                    <a:pt x="373" y="20"/>
                    <a:pt x="247" y="2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2182" name="great job sticker"/>
          <p:cNvGrpSpPr/>
          <p:nvPr/>
        </p:nvGrpSpPr>
        <p:grpSpPr>
          <a:xfrm>
            <a:off x="1795463" y="300645"/>
            <a:ext cx="1568450" cy="1568450"/>
            <a:chOff x="271463" y="247650"/>
            <a:chExt cx="1568450" cy="1568450"/>
          </a:xfrm>
          <a:effectLst>
            <a:outerShdw algn="tl" blurRad="50800" dir="2700000" dist="38100" rotWithShape="0">
              <a:prstClr val="black">
                <a:alpha val="40000"/>
              </a:prstClr>
            </a:outerShdw>
          </a:effectLst>
        </p:grpSpPr>
        <p:sp>
          <p:nvSpPr>
            <p:cNvPr id="2062" name="Oval 45"/>
            <p:cNvSpPr>
              <a:spLocks noChangeArrowheads="1"/>
            </p:cNvSpPr>
            <p:nvPr/>
          </p:nvSpPr>
          <p:spPr bwMode="auto">
            <a:xfrm>
              <a:off x="303213" y="279400"/>
              <a:ext cx="1504950" cy="1504950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63" name="Freeform 46"/>
            <p:cNvSpPr>
              <a:spLocks noEditPoints="1"/>
            </p:cNvSpPr>
            <p:nvPr/>
          </p:nvSpPr>
          <p:spPr bwMode="auto">
            <a:xfrm>
              <a:off x="407988" y="381000"/>
              <a:ext cx="1298575" cy="1298575"/>
            </a:xfrm>
            <a:custGeom>
              <a:gdLst>
                <a:gd fmla="*/ 181 w 409" name="T0"/>
                <a:gd fmla="*/ 405 h 409" name="T1"/>
                <a:gd fmla="*/ 205 w 409" name="T2"/>
                <a:gd fmla="*/ 409 h 409" name="T3"/>
                <a:gd fmla="*/ 256 w 409" name="T4"/>
                <a:gd fmla="*/ 396 h 409" name="T5"/>
                <a:gd fmla="*/ 237 w 409" name="T6"/>
                <a:gd fmla="*/ 407 h 409" name="T7"/>
                <a:gd fmla="*/ 130 w 409" name="T8"/>
                <a:gd fmla="*/ 392 h 409" name="T9"/>
                <a:gd fmla="*/ 153 w 409" name="T10"/>
                <a:gd fmla="*/ 403 h 409" name="T11"/>
                <a:gd fmla="*/ 304 w 409" name="T12"/>
                <a:gd fmla="*/ 376 h 409" name="T13"/>
                <a:gd fmla="*/ 287 w 409" name="T14"/>
                <a:gd fmla="*/ 392 h 409" name="T15"/>
                <a:gd fmla="*/ 84 w 409" name="T16"/>
                <a:gd fmla="*/ 366 h 409" name="T17"/>
                <a:gd fmla="*/ 104 w 409" name="T18"/>
                <a:gd fmla="*/ 383 h 409" name="T19"/>
                <a:gd fmla="*/ 345 w 409" name="T20"/>
                <a:gd fmla="*/ 345 h 409" name="T21"/>
                <a:gd fmla="*/ 332 w 409" name="T22"/>
                <a:gd fmla="*/ 364 h 409" name="T23"/>
                <a:gd fmla="*/ 46 w 409" name="T24"/>
                <a:gd fmla="*/ 330 h 409" name="T25"/>
                <a:gd fmla="*/ 62 w 409" name="T26"/>
                <a:gd fmla="*/ 351 h 409" name="T27"/>
                <a:gd fmla="*/ 376 w 409" name="T28"/>
                <a:gd fmla="*/ 304 h 409" name="T29"/>
                <a:gd fmla="*/ 368 w 409" name="T30"/>
                <a:gd fmla="*/ 326 h 409" name="T31"/>
                <a:gd fmla="*/ 19 w 409" name="T32"/>
                <a:gd fmla="*/ 285 h 409" name="T33"/>
                <a:gd fmla="*/ 30 w 409" name="T34"/>
                <a:gd fmla="*/ 309 h 409" name="T35"/>
                <a:gd fmla="*/ 396 w 409" name="T36"/>
                <a:gd fmla="*/ 256 h 409" name="T37"/>
                <a:gd fmla="*/ 393 w 409" name="T38"/>
                <a:gd fmla="*/ 279 h 409" name="T39"/>
                <a:gd fmla="*/ 5 w 409" name="T40"/>
                <a:gd fmla="*/ 234 h 409" name="T41"/>
                <a:gd fmla="*/ 10 w 409" name="T42"/>
                <a:gd fmla="*/ 261 h 409" name="T43"/>
                <a:gd fmla="*/ 403 w 409" name="T44"/>
                <a:gd fmla="*/ 205 h 409" name="T45"/>
                <a:gd fmla="*/ 409 w 409" name="T46"/>
                <a:gd fmla="*/ 204 h 409" name="T47"/>
                <a:gd fmla="*/ 3 w 409" name="T48"/>
                <a:gd fmla="*/ 208 h 409" name="T49"/>
                <a:gd fmla="*/ 4 w 409" name="T50"/>
                <a:gd fmla="*/ 181 h 409" name="T51"/>
                <a:gd fmla="*/ 3 w 409" name="T52"/>
                <a:gd fmla="*/ 208 h 409" name="T53"/>
                <a:gd fmla="*/ 398 w 409" name="T54"/>
                <a:gd fmla="*/ 148 h 409" name="T55"/>
                <a:gd fmla="*/ 403 w 409" name="T56"/>
                <a:gd fmla="*/ 175 h 409" name="T57"/>
                <a:gd fmla="*/ 13 w 409" name="T58"/>
                <a:gd fmla="*/ 132 h 409" name="T59"/>
                <a:gd fmla="*/ 10 w 409" name="T60"/>
                <a:gd fmla="*/ 156 h 409" name="T61"/>
                <a:gd fmla="*/ 377 w 409" name="T62"/>
                <a:gd fmla="*/ 100 h 409" name="T63"/>
                <a:gd fmla="*/ 388 w 409" name="T64"/>
                <a:gd fmla="*/ 125 h 409" name="T65"/>
                <a:gd fmla="*/ 38 w 409" name="T66"/>
                <a:gd fmla="*/ 85 h 409" name="T67"/>
                <a:gd fmla="*/ 30 w 409" name="T68"/>
                <a:gd fmla="*/ 108 h 409" name="T69"/>
                <a:gd fmla="*/ 344 w 409" name="T70"/>
                <a:gd fmla="*/ 59 h 409" name="T71"/>
                <a:gd fmla="*/ 360 w 409" name="T72"/>
                <a:gd fmla="*/ 80 h 409" name="T73"/>
                <a:gd fmla="*/ 74 w 409" name="T74"/>
                <a:gd fmla="*/ 46 h 409" name="T75"/>
                <a:gd fmla="*/ 62 w 409" name="T76"/>
                <a:gd fmla="*/ 66 h 409" name="T77"/>
                <a:gd fmla="*/ 302 w 409" name="T78"/>
                <a:gd fmla="*/ 28 h 409" name="T79"/>
                <a:gd fmla="*/ 322 w 409" name="T80"/>
                <a:gd fmla="*/ 44 h 409" name="T81"/>
                <a:gd fmla="*/ 120 w 409" name="T82"/>
                <a:gd fmla="*/ 18 h 409" name="T83"/>
                <a:gd fmla="*/ 103 w 409" name="T84"/>
                <a:gd fmla="*/ 34 h 409" name="T85"/>
                <a:gd fmla="*/ 253 w 409" name="T86"/>
                <a:gd fmla="*/ 9 h 409" name="T87"/>
                <a:gd fmla="*/ 275 w 409" name="T88"/>
                <a:gd fmla="*/ 19 h 409" name="T89"/>
                <a:gd fmla="*/ 171 w 409" name="T90"/>
                <a:gd fmla="*/ 2 h 409" name="T91"/>
                <a:gd fmla="*/ 152 w 409" name="T92"/>
                <a:gd fmla="*/ 14 h 409" name="T93"/>
                <a:gd fmla="*/ 204 w 409" name="T94"/>
                <a:gd fmla="*/ 7 h 409" name="T95"/>
                <a:gd fmla="*/ 224 w 409" name="T96"/>
                <a:gd fmla="*/ 1 h 409" name="T9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b="b" l="0" r="r" t="0"/>
              <a:pathLst>
                <a:path h="409" w="409">
                  <a:moveTo>
                    <a:pt x="205" y="409"/>
                  </a:moveTo>
                  <a:cubicBezTo>
                    <a:pt x="204" y="409"/>
                    <a:pt x="204" y="409"/>
                    <a:pt x="204" y="409"/>
                  </a:cubicBezTo>
                  <a:cubicBezTo>
                    <a:pt x="198" y="409"/>
                    <a:pt x="191" y="409"/>
                    <a:pt x="184" y="408"/>
                  </a:cubicBezTo>
                  <a:cubicBezTo>
                    <a:pt x="182" y="408"/>
                    <a:pt x="181" y="407"/>
                    <a:pt x="181" y="405"/>
                  </a:cubicBezTo>
                  <a:cubicBezTo>
                    <a:pt x="181" y="403"/>
                    <a:pt x="183" y="402"/>
                    <a:pt x="185" y="402"/>
                  </a:cubicBezTo>
                  <a:cubicBezTo>
                    <a:pt x="191" y="402"/>
                    <a:pt x="198" y="403"/>
                    <a:pt x="204" y="403"/>
                  </a:cubicBezTo>
                  <a:cubicBezTo>
                    <a:pt x="206" y="403"/>
                    <a:pt x="208" y="404"/>
                    <a:pt x="208" y="406"/>
                  </a:cubicBezTo>
                  <a:cubicBezTo>
                    <a:pt x="208" y="408"/>
                    <a:pt x="207" y="409"/>
                    <a:pt x="205" y="409"/>
                  </a:cubicBezTo>
                  <a:close/>
                  <a:moveTo>
                    <a:pt x="237" y="407"/>
                  </a:moveTo>
                  <a:cubicBezTo>
                    <a:pt x="235" y="407"/>
                    <a:pt x="234" y="406"/>
                    <a:pt x="234" y="404"/>
                  </a:cubicBezTo>
                  <a:cubicBezTo>
                    <a:pt x="233" y="402"/>
                    <a:pt x="235" y="400"/>
                    <a:pt x="236" y="400"/>
                  </a:cubicBezTo>
                  <a:cubicBezTo>
                    <a:pt x="243" y="399"/>
                    <a:pt x="250" y="398"/>
                    <a:pt x="256" y="396"/>
                  </a:cubicBezTo>
                  <a:cubicBezTo>
                    <a:pt x="258" y="395"/>
                    <a:pt x="260" y="397"/>
                    <a:pt x="260" y="398"/>
                  </a:cubicBezTo>
                  <a:cubicBezTo>
                    <a:pt x="261" y="400"/>
                    <a:pt x="259" y="402"/>
                    <a:pt x="258" y="402"/>
                  </a:cubicBezTo>
                  <a:cubicBezTo>
                    <a:pt x="251" y="404"/>
                    <a:pt x="244" y="406"/>
                    <a:pt x="238" y="407"/>
                  </a:cubicBezTo>
                  <a:cubicBezTo>
                    <a:pt x="237" y="407"/>
                    <a:pt x="237" y="407"/>
                    <a:pt x="237" y="407"/>
                  </a:cubicBezTo>
                  <a:close/>
                  <a:moveTo>
                    <a:pt x="153" y="403"/>
                  </a:moveTo>
                  <a:cubicBezTo>
                    <a:pt x="152" y="403"/>
                    <a:pt x="152" y="403"/>
                    <a:pt x="152" y="403"/>
                  </a:cubicBezTo>
                  <a:cubicBezTo>
                    <a:pt x="145" y="401"/>
                    <a:pt x="138" y="399"/>
                    <a:pt x="132" y="396"/>
                  </a:cubicBezTo>
                  <a:cubicBezTo>
                    <a:pt x="130" y="396"/>
                    <a:pt x="129" y="394"/>
                    <a:pt x="130" y="392"/>
                  </a:cubicBezTo>
                  <a:cubicBezTo>
                    <a:pt x="131" y="390"/>
                    <a:pt x="133" y="389"/>
                    <a:pt x="134" y="390"/>
                  </a:cubicBezTo>
                  <a:cubicBezTo>
                    <a:pt x="141" y="392"/>
                    <a:pt x="147" y="394"/>
                    <a:pt x="153" y="396"/>
                  </a:cubicBezTo>
                  <a:cubicBezTo>
                    <a:pt x="155" y="397"/>
                    <a:pt x="156" y="398"/>
                    <a:pt x="156" y="400"/>
                  </a:cubicBezTo>
                  <a:cubicBezTo>
                    <a:pt x="155" y="402"/>
                    <a:pt x="154" y="403"/>
                    <a:pt x="153" y="403"/>
                  </a:cubicBezTo>
                  <a:close/>
                  <a:moveTo>
                    <a:pt x="287" y="392"/>
                  </a:moveTo>
                  <a:cubicBezTo>
                    <a:pt x="286" y="392"/>
                    <a:pt x="285" y="391"/>
                    <a:pt x="284" y="390"/>
                  </a:cubicBezTo>
                  <a:cubicBezTo>
                    <a:pt x="283" y="388"/>
                    <a:pt x="284" y="386"/>
                    <a:pt x="286" y="385"/>
                  </a:cubicBezTo>
                  <a:cubicBezTo>
                    <a:pt x="292" y="382"/>
                    <a:pt x="298" y="379"/>
                    <a:pt x="304" y="376"/>
                  </a:cubicBezTo>
                  <a:cubicBezTo>
                    <a:pt x="305" y="375"/>
                    <a:pt x="307" y="376"/>
                    <a:pt x="308" y="377"/>
                  </a:cubicBezTo>
                  <a:cubicBezTo>
                    <a:pt x="309" y="379"/>
                    <a:pt x="309" y="381"/>
                    <a:pt x="307" y="382"/>
                  </a:cubicBezTo>
                  <a:cubicBezTo>
                    <a:pt x="301" y="385"/>
                    <a:pt x="295" y="389"/>
                    <a:pt x="289" y="391"/>
                  </a:cubicBezTo>
                  <a:cubicBezTo>
                    <a:pt x="288" y="392"/>
                    <a:pt x="288" y="392"/>
                    <a:pt x="287" y="392"/>
                  </a:cubicBezTo>
                  <a:close/>
                  <a:moveTo>
                    <a:pt x="104" y="383"/>
                  </a:moveTo>
                  <a:cubicBezTo>
                    <a:pt x="103" y="383"/>
                    <a:pt x="103" y="383"/>
                    <a:pt x="102" y="382"/>
                  </a:cubicBezTo>
                  <a:cubicBezTo>
                    <a:pt x="96" y="379"/>
                    <a:pt x="91" y="375"/>
                    <a:pt x="85" y="371"/>
                  </a:cubicBezTo>
                  <a:cubicBezTo>
                    <a:pt x="83" y="370"/>
                    <a:pt x="83" y="368"/>
                    <a:pt x="84" y="366"/>
                  </a:cubicBezTo>
                  <a:cubicBezTo>
                    <a:pt x="85" y="365"/>
                    <a:pt x="87" y="364"/>
                    <a:pt x="89" y="365"/>
                  </a:cubicBezTo>
                  <a:cubicBezTo>
                    <a:pt x="94" y="369"/>
                    <a:pt x="100" y="373"/>
                    <a:pt x="106" y="376"/>
                  </a:cubicBezTo>
                  <a:cubicBezTo>
                    <a:pt x="107" y="377"/>
                    <a:pt x="108" y="379"/>
                    <a:pt x="107" y="381"/>
                  </a:cubicBezTo>
                  <a:cubicBezTo>
                    <a:pt x="106" y="382"/>
                    <a:pt x="105" y="383"/>
                    <a:pt x="104" y="383"/>
                  </a:cubicBezTo>
                  <a:close/>
                  <a:moveTo>
                    <a:pt x="332" y="364"/>
                  </a:moveTo>
                  <a:cubicBezTo>
                    <a:pt x="331" y="364"/>
                    <a:pt x="330" y="364"/>
                    <a:pt x="329" y="363"/>
                  </a:cubicBezTo>
                  <a:cubicBezTo>
                    <a:pt x="328" y="361"/>
                    <a:pt x="328" y="359"/>
                    <a:pt x="330" y="358"/>
                  </a:cubicBezTo>
                  <a:cubicBezTo>
                    <a:pt x="335" y="354"/>
                    <a:pt x="340" y="349"/>
                    <a:pt x="345" y="345"/>
                  </a:cubicBezTo>
                  <a:cubicBezTo>
                    <a:pt x="346" y="343"/>
                    <a:pt x="348" y="343"/>
                    <a:pt x="349" y="345"/>
                  </a:cubicBezTo>
                  <a:cubicBezTo>
                    <a:pt x="351" y="346"/>
                    <a:pt x="351" y="348"/>
                    <a:pt x="349" y="349"/>
                  </a:cubicBezTo>
                  <a:cubicBezTo>
                    <a:pt x="345" y="354"/>
                    <a:pt x="339" y="359"/>
                    <a:pt x="334" y="363"/>
                  </a:cubicBezTo>
                  <a:cubicBezTo>
                    <a:pt x="333" y="364"/>
                    <a:pt x="333" y="364"/>
                    <a:pt x="332" y="364"/>
                  </a:cubicBezTo>
                  <a:close/>
                  <a:moveTo>
                    <a:pt x="62" y="351"/>
                  </a:moveTo>
                  <a:cubicBezTo>
                    <a:pt x="61" y="351"/>
                    <a:pt x="60" y="350"/>
                    <a:pt x="60" y="350"/>
                  </a:cubicBezTo>
                  <a:cubicBezTo>
                    <a:pt x="55" y="345"/>
                    <a:pt x="50" y="340"/>
                    <a:pt x="46" y="334"/>
                  </a:cubicBezTo>
                  <a:cubicBezTo>
                    <a:pt x="45" y="333"/>
                    <a:pt x="45" y="331"/>
                    <a:pt x="46" y="330"/>
                  </a:cubicBezTo>
                  <a:cubicBezTo>
                    <a:pt x="48" y="328"/>
                    <a:pt x="50" y="329"/>
                    <a:pt x="51" y="330"/>
                  </a:cubicBezTo>
                  <a:cubicBezTo>
                    <a:pt x="55" y="335"/>
                    <a:pt x="60" y="340"/>
                    <a:pt x="65" y="345"/>
                  </a:cubicBezTo>
                  <a:cubicBezTo>
                    <a:pt x="66" y="346"/>
                    <a:pt x="66" y="348"/>
                    <a:pt x="65" y="350"/>
                  </a:cubicBezTo>
                  <a:cubicBezTo>
                    <a:pt x="64" y="350"/>
                    <a:pt x="63" y="351"/>
                    <a:pt x="62" y="351"/>
                  </a:cubicBezTo>
                  <a:close/>
                  <a:moveTo>
                    <a:pt x="368" y="326"/>
                  </a:moveTo>
                  <a:cubicBezTo>
                    <a:pt x="367" y="326"/>
                    <a:pt x="367" y="326"/>
                    <a:pt x="366" y="325"/>
                  </a:cubicBezTo>
                  <a:cubicBezTo>
                    <a:pt x="364" y="324"/>
                    <a:pt x="364" y="322"/>
                    <a:pt x="365" y="320"/>
                  </a:cubicBezTo>
                  <a:cubicBezTo>
                    <a:pt x="369" y="315"/>
                    <a:pt x="373" y="309"/>
                    <a:pt x="376" y="304"/>
                  </a:cubicBezTo>
                  <a:cubicBezTo>
                    <a:pt x="377" y="302"/>
                    <a:pt x="379" y="301"/>
                    <a:pt x="381" y="302"/>
                  </a:cubicBezTo>
                  <a:cubicBezTo>
                    <a:pt x="382" y="303"/>
                    <a:pt x="383" y="305"/>
                    <a:pt x="382" y="307"/>
                  </a:cubicBezTo>
                  <a:cubicBezTo>
                    <a:pt x="379" y="313"/>
                    <a:pt x="375" y="319"/>
                    <a:pt x="371" y="324"/>
                  </a:cubicBezTo>
                  <a:cubicBezTo>
                    <a:pt x="370" y="325"/>
                    <a:pt x="369" y="326"/>
                    <a:pt x="368" y="326"/>
                  </a:cubicBezTo>
                  <a:close/>
                  <a:moveTo>
                    <a:pt x="30" y="309"/>
                  </a:moveTo>
                  <a:cubicBezTo>
                    <a:pt x="29" y="309"/>
                    <a:pt x="28" y="308"/>
                    <a:pt x="27" y="307"/>
                  </a:cubicBezTo>
                  <a:cubicBezTo>
                    <a:pt x="24" y="301"/>
                    <a:pt x="21" y="295"/>
                    <a:pt x="18" y="289"/>
                  </a:cubicBezTo>
                  <a:cubicBezTo>
                    <a:pt x="17" y="287"/>
                    <a:pt x="18" y="285"/>
                    <a:pt x="19" y="285"/>
                  </a:cubicBezTo>
                  <a:cubicBezTo>
                    <a:pt x="21" y="284"/>
                    <a:pt x="23" y="285"/>
                    <a:pt x="24" y="286"/>
                  </a:cubicBezTo>
                  <a:cubicBezTo>
                    <a:pt x="27" y="292"/>
                    <a:pt x="30" y="298"/>
                    <a:pt x="33" y="304"/>
                  </a:cubicBezTo>
                  <a:cubicBezTo>
                    <a:pt x="34" y="306"/>
                    <a:pt x="33" y="308"/>
                    <a:pt x="32" y="309"/>
                  </a:cubicBezTo>
                  <a:cubicBezTo>
                    <a:pt x="31" y="309"/>
                    <a:pt x="31" y="309"/>
                    <a:pt x="30" y="309"/>
                  </a:cubicBezTo>
                  <a:close/>
                  <a:moveTo>
                    <a:pt x="393" y="279"/>
                  </a:moveTo>
                  <a:cubicBezTo>
                    <a:pt x="392" y="279"/>
                    <a:pt x="392" y="279"/>
                    <a:pt x="392" y="279"/>
                  </a:cubicBezTo>
                  <a:cubicBezTo>
                    <a:pt x="390" y="279"/>
                    <a:pt x="389" y="277"/>
                    <a:pt x="390" y="275"/>
                  </a:cubicBezTo>
                  <a:cubicBezTo>
                    <a:pt x="392" y="269"/>
                    <a:pt x="394" y="262"/>
                    <a:pt x="396" y="256"/>
                  </a:cubicBezTo>
                  <a:cubicBezTo>
                    <a:pt x="396" y="254"/>
                    <a:pt x="398" y="253"/>
                    <a:pt x="400" y="253"/>
                  </a:cubicBezTo>
                  <a:cubicBezTo>
                    <a:pt x="402" y="254"/>
                    <a:pt x="403" y="256"/>
                    <a:pt x="402" y="258"/>
                  </a:cubicBezTo>
                  <a:cubicBezTo>
                    <a:pt x="401" y="264"/>
                    <a:pt x="398" y="271"/>
                    <a:pt x="396" y="277"/>
                  </a:cubicBezTo>
                  <a:cubicBezTo>
                    <a:pt x="396" y="279"/>
                    <a:pt x="394" y="279"/>
                    <a:pt x="393" y="279"/>
                  </a:cubicBezTo>
                  <a:close/>
                  <a:moveTo>
                    <a:pt x="10" y="261"/>
                  </a:moveTo>
                  <a:cubicBezTo>
                    <a:pt x="8" y="261"/>
                    <a:pt x="7" y="260"/>
                    <a:pt x="7" y="258"/>
                  </a:cubicBezTo>
                  <a:cubicBezTo>
                    <a:pt x="5" y="251"/>
                    <a:pt x="3" y="245"/>
                    <a:pt x="2" y="238"/>
                  </a:cubicBezTo>
                  <a:cubicBezTo>
                    <a:pt x="2" y="236"/>
                    <a:pt x="3" y="234"/>
                    <a:pt x="5" y="234"/>
                  </a:cubicBezTo>
                  <a:cubicBezTo>
                    <a:pt x="7" y="234"/>
                    <a:pt x="9" y="235"/>
                    <a:pt x="9" y="237"/>
                  </a:cubicBezTo>
                  <a:cubicBezTo>
                    <a:pt x="10" y="243"/>
                    <a:pt x="11" y="250"/>
                    <a:pt x="13" y="256"/>
                  </a:cubicBezTo>
                  <a:cubicBezTo>
                    <a:pt x="14" y="258"/>
                    <a:pt x="13" y="260"/>
                    <a:pt x="11" y="260"/>
                  </a:cubicBezTo>
                  <a:cubicBezTo>
                    <a:pt x="11" y="260"/>
                    <a:pt x="10" y="261"/>
                    <a:pt x="10" y="261"/>
                  </a:cubicBezTo>
                  <a:close/>
                  <a:moveTo>
                    <a:pt x="405" y="228"/>
                  </a:moveTo>
                  <a:cubicBezTo>
                    <a:pt x="405" y="228"/>
                    <a:pt x="405" y="228"/>
                    <a:pt x="405" y="228"/>
                  </a:cubicBezTo>
                  <a:cubicBezTo>
                    <a:pt x="403" y="228"/>
                    <a:pt x="401" y="226"/>
                    <a:pt x="402" y="225"/>
                  </a:cubicBezTo>
                  <a:cubicBezTo>
                    <a:pt x="402" y="218"/>
                    <a:pt x="403" y="211"/>
                    <a:pt x="403" y="205"/>
                  </a:cubicBezTo>
                  <a:cubicBezTo>
                    <a:pt x="403" y="204"/>
                    <a:pt x="403" y="204"/>
                    <a:pt x="403" y="204"/>
                  </a:cubicBezTo>
                  <a:cubicBezTo>
                    <a:pt x="402" y="202"/>
                    <a:pt x="404" y="200"/>
                    <a:pt x="406" y="200"/>
                  </a:cubicBezTo>
                  <a:cubicBezTo>
                    <a:pt x="406" y="200"/>
                    <a:pt x="406" y="200"/>
                    <a:pt x="406" y="200"/>
                  </a:cubicBezTo>
                  <a:cubicBezTo>
                    <a:pt x="408" y="200"/>
                    <a:pt x="409" y="202"/>
                    <a:pt x="409" y="204"/>
                  </a:cubicBezTo>
                  <a:cubicBezTo>
                    <a:pt x="409" y="205"/>
                    <a:pt x="409" y="205"/>
                    <a:pt x="409" y="205"/>
                  </a:cubicBezTo>
                  <a:cubicBezTo>
                    <a:pt x="409" y="211"/>
                    <a:pt x="409" y="218"/>
                    <a:pt x="408" y="225"/>
                  </a:cubicBezTo>
                  <a:cubicBezTo>
                    <a:pt x="408" y="227"/>
                    <a:pt x="407" y="228"/>
                    <a:pt x="405" y="228"/>
                  </a:cubicBezTo>
                  <a:close/>
                  <a:moveTo>
                    <a:pt x="3" y="208"/>
                  </a:moveTo>
                  <a:cubicBezTo>
                    <a:pt x="1" y="208"/>
                    <a:pt x="0" y="207"/>
                    <a:pt x="0" y="205"/>
                  </a:cubicBezTo>
                  <a:cubicBezTo>
                    <a:pt x="0" y="205"/>
                    <a:pt x="0" y="205"/>
                    <a:pt x="0" y="205"/>
                  </a:cubicBezTo>
                  <a:cubicBezTo>
                    <a:pt x="0" y="198"/>
                    <a:pt x="0" y="191"/>
                    <a:pt x="1" y="184"/>
                  </a:cubicBezTo>
                  <a:cubicBezTo>
                    <a:pt x="1" y="183"/>
                    <a:pt x="2" y="181"/>
                    <a:pt x="4" y="181"/>
                  </a:cubicBezTo>
                  <a:cubicBezTo>
                    <a:pt x="6" y="182"/>
                    <a:pt x="8" y="183"/>
                    <a:pt x="7" y="185"/>
                  </a:cubicBezTo>
                  <a:cubicBezTo>
                    <a:pt x="7" y="192"/>
                    <a:pt x="6" y="198"/>
                    <a:pt x="6" y="205"/>
                  </a:cubicBezTo>
                  <a:cubicBezTo>
                    <a:pt x="6" y="205"/>
                    <a:pt x="6" y="205"/>
                    <a:pt x="6" y="205"/>
                  </a:cubicBezTo>
                  <a:cubicBezTo>
                    <a:pt x="6" y="207"/>
                    <a:pt x="5" y="208"/>
                    <a:pt x="3" y="208"/>
                  </a:cubicBezTo>
                  <a:close/>
                  <a:moveTo>
                    <a:pt x="403" y="175"/>
                  </a:moveTo>
                  <a:cubicBezTo>
                    <a:pt x="402" y="175"/>
                    <a:pt x="400" y="174"/>
                    <a:pt x="400" y="172"/>
                  </a:cubicBezTo>
                  <a:cubicBezTo>
                    <a:pt x="399" y="166"/>
                    <a:pt x="397" y="159"/>
                    <a:pt x="396" y="153"/>
                  </a:cubicBezTo>
                  <a:cubicBezTo>
                    <a:pt x="395" y="151"/>
                    <a:pt x="396" y="149"/>
                    <a:pt x="398" y="148"/>
                  </a:cubicBezTo>
                  <a:cubicBezTo>
                    <a:pt x="400" y="148"/>
                    <a:pt x="402" y="149"/>
                    <a:pt x="402" y="151"/>
                  </a:cubicBezTo>
                  <a:cubicBezTo>
                    <a:pt x="404" y="157"/>
                    <a:pt x="405" y="164"/>
                    <a:pt x="407" y="171"/>
                  </a:cubicBezTo>
                  <a:cubicBezTo>
                    <a:pt x="407" y="173"/>
                    <a:pt x="406" y="175"/>
                    <a:pt x="404" y="175"/>
                  </a:cubicBezTo>
                  <a:cubicBezTo>
                    <a:pt x="404" y="175"/>
                    <a:pt x="403" y="175"/>
                    <a:pt x="403" y="175"/>
                  </a:cubicBezTo>
                  <a:close/>
                  <a:moveTo>
                    <a:pt x="10" y="156"/>
                  </a:moveTo>
                  <a:cubicBezTo>
                    <a:pt x="9" y="156"/>
                    <a:pt x="9" y="156"/>
                    <a:pt x="9" y="156"/>
                  </a:cubicBezTo>
                  <a:cubicBezTo>
                    <a:pt x="7" y="156"/>
                    <a:pt x="6" y="154"/>
                    <a:pt x="6" y="152"/>
                  </a:cubicBezTo>
                  <a:cubicBezTo>
                    <a:pt x="8" y="145"/>
                    <a:pt x="10" y="139"/>
                    <a:pt x="13" y="132"/>
                  </a:cubicBezTo>
                  <a:cubicBezTo>
                    <a:pt x="13" y="131"/>
                    <a:pt x="15" y="130"/>
                    <a:pt x="17" y="130"/>
                  </a:cubicBezTo>
                  <a:cubicBezTo>
                    <a:pt x="19" y="131"/>
                    <a:pt x="20" y="133"/>
                    <a:pt x="19" y="135"/>
                  </a:cubicBezTo>
                  <a:cubicBezTo>
                    <a:pt x="17" y="141"/>
                    <a:pt x="15" y="147"/>
                    <a:pt x="13" y="154"/>
                  </a:cubicBezTo>
                  <a:cubicBezTo>
                    <a:pt x="13" y="155"/>
                    <a:pt x="11" y="156"/>
                    <a:pt x="10" y="156"/>
                  </a:cubicBezTo>
                  <a:close/>
                  <a:moveTo>
                    <a:pt x="388" y="125"/>
                  </a:moveTo>
                  <a:cubicBezTo>
                    <a:pt x="387" y="125"/>
                    <a:pt x="385" y="124"/>
                    <a:pt x="385" y="123"/>
                  </a:cubicBezTo>
                  <a:cubicBezTo>
                    <a:pt x="382" y="117"/>
                    <a:pt x="379" y="111"/>
                    <a:pt x="376" y="105"/>
                  </a:cubicBezTo>
                  <a:cubicBezTo>
                    <a:pt x="375" y="103"/>
                    <a:pt x="375" y="101"/>
                    <a:pt x="377" y="100"/>
                  </a:cubicBezTo>
                  <a:cubicBezTo>
                    <a:pt x="378" y="99"/>
                    <a:pt x="381" y="100"/>
                    <a:pt x="382" y="102"/>
                  </a:cubicBezTo>
                  <a:cubicBezTo>
                    <a:pt x="385" y="107"/>
                    <a:pt x="388" y="114"/>
                    <a:pt x="391" y="120"/>
                  </a:cubicBezTo>
                  <a:cubicBezTo>
                    <a:pt x="392" y="122"/>
                    <a:pt x="391" y="124"/>
                    <a:pt x="389" y="124"/>
                  </a:cubicBezTo>
                  <a:cubicBezTo>
                    <a:pt x="389" y="125"/>
                    <a:pt x="388" y="125"/>
                    <a:pt x="388" y="125"/>
                  </a:cubicBezTo>
                  <a:close/>
                  <a:moveTo>
                    <a:pt x="30" y="108"/>
                  </a:moveTo>
                  <a:cubicBezTo>
                    <a:pt x="29" y="108"/>
                    <a:pt x="29" y="108"/>
                    <a:pt x="28" y="107"/>
                  </a:cubicBezTo>
                  <a:cubicBezTo>
                    <a:pt x="26" y="106"/>
                    <a:pt x="26" y="104"/>
                    <a:pt x="27" y="103"/>
                  </a:cubicBezTo>
                  <a:cubicBezTo>
                    <a:pt x="30" y="97"/>
                    <a:pt x="34" y="91"/>
                    <a:pt x="38" y="85"/>
                  </a:cubicBezTo>
                  <a:cubicBezTo>
                    <a:pt x="39" y="84"/>
                    <a:pt x="41" y="83"/>
                    <a:pt x="43" y="84"/>
                  </a:cubicBezTo>
                  <a:cubicBezTo>
                    <a:pt x="44" y="86"/>
                    <a:pt x="45" y="88"/>
                    <a:pt x="43" y="89"/>
                  </a:cubicBezTo>
                  <a:cubicBezTo>
                    <a:pt x="40" y="95"/>
                    <a:pt x="36" y="100"/>
                    <a:pt x="33" y="106"/>
                  </a:cubicBezTo>
                  <a:cubicBezTo>
                    <a:pt x="32" y="107"/>
                    <a:pt x="31" y="108"/>
                    <a:pt x="30" y="108"/>
                  </a:cubicBezTo>
                  <a:close/>
                  <a:moveTo>
                    <a:pt x="360" y="80"/>
                  </a:moveTo>
                  <a:cubicBezTo>
                    <a:pt x="359" y="80"/>
                    <a:pt x="358" y="80"/>
                    <a:pt x="357" y="79"/>
                  </a:cubicBezTo>
                  <a:cubicBezTo>
                    <a:pt x="353" y="74"/>
                    <a:pt x="349" y="69"/>
                    <a:pt x="344" y="64"/>
                  </a:cubicBezTo>
                  <a:cubicBezTo>
                    <a:pt x="343" y="63"/>
                    <a:pt x="343" y="61"/>
                    <a:pt x="344" y="59"/>
                  </a:cubicBezTo>
                  <a:cubicBezTo>
                    <a:pt x="345" y="58"/>
                    <a:pt x="347" y="58"/>
                    <a:pt x="349" y="59"/>
                  </a:cubicBezTo>
                  <a:cubicBezTo>
                    <a:pt x="354" y="64"/>
                    <a:pt x="358" y="69"/>
                    <a:pt x="363" y="74"/>
                  </a:cubicBezTo>
                  <a:cubicBezTo>
                    <a:pt x="364" y="76"/>
                    <a:pt x="364" y="78"/>
                    <a:pt x="362" y="79"/>
                  </a:cubicBezTo>
                  <a:cubicBezTo>
                    <a:pt x="362" y="80"/>
                    <a:pt x="361" y="80"/>
                    <a:pt x="360" y="80"/>
                  </a:cubicBezTo>
                  <a:close/>
                  <a:moveTo>
                    <a:pt x="62" y="66"/>
                  </a:moveTo>
                  <a:cubicBezTo>
                    <a:pt x="61" y="66"/>
                    <a:pt x="60" y="66"/>
                    <a:pt x="59" y="65"/>
                  </a:cubicBezTo>
                  <a:cubicBezTo>
                    <a:pt x="58" y="64"/>
                    <a:pt x="58" y="61"/>
                    <a:pt x="59" y="60"/>
                  </a:cubicBezTo>
                  <a:cubicBezTo>
                    <a:pt x="64" y="55"/>
                    <a:pt x="69" y="51"/>
                    <a:pt x="74" y="46"/>
                  </a:cubicBezTo>
                  <a:cubicBezTo>
                    <a:pt x="76" y="45"/>
                    <a:pt x="78" y="45"/>
                    <a:pt x="79" y="47"/>
                  </a:cubicBezTo>
                  <a:cubicBezTo>
                    <a:pt x="80" y="48"/>
                    <a:pt x="80" y="50"/>
                    <a:pt x="79" y="52"/>
                  </a:cubicBezTo>
                  <a:cubicBezTo>
                    <a:pt x="74" y="56"/>
                    <a:pt x="69" y="60"/>
                    <a:pt x="64" y="65"/>
                  </a:cubicBezTo>
                  <a:cubicBezTo>
                    <a:pt x="63" y="66"/>
                    <a:pt x="63" y="66"/>
                    <a:pt x="62" y="66"/>
                  </a:cubicBezTo>
                  <a:close/>
                  <a:moveTo>
                    <a:pt x="322" y="44"/>
                  </a:moveTo>
                  <a:cubicBezTo>
                    <a:pt x="321" y="44"/>
                    <a:pt x="320" y="44"/>
                    <a:pt x="320" y="44"/>
                  </a:cubicBezTo>
                  <a:cubicBezTo>
                    <a:pt x="314" y="40"/>
                    <a:pt x="309" y="36"/>
                    <a:pt x="303" y="33"/>
                  </a:cubicBezTo>
                  <a:cubicBezTo>
                    <a:pt x="301" y="32"/>
                    <a:pt x="301" y="30"/>
                    <a:pt x="302" y="28"/>
                  </a:cubicBezTo>
                  <a:cubicBezTo>
                    <a:pt x="303" y="26"/>
                    <a:pt x="305" y="26"/>
                    <a:pt x="306" y="27"/>
                  </a:cubicBezTo>
                  <a:cubicBezTo>
                    <a:pt x="312" y="30"/>
                    <a:pt x="318" y="34"/>
                    <a:pt x="324" y="38"/>
                  </a:cubicBezTo>
                  <a:cubicBezTo>
                    <a:pt x="325" y="39"/>
                    <a:pt x="326" y="41"/>
                    <a:pt x="324" y="43"/>
                  </a:cubicBezTo>
                  <a:cubicBezTo>
                    <a:pt x="324" y="44"/>
                    <a:pt x="323" y="44"/>
                    <a:pt x="322" y="44"/>
                  </a:cubicBezTo>
                  <a:close/>
                  <a:moveTo>
                    <a:pt x="103" y="34"/>
                  </a:moveTo>
                  <a:cubicBezTo>
                    <a:pt x="102" y="34"/>
                    <a:pt x="101" y="33"/>
                    <a:pt x="100" y="32"/>
                  </a:cubicBezTo>
                  <a:cubicBezTo>
                    <a:pt x="99" y="30"/>
                    <a:pt x="100" y="28"/>
                    <a:pt x="102" y="27"/>
                  </a:cubicBezTo>
                  <a:cubicBezTo>
                    <a:pt x="107" y="24"/>
                    <a:pt x="114" y="21"/>
                    <a:pt x="120" y="18"/>
                  </a:cubicBezTo>
                  <a:cubicBezTo>
                    <a:pt x="122" y="17"/>
                    <a:pt x="124" y="18"/>
                    <a:pt x="124" y="20"/>
                  </a:cubicBezTo>
                  <a:cubicBezTo>
                    <a:pt x="125" y="21"/>
                    <a:pt x="124" y="23"/>
                    <a:pt x="123" y="24"/>
                  </a:cubicBezTo>
                  <a:cubicBezTo>
                    <a:pt x="117" y="27"/>
                    <a:pt x="111" y="30"/>
                    <a:pt x="105" y="33"/>
                  </a:cubicBezTo>
                  <a:cubicBezTo>
                    <a:pt x="104" y="34"/>
                    <a:pt x="104" y="34"/>
                    <a:pt x="103" y="34"/>
                  </a:cubicBezTo>
                  <a:close/>
                  <a:moveTo>
                    <a:pt x="275" y="19"/>
                  </a:moveTo>
                  <a:cubicBezTo>
                    <a:pt x="275" y="19"/>
                    <a:pt x="274" y="19"/>
                    <a:pt x="274" y="19"/>
                  </a:cubicBezTo>
                  <a:cubicBezTo>
                    <a:pt x="268" y="17"/>
                    <a:pt x="262" y="15"/>
                    <a:pt x="255" y="13"/>
                  </a:cubicBezTo>
                  <a:cubicBezTo>
                    <a:pt x="253" y="13"/>
                    <a:pt x="252" y="11"/>
                    <a:pt x="253" y="9"/>
                  </a:cubicBezTo>
                  <a:cubicBezTo>
                    <a:pt x="253" y="7"/>
                    <a:pt x="255" y="6"/>
                    <a:pt x="257" y="7"/>
                  </a:cubicBezTo>
                  <a:cubicBezTo>
                    <a:pt x="263" y="8"/>
                    <a:pt x="270" y="10"/>
                    <a:pt x="276" y="13"/>
                  </a:cubicBezTo>
                  <a:cubicBezTo>
                    <a:pt x="278" y="13"/>
                    <a:pt x="279" y="15"/>
                    <a:pt x="278" y="17"/>
                  </a:cubicBezTo>
                  <a:cubicBezTo>
                    <a:pt x="278" y="19"/>
                    <a:pt x="277" y="19"/>
                    <a:pt x="275" y="19"/>
                  </a:cubicBezTo>
                  <a:close/>
                  <a:moveTo>
                    <a:pt x="152" y="14"/>
                  </a:moveTo>
                  <a:cubicBezTo>
                    <a:pt x="150" y="14"/>
                    <a:pt x="149" y="13"/>
                    <a:pt x="148" y="11"/>
                  </a:cubicBezTo>
                  <a:cubicBezTo>
                    <a:pt x="148" y="9"/>
                    <a:pt x="149" y="7"/>
                    <a:pt x="151" y="7"/>
                  </a:cubicBezTo>
                  <a:cubicBezTo>
                    <a:pt x="157" y="5"/>
                    <a:pt x="164" y="4"/>
                    <a:pt x="171" y="2"/>
                  </a:cubicBezTo>
                  <a:cubicBezTo>
                    <a:pt x="173" y="2"/>
                    <a:pt x="175" y="3"/>
                    <a:pt x="175" y="5"/>
                  </a:cubicBezTo>
                  <a:cubicBezTo>
                    <a:pt x="175" y="7"/>
                    <a:pt x="174" y="9"/>
                    <a:pt x="172" y="9"/>
                  </a:cubicBezTo>
                  <a:cubicBezTo>
                    <a:pt x="166" y="10"/>
                    <a:pt x="159" y="12"/>
                    <a:pt x="153" y="13"/>
                  </a:cubicBezTo>
                  <a:cubicBezTo>
                    <a:pt x="152" y="13"/>
                    <a:pt x="152" y="14"/>
                    <a:pt x="152" y="14"/>
                  </a:cubicBezTo>
                  <a:close/>
                  <a:moveTo>
                    <a:pt x="224" y="8"/>
                  </a:moveTo>
                  <a:cubicBezTo>
                    <a:pt x="224" y="8"/>
                    <a:pt x="224" y="8"/>
                    <a:pt x="224" y="7"/>
                  </a:cubicBezTo>
                  <a:cubicBezTo>
                    <a:pt x="217" y="7"/>
                    <a:pt x="211" y="7"/>
                    <a:pt x="204" y="7"/>
                  </a:cubicBezTo>
                  <a:cubicBezTo>
                    <a:pt x="204" y="7"/>
                    <a:pt x="204" y="7"/>
                    <a:pt x="204" y="7"/>
                  </a:cubicBezTo>
                  <a:cubicBezTo>
                    <a:pt x="202" y="7"/>
                    <a:pt x="200" y="5"/>
                    <a:pt x="200" y="3"/>
                  </a:cubicBezTo>
                  <a:cubicBezTo>
                    <a:pt x="200" y="1"/>
                    <a:pt x="202" y="0"/>
                    <a:pt x="204" y="0"/>
                  </a:cubicBezTo>
                  <a:cubicBezTo>
                    <a:pt x="204" y="0"/>
                    <a:pt x="204" y="0"/>
                    <a:pt x="204" y="0"/>
                  </a:cubicBezTo>
                  <a:cubicBezTo>
                    <a:pt x="211" y="0"/>
                    <a:pt x="218" y="0"/>
                    <a:pt x="224" y="1"/>
                  </a:cubicBezTo>
                  <a:cubicBezTo>
                    <a:pt x="226" y="1"/>
                    <a:pt x="228" y="3"/>
                    <a:pt x="227" y="4"/>
                  </a:cubicBezTo>
                  <a:cubicBezTo>
                    <a:pt x="227" y="6"/>
                    <a:pt x="226" y="8"/>
                    <a:pt x="224" y="8"/>
                  </a:cubicBez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64" name="Freeform 47"/>
            <p:cNvSpPr/>
            <p:nvPr/>
          </p:nvSpPr>
          <p:spPr bwMode="auto">
            <a:xfrm>
              <a:off x="442913" y="542925"/>
              <a:ext cx="1028700" cy="977900"/>
            </a:xfrm>
            <a:custGeom>
              <a:gdLst>
                <a:gd fmla="*/ 324 w 648" name="T0"/>
                <a:gd fmla="*/ 0 h 616" name="T1"/>
                <a:gd fmla="*/ 424 w 648" name="T2"/>
                <a:gd fmla="*/ 202 h 616" name="T3"/>
                <a:gd fmla="*/ 648 w 648" name="T4"/>
                <a:gd fmla="*/ 234 h 616" name="T5"/>
                <a:gd fmla="*/ 486 w 648" name="T6"/>
                <a:gd fmla="*/ 392 h 616" name="T7"/>
                <a:gd fmla="*/ 524 w 648" name="T8"/>
                <a:gd fmla="*/ 616 h 616" name="T9"/>
                <a:gd fmla="*/ 324 w 648" name="T10"/>
                <a:gd fmla="*/ 510 h 616" name="T11"/>
                <a:gd fmla="*/ 124 w 648" name="T12"/>
                <a:gd fmla="*/ 616 h 616" name="T13"/>
                <a:gd fmla="*/ 162 w 648" name="T14"/>
                <a:gd fmla="*/ 392 h 616" name="T15"/>
                <a:gd fmla="*/ 0 w 648" name="T16"/>
                <a:gd fmla="*/ 234 h 616" name="T17"/>
                <a:gd fmla="*/ 224 w 648" name="T18"/>
                <a:gd fmla="*/ 202 h 616" name="T19"/>
                <a:gd fmla="*/ 324 w 648" name="T20"/>
                <a:gd fmla="*/ 0 h 616" name="T2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b="b" l="0" r="r" t="0"/>
              <a:pathLst>
                <a:path h="616" w="648">
                  <a:moveTo>
                    <a:pt x="324" y="0"/>
                  </a:moveTo>
                  <a:lnTo>
                    <a:pt x="424" y="202"/>
                  </a:lnTo>
                  <a:lnTo>
                    <a:pt x="648" y="234"/>
                  </a:lnTo>
                  <a:lnTo>
                    <a:pt x="486" y="392"/>
                  </a:lnTo>
                  <a:lnTo>
                    <a:pt x="524" y="616"/>
                  </a:lnTo>
                  <a:lnTo>
                    <a:pt x="324" y="510"/>
                  </a:lnTo>
                  <a:lnTo>
                    <a:pt x="124" y="616"/>
                  </a:lnTo>
                  <a:lnTo>
                    <a:pt x="162" y="392"/>
                  </a:lnTo>
                  <a:lnTo>
                    <a:pt x="0" y="234"/>
                  </a:lnTo>
                  <a:lnTo>
                    <a:pt x="224" y="202"/>
                  </a:lnTo>
                  <a:lnTo>
                    <a:pt x="324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65" name="Freeform 48"/>
            <p:cNvSpPr>
              <a:spLocks noEditPoints="1"/>
            </p:cNvSpPr>
            <p:nvPr/>
          </p:nvSpPr>
          <p:spPr bwMode="auto">
            <a:xfrm>
              <a:off x="528638" y="685800"/>
              <a:ext cx="269875" cy="409575"/>
            </a:xfrm>
            <a:custGeom>
              <a:gdLst>
                <a:gd fmla="*/ 85 w 85" name="T0"/>
                <a:gd fmla="*/ 80 h 129" name="T1"/>
                <a:gd fmla="*/ 68 w 85" name="T2"/>
                <a:gd fmla="*/ 92 h 129" name="T3"/>
                <a:gd fmla="*/ 56 w 85" name="T4"/>
                <a:gd fmla="*/ 119 h 129" name="T5"/>
                <a:gd fmla="*/ 36 w 85" name="T6"/>
                <a:gd fmla="*/ 129 h 129" name="T7"/>
                <a:gd fmla="*/ 27 w 85" name="T8"/>
                <a:gd fmla="*/ 126 h 129" name="T9"/>
                <a:gd fmla="*/ 24 w 85" name="T10"/>
                <a:gd fmla="*/ 119 h 129" name="T11"/>
                <a:gd fmla="*/ 48 w 85" name="T12"/>
                <a:gd fmla="*/ 95 h 129" name="T13"/>
                <a:gd fmla="*/ 53 w 85" name="T14"/>
                <a:gd fmla="*/ 79 h 129" name="T15"/>
                <a:gd fmla="*/ 41 w 85" name="T16"/>
                <a:gd fmla="*/ 90 h 129" name="T17"/>
                <a:gd fmla="*/ 26 w 85" name="T18"/>
                <a:gd fmla="*/ 95 h 129" name="T19"/>
                <a:gd fmla="*/ 8 w 85" name="T20"/>
                <a:gd fmla="*/ 85 h 129" name="T21"/>
                <a:gd fmla="*/ 0 w 85" name="T22"/>
                <a:gd fmla="*/ 60 h 129" name="T23"/>
                <a:gd fmla="*/ 9 w 85" name="T24"/>
                <a:gd fmla="*/ 31 h 129" name="T25"/>
                <a:gd fmla="*/ 31 w 85" name="T26"/>
                <a:gd fmla="*/ 8 h 129" name="T27"/>
                <a:gd fmla="*/ 57 w 85" name="T28"/>
                <a:gd fmla="*/ 0 h 129" name="T29"/>
                <a:gd fmla="*/ 76 w 85" name="T30"/>
                <a:gd fmla="*/ 6 h 129" name="T31"/>
                <a:gd fmla="*/ 83 w 85" name="T32"/>
                <a:gd fmla="*/ 23 h 129" name="T33"/>
                <a:gd fmla="*/ 75 w 85" name="T34"/>
                <a:gd fmla="*/ 43 h 129" name="T35"/>
                <a:gd fmla="*/ 56 w 85" name="T36"/>
                <a:gd fmla="*/ 52 h 129" name="T37"/>
                <a:gd fmla="*/ 46 w 85" name="T38"/>
                <a:gd fmla="*/ 49 h 129" name="T39"/>
                <a:gd fmla="*/ 42 w 85" name="T40"/>
                <a:gd fmla="*/ 41 h 129" name="T41"/>
                <a:gd fmla="*/ 44 w 85" name="T42"/>
                <a:gd fmla="*/ 36 h 129" name="T43"/>
                <a:gd fmla="*/ 47 w 85" name="T44"/>
                <a:gd fmla="*/ 34 h 129" name="T45"/>
                <a:gd fmla="*/ 49 w 85" name="T46"/>
                <a:gd fmla="*/ 37 h 129" name="T47"/>
                <a:gd fmla="*/ 51 w 85" name="T48"/>
                <a:gd fmla="*/ 40 h 129" name="T49"/>
                <a:gd fmla="*/ 54 w 85" name="T50"/>
                <a:gd fmla="*/ 41 h 129" name="T51"/>
                <a:gd fmla="*/ 64 w 85" name="T52"/>
                <a:gd fmla="*/ 34 h 129" name="T53"/>
                <a:gd fmla="*/ 69 w 85" name="T54"/>
                <a:gd fmla="*/ 18 h 129" name="T55"/>
                <a:gd fmla="*/ 66 w 85" name="T56"/>
                <a:gd fmla="*/ 9 h 129" name="T57"/>
                <a:gd fmla="*/ 56 w 85" name="T58"/>
                <a:gd fmla="*/ 5 h 129" name="T59"/>
                <a:gd fmla="*/ 38 w 85" name="T60"/>
                <a:gd fmla="*/ 13 h 129" name="T61"/>
                <a:gd fmla="*/ 25 w 85" name="T62"/>
                <a:gd fmla="*/ 34 h 129" name="T63"/>
                <a:gd fmla="*/ 19 w 85" name="T64"/>
                <a:gd fmla="*/ 59 h 129" name="T65"/>
                <a:gd fmla="*/ 24 w 85" name="T66"/>
                <a:gd fmla="*/ 76 h 129" name="T67"/>
                <a:gd fmla="*/ 36 w 85" name="T68"/>
                <a:gd fmla="*/ 82 h 129" name="T69"/>
                <a:gd fmla="*/ 61 w 85" name="T70"/>
                <a:gd fmla="*/ 64 h 129" name="T71"/>
                <a:gd fmla="*/ 74 w 85" name="T72"/>
                <a:gd fmla="*/ 62 h 129" name="T73"/>
                <a:gd fmla="*/ 76 w 85" name="T74"/>
                <a:gd fmla="*/ 63 h 129" name="T75"/>
                <a:gd fmla="*/ 74 w 85" name="T76"/>
                <a:gd fmla="*/ 69 h 129" name="T77"/>
                <a:gd fmla="*/ 69 w 85" name="T78"/>
                <a:gd fmla="*/ 86 h 129" name="T79"/>
                <a:gd fmla="*/ 85 w 85" name="T80"/>
                <a:gd fmla="*/ 72 h 129" name="T81"/>
                <a:gd fmla="*/ 85 w 85" name="T82"/>
                <a:gd fmla="*/ 80 h 129" name="T83"/>
                <a:gd fmla="*/ 47 w 85" name="T84"/>
                <a:gd fmla="*/ 102 h 129" name="T85"/>
                <a:gd fmla="*/ 29 w 85" name="T86"/>
                <a:gd fmla="*/ 119 h 129" name="T87"/>
                <a:gd fmla="*/ 34 w 85" name="T88"/>
                <a:gd fmla="*/ 124 h 129" name="T89"/>
                <a:gd fmla="*/ 47 w 85" name="T90"/>
                <a:gd fmla="*/ 102 h 129" name="T9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b="b" l="0" r="r" t="0"/>
              <a:pathLst>
                <a:path h="129" w="85">
                  <a:moveTo>
                    <a:pt x="85" y="80"/>
                  </a:moveTo>
                  <a:cubicBezTo>
                    <a:pt x="82" y="84"/>
                    <a:pt x="77" y="88"/>
                    <a:pt x="68" y="92"/>
                  </a:cubicBezTo>
                  <a:cubicBezTo>
                    <a:pt x="66" y="104"/>
                    <a:pt x="62" y="113"/>
                    <a:pt x="56" y="119"/>
                  </a:cubicBezTo>
                  <a:cubicBezTo>
                    <a:pt x="50" y="126"/>
                    <a:pt x="43" y="129"/>
                    <a:pt x="36" y="129"/>
                  </a:cubicBezTo>
                  <a:cubicBezTo>
                    <a:pt x="32" y="129"/>
                    <a:pt x="29" y="128"/>
                    <a:pt x="27" y="126"/>
                  </a:cubicBezTo>
                  <a:cubicBezTo>
                    <a:pt x="25" y="125"/>
                    <a:pt x="24" y="122"/>
                    <a:pt x="24" y="119"/>
                  </a:cubicBezTo>
                  <a:cubicBezTo>
                    <a:pt x="24" y="111"/>
                    <a:pt x="32" y="103"/>
                    <a:pt x="48" y="95"/>
                  </a:cubicBezTo>
                  <a:cubicBezTo>
                    <a:pt x="50" y="89"/>
                    <a:pt x="52" y="84"/>
                    <a:pt x="53" y="79"/>
                  </a:cubicBezTo>
                  <a:cubicBezTo>
                    <a:pt x="50" y="83"/>
                    <a:pt x="46" y="87"/>
                    <a:pt x="41" y="90"/>
                  </a:cubicBezTo>
                  <a:cubicBezTo>
                    <a:pt x="36" y="93"/>
                    <a:pt x="31" y="95"/>
                    <a:pt x="26" y="95"/>
                  </a:cubicBezTo>
                  <a:cubicBezTo>
                    <a:pt x="19" y="95"/>
                    <a:pt x="13" y="91"/>
                    <a:pt x="8" y="85"/>
                  </a:cubicBezTo>
                  <a:cubicBezTo>
                    <a:pt x="3" y="78"/>
                    <a:pt x="0" y="70"/>
                    <a:pt x="0" y="60"/>
                  </a:cubicBezTo>
                  <a:cubicBezTo>
                    <a:pt x="0" y="50"/>
                    <a:pt x="3" y="40"/>
                    <a:pt x="9" y="31"/>
                  </a:cubicBezTo>
                  <a:cubicBezTo>
                    <a:pt x="14" y="21"/>
                    <a:pt x="21" y="14"/>
                    <a:pt x="31" y="8"/>
                  </a:cubicBezTo>
                  <a:cubicBezTo>
                    <a:pt x="40" y="3"/>
                    <a:pt x="48" y="0"/>
                    <a:pt x="57" y="0"/>
                  </a:cubicBezTo>
                  <a:cubicBezTo>
                    <a:pt x="65" y="0"/>
                    <a:pt x="71" y="2"/>
                    <a:pt x="76" y="6"/>
                  </a:cubicBezTo>
                  <a:cubicBezTo>
                    <a:pt x="80" y="11"/>
                    <a:pt x="83" y="16"/>
                    <a:pt x="83" y="23"/>
                  </a:cubicBezTo>
                  <a:cubicBezTo>
                    <a:pt x="83" y="31"/>
                    <a:pt x="80" y="37"/>
                    <a:pt x="75" y="43"/>
                  </a:cubicBezTo>
                  <a:cubicBezTo>
                    <a:pt x="69" y="49"/>
                    <a:pt x="63" y="52"/>
                    <a:pt x="56" y="52"/>
                  </a:cubicBezTo>
                  <a:cubicBezTo>
                    <a:pt x="52" y="52"/>
                    <a:pt x="49" y="51"/>
                    <a:pt x="46" y="49"/>
                  </a:cubicBezTo>
                  <a:cubicBezTo>
                    <a:pt x="43" y="47"/>
                    <a:pt x="42" y="44"/>
                    <a:pt x="42" y="41"/>
                  </a:cubicBezTo>
                  <a:cubicBezTo>
                    <a:pt x="42" y="39"/>
                    <a:pt x="43" y="38"/>
                    <a:pt x="44" y="36"/>
                  </a:cubicBezTo>
                  <a:cubicBezTo>
                    <a:pt x="45" y="35"/>
                    <a:pt x="46" y="34"/>
                    <a:pt x="47" y="34"/>
                  </a:cubicBezTo>
                  <a:cubicBezTo>
                    <a:pt x="49" y="34"/>
                    <a:pt x="49" y="35"/>
                    <a:pt x="49" y="37"/>
                  </a:cubicBezTo>
                  <a:cubicBezTo>
                    <a:pt x="49" y="38"/>
                    <a:pt x="50" y="39"/>
                    <a:pt x="51" y="40"/>
                  </a:cubicBezTo>
                  <a:cubicBezTo>
                    <a:pt x="52" y="41"/>
                    <a:pt x="53" y="41"/>
                    <a:pt x="54" y="41"/>
                  </a:cubicBezTo>
                  <a:cubicBezTo>
                    <a:pt x="58" y="41"/>
                    <a:pt x="61" y="39"/>
                    <a:pt x="64" y="34"/>
                  </a:cubicBezTo>
                  <a:cubicBezTo>
                    <a:pt x="68" y="29"/>
                    <a:pt x="69" y="24"/>
                    <a:pt x="69" y="18"/>
                  </a:cubicBezTo>
                  <a:cubicBezTo>
                    <a:pt x="69" y="14"/>
                    <a:pt x="68" y="11"/>
                    <a:pt x="66" y="9"/>
                  </a:cubicBezTo>
                  <a:cubicBezTo>
                    <a:pt x="63" y="6"/>
                    <a:pt x="60" y="5"/>
                    <a:pt x="56" y="5"/>
                  </a:cubicBezTo>
                  <a:cubicBezTo>
                    <a:pt x="50" y="5"/>
                    <a:pt x="44" y="8"/>
                    <a:pt x="38" y="13"/>
                  </a:cubicBezTo>
                  <a:cubicBezTo>
                    <a:pt x="33" y="18"/>
                    <a:pt x="28" y="25"/>
                    <a:pt x="25" y="34"/>
                  </a:cubicBezTo>
                  <a:cubicBezTo>
                    <a:pt x="21" y="43"/>
                    <a:pt x="19" y="51"/>
                    <a:pt x="19" y="59"/>
                  </a:cubicBezTo>
                  <a:cubicBezTo>
                    <a:pt x="19" y="66"/>
                    <a:pt x="21" y="72"/>
                    <a:pt x="24" y="76"/>
                  </a:cubicBezTo>
                  <a:cubicBezTo>
                    <a:pt x="27" y="80"/>
                    <a:pt x="31" y="82"/>
                    <a:pt x="36" y="82"/>
                  </a:cubicBezTo>
                  <a:cubicBezTo>
                    <a:pt x="45" y="82"/>
                    <a:pt x="53" y="76"/>
                    <a:pt x="61" y="64"/>
                  </a:cubicBezTo>
                  <a:cubicBezTo>
                    <a:pt x="74" y="62"/>
                    <a:pt x="74" y="62"/>
                    <a:pt x="74" y="62"/>
                  </a:cubicBezTo>
                  <a:cubicBezTo>
                    <a:pt x="75" y="62"/>
                    <a:pt x="76" y="62"/>
                    <a:pt x="76" y="63"/>
                  </a:cubicBezTo>
                  <a:cubicBezTo>
                    <a:pt x="76" y="63"/>
                    <a:pt x="76" y="65"/>
                    <a:pt x="74" y="69"/>
                  </a:cubicBezTo>
                  <a:cubicBezTo>
                    <a:pt x="73" y="72"/>
                    <a:pt x="72" y="78"/>
                    <a:pt x="69" y="86"/>
                  </a:cubicBezTo>
                  <a:cubicBezTo>
                    <a:pt x="76" y="82"/>
                    <a:pt x="82" y="77"/>
                    <a:pt x="85" y="72"/>
                  </a:cubicBezTo>
                  <a:lnTo>
                    <a:pt x="85" y="80"/>
                  </a:lnTo>
                  <a:close/>
                  <a:moveTo>
                    <a:pt x="47" y="102"/>
                  </a:moveTo>
                  <a:cubicBezTo>
                    <a:pt x="35" y="108"/>
                    <a:pt x="29" y="114"/>
                    <a:pt x="29" y="119"/>
                  </a:cubicBezTo>
                  <a:cubicBezTo>
                    <a:pt x="29" y="122"/>
                    <a:pt x="31" y="124"/>
                    <a:pt x="34" y="124"/>
                  </a:cubicBezTo>
                  <a:cubicBezTo>
                    <a:pt x="39" y="124"/>
                    <a:pt x="44" y="116"/>
                    <a:pt x="47" y="102"/>
                  </a:cubicBez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66" name="Freeform 49"/>
            <p:cNvSpPr/>
            <p:nvPr/>
          </p:nvSpPr>
          <p:spPr bwMode="auto">
            <a:xfrm>
              <a:off x="795338" y="806450"/>
              <a:ext cx="161925" cy="184150"/>
            </a:xfrm>
            <a:custGeom>
              <a:gdLst>
                <a:gd fmla="*/ 51 w 51" name="T0"/>
                <a:gd fmla="*/ 42 h 58" name="T1"/>
                <a:gd fmla="*/ 25 w 51" name="T2"/>
                <a:gd fmla="*/ 58 h 58" name="T3"/>
                <a:gd fmla="*/ 19 w 51" name="T4"/>
                <a:gd fmla="*/ 55 h 58" name="T5"/>
                <a:gd fmla="*/ 16 w 51" name="T6"/>
                <a:gd fmla="*/ 47 h 58" name="T7"/>
                <a:gd fmla="*/ 26 w 51" name="T8"/>
                <a:gd fmla="*/ 21 h 58" name="T9"/>
                <a:gd fmla="*/ 15 w 51" name="T10"/>
                <a:gd fmla="*/ 25 h 58" name="T11"/>
                <a:gd fmla="*/ 1 w 51" name="T12"/>
                <a:gd fmla="*/ 42 h 58" name="T13"/>
                <a:gd fmla="*/ 0 w 51" name="T14"/>
                <a:gd fmla="*/ 42 h 58" name="T15"/>
                <a:gd fmla="*/ 0 w 51" name="T16"/>
                <a:gd fmla="*/ 36 h 58" name="T17"/>
                <a:gd fmla="*/ 9 w 51" name="T18"/>
                <a:gd fmla="*/ 24 h 58" name="T19"/>
                <a:gd fmla="*/ 4 w 51" name="T20"/>
                <a:gd fmla="*/ 17 h 58" name="T21"/>
                <a:gd fmla="*/ 7 w 51" name="T22"/>
                <a:gd fmla="*/ 6 h 58" name="T23"/>
                <a:gd fmla="*/ 17 w 51" name="T24"/>
                <a:gd fmla="*/ 0 h 58" name="T25"/>
                <a:gd fmla="*/ 22 w 51" name="T26"/>
                <a:gd fmla="*/ 6 h 58" name="T27"/>
                <a:gd fmla="*/ 19 w 51" name="T28"/>
                <a:gd fmla="*/ 18 h 58" name="T29"/>
                <a:gd fmla="*/ 38 w 51" name="T30"/>
                <a:gd fmla="*/ 1 h 58" name="T31"/>
                <a:gd fmla="*/ 44 w 51" name="T32"/>
                <a:gd fmla="*/ 0 h 58" name="T33"/>
                <a:gd fmla="*/ 38 w 51" name="T34"/>
                <a:gd fmla="*/ 17 h 58" name="T35"/>
                <a:gd fmla="*/ 33 w 51" name="T36"/>
                <a:gd fmla="*/ 32 h 58" name="T37"/>
                <a:gd fmla="*/ 32 w 51" name="T38"/>
                <a:gd fmla="*/ 39 h 58" name="T39"/>
                <a:gd fmla="*/ 33 w 51" name="T40"/>
                <a:gd fmla="*/ 43 h 58" name="T41"/>
                <a:gd fmla="*/ 37 w 51" name="T42"/>
                <a:gd fmla="*/ 45 h 58" name="T43"/>
                <a:gd fmla="*/ 41 w 51" name="T44"/>
                <a:gd fmla="*/ 43 h 58" name="T45"/>
                <a:gd fmla="*/ 51 w 51" name="T46"/>
                <a:gd fmla="*/ 34 h 58" name="T47"/>
                <a:gd fmla="*/ 51 w 51" name="T48"/>
                <a:gd fmla="*/ 42 h 58" name="T4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b="b" l="0" r="r" t="0"/>
              <a:pathLst>
                <a:path h="57" w="51">
                  <a:moveTo>
                    <a:pt x="51" y="42"/>
                  </a:moveTo>
                  <a:cubicBezTo>
                    <a:pt x="40" y="53"/>
                    <a:pt x="31" y="58"/>
                    <a:pt x="25" y="58"/>
                  </a:cubicBezTo>
                  <a:cubicBezTo>
                    <a:pt x="23" y="58"/>
                    <a:pt x="20" y="57"/>
                    <a:pt x="19" y="55"/>
                  </a:cubicBezTo>
                  <a:cubicBezTo>
                    <a:pt x="17" y="53"/>
                    <a:pt x="16" y="50"/>
                    <a:pt x="16" y="47"/>
                  </a:cubicBezTo>
                  <a:cubicBezTo>
                    <a:pt x="16" y="40"/>
                    <a:pt x="19" y="32"/>
                    <a:pt x="26" y="21"/>
                  </a:cubicBezTo>
                  <a:cubicBezTo>
                    <a:pt x="23" y="23"/>
                    <a:pt x="19" y="24"/>
                    <a:pt x="15" y="25"/>
                  </a:cubicBezTo>
                  <a:cubicBezTo>
                    <a:pt x="12" y="30"/>
                    <a:pt x="8" y="36"/>
                    <a:pt x="1" y="42"/>
                  </a:cubicBezTo>
                  <a:cubicBezTo>
                    <a:pt x="0" y="42"/>
                    <a:pt x="0" y="42"/>
                    <a:pt x="0" y="42"/>
                  </a:cubicBezTo>
                  <a:cubicBezTo>
                    <a:pt x="0" y="36"/>
                    <a:pt x="0" y="36"/>
                    <a:pt x="0" y="36"/>
                  </a:cubicBezTo>
                  <a:cubicBezTo>
                    <a:pt x="3" y="32"/>
                    <a:pt x="7" y="29"/>
                    <a:pt x="9" y="24"/>
                  </a:cubicBezTo>
                  <a:cubicBezTo>
                    <a:pt x="5" y="23"/>
                    <a:pt x="4" y="20"/>
                    <a:pt x="4" y="17"/>
                  </a:cubicBezTo>
                  <a:cubicBezTo>
                    <a:pt x="4" y="14"/>
                    <a:pt x="5" y="10"/>
                    <a:pt x="7" y="6"/>
                  </a:cubicBezTo>
                  <a:cubicBezTo>
                    <a:pt x="9" y="2"/>
                    <a:pt x="13" y="0"/>
                    <a:pt x="17" y="0"/>
                  </a:cubicBezTo>
                  <a:cubicBezTo>
                    <a:pt x="20" y="0"/>
                    <a:pt x="22" y="2"/>
                    <a:pt x="22" y="6"/>
                  </a:cubicBezTo>
                  <a:cubicBezTo>
                    <a:pt x="22" y="8"/>
                    <a:pt x="21" y="12"/>
                    <a:pt x="19" y="18"/>
                  </a:cubicBezTo>
                  <a:cubicBezTo>
                    <a:pt x="26" y="17"/>
                    <a:pt x="33" y="11"/>
                    <a:pt x="38" y="1"/>
                  </a:cubicBezTo>
                  <a:cubicBezTo>
                    <a:pt x="44" y="0"/>
                    <a:pt x="44" y="0"/>
                    <a:pt x="44" y="0"/>
                  </a:cubicBezTo>
                  <a:cubicBezTo>
                    <a:pt x="38" y="17"/>
                    <a:pt x="38" y="17"/>
                    <a:pt x="38" y="17"/>
                  </a:cubicBezTo>
                  <a:cubicBezTo>
                    <a:pt x="35" y="25"/>
                    <a:pt x="34" y="29"/>
                    <a:pt x="33" y="32"/>
                  </a:cubicBezTo>
                  <a:cubicBezTo>
                    <a:pt x="32" y="35"/>
                    <a:pt x="32" y="37"/>
                    <a:pt x="32" y="39"/>
                  </a:cubicBezTo>
                  <a:cubicBezTo>
                    <a:pt x="32" y="41"/>
                    <a:pt x="32" y="42"/>
                    <a:pt x="33" y="43"/>
                  </a:cubicBezTo>
                  <a:cubicBezTo>
                    <a:pt x="34" y="44"/>
                    <a:pt x="35" y="45"/>
                    <a:pt x="37" y="45"/>
                  </a:cubicBezTo>
                  <a:cubicBezTo>
                    <a:pt x="38" y="45"/>
                    <a:pt x="40" y="45"/>
                    <a:pt x="41" y="43"/>
                  </a:cubicBezTo>
                  <a:cubicBezTo>
                    <a:pt x="43" y="42"/>
                    <a:pt x="46" y="39"/>
                    <a:pt x="51" y="34"/>
                  </a:cubicBezTo>
                  <a:lnTo>
                    <a:pt x="51" y="42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67" name="Freeform 50"/>
            <p:cNvSpPr>
              <a:spLocks noEditPoints="1"/>
            </p:cNvSpPr>
            <p:nvPr/>
          </p:nvSpPr>
          <p:spPr bwMode="auto">
            <a:xfrm>
              <a:off x="957263" y="806450"/>
              <a:ext cx="158750" cy="184150"/>
            </a:xfrm>
            <a:custGeom>
              <a:gdLst>
                <a:gd fmla="*/ 50 w 50" name="T0"/>
                <a:gd fmla="*/ 42 h 58" name="T1"/>
                <a:gd fmla="*/ 35 w 50" name="T2"/>
                <a:gd fmla="*/ 54 h 58" name="T3"/>
                <a:gd fmla="*/ 20 w 50" name="T4"/>
                <a:gd fmla="*/ 58 h 58" name="T5"/>
                <a:gd fmla="*/ 5 w 50" name="T6"/>
                <a:gd fmla="*/ 52 h 58" name="T7"/>
                <a:gd fmla="*/ 0 w 50" name="T8"/>
                <a:gd fmla="*/ 37 h 58" name="T9"/>
                <a:gd fmla="*/ 10 w 50" name="T10"/>
                <a:gd fmla="*/ 12 h 58" name="T11"/>
                <a:gd fmla="*/ 31 w 50" name="T12"/>
                <a:gd fmla="*/ 0 h 58" name="T13"/>
                <a:gd fmla="*/ 41 w 50" name="T14"/>
                <a:gd fmla="*/ 4 h 58" name="T15"/>
                <a:gd fmla="*/ 45 w 50" name="T16"/>
                <a:gd fmla="*/ 12 h 58" name="T17"/>
                <a:gd fmla="*/ 16 w 50" name="T18"/>
                <a:gd fmla="*/ 34 h 58" name="T19"/>
                <a:gd fmla="*/ 29 w 50" name="T20"/>
                <a:gd fmla="*/ 47 h 58" name="T21"/>
                <a:gd fmla="*/ 38 w 50" name="T22"/>
                <a:gd fmla="*/ 45 h 58" name="T23"/>
                <a:gd fmla="*/ 50 w 50" name="T24"/>
                <a:gd fmla="*/ 34 h 58" name="T25"/>
                <a:gd fmla="*/ 50 w 50" name="T26"/>
                <a:gd fmla="*/ 42 h 58" name="T27"/>
                <a:gd fmla="*/ 15 w 50" name="T28"/>
                <a:gd fmla="*/ 30 h 58" name="T29"/>
                <a:gd fmla="*/ 32 w 50" name="T30"/>
                <a:gd fmla="*/ 12 h 58" name="T31"/>
                <a:gd fmla="*/ 27 w 50" name="T32"/>
                <a:gd fmla="*/ 6 h 58" name="T33"/>
                <a:gd fmla="*/ 19 w 50" name="T34"/>
                <a:gd fmla="*/ 12 h 58" name="T35"/>
                <a:gd fmla="*/ 15 w 50" name="T36"/>
                <a:gd fmla="*/ 30 h 58" name="T3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b="b" l="0" r="r" t="0"/>
              <a:pathLst>
                <a:path h="57" w="50">
                  <a:moveTo>
                    <a:pt x="50" y="42"/>
                  </a:moveTo>
                  <a:cubicBezTo>
                    <a:pt x="44" y="48"/>
                    <a:pt x="39" y="52"/>
                    <a:pt x="35" y="54"/>
                  </a:cubicBezTo>
                  <a:cubicBezTo>
                    <a:pt x="30" y="57"/>
                    <a:pt x="25" y="58"/>
                    <a:pt x="20" y="58"/>
                  </a:cubicBezTo>
                  <a:cubicBezTo>
                    <a:pt x="14" y="58"/>
                    <a:pt x="9" y="56"/>
                    <a:pt x="5" y="52"/>
                  </a:cubicBezTo>
                  <a:cubicBezTo>
                    <a:pt x="2" y="49"/>
                    <a:pt x="0" y="44"/>
                    <a:pt x="0" y="37"/>
                  </a:cubicBezTo>
                  <a:cubicBezTo>
                    <a:pt x="0" y="28"/>
                    <a:pt x="3" y="19"/>
                    <a:pt x="10" y="12"/>
                  </a:cubicBezTo>
                  <a:cubicBezTo>
                    <a:pt x="16" y="4"/>
                    <a:pt x="23" y="0"/>
                    <a:pt x="31" y="0"/>
                  </a:cubicBezTo>
                  <a:cubicBezTo>
                    <a:pt x="35" y="0"/>
                    <a:pt x="39" y="1"/>
                    <a:pt x="41" y="4"/>
                  </a:cubicBezTo>
                  <a:cubicBezTo>
                    <a:pt x="44" y="6"/>
                    <a:pt x="45" y="8"/>
                    <a:pt x="45" y="12"/>
                  </a:cubicBezTo>
                  <a:cubicBezTo>
                    <a:pt x="45" y="21"/>
                    <a:pt x="35" y="29"/>
                    <a:pt x="16" y="34"/>
                  </a:cubicBezTo>
                  <a:cubicBezTo>
                    <a:pt x="17" y="43"/>
                    <a:pt x="22" y="47"/>
                    <a:pt x="29" y="47"/>
                  </a:cubicBezTo>
                  <a:cubicBezTo>
                    <a:pt x="32" y="47"/>
                    <a:pt x="35" y="46"/>
                    <a:pt x="38" y="45"/>
                  </a:cubicBezTo>
                  <a:cubicBezTo>
                    <a:pt x="41" y="43"/>
                    <a:pt x="45" y="40"/>
                    <a:pt x="50" y="34"/>
                  </a:cubicBezTo>
                  <a:lnTo>
                    <a:pt x="50" y="42"/>
                  </a:lnTo>
                  <a:close/>
                  <a:moveTo>
                    <a:pt x="15" y="30"/>
                  </a:moveTo>
                  <a:cubicBezTo>
                    <a:pt x="26" y="27"/>
                    <a:pt x="32" y="21"/>
                    <a:pt x="32" y="12"/>
                  </a:cubicBezTo>
                  <a:cubicBezTo>
                    <a:pt x="32" y="8"/>
                    <a:pt x="31" y="6"/>
                    <a:pt x="27" y="6"/>
                  </a:cubicBezTo>
                  <a:cubicBezTo>
                    <a:pt x="25" y="6"/>
                    <a:pt x="22" y="8"/>
                    <a:pt x="19" y="12"/>
                  </a:cubicBezTo>
                  <a:cubicBezTo>
                    <a:pt x="16" y="17"/>
                    <a:pt x="15" y="23"/>
                    <a:pt x="15" y="30"/>
                  </a:cubicBez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75" name="Freeform 51"/>
            <p:cNvSpPr>
              <a:spLocks noEditPoints="1"/>
            </p:cNvSpPr>
            <p:nvPr/>
          </p:nvSpPr>
          <p:spPr bwMode="auto">
            <a:xfrm>
              <a:off x="1112838" y="806450"/>
              <a:ext cx="228600" cy="184150"/>
            </a:xfrm>
            <a:custGeom>
              <a:gdLst>
                <a:gd fmla="*/ 72 w 72" name="T0"/>
                <a:gd fmla="*/ 42 h 58" name="T1"/>
                <a:gd fmla="*/ 57 w 72" name="T2"/>
                <a:gd fmla="*/ 55 h 58" name="T3"/>
                <a:gd fmla="*/ 48 w 72" name="T4"/>
                <a:gd fmla="*/ 58 h 58" name="T5"/>
                <a:gd fmla="*/ 38 w 72" name="T6"/>
                <a:gd fmla="*/ 40 h 58" name="T7"/>
                <a:gd fmla="*/ 26 w 72" name="T8"/>
                <a:gd fmla="*/ 54 h 58" name="T9"/>
                <a:gd fmla="*/ 14 w 72" name="T10"/>
                <a:gd fmla="*/ 58 h 58" name="T11"/>
                <a:gd fmla="*/ 4 w 72" name="T12"/>
                <a:gd fmla="*/ 53 h 58" name="T13"/>
                <a:gd fmla="*/ 0 w 72" name="T14"/>
                <a:gd fmla="*/ 39 h 58" name="T15"/>
                <a:gd fmla="*/ 6 w 72" name="T16"/>
                <a:gd fmla="*/ 20 h 58" name="T17"/>
                <a:gd fmla="*/ 20 w 72" name="T18"/>
                <a:gd fmla="*/ 6 h 58" name="T19"/>
                <a:gd fmla="*/ 35 w 72" name="T20"/>
                <a:gd fmla="*/ 0 h 58" name="T21"/>
                <a:gd fmla="*/ 46 w 72" name="T22"/>
                <a:gd fmla="*/ 8 h 58" name="T23"/>
                <a:gd fmla="*/ 60 w 72" name="T24"/>
                <a:gd fmla="*/ 0 h 58" name="T25"/>
                <a:gd fmla="*/ 64 w 72" name="T26"/>
                <a:gd fmla="*/ 0 h 58" name="T27"/>
                <a:gd fmla="*/ 58 w 72" name="T28"/>
                <a:gd fmla="*/ 20 h 58" name="T29"/>
                <a:gd fmla="*/ 53 w 72" name="T30"/>
                <a:gd fmla="*/ 40 h 58" name="T31"/>
                <a:gd fmla="*/ 57 w 72" name="T32"/>
                <a:gd fmla="*/ 46 h 58" name="T33"/>
                <a:gd fmla="*/ 63 w 72" name="T34"/>
                <a:gd fmla="*/ 43 h 58" name="T35"/>
                <a:gd fmla="*/ 72 w 72" name="T36"/>
                <a:gd fmla="*/ 34 h 58" name="T37"/>
                <a:gd fmla="*/ 72 w 72" name="T38"/>
                <a:gd fmla="*/ 42 h 58" name="T39"/>
                <a:gd fmla="*/ 23 w 72" name="T40"/>
                <a:gd fmla="*/ 46 h 58" name="T41"/>
                <a:gd fmla="*/ 36 w 72" name="T42"/>
                <a:gd fmla="*/ 34 h 58" name="T43"/>
                <a:gd fmla="*/ 42 w 72" name="T44"/>
                <a:gd fmla="*/ 13 h 58" name="T45"/>
                <a:gd fmla="*/ 40 w 72" name="T46"/>
                <a:gd fmla="*/ 8 h 58" name="T47"/>
                <a:gd fmla="*/ 36 w 72" name="T48"/>
                <a:gd fmla="*/ 6 h 58" name="T49"/>
                <a:gd fmla="*/ 23 w 72" name="T50"/>
                <a:gd fmla="*/ 17 h 58" name="T51"/>
                <a:gd fmla="*/ 17 w 72" name="T52"/>
                <a:gd fmla="*/ 38 h 58" name="T53"/>
                <a:gd fmla="*/ 19 w 72" name="T54"/>
                <a:gd fmla="*/ 43 h 58" name="T55"/>
                <a:gd fmla="*/ 23 w 72" name="T56"/>
                <a:gd fmla="*/ 46 h 58" name="T5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b="b" l="0" r="r" t="0"/>
              <a:pathLst>
                <a:path h="57" w="72">
                  <a:moveTo>
                    <a:pt x="72" y="42"/>
                  </a:moveTo>
                  <a:cubicBezTo>
                    <a:pt x="65" y="49"/>
                    <a:pt x="60" y="53"/>
                    <a:pt x="57" y="55"/>
                  </a:cubicBezTo>
                  <a:cubicBezTo>
                    <a:pt x="54" y="57"/>
                    <a:pt x="51" y="58"/>
                    <a:pt x="48" y="58"/>
                  </a:cubicBezTo>
                  <a:cubicBezTo>
                    <a:pt x="41" y="58"/>
                    <a:pt x="38" y="52"/>
                    <a:pt x="38" y="40"/>
                  </a:cubicBezTo>
                  <a:cubicBezTo>
                    <a:pt x="34" y="46"/>
                    <a:pt x="30" y="51"/>
                    <a:pt x="26" y="54"/>
                  </a:cubicBezTo>
                  <a:cubicBezTo>
                    <a:pt x="22" y="57"/>
                    <a:pt x="18" y="58"/>
                    <a:pt x="14" y="58"/>
                  </a:cubicBezTo>
                  <a:cubicBezTo>
                    <a:pt x="10" y="58"/>
                    <a:pt x="7" y="56"/>
                    <a:pt x="4" y="53"/>
                  </a:cubicBezTo>
                  <a:cubicBezTo>
                    <a:pt x="1" y="49"/>
                    <a:pt x="0" y="45"/>
                    <a:pt x="0" y="39"/>
                  </a:cubicBezTo>
                  <a:cubicBezTo>
                    <a:pt x="0" y="33"/>
                    <a:pt x="2" y="26"/>
                    <a:pt x="6" y="20"/>
                  </a:cubicBezTo>
                  <a:cubicBezTo>
                    <a:pt x="9" y="14"/>
                    <a:pt x="14" y="9"/>
                    <a:pt x="20" y="6"/>
                  </a:cubicBezTo>
                  <a:cubicBezTo>
                    <a:pt x="25" y="2"/>
                    <a:pt x="30" y="0"/>
                    <a:pt x="35" y="0"/>
                  </a:cubicBezTo>
                  <a:cubicBezTo>
                    <a:pt x="40" y="0"/>
                    <a:pt x="44" y="3"/>
                    <a:pt x="46" y="8"/>
                  </a:cubicBezTo>
                  <a:cubicBezTo>
                    <a:pt x="60" y="0"/>
                    <a:pt x="60" y="0"/>
                    <a:pt x="60" y="0"/>
                  </a:cubicBezTo>
                  <a:cubicBezTo>
                    <a:pt x="64" y="0"/>
                    <a:pt x="64" y="0"/>
                    <a:pt x="64" y="0"/>
                  </a:cubicBezTo>
                  <a:cubicBezTo>
                    <a:pt x="58" y="20"/>
                    <a:pt x="58" y="20"/>
                    <a:pt x="58" y="20"/>
                  </a:cubicBezTo>
                  <a:cubicBezTo>
                    <a:pt x="55" y="30"/>
                    <a:pt x="53" y="36"/>
                    <a:pt x="53" y="40"/>
                  </a:cubicBezTo>
                  <a:cubicBezTo>
                    <a:pt x="53" y="44"/>
                    <a:pt x="55" y="46"/>
                    <a:pt x="57" y="46"/>
                  </a:cubicBezTo>
                  <a:cubicBezTo>
                    <a:pt x="59" y="46"/>
                    <a:pt x="61" y="45"/>
                    <a:pt x="63" y="43"/>
                  </a:cubicBezTo>
                  <a:cubicBezTo>
                    <a:pt x="65" y="41"/>
                    <a:pt x="68" y="38"/>
                    <a:pt x="72" y="34"/>
                  </a:cubicBezTo>
                  <a:lnTo>
                    <a:pt x="72" y="42"/>
                  </a:lnTo>
                  <a:close/>
                  <a:moveTo>
                    <a:pt x="23" y="46"/>
                  </a:moveTo>
                  <a:cubicBezTo>
                    <a:pt x="28" y="46"/>
                    <a:pt x="32" y="42"/>
                    <a:pt x="36" y="34"/>
                  </a:cubicBezTo>
                  <a:cubicBezTo>
                    <a:pt x="40" y="27"/>
                    <a:pt x="42" y="20"/>
                    <a:pt x="42" y="13"/>
                  </a:cubicBezTo>
                  <a:cubicBezTo>
                    <a:pt x="42" y="11"/>
                    <a:pt x="41" y="9"/>
                    <a:pt x="40" y="8"/>
                  </a:cubicBezTo>
                  <a:cubicBezTo>
                    <a:pt x="39" y="6"/>
                    <a:pt x="37" y="6"/>
                    <a:pt x="36" y="6"/>
                  </a:cubicBezTo>
                  <a:cubicBezTo>
                    <a:pt x="31" y="6"/>
                    <a:pt x="27" y="9"/>
                    <a:pt x="23" y="17"/>
                  </a:cubicBezTo>
                  <a:cubicBezTo>
                    <a:pt x="19" y="24"/>
                    <a:pt x="17" y="31"/>
                    <a:pt x="17" y="38"/>
                  </a:cubicBezTo>
                  <a:cubicBezTo>
                    <a:pt x="17" y="40"/>
                    <a:pt x="18" y="42"/>
                    <a:pt x="19" y="43"/>
                  </a:cubicBezTo>
                  <a:cubicBezTo>
                    <a:pt x="20" y="45"/>
                    <a:pt x="21" y="46"/>
                    <a:pt x="23" y="46"/>
                  </a:cubicBez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76" name="Freeform 52"/>
            <p:cNvSpPr/>
            <p:nvPr/>
          </p:nvSpPr>
          <p:spPr bwMode="auto">
            <a:xfrm>
              <a:off x="1338263" y="736600"/>
              <a:ext cx="123825" cy="254000"/>
            </a:xfrm>
            <a:custGeom>
              <a:gdLst>
                <a:gd fmla="*/ 39 w 39" name="T0"/>
                <a:gd fmla="*/ 64 h 80" name="T1"/>
                <a:gd fmla="*/ 25 w 39" name="T2"/>
                <a:gd fmla="*/ 76 h 80" name="T3"/>
                <a:gd fmla="*/ 13 w 39" name="T4"/>
                <a:gd fmla="*/ 80 h 80" name="T5"/>
                <a:gd fmla="*/ 4 w 39" name="T6"/>
                <a:gd fmla="*/ 75 h 80" name="T7"/>
                <a:gd fmla="*/ 0 w 39" name="T8"/>
                <a:gd fmla="*/ 63 h 80" name="T9"/>
                <a:gd fmla="*/ 4 w 39" name="T10"/>
                <a:gd fmla="*/ 45 h 80" name="T11"/>
                <a:gd fmla="*/ 6 w 39" name="T12"/>
                <a:gd fmla="*/ 34 h 80" name="T13"/>
                <a:gd fmla="*/ 1 w 39" name="T14"/>
                <a:gd fmla="*/ 35 h 80" name="T15"/>
                <a:gd fmla="*/ 4 w 39" name="T16"/>
                <a:gd fmla="*/ 24 h 80" name="T17"/>
                <a:gd fmla="*/ 10 w 39" name="T18"/>
                <a:gd fmla="*/ 24 h 80" name="T19"/>
                <a:gd fmla="*/ 16 w 39" name="T20"/>
                <a:gd fmla="*/ 3 h 80" name="T21"/>
                <a:gd fmla="*/ 34 w 39" name="T22"/>
                <a:gd fmla="*/ 0 h 80" name="T23"/>
                <a:gd fmla="*/ 27 w 39" name="T24"/>
                <a:gd fmla="*/ 23 h 80" name="T25"/>
                <a:gd fmla="*/ 36 w 39" name="T26"/>
                <a:gd fmla="*/ 22 h 80" name="T27"/>
                <a:gd fmla="*/ 34 w 39" name="T28"/>
                <a:gd fmla="*/ 32 h 80" name="T29"/>
                <a:gd fmla="*/ 24 w 39" name="T30"/>
                <a:gd fmla="*/ 33 h 80" name="T31"/>
                <a:gd fmla="*/ 19 w 39" name="T32"/>
                <a:gd fmla="*/ 48 h 80" name="T33"/>
                <a:gd fmla="*/ 17 w 39" name="T34"/>
                <a:gd fmla="*/ 61 h 80" name="T35"/>
                <a:gd fmla="*/ 19 w 39" name="T36"/>
                <a:gd fmla="*/ 66 h 80" name="T37"/>
                <a:gd fmla="*/ 23 w 39" name="T38"/>
                <a:gd fmla="*/ 68 h 80" name="T39"/>
                <a:gd fmla="*/ 29 w 39" name="T40"/>
                <a:gd fmla="*/ 65 h 80" name="T41"/>
                <a:gd fmla="*/ 39 w 39" name="T42"/>
                <a:gd fmla="*/ 56 h 80" name="T43"/>
                <a:gd fmla="*/ 39 w 39" name="T44"/>
                <a:gd fmla="*/ 64 h 80" name="T4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b="b" l="0" r="r" t="0"/>
              <a:pathLst>
                <a:path h="80" w="39">
                  <a:moveTo>
                    <a:pt x="39" y="64"/>
                  </a:moveTo>
                  <a:cubicBezTo>
                    <a:pt x="34" y="70"/>
                    <a:pt x="29" y="74"/>
                    <a:pt x="25" y="76"/>
                  </a:cubicBezTo>
                  <a:cubicBezTo>
                    <a:pt x="21" y="79"/>
                    <a:pt x="17" y="80"/>
                    <a:pt x="13" y="80"/>
                  </a:cubicBezTo>
                  <a:cubicBezTo>
                    <a:pt x="9" y="80"/>
                    <a:pt x="6" y="79"/>
                    <a:pt x="4" y="75"/>
                  </a:cubicBezTo>
                  <a:cubicBezTo>
                    <a:pt x="1" y="72"/>
                    <a:pt x="0" y="68"/>
                    <a:pt x="0" y="63"/>
                  </a:cubicBezTo>
                  <a:cubicBezTo>
                    <a:pt x="0" y="58"/>
                    <a:pt x="1" y="52"/>
                    <a:pt x="4" y="45"/>
                  </a:cubicBezTo>
                  <a:cubicBezTo>
                    <a:pt x="6" y="34"/>
                    <a:pt x="6" y="34"/>
                    <a:pt x="6" y="34"/>
                  </a:cubicBezTo>
                  <a:cubicBezTo>
                    <a:pt x="1" y="35"/>
                    <a:pt x="1" y="35"/>
                    <a:pt x="1" y="35"/>
                  </a:cubicBezTo>
                  <a:cubicBezTo>
                    <a:pt x="4" y="24"/>
                    <a:pt x="4" y="24"/>
                    <a:pt x="4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6" y="3"/>
                    <a:pt x="16" y="3"/>
                    <a:pt x="16" y="3"/>
                  </a:cubicBezTo>
                  <a:cubicBezTo>
                    <a:pt x="34" y="0"/>
                    <a:pt x="34" y="0"/>
                    <a:pt x="34" y="0"/>
                  </a:cubicBezTo>
                  <a:cubicBezTo>
                    <a:pt x="27" y="23"/>
                    <a:pt x="27" y="23"/>
                    <a:pt x="27" y="23"/>
                  </a:cubicBezTo>
                  <a:cubicBezTo>
                    <a:pt x="36" y="22"/>
                    <a:pt x="36" y="22"/>
                    <a:pt x="36" y="22"/>
                  </a:cubicBezTo>
                  <a:cubicBezTo>
                    <a:pt x="34" y="32"/>
                    <a:pt x="34" y="32"/>
                    <a:pt x="34" y="32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19" y="48"/>
                    <a:pt x="19" y="48"/>
                    <a:pt x="19" y="48"/>
                  </a:cubicBezTo>
                  <a:cubicBezTo>
                    <a:pt x="18" y="53"/>
                    <a:pt x="17" y="57"/>
                    <a:pt x="17" y="61"/>
                  </a:cubicBezTo>
                  <a:cubicBezTo>
                    <a:pt x="17" y="63"/>
                    <a:pt x="18" y="64"/>
                    <a:pt x="19" y="66"/>
                  </a:cubicBezTo>
                  <a:cubicBezTo>
                    <a:pt x="20" y="67"/>
                    <a:pt x="21" y="68"/>
                    <a:pt x="23" y="68"/>
                  </a:cubicBezTo>
                  <a:cubicBezTo>
                    <a:pt x="25" y="68"/>
                    <a:pt x="27" y="67"/>
                    <a:pt x="29" y="65"/>
                  </a:cubicBezTo>
                  <a:cubicBezTo>
                    <a:pt x="32" y="64"/>
                    <a:pt x="35" y="61"/>
                    <a:pt x="39" y="56"/>
                  </a:cubicBezTo>
                  <a:lnTo>
                    <a:pt x="39" y="6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77" name="Freeform 53"/>
            <p:cNvSpPr>
              <a:spLocks noEditPoints="1"/>
            </p:cNvSpPr>
            <p:nvPr/>
          </p:nvSpPr>
          <p:spPr bwMode="auto">
            <a:xfrm>
              <a:off x="785813" y="1009650"/>
              <a:ext cx="222250" cy="409575"/>
            </a:xfrm>
            <a:custGeom>
              <a:gdLst>
                <a:gd fmla="*/ 70 w 70" name="T0"/>
                <a:gd fmla="*/ 80 h 129" name="T1"/>
                <a:gd fmla="*/ 46 w 70" name="T2"/>
                <a:gd fmla="*/ 94 h 129" name="T3"/>
                <a:gd fmla="*/ 29 w 70" name="T4"/>
                <a:gd fmla="*/ 120 h 129" name="T5"/>
                <a:gd fmla="*/ 10 w 70" name="T6"/>
                <a:gd fmla="*/ 129 h 129" name="T7"/>
                <a:gd fmla="*/ 3 w 70" name="T8"/>
                <a:gd fmla="*/ 126 h 129" name="T9"/>
                <a:gd fmla="*/ 0 w 70" name="T10"/>
                <a:gd fmla="*/ 119 h 129" name="T11"/>
                <a:gd fmla="*/ 29 w 70" name="T12"/>
                <a:gd fmla="*/ 94 h 129" name="T13"/>
                <a:gd fmla="*/ 36 w 70" name="T14"/>
                <a:gd fmla="*/ 53 h 129" name="T15"/>
                <a:gd fmla="*/ 42 w 70" name="T16"/>
                <a:gd fmla="*/ 36 h 129" name="T17"/>
                <a:gd fmla="*/ 51 w 70" name="T18"/>
                <a:gd fmla="*/ 21 h 129" name="T19"/>
                <a:gd fmla="*/ 59 w 70" name="T20"/>
                <a:gd fmla="*/ 10 h 129" name="T21"/>
                <a:gd fmla="*/ 49 w 70" name="T22"/>
                <a:gd fmla="*/ 14 h 129" name="T23"/>
                <a:gd fmla="*/ 42 w 70" name="T24"/>
                <a:gd fmla="*/ 12 h 129" name="T25"/>
                <a:gd fmla="*/ 35 w 70" name="T26"/>
                <a:gd fmla="*/ 11 h 129" name="T27"/>
                <a:gd fmla="*/ 26 w 70" name="T28"/>
                <a:gd fmla="*/ 14 h 129" name="T29"/>
                <a:gd fmla="*/ 23 w 70" name="T30"/>
                <a:gd fmla="*/ 23 h 129" name="T31"/>
                <a:gd fmla="*/ 26 w 70" name="T32"/>
                <a:gd fmla="*/ 30 h 129" name="T33"/>
                <a:gd fmla="*/ 29 w 70" name="T34"/>
                <a:gd fmla="*/ 33 h 129" name="T35"/>
                <a:gd fmla="*/ 26 w 70" name="T36"/>
                <a:gd fmla="*/ 38 h 129" name="T37"/>
                <a:gd fmla="*/ 22 w 70" name="T38"/>
                <a:gd fmla="*/ 41 h 129" name="T39"/>
                <a:gd fmla="*/ 17 w 70" name="T40"/>
                <a:gd fmla="*/ 38 h 129" name="T41"/>
                <a:gd fmla="*/ 15 w 70" name="T42"/>
                <a:gd fmla="*/ 29 h 129" name="T43"/>
                <a:gd fmla="*/ 24 w 70" name="T44"/>
                <a:gd fmla="*/ 9 h 129" name="T45"/>
                <a:gd fmla="*/ 43 w 70" name="T46"/>
                <a:gd fmla="*/ 0 h 129" name="T47"/>
                <a:gd fmla="*/ 50 w 70" name="T48"/>
                <a:gd fmla="*/ 1 h 129" name="T49"/>
                <a:gd fmla="*/ 57 w 70" name="T50"/>
                <a:gd fmla="*/ 3 h 129" name="T51"/>
                <a:gd fmla="*/ 64 w 70" name="T52"/>
                <a:gd fmla="*/ 0 h 129" name="T53"/>
                <a:gd fmla="*/ 69 w 70" name="T54"/>
                <a:gd fmla="*/ 2 h 129" name="T55"/>
                <a:gd fmla="*/ 66 w 70" name="T56"/>
                <a:gd fmla="*/ 7 h 129" name="T57"/>
                <a:gd fmla="*/ 61 w 70" name="T58"/>
                <a:gd fmla="*/ 20 h 129" name="T59"/>
                <a:gd fmla="*/ 57 w 70" name="T60"/>
                <a:gd fmla="*/ 39 h 129" name="T61"/>
                <a:gd fmla="*/ 56 w 70" name="T62"/>
                <a:gd fmla="*/ 46 h 129" name="T63"/>
                <a:gd fmla="*/ 48 w 70" name="T64"/>
                <a:gd fmla="*/ 87 h 129" name="T65"/>
                <a:gd fmla="*/ 70 w 70" name="T66"/>
                <a:gd fmla="*/ 72 h 129" name="T67"/>
                <a:gd fmla="*/ 70 w 70" name="T68"/>
                <a:gd fmla="*/ 80 h 129" name="T69"/>
                <a:gd fmla="*/ 27 w 70" name="T70"/>
                <a:gd fmla="*/ 100 h 129" name="T71"/>
                <a:gd fmla="*/ 5 w 70" name="T72"/>
                <a:gd fmla="*/ 118 h 129" name="T73"/>
                <a:gd fmla="*/ 7 w 70" name="T74"/>
                <a:gd fmla="*/ 122 h 129" name="T75"/>
                <a:gd fmla="*/ 10 w 70" name="T76"/>
                <a:gd fmla="*/ 123 h 129" name="T77"/>
                <a:gd fmla="*/ 19 w 70" name="T78"/>
                <a:gd fmla="*/ 118 h 129" name="T79"/>
                <a:gd fmla="*/ 27 w 70" name="T80"/>
                <a:gd fmla="*/ 100 h 129" name="T8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b="b" l="0" r="r" t="0"/>
              <a:pathLst>
                <a:path h="129" w="70">
                  <a:moveTo>
                    <a:pt x="70" y="80"/>
                  </a:moveTo>
                  <a:cubicBezTo>
                    <a:pt x="66" y="84"/>
                    <a:pt x="58" y="89"/>
                    <a:pt x="46" y="94"/>
                  </a:cubicBezTo>
                  <a:cubicBezTo>
                    <a:pt x="42" y="106"/>
                    <a:pt x="36" y="115"/>
                    <a:pt x="29" y="120"/>
                  </a:cubicBezTo>
                  <a:cubicBezTo>
                    <a:pt x="22" y="126"/>
                    <a:pt x="16" y="129"/>
                    <a:pt x="10" y="129"/>
                  </a:cubicBezTo>
                  <a:cubicBezTo>
                    <a:pt x="7" y="129"/>
                    <a:pt x="5" y="128"/>
                    <a:pt x="3" y="126"/>
                  </a:cubicBezTo>
                  <a:cubicBezTo>
                    <a:pt x="1" y="124"/>
                    <a:pt x="0" y="122"/>
                    <a:pt x="0" y="119"/>
                  </a:cubicBezTo>
                  <a:cubicBezTo>
                    <a:pt x="0" y="109"/>
                    <a:pt x="10" y="101"/>
                    <a:pt x="29" y="94"/>
                  </a:cubicBezTo>
                  <a:cubicBezTo>
                    <a:pt x="32" y="74"/>
                    <a:pt x="34" y="61"/>
                    <a:pt x="36" y="53"/>
                  </a:cubicBezTo>
                  <a:cubicBezTo>
                    <a:pt x="38" y="46"/>
                    <a:pt x="40" y="40"/>
                    <a:pt x="42" y="36"/>
                  </a:cubicBezTo>
                  <a:cubicBezTo>
                    <a:pt x="44" y="32"/>
                    <a:pt x="47" y="27"/>
                    <a:pt x="51" y="21"/>
                  </a:cubicBezTo>
                  <a:cubicBezTo>
                    <a:pt x="56" y="16"/>
                    <a:pt x="58" y="12"/>
                    <a:pt x="59" y="10"/>
                  </a:cubicBezTo>
                  <a:cubicBezTo>
                    <a:pt x="55" y="13"/>
                    <a:pt x="51" y="14"/>
                    <a:pt x="49" y="14"/>
                  </a:cubicBezTo>
                  <a:cubicBezTo>
                    <a:pt x="47" y="14"/>
                    <a:pt x="45" y="13"/>
                    <a:pt x="42" y="12"/>
                  </a:cubicBezTo>
                  <a:cubicBezTo>
                    <a:pt x="40" y="11"/>
                    <a:pt x="37" y="11"/>
                    <a:pt x="35" y="11"/>
                  </a:cubicBezTo>
                  <a:cubicBezTo>
                    <a:pt x="32" y="11"/>
                    <a:pt x="29" y="12"/>
                    <a:pt x="26" y="14"/>
                  </a:cubicBezTo>
                  <a:cubicBezTo>
                    <a:pt x="24" y="17"/>
                    <a:pt x="23" y="20"/>
                    <a:pt x="23" y="23"/>
                  </a:cubicBezTo>
                  <a:cubicBezTo>
                    <a:pt x="23" y="26"/>
                    <a:pt x="24" y="28"/>
                    <a:pt x="26" y="30"/>
                  </a:cubicBezTo>
                  <a:cubicBezTo>
                    <a:pt x="28" y="31"/>
                    <a:pt x="29" y="33"/>
                    <a:pt x="29" y="33"/>
                  </a:cubicBezTo>
                  <a:cubicBezTo>
                    <a:pt x="29" y="34"/>
                    <a:pt x="28" y="35"/>
                    <a:pt x="26" y="38"/>
                  </a:cubicBezTo>
                  <a:cubicBezTo>
                    <a:pt x="24" y="40"/>
                    <a:pt x="23" y="41"/>
                    <a:pt x="22" y="41"/>
                  </a:cubicBezTo>
                  <a:cubicBezTo>
                    <a:pt x="20" y="41"/>
                    <a:pt x="19" y="40"/>
                    <a:pt x="17" y="38"/>
                  </a:cubicBezTo>
                  <a:cubicBezTo>
                    <a:pt x="15" y="35"/>
                    <a:pt x="15" y="33"/>
                    <a:pt x="15" y="29"/>
                  </a:cubicBezTo>
                  <a:cubicBezTo>
                    <a:pt x="15" y="23"/>
                    <a:pt x="18" y="16"/>
                    <a:pt x="24" y="9"/>
                  </a:cubicBezTo>
                  <a:cubicBezTo>
                    <a:pt x="30" y="3"/>
                    <a:pt x="37" y="0"/>
                    <a:pt x="43" y="0"/>
                  </a:cubicBezTo>
                  <a:cubicBezTo>
                    <a:pt x="45" y="0"/>
                    <a:pt x="48" y="0"/>
                    <a:pt x="50" y="1"/>
                  </a:cubicBezTo>
                  <a:cubicBezTo>
                    <a:pt x="53" y="3"/>
                    <a:pt x="55" y="3"/>
                    <a:pt x="57" y="3"/>
                  </a:cubicBezTo>
                  <a:cubicBezTo>
                    <a:pt x="59" y="3"/>
                    <a:pt x="62" y="2"/>
                    <a:pt x="64" y="0"/>
                  </a:cubicBezTo>
                  <a:cubicBezTo>
                    <a:pt x="68" y="0"/>
                    <a:pt x="69" y="1"/>
                    <a:pt x="69" y="2"/>
                  </a:cubicBezTo>
                  <a:cubicBezTo>
                    <a:pt x="69" y="2"/>
                    <a:pt x="68" y="4"/>
                    <a:pt x="66" y="7"/>
                  </a:cubicBezTo>
                  <a:cubicBezTo>
                    <a:pt x="64" y="11"/>
                    <a:pt x="63" y="15"/>
                    <a:pt x="61" y="20"/>
                  </a:cubicBezTo>
                  <a:cubicBezTo>
                    <a:pt x="59" y="25"/>
                    <a:pt x="58" y="31"/>
                    <a:pt x="57" y="39"/>
                  </a:cubicBezTo>
                  <a:cubicBezTo>
                    <a:pt x="56" y="46"/>
                    <a:pt x="56" y="46"/>
                    <a:pt x="56" y="46"/>
                  </a:cubicBezTo>
                  <a:cubicBezTo>
                    <a:pt x="53" y="66"/>
                    <a:pt x="50" y="80"/>
                    <a:pt x="48" y="87"/>
                  </a:cubicBezTo>
                  <a:cubicBezTo>
                    <a:pt x="58" y="84"/>
                    <a:pt x="65" y="79"/>
                    <a:pt x="70" y="72"/>
                  </a:cubicBezTo>
                  <a:lnTo>
                    <a:pt x="70" y="80"/>
                  </a:lnTo>
                  <a:close/>
                  <a:moveTo>
                    <a:pt x="27" y="100"/>
                  </a:moveTo>
                  <a:cubicBezTo>
                    <a:pt x="13" y="105"/>
                    <a:pt x="5" y="111"/>
                    <a:pt x="5" y="118"/>
                  </a:cubicBezTo>
                  <a:cubicBezTo>
                    <a:pt x="5" y="120"/>
                    <a:pt x="6" y="121"/>
                    <a:pt x="7" y="122"/>
                  </a:cubicBezTo>
                  <a:cubicBezTo>
                    <a:pt x="8" y="123"/>
                    <a:pt x="9" y="123"/>
                    <a:pt x="10" y="123"/>
                  </a:cubicBezTo>
                  <a:cubicBezTo>
                    <a:pt x="13" y="123"/>
                    <a:pt x="16" y="121"/>
                    <a:pt x="19" y="118"/>
                  </a:cubicBezTo>
                  <a:cubicBezTo>
                    <a:pt x="22" y="114"/>
                    <a:pt x="25" y="108"/>
                    <a:pt x="27" y="100"/>
                  </a:cubicBez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78" name="Freeform 54"/>
            <p:cNvSpPr>
              <a:spLocks noEditPoints="1"/>
            </p:cNvSpPr>
            <p:nvPr/>
          </p:nvSpPr>
          <p:spPr bwMode="auto">
            <a:xfrm>
              <a:off x="1008063" y="1130300"/>
              <a:ext cx="190500" cy="184150"/>
            </a:xfrm>
            <a:custGeom>
              <a:gdLst>
                <a:gd fmla="*/ 60 w 60" name="T0"/>
                <a:gd fmla="*/ 42 h 58" name="T1"/>
                <a:gd fmla="*/ 54 w 60" name="T2"/>
                <a:gd fmla="*/ 46 h 58" name="T3"/>
                <a:gd fmla="*/ 49 w 60" name="T4"/>
                <a:gd fmla="*/ 47 h 58" name="T5"/>
                <a:gd fmla="*/ 39 w 60" name="T6"/>
                <a:gd fmla="*/ 44 h 58" name="T7"/>
                <a:gd fmla="*/ 17 w 60" name="T8"/>
                <a:gd fmla="*/ 58 h 58" name="T9"/>
                <a:gd fmla="*/ 5 w 60" name="T10"/>
                <a:gd fmla="*/ 52 h 58" name="T11"/>
                <a:gd fmla="*/ 0 w 60" name="T12"/>
                <a:gd fmla="*/ 37 h 58" name="T13"/>
                <a:gd fmla="*/ 11 w 60" name="T14"/>
                <a:gd fmla="*/ 11 h 58" name="T15"/>
                <a:gd fmla="*/ 36 w 60" name="T16"/>
                <a:gd fmla="*/ 0 h 58" name="T17"/>
                <a:gd fmla="*/ 45 w 60" name="T18"/>
                <a:gd fmla="*/ 1 h 58" name="T19"/>
                <a:gd fmla="*/ 48 w 60" name="T20"/>
                <a:gd fmla="*/ 4 h 58" name="T21"/>
                <a:gd fmla="*/ 48 w 60" name="T22"/>
                <a:gd fmla="*/ 8 h 58" name="T23"/>
                <a:gd fmla="*/ 42 w 60" name="T24"/>
                <a:gd fmla="*/ 39 h 58" name="T25"/>
                <a:gd fmla="*/ 49 w 60" name="T26"/>
                <a:gd fmla="*/ 42 h 58" name="T27"/>
                <a:gd fmla="*/ 60 w 60" name="T28"/>
                <a:gd fmla="*/ 34 h 58" name="T29"/>
                <a:gd fmla="*/ 60 w 60" name="T30"/>
                <a:gd fmla="*/ 42 h 58" name="T31"/>
                <a:gd fmla="*/ 38 w 60" name="T32"/>
                <a:gd fmla="*/ 5 h 58" name="T33"/>
                <a:gd fmla="*/ 35 w 60" name="T34"/>
                <a:gd fmla="*/ 4 h 58" name="T35"/>
                <a:gd fmla="*/ 22 w 60" name="T36"/>
                <a:gd fmla="*/ 13 h 58" name="T37"/>
                <a:gd fmla="*/ 17 w 60" name="T38"/>
                <a:gd fmla="*/ 34 h 58" name="T39"/>
                <a:gd fmla="*/ 19 w 60" name="T40"/>
                <a:gd fmla="*/ 45 h 58" name="T41"/>
                <a:gd fmla="*/ 25 w 60" name="T42"/>
                <a:gd fmla="*/ 49 h 58" name="T43"/>
                <a:gd fmla="*/ 35 w 60" name="T44"/>
                <a:gd fmla="*/ 40 h 58" name="T45"/>
                <a:gd fmla="*/ 29 w 60" name="T46"/>
                <a:gd fmla="*/ 23 h 58" name="T47"/>
                <a:gd fmla="*/ 38 w 60" name="T48"/>
                <a:gd fmla="*/ 5 h 58" name="T4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b="b" l="0" r="r" t="0"/>
              <a:pathLst>
                <a:path h="57" w="60">
                  <a:moveTo>
                    <a:pt x="60" y="42"/>
                  </a:moveTo>
                  <a:cubicBezTo>
                    <a:pt x="58" y="44"/>
                    <a:pt x="56" y="45"/>
                    <a:pt x="54" y="46"/>
                  </a:cubicBezTo>
                  <a:cubicBezTo>
                    <a:pt x="51" y="47"/>
                    <a:pt x="50" y="47"/>
                    <a:pt x="49" y="47"/>
                  </a:cubicBezTo>
                  <a:cubicBezTo>
                    <a:pt x="45" y="47"/>
                    <a:pt x="42" y="46"/>
                    <a:pt x="39" y="44"/>
                  </a:cubicBezTo>
                  <a:cubicBezTo>
                    <a:pt x="33" y="53"/>
                    <a:pt x="25" y="58"/>
                    <a:pt x="17" y="58"/>
                  </a:cubicBezTo>
                  <a:cubicBezTo>
                    <a:pt x="12" y="58"/>
                    <a:pt x="8" y="56"/>
                    <a:pt x="5" y="52"/>
                  </a:cubicBezTo>
                  <a:cubicBezTo>
                    <a:pt x="1" y="48"/>
                    <a:pt x="0" y="43"/>
                    <a:pt x="0" y="37"/>
                  </a:cubicBezTo>
                  <a:cubicBezTo>
                    <a:pt x="0" y="27"/>
                    <a:pt x="3" y="18"/>
                    <a:pt x="11" y="11"/>
                  </a:cubicBezTo>
                  <a:cubicBezTo>
                    <a:pt x="18" y="4"/>
                    <a:pt x="26" y="0"/>
                    <a:pt x="36" y="0"/>
                  </a:cubicBezTo>
                  <a:cubicBezTo>
                    <a:pt x="40" y="0"/>
                    <a:pt x="43" y="0"/>
                    <a:pt x="45" y="1"/>
                  </a:cubicBezTo>
                  <a:cubicBezTo>
                    <a:pt x="46" y="2"/>
                    <a:pt x="47" y="3"/>
                    <a:pt x="48" y="4"/>
                  </a:cubicBezTo>
                  <a:cubicBezTo>
                    <a:pt x="48" y="5"/>
                    <a:pt x="48" y="7"/>
                    <a:pt x="48" y="8"/>
                  </a:cubicBezTo>
                  <a:cubicBezTo>
                    <a:pt x="48" y="17"/>
                    <a:pt x="46" y="27"/>
                    <a:pt x="42" y="39"/>
                  </a:cubicBezTo>
                  <a:cubicBezTo>
                    <a:pt x="44" y="41"/>
                    <a:pt x="46" y="42"/>
                    <a:pt x="49" y="42"/>
                  </a:cubicBezTo>
                  <a:cubicBezTo>
                    <a:pt x="52" y="42"/>
                    <a:pt x="56" y="39"/>
                    <a:pt x="60" y="34"/>
                  </a:cubicBezTo>
                  <a:lnTo>
                    <a:pt x="60" y="42"/>
                  </a:lnTo>
                  <a:close/>
                  <a:moveTo>
                    <a:pt x="38" y="5"/>
                  </a:moveTo>
                  <a:cubicBezTo>
                    <a:pt x="38" y="4"/>
                    <a:pt x="37" y="4"/>
                    <a:pt x="35" y="4"/>
                  </a:cubicBezTo>
                  <a:cubicBezTo>
                    <a:pt x="30" y="4"/>
                    <a:pt x="25" y="7"/>
                    <a:pt x="22" y="13"/>
                  </a:cubicBezTo>
                  <a:cubicBezTo>
                    <a:pt x="19" y="19"/>
                    <a:pt x="17" y="26"/>
                    <a:pt x="17" y="34"/>
                  </a:cubicBezTo>
                  <a:cubicBezTo>
                    <a:pt x="17" y="39"/>
                    <a:pt x="18" y="42"/>
                    <a:pt x="19" y="45"/>
                  </a:cubicBezTo>
                  <a:cubicBezTo>
                    <a:pt x="20" y="47"/>
                    <a:pt x="22" y="49"/>
                    <a:pt x="25" y="49"/>
                  </a:cubicBezTo>
                  <a:cubicBezTo>
                    <a:pt x="28" y="49"/>
                    <a:pt x="32" y="46"/>
                    <a:pt x="35" y="40"/>
                  </a:cubicBezTo>
                  <a:cubicBezTo>
                    <a:pt x="31" y="35"/>
                    <a:pt x="29" y="29"/>
                    <a:pt x="29" y="23"/>
                  </a:cubicBezTo>
                  <a:cubicBezTo>
                    <a:pt x="29" y="16"/>
                    <a:pt x="32" y="10"/>
                    <a:pt x="38" y="5"/>
                  </a:cubicBez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79" name="Freeform 55"/>
            <p:cNvSpPr>
              <a:spLocks noEditPoints="1"/>
            </p:cNvSpPr>
            <p:nvPr/>
          </p:nvSpPr>
          <p:spPr bwMode="auto">
            <a:xfrm>
              <a:off x="1195388" y="1009650"/>
              <a:ext cx="193675" cy="304800"/>
            </a:xfrm>
            <a:custGeom>
              <a:gdLst>
                <a:gd fmla="*/ 61 w 61" name="T0"/>
                <a:gd fmla="*/ 80 h 96" name="T1"/>
                <a:gd fmla="*/ 50 w 61" name="T2"/>
                <a:gd fmla="*/ 85 h 96" name="T3"/>
                <a:gd fmla="*/ 39 w 61" name="T4"/>
                <a:gd fmla="*/ 80 h 96" name="T5"/>
                <a:gd fmla="*/ 26 w 61" name="T6"/>
                <a:gd fmla="*/ 92 h 96" name="T7"/>
                <a:gd fmla="*/ 14 w 61" name="T8"/>
                <a:gd fmla="*/ 96 h 96" name="T9"/>
                <a:gd fmla="*/ 4 w 61" name="T10"/>
                <a:gd fmla="*/ 91 h 96" name="T11"/>
                <a:gd fmla="*/ 0 w 61" name="T12"/>
                <a:gd fmla="*/ 79 h 96" name="T13"/>
                <a:gd fmla="*/ 9 w 61" name="T14"/>
                <a:gd fmla="*/ 42 h 96" name="T15"/>
                <a:gd fmla="*/ 24 w 61" name="T16"/>
                <a:gd fmla="*/ 6 h 96" name="T17"/>
                <a:gd fmla="*/ 40 w 61" name="T18"/>
                <a:gd fmla="*/ 1 h 96" name="T19"/>
                <a:gd fmla="*/ 48 w 61" name="T20"/>
                <a:gd fmla="*/ 0 h 96" name="T21"/>
                <a:gd fmla="*/ 51 w 61" name="T22"/>
                <a:gd fmla="*/ 2 h 96" name="T23"/>
                <a:gd fmla="*/ 52 w 61" name="T24"/>
                <a:gd fmla="*/ 8 h 96" name="T25"/>
                <a:gd fmla="*/ 46 w 61" name="T26"/>
                <a:gd fmla="*/ 26 h 96" name="T27"/>
                <a:gd fmla="*/ 30 w 61" name="T28"/>
                <a:gd fmla="*/ 46 h 96" name="T29"/>
                <a:gd fmla="*/ 21 w 61" name="T30"/>
                <a:gd fmla="*/ 54 h 96" name="T31"/>
                <a:gd fmla="*/ 17 w 61" name="T32"/>
                <a:gd fmla="*/ 76 h 96" name="T33"/>
                <a:gd fmla="*/ 19 w 61" name="T34"/>
                <a:gd fmla="*/ 82 h 96" name="T35"/>
                <a:gd fmla="*/ 24 w 61" name="T36"/>
                <a:gd fmla="*/ 84 h 96" name="T37"/>
                <a:gd fmla="*/ 29 w 61" name="T38"/>
                <a:gd fmla="*/ 82 h 96" name="T39"/>
                <a:gd fmla="*/ 35 w 61" name="T40"/>
                <a:gd fmla="*/ 76 h 96" name="T41"/>
                <a:gd fmla="*/ 32 w 61" name="T42"/>
                <a:gd fmla="*/ 64 h 96" name="T43"/>
                <a:gd fmla="*/ 37 w 61" name="T44"/>
                <a:gd fmla="*/ 46 h 96" name="T45"/>
                <a:gd fmla="*/ 48 w 61" name="T46"/>
                <a:gd fmla="*/ 38 h 96" name="T47"/>
                <a:gd fmla="*/ 52 w 61" name="T48"/>
                <a:gd fmla="*/ 40 h 96" name="T49"/>
                <a:gd fmla="*/ 54 w 61" name="T50"/>
                <a:gd fmla="*/ 45 h 96" name="T51"/>
                <a:gd fmla="*/ 41 w 61" name="T52"/>
                <a:gd fmla="*/ 75 h 96" name="T53"/>
                <a:gd fmla="*/ 50 w 61" name="T54"/>
                <a:gd fmla="*/ 80 h 96" name="T55"/>
                <a:gd fmla="*/ 55 w 61" name="T56"/>
                <a:gd fmla="*/ 78 h 96" name="T57"/>
                <a:gd fmla="*/ 61 w 61" name="T58"/>
                <a:gd fmla="*/ 72 h 96" name="T59"/>
                <a:gd fmla="*/ 61 w 61" name="T60"/>
                <a:gd fmla="*/ 80 h 96" name="T61"/>
                <a:gd fmla="*/ 25 w 61" name="T62"/>
                <a:gd fmla="*/ 44 h 96" name="T63"/>
                <a:gd fmla="*/ 41 w 61" name="T64"/>
                <a:gd fmla="*/ 25 h 96" name="T65"/>
                <a:gd fmla="*/ 47 w 61" name="T66"/>
                <a:gd fmla="*/ 11 h 96" name="T67"/>
                <a:gd fmla="*/ 46 w 61" name="T68"/>
                <a:gd fmla="*/ 8 h 96" name="T69"/>
                <a:gd fmla="*/ 44 w 61" name="T70"/>
                <a:gd fmla="*/ 7 h 96" name="T71"/>
                <a:gd fmla="*/ 25 w 61" name="T72"/>
                <a:gd fmla="*/ 44 h 96" name="T7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b="b" l="0" r="r" t="0"/>
              <a:pathLst>
                <a:path h="96" w="61">
                  <a:moveTo>
                    <a:pt x="61" y="80"/>
                  </a:moveTo>
                  <a:cubicBezTo>
                    <a:pt x="58" y="83"/>
                    <a:pt x="54" y="85"/>
                    <a:pt x="50" y="85"/>
                  </a:cubicBezTo>
                  <a:cubicBezTo>
                    <a:pt x="46" y="85"/>
                    <a:pt x="43" y="83"/>
                    <a:pt x="39" y="80"/>
                  </a:cubicBezTo>
                  <a:cubicBezTo>
                    <a:pt x="34" y="85"/>
                    <a:pt x="30" y="89"/>
                    <a:pt x="26" y="92"/>
                  </a:cubicBezTo>
                  <a:cubicBezTo>
                    <a:pt x="22" y="95"/>
                    <a:pt x="18" y="96"/>
                    <a:pt x="14" y="96"/>
                  </a:cubicBezTo>
                  <a:cubicBezTo>
                    <a:pt x="10" y="96"/>
                    <a:pt x="7" y="94"/>
                    <a:pt x="4" y="91"/>
                  </a:cubicBezTo>
                  <a:cubicBezTo>
                    <a:pt x="2" y="88"/>
                    <a:pt x="0" y="84"/>
                    <a:pt x="0" y="79"/>
                  </a:cubicBezTo>
                  <a:cubicBezTo>
                    <a:pt x="0" y="70"/>
                    <a:pt x="3" y="57"/>
                    <a:pt x="9" y="42"/>
                  </a:cubicBezTo>
                  <a:cubicBezTo>
                    <a:pt x="14" y="26"/>
                    <a:pt x="19" y="14"/>
                    <a:pt x="24" y="6"/>
                  </a:cubicBezTo>
                  <a:cubicBezTo>
                    <a:pt x="30" y="4"/>
                    <a:pt x="35" y="3"/>
                    <a:pt x="40" y="1"/>
                  </a:cubicBezTo>
                  <a:cubicBezTo>
                    <a:pt x="44" y="0"/>
                    <a:pt x="47" y="0"/>
                    <a:pt x="48" y="0"/>
                  </a:cubicBezTo>
                  <a:cubicBezTo>
                    <a:pt x="49" y="0"/>
                    <a:pt x="50" y="1"/>
                    <a:pt x="51" y="2"/>
                  </a:cubicBezTo>
                  <a:cubicBezTo>
                    <a:pt x="52" y="4"/>
                    <a:pt x="52" y="6"/>
                    <a:pt x="52" y="8"/>
                  </a:cubicBezTo>
                  <a:cubicBezTo>
                    <a:pt x="52" y="13"/>
                    <a:pt x="50" y="19"/>
                    <a:pt x="46" y="26"/>
                  </a:cubicBezTo>
                  <a:cubicBezTo>
                    <a:pt x="42" y="33"/>
                    <a:pt x="37" y="39"/>
                    <a:pt x="30" y="46"/>
                  </a:cubicBezTo>
                  <a:cubicBezTo>
                    <a:pt x="21" y="54"/>
                    <a:pt x="21" y="54"/>
                    <a:pt x="21" y="54"/>
                  </a:cubicBezTo>
                  <a:cubicBezTo>
                    <a:pt x="19" y="64"/>
                    <a:pt x="17" y="71"/>
                    <a:pt x="17" y="76"/>
                  </a:cubicBezTo>
                  <a:cubicBezTo>
                    <a:pt x="17" y="78"/>
                    <a:pt x="18" y="80"/>
                    <a:pt x="19" y="82"/>
                  </a:cubicBezTo>
                  <a:cubicBezTo>
                    <a:pt x="20" y="83"/>
                    <a:pt x="22" y="84"/>
                    <a:pt x="24" y="84"/>
                  </a:cubicBezTo>
                  <a:cubicBezTo>
                    <a:pt x="26" y="84"/>
                    <a:pt x="28" y="83"/>
                    <a:pt x="29" y="82"/>
                  </a:cubicBezTo>
                  <a:cubicBezTo>
                    <a:pt x="31" y="81"/>
                    <a:pt x="33" y="79"/>
                    <a:pt x="35" y="76"/>
                  </a:cubicBezTo>
                  <a:cubicBezTo>
                    <a:pt x="33" y="72"/>
                    <a:pt x="32" y="68"/>
                    <a:pt x="32" y="64"/>
                  </a:cubicBezTo>
                  <a:cubicBezTo>
                    <a:pt x="32" y="58"/>
                    <a:pt x="34" y="52"/>
                    <a:pt x="37" y="46"/>
                  </a:cubicBezTo>
                  <a:cubicBezTo>
                    <a:pt x="41" y="41"/>
                    <a:pt x="44" y="38"/>
                    <a:pt x="48" y="38"/>
                  </a:cubicBezTo>
                  <a:cubicBezTo>
                    <a:pt x="50" y="38"/>
                    <a:pt x="51" y="39"/>
                    <a:pt x="52" y="40"/>
                  </a:cubicBezTo>
                  <a:cubicBezTo>
                    <a:pt x="53" y="41"/>
                    <a:pt x="54" y="43"/>
                    <a:pt x="54" y="45"/>
                  </a:cubicBezTo>
                  <a:cubicBezTo>
                    <a:pt x="54" y="53"/>
                    <a:pt x="50" y="63"/>
                    <a:pt x="41" y="75"/>
                  </a:cubicBezTo>
                  <a:cubicBezTo>
                    <a:pt x="44" y="78"/>
                    <a:pt x="47" y="80"/>
                    <a:pt x="50" y="80"/>
                  </a:cubicBezTo>
                  <a:cubicBezTo>
                    <a:pt x="52" y="80"/>
                    <a:pt x="53" y="79"/>
                    <a:pt x="55" y="78"/>
                  </a:cubicBezTo>
                  <a:cubicBezTo>
                    <a:pt x="56" y="78"/>
                    <a:pt x="58" y="75"/>
                    <a:pt x="61" y="72"/>
                  </a:cubicBezTo>
                  <a:lnTo>
                    <a:pt x="61" y="80"/>
                  </a:lnTo>
                  <a:close/>
                  <a:moveTo>
                    <a:pt x="25" y="44"/>
                  </a:moveTo>
                  <a:cubicBezTo>
                    <a:pt x="32" y="37"/>
                    <a:pt x="37" y="31"/>
                    <a:pt x="41" y="25"/>
                  </a:cubicBezTo>
                  <a:cubicBezTo>
                    <a:pt x="45" y="19"/>
                    <a:pt x="47" y="14"/>
                    <a:pt x="47" y="11"/>
                  </a:cubicBezTo>
                  <a:cubicBezTo>
                    <a:pt x="47" y="10"/>
                    <a:pt x="46" y="9"/>
                    <a:pt x="46" y="8"/>
                  </a:cubicBezTo>
                  <a:cubicBezTo>
                    <a:pt x="45" y="7"/>
                    <a:pt x="45" y="7"/>
                    <a:pt x="44" y="7"/>
                  </a:cubicBezTo>
                  <a:cubicBezTo>
                    <a:pt x="39" y="7"/>
                    <a:pt x="32" y="19"/>
                    <a:pt x="25" y="44"/>
                  </a:cubicBez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4" name="Freeform 56"/>
            <p:cNvSpPr>
              <a:spLocks noEditPoints="1"/>
            </p:cNvSpPr>
            <p:nvPr/>
          </p:nvSpPr>
          <p:spPr bwMode="auto">
            <a:xfrm>
              <a:off x="1395413" y="809625"/>
              <a:ext cx="180975" cy="438150"/>
            </a:xfrm>
            <a:custGeom>
              <a:gdLst>
                <a:gd fmla="*/ 34 w 57" name="T0"/>
                <a:gd fmla="*/ 115 h 138" name="T1"/>
                <a:gd fmla="*/ 35 w 57" name="T2"/>
                <a:gd fmla="*/ 116 h 138" name="T3"/>
                <a:gd fmla="*/ 32 w 57" name="T4"/>
                <a:gd fmla="*/ 125 h 138" name="T5"/>
                <a:gd fmla="*/ 26 w 57" name="T6"/>
                <a:gd fmla="*/ 135 h 138" name="T7"/>
                <a:gd fmla="*/ 17 w 57" name="T8"/>
                <a:gd fmla="*/ 138 h 138" name="T9"/>
                <a:gd fmla="*/ 5 w 57" name="T10"/>
                <a:gd fmla="*/ 135 h 138" name="T11"/>
                <a:gd fmla="*/ 0 w 57" name="T12"/>
                <a:gd fmla="*/ 132 h 138" name="T13"/>
                <a:gd fmla="*/ 1 w 57" name="T14"/>
                <a:gd fmla="*/ 130 h 138" name="T15"/>
                <a:gd fmla="*/ 8 w 57" name="T16"/>
                <a:gd fmla="*/ 112 h 138" name="T17"/>
                <a:gd fmla="*/ 9 w 57" name="T18"/>
                <a:gd fmla="*/ 110 h 138" name="T19"/>
                <a:gd fmla="*/ 12 w 57" name="T20"/>
                <a:gd fmla="*/ 111 h 138" name="T21"/>
                <a:gd fmla="*/ 25 w 57" name="T22"/>
                <a:gd fmla="*/ 117 h 138" name="T23"/>
                <a:gd fmla="*/ 31 w 57" name="T24"/>
                <a:gd fmla="*/ 116 h 138" name="T25"/>
                <a:gd fmla="*/ 34 w 57" name="T26"/>
                <a:gd fmla="*/ 115 h 138" name="T27"/>
                <a:gd fmla="*/ 25 w 57" name="T28"/>
                <a:gd fmla="*/ 99 h 138" name="T29"/>
                <a:gd fmla="*/ 19 w 57" name="T30"/>
                <a:gd fmla="*/ 80 h 138" name="T31"/>
                <a:gd fmla="*/ 25 w 57" name="T32"/>
                <a:gd fmla="*/ 58 h 138" name="T33"/>
                <a:gd fmla="*/ 31 w 57" name="T34"/>
                <a:gd fmla="*/ 38 h 138" name="T35"/>
                <a:gd fmla="*/ 33 w 57" name="T36"/>
                <a:gd fmla="*/ 25 h 138" name="T37"/>
                <a:gd fmla="*/ 32 w 57" name="T38"/>
                <a:gd fmla="*/ 14 h 138" name="T39"/>
                <a:gd fmla="*/ 31 w 57" name="T40"/>
                <a:gd fmla="*/ 10 h 138" name="T41"/>
                <a:gd fmla="*/ 41 w 57" name="T42"/>
                <a:gd fmla="*/ 4 h 138" name="T43"/>
                <a:gd fmla="*/ 52 w 57" name="T44"/>
                <a:gd fmla="*/ 0 h 138" name="T45"/>
                <a:gd fmla="*/ 56 w 57" name="T46"/>
                <a:gd fmla="*/ 5 h 138" name="T47"/>
                <a:gd fmla="*/ 57 w 57" name="T48"/>
                <a:gd fmla="*/ 18 h 138" name="T49"/>
                <a:gd fmla="*/ 54 w 57" name="T50"/>
                <a:gd fmla="*/ 38 h 138" name="T51"/>
                <a:gd fmla="*/ 42 w 57" name="T52"/>
                <a:gd fmla="*/ 60 h 138" name="T53"/>
                <a:gd fmla="*/ 31 w 57" name="T54"/>
                <a:gd fmla="*/ 79 h 138" name="T55"/>
                <a:gd fmla="*/ 28 w 57" name="T56"/>
                <a:gd fmla="*/ 91 h 138" name="T57"/>
                <a:gd fmla="*/ 29 w 57" name="T58"/>
                <a:gd fmla="*/ 94 h 138" name="T59"/>
                <a:gd fmla="*/ 29 w 57" name="T60"/>
                <a:gd fmla="*/ 97 h 138" name="T61"/>
                <a:gd fmla="*/ 25 w 57" name="T62"/>
                <a:gd fmla="*/ 99 h 138" name="T6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b="b" l="0" r="r" t="0"/>
              <a:pathLst>
                <a:path h="138" w="57">
                  <a:moveTo>
                    <a:pt x="34" y="115"/>
                  </a:moveTo>
                  <a:cubicBezTo>
                    <a:pt x="35" y="115"/>
                    <a:pt x="35" y="116"/>
                    <a:pt x="35" y="116"/>
                  </a:cubicBezTo>
                  <a:cubicBezTo>
                    <a:pt x="35" y="117"/>
                    <a:pt x="34" y="120"/>
                    <a:pt x="32" y="125"/>
                  </a:cubicBezTo>
                  <a:cubicBezTo>
                    <a:pt x="30" y="130"/>
                    <a:pt x="28" y="133"/>
                    <a:pt x="26" y="135"/>
                  </a:cubicBezTo>
                  <a:cubicBezTo>
                    <a:pt x="24" y="137"/>
                    <a:pt x="21" y="138"/>
                    <a:pt x="17" y="138"/>
                  </a:cubicBezTo>
                  <a:cubicBezTo>
                    <a:pt x="13" y="138"/>
                    <a:pt x="9" y="137"/>
                    <a:pt x="5" y="135"/>
                  </a:cubicBezTo>
                  <a:cubicBezTo>
                    <a:pt x="2" y="133"/>
                    <a:pt x="0" y="132"/>
                    <a:pt x="0" y="132"/>
                  </a:cubicBezTo>
                  <a:cubicBezTo>
                    <a:pt x="0" y="131"/>
                    <a:pt x="0" y="131"/>
                    <a:pt x="1" y="130"/>
                  </a:cubicBezTo>
                  <a:cubicBezTo>
                    <a:pt x="4" y="125"/>
                    <a:pt x="7" y="119"/>
                    <a:pt x="8" y="112"/>
                  </a:cubicBezTo>
                  <a:cubicBezTo>
                    <a:pt x="9" y="110"/>
                    <a:pt x="9" y="110"/>
                    <a:pt x="9" y="110"/>
                  </a:cubicBezTo>
                  <a:cubicBezTo>
                    <a:pt x="10" y="110"/>
                    <a:pt x="11" y="110"/>
                    <a:pt x="12" y="111"/>
                  </a:cubicBezTo>
                  <a:cubicBezTo>
                    <a:pt x="16" y="115"/>
                    <a:pt x="21" y="117"/>
                    <a:pt x="25" y="117"/>
                  </a:cubicBezTo>
                  <a:cubicBezTo>
                    <a:pt x="27" y="117"/>
                    <a:pt x="29" y="117"/>
                    <a:pt x="31" y="116"/>
                  </a:cubicBezTo>
                  <a:cubicBezTo>
                    <a:pt x="33" y="116"/>
                    <a:pt x="34" y="115"/>
                    <a:pt x="34" y="115"/>
                  </a:cubicBezTo>
                  <a:close/>
                  <a:moveTo>
                    <a:pt x="25" y="99"/>
                  </a:moveTo>
                  <a:cubicBezTo>
                    <a:pt x="21" y="93"/>
                    <a:pt x="19" y="87"/>
                    <a:pt x="19" y="80"/>
                  </a:cubicBezTo>
                  <a:cubicBezTo>
                    <a:pt x="19" y="74"/>
                    <a:pt x="21" y="67"/>
                    <a:pt x="25" y="58"/>
                  </a:cubicBezTo>
                  <a:cubicBezTo>
                    <a:pt x="28" y="49"/>
                    <a:pt x="30" y="43"/>
                    <a:pt x="31" y="38"/>
                  </a:cubicBezTo>
                  <a:cubicBezTo>
                    <a:pt x="32" y="34"/>
                    <a:pt x="33" y="30"/>
                    <a:pt x="33" y="25"/>
                  </a:cubicBezTo>
                  <a:cubicBezTo>
                    <a:pt x="33" y="21"/>
                    <a:pt x="33" y="17"/>
                    <a:pt x="32" y="14"/>
                  </a:cubicBezTo>
                  <a:cubicBezTo>
                    <a:pt x="31" y="12"/>
                    <a:pt x="31" y="10"/>
                    <a:pt x="31" y="10"/>
                  </a:cubicBezTo>
                  <a:cubicBezTo>
                    <a:pt x="31" y="8"/>
                    <a:pt x="34" y="7"/>
                    <a:pt x="41" y="4"/>
                  </a:cubicBezTo>
                  <a:cubicBezTo>
                    <a:pt x="48" y="1"/>
                    <a:pt x="51" y="0"/>
                    <a:pt x="52" y="0"/>
                  </a:cubicBezTo>
                  <a:cubicBezTo>
                    <a:pt x="54" y="0"/>
                    <a:pt x="55" y="2"/>
                    <a:pt x="56" y="5"/>
                  </a:cubicBezTo>
                  <a:cubicBezTo>
                    <a:pt x="57" y="9"/>
                    <a:pt x="57" y="13"/>
                    <a:pt x="57" y="18"/>
                  </a:cubicBezTo>
                  <a:cubicBezTo>
                    <a:pt x="57" y="25"/>
                    <a:pt x="56" y="31"/>
                    <a:pt x="54" y="38"/>
                  </a:cubicBezTo>
                  <a:cubicBezTo>
                    <a:pt x="52" y="44"/>
                    <a:pt x="48" y="52"/>
                    <a:pt x="42" y="60"/>
                  </a:cubicBezTo>
                  <a:cubicBezTo>
                    <a:pt x="37" y="69"/>
                    <a:pt x="33" y="75"/>
                    <a:pt x="31" y="79"/>
                  </a:cubicBezTo>
                  <a:cubicBezTo>
                    <a:pt x="29" y="83"/>
                    <a:pt x="28" y="87"/>
                    <a:pt x="28" y="91"/>
                  </a:cubicBezTo>
                  <a:cubicBezTo>
                    <a:pt x="28" y="91"/>
                    <a:pt x="29" y="92"/>
                    <a:pt x="29" y="94"/>
                  </a:cubicBezTo>
                  <a:cubicBezTo>
                    <a:pt x="29" y="95"/>
                    <a:pt x="29" y="96"/>
                    <a:pt x="29" y="97"/>
                  </a:cubicBezTo>
                  <a:cubicBezTo>
                    <a:pt x="29" y="97"/>
                    <a:pt x="28" y="98"/>
                    <a:pt x="25" y="99"/>
                  </a:cubicBez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5" name="Freeform 57"/>
            <p:cNvSpPr>
              <a:spLocks noEditPoints="1"/>
            </p:cNvSpPr>
            <p:nvPr/>
          </p:nvSpPr>
          <p:spPr bwMode="auto">
            <a:xfrm>
              <a:off x="271463" y="247650"/>
              <a:ext cx="1568450" cy="1568450"/>
            </a:xfrm>
            <a:custGeom>
              <a:gdLst>
                <a:gd fmla="*/ 247 w 494" name="T0"/>
                <a:gd fmla="*/ 494 h 494" name="T1"/>
                <a:gd fmla="*/ 0 w 494" name="T2"/>
                <a:gd fmla="*/ 247 h 494" name="T3"/>
                <a:gd fmla="*/ 247 w 494" name="T4"/>
                <a:gd fmla="*/ 0 h 494" name="T5"/>
                <a:gd fmla="*/ 494 w 494" name="T6"/>
                <a:gd fmla="*/ 247 h 494" name="T7"/>
                <a:gd fmla="*/ 247 w 494" name="T8"/>
                <a:gd fmla="*/ 494 h 494" name="T9"/>
                <a:gd fmla="*/ 247 w 494" name="T10"/>
                <a:gd fmla="*/ 20 h 494" name="T11"/>
                <a:gd fmla="*/ 20 w 494" name="T12"/>
                <a:gd fmla="*/ 247 h 494" name="T13"/>
                <a:gd fmla="*/ 247 w 494" name="T14"/>
                <a:gd fmla="*/ 474 h 494" name="T15"/>
                <a:gd fmla="*/ 474 w 494" name="T16"/>
                <a:gd fmla="*/ 247 h 494" name="T17"/>
                <a:gd fmla="*/ 247 w 494" name="T18"/>
                <a:gd fmla="*/ 20 h 494" name="T1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b="b" l="0" r="r" t="0"/>
              <a:pathLst>
                <a:path h="492" w="492">
                  <a:moveTo>
                    <a:pt x="247" y="494"/>
                  </a:moveTo>
                  <a:cubicBezTo>
                    <a:pt x="111" y="494"/>
                    <a:pt x="0" y="383"/>
                    <a:pt x="0" y="247"/>
                  </a:cubicBezTo>
                  <a:cubicBezTo>
                    <a:pt x="0" y="110"/>
                    <a:pt x="111" y="0"/>
                    <a:pt x="247" y="0"/>
                  </a:cubicBezTo>
                  <a:cubicBezTo>
                    <a:pt x="384" y="0"/>
                    <a:pt x="494" y="110"/>
                    <a:pt x="494" y="247"/>
                  </a:cubicBezTo>
                  <a:cubicBezTo>
                    <a:pt x="494" y="383"/>
                    <a:pt x="384" y="494"/>
                    <a:pt x="247" y="494"/>
                  </a:cubicBezTo>
                  <a:close/>
                  <a:moveTo>
                    <a:pt x="247" y="20"/>
                  </a:moveTo>
                  <a:cubicBezTo>
                    <a:pt x="122" y="20"/>
                    <a:pt x="20" y="121"/>
                    <a:pt x="20" y="247"/>
                  </a:cubicBezTo>
                  <a:cubicBezTo>
                    <a:pt x="20" y="372"/>
                    <a:pt x="122" y="474"/>
                    <a:pt x="247" y="474"/>
                  </a:cubicBezTo>
                  <a:cubicBezTo>
                    <a:pt x="373" y="474"/>
                    <a:pt x="474" y="372"/>
                    <a:pt x="474" y="247"/>
                  </a:cubicBezTo>
                  <a:cubicBezTo>
                    <a:pt x="474" y="121"/>
                    <a:pt x="373" y="20"/>
                    <a:pt x="247" y="2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2188" name="smiley face sticker"/>
          <p:cNvGrpSpPr/>
          <p:nvPr/>
        </p:nvGrpSpPr>
        <p:grpSpPr>
          <a:xfrm>
            <a:off x="1795463" y="2154845"/>
            <a:ext cx="1568450" cy="1568450"/>
            <a:chOff x="271463" y="2073275"/>
            <a:chExt cx="1568450" cy="1568450"/>
          </a:xfrm>
          <a:effectLst>
            <a:outerShdw algn="tl" blurRad="50800" dir="2700000" dist="38100" rotWithShape="0">
              <a:prstClr val="black">
                <a:alpha val="40000"/>
              </a:prstClr>
            </a:outerShdw>
          </a:effectLst>
        </p:grpSpPr>
        <p:sp>
          <p:nvSpPr>
            <p:cNvPr id="2089" name="Oval 95"/>
            <p:cNvSpPr>
              <a:spLocks noChangeArrowheads="1"/>
            </p:cNvSpPr>
            <p:nvPr/>
          </p:nvSpPr>
          <p:spPr bwMode="auto">
            <a:xfrm>
              <a:off x="303213" y="2105025"/>
              <a:ext cx="1504950" cy="1504950"/>
            </a:xfrm>
            <a:prstGeom prst="ellipse">
              <a:avLst/>
            </a:pr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90" name="Freeform 96"/>
            <p:cNvSpPr>
              <a:spLocks noEditPoints="1"/>
            </p:cNvSpPr>
            <p:nvPr/>
          </p:nvSpPr>
          <p:spPr bwMode="auto">
            <a:xfrm>
              <a:off x="271463" y="2073275"/>
              <a:ext cx="1568450" cy="1568450"/>
            </a:xfrm>
            <a:custGeom>
              <a:gdLst>
                <a:gd fmla="*/ 247 w 494" name="T0"/>
                <a:gd fmla="*/ 494 h 494" name="T1"/>
                <a:gd fmla="*/ 0 w 494" name="T2"/>
                <a:gd fmla="*/ 247 h 494" name="T3"/>
                <a:gd fmla="*/ 247 w 494" name="T4"/>
                <a:gd fmla="*/ 0 h 494" name="T5"/>
                <a:gd fmla="*/ 494 w 494" name="T6"/>
                <a:gd fmla="*/ 247 h 494" name="T7"/>
                <a:gd fmla="*/ 247 w 494" name="T8"/>
                <a:gd fmla="*/ 494 h 494" name="T9"/>
                <a:gd fmla="*/ 247 w 494" name="T10"/>
                <a:gd fmla="*/ 20 h 494" name="T11"/>
                <a:gd fmla="*/ 20 w 494" name="T12"/>
                <a:gd fmla="*/ 247 h 494" name="T13"/>
                <a:gd fmla="*/ 247 w 494" name="T14"/>
                <a:gd fmla="*/ 474 h 494" name="T15"/>
                <a:gd fmla="*/ 474 w 494" name="T16"/>
                <a:gd fmla="*/ 247 h 494" name="T17"/>
                <a:gd fmla="*/ 247 w 494" name="T18"/>
                <a:gd fmla="*/ 20 h 494" name="T1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b="b" l="0" r="r" t="0"/>
              <a:pathLst>
                <a:path h="492" w="492">
                  <a:moveTo>
                    <a:pt x="247" y="494"/>
                  </a:moveTo>
                  <a:cubicBezTo>
                    <a:pt x="111" y="494"/>
                    <a:pt x="0" y="384"/>
                    <a:pt x="0" y="247"/>
                  </a:cubicBezTo>
                  <a:cubicBezTo>
                    <a:pt x="0" y="111"/>
                    <a:pt x="111" y="0"/>
                    <a:pt x="247" y="0"/>
                  </a:cubicBezTo>
                  <a:cubicBezTo>
                    <a:pt x="384" y="0"/>
                    <a:pt x="494" y="111"/>
                    <a:pt x="494" y="247"/>
                  </a:cubicBezTo>
                  <a:cubicBezTo>
                    <a:pt x="494" y="384"/>
                    <a:pt x="384" y="494"/>
                    <a:pt x="247" y="494"/>
                  </a:cubicBezTo>
                  <a:close/>
                  <a:moveTo>
                    <a:pt x="247" y="20"/>
                  </a:moveTo>
                  <a:cubicBezTo>
                    <a:pt x="122" y="20"/>
                    <a:pt x="20" y="122"/>
                    <a:pt x="20" y="247"/>
                  </a:cubicBezTo>
                  <a:cubicBezTo>
                    <a:pt x="20" y="373"/>
                    <a:pt x="122" y="474"/>
                    <a:pt x="247" y="474"/>
                  </a:cubicBezTo>
                  <a:cubicBezTo>
                    <a:pt x="373" y="474"/>
                    <a:pt x="474" y="373"/>
                    <a:pt x="474" y="247"/>
                  </a:cubicBezTo>
                  <a:cubicBezTo>
                    <a:pt x="474" y="122"/>
                    <a:pt x="373" y="20"/>
                    <a:pt x="247" y="2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91" name="Oval 97"/>
            <p:cNvSpPr>
              <a:spLocks noChangeArrowheads="1"/>
            </p:cNvSpPr>
            <p:nvPr/>
          </p:nvSpPr>
          <p:spPr bwMode="auto">
            <a:xfrm>
              <a:off x="700088" y="2406650"/>
              <a:ext cx="292100" cy="292100"/>
            </a:xfrm>
            <a:prstGeom prst="ellipse">
              <a:avLst/>
            </a:prstGeom>
            <a:solidFill>
              <a:schemeClr val="tx2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92" name="Oval 98"/>
            <p:cNvSpPr>
              <a:spLocks noChangeArrowheads="1"/>
            </p:cNvSpPr>
            <p:nvPr/>
          </p:nvSpPr>
          <p:spPr bwMode="auto">
            <a:xfrm>
              <a:off x="1100138" y="2406650"/>
              <a:ext cx="292100" cy="292100"/>
            </a:xfrm>
            <a:prstGeom prst="ellipse">
              <a:avLst/>
            </a:prstGeom>
            <a:solidFill>
              <a:schemeClr val="tx2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93" name="Freeform 99"/>
            <p:cNvSpPr/>
            <p:nvPr/>
          </p:nvSpPr>
          <p:spPr bwMode="auto">
            <a:xfrm>
              <a:off x="496888" y="2749550"/>
              <a:ext cx="1120775" cy="619125"/>
            </a:xfrm>
            <a:custGeom>
              <a:gdLst>
                <a:gd fmla="*/ 176 w 353" name="T0"/>
                <a:gd fmla="*/ 195 h 195" name="T1"/>
                <a:gd fmla="*/ 0 w 353" name="T2"/>
                <a:gd fmla="*/ 18 h 195" name="T3"/>
                <a:gd fmla="*/ 18 w 353" name="T4"/>
                <a:gd fmla="*/ 0 h 195" name="T5"/>
                <a:gd fmla="*/ 36 w 353" name="T6"/>
                <a:gd fmla="*/ 18 h 195" name="T7"/>
                <a:gd fmla="*/ 176 w 353" name="T8"/>
                <a:gd fmla="*/ 159 h 195" name="T9"/>
                <a:gd fmla="*/ 317 w 353" name="T10"/>
                <a:gd fmla="*/ 18 h 195" name="T11"/>
                <a:gd fmla="*/ 335 w 353" name="T12"/>
                <a:gd fmla="*/ 0 h 195" name="T13"/>
                <a:gd fmla="*/ 353 w 353" name="T14"/>
                <a:gd fmla="*/ 18 h 195" name="T15"/>
                <a:gd fmla="*/ 176 w 353" name="T16"/>
                <a:gd fmla="*/ 195 h 195" name="T1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b="b" l="0" r="r" t="0"/>
              <a:pathLst>
                <a:path h="195" w="353">
                  <a:moveTo>
                    <a:pt x="176" y="195"/>
                  </a:moveTo>
                  <a:cubicBezTo>
                    <a:pt x="79" y="195"/>
                    <a:pt x="0" y="115"/>
                    <a:pt x="0" y="18"/>
                  </a:cubicBezTo>
                  <a:cubicBezTo>
                    <a:pt x="0" y="8"/>
                    <a:pt x="8" y="0"/>
                    <a:pt x="18" y="0"/>
                  </a:cubicBezTo>
                  <a:cubicBezTo>
                    <a:pt x="28" y="0"/>
                    <a:pt x="36" y="8"/>
                    <a:pt x="36" y="18"/>
                  </a:cubicBezTo>
                  <a:cubicBezTo>
                    <a:pt x="36" y="95"/>
                    <a:pt x="99" y="159"/>
                    <a:pt x="176" y="159"/>
                  </a:cubicBezTo>
                  <a:cubicBezTo>
                    <a:pt x="254" y="159"/>
                    <a:pt x="317" y="95"/>
                    <a:pt x="317" y="18"/>
                  </a:cubicBezTo>
                  <a:cubicBezTo>
                    <a:pt x="317" y="8"/>
                    <a:pt x="325" y="0"/>
                    <a:pt x="335" y="0"/>
                  </a:cubicBezTo>
                  <a:cubicBezTo>
                    <a:pt x="345" y="0"/>
                    <a:pt x="353" y="8"/>
                    <a:pt x="353" y="18"/>
                  </a:cubicBezTo>
                  <a:cubicBezTo>
                    <a:pt x="353" y="115"/>
                    <a:pt x="274" y="195"/>
                    <a:pt x="176" y="195"/>
                  </a:cubicBez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2190" name="keep up the good sticker"/>
          <p:cNvGrpSpPr/>
          <p:nvPr/>
        </p:nvGrpSpPr>
        <p:grpSpPr>
          <a:xfrm>
            <a:off x="3558414" y="2154845"/>
            <a:ext cx="1566863" cy="1568450"/>
            <a:chOff x="2043113" y="2073275"/>
            <a:chExt cx="1566863" cy="1568450"/>
          </a:xfrm>
          <a:effectLst>
            <a:outerShdw algn="tl" blurRad="50800" dir="2700000" dist="38100" rotWithShape="0">
              <a:prstClr val="black">
                <a:alpha val="40000"/>
              </a:prstClr>
            </a:outerShdw>
          </a:effectLst>
        </p:grpSpPr>
        <p:sp>
          <p:nvSpPr>
            <p:cNvPr id="2094" name="Oval 100"/>
            <p:cNvSpPr>
              <a:spLocks noChangeArrowheads="1"/>
            </p:cNvSpPr>
            <p:nvPr/>
          </p:nvSpPr>
          <p:spPr bwMode="auto">
            <a:xfrm>
              <a:off x="2074863" y="2105025"/>
              <a:ext cx="1503363" cy="1504950"/>
            </a:xfrm>
            <a:prstGeom prst="ellipse">
              <a:avLst/>
            </a:prstGeom>
            <a:solidFill>
              <a:schemeClr val="accent6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95" name="Freeform 101"/>
            <p:cNvSpPr>
              <a:spLocks noEditPoints="1"/>
            </p:cNvSpPr>
            <p:nvPr/>
          </p:nvSpPr>
          <p:spPr bwMode="auto">
            <a:xfrm>
              <a:off x="2043113" y="2073275"/>
              <a:ext cx="1566863" cy="1568450"/>
            </a:xfrm>
            <a:custGeom>
              <a:gdLst>
                <a:gd fmla="*/ 247 w 494" name="T0"/>
                <a:gd fmla="*/ 494 h 494" name="T1"/>
                <a:gd fmla="*/ 0 w 494" name="T2"/>
                <a:gd fmla="*/ 247 h 494" name="T3"/>
                <a:gd fmla="*/ 247 w 494" name="T4"/>
                <a:gd fmla="*/ 0 h 494" name="T5"/>
                <a:gd fmla="*/ 494 w 494" name="T6"/>
                <a:gd fmla="*/ 247 h 494" name="T7"/>
                <a:gd fmla="*/ 247 w 494" name="T8"/>
                <a:gd fmla="*/ 494 h 494" name="T9"/>
                <a:gd fmla="*/ 247 w 494" name="T10"/>
                <a:gd fmla="*/ 20 h 494" name="T11"/>
                <a:gd fmla="*/ 20 w 494" name="T12"/>
                <a:gd fmla="*/ 247 h 494" name="T13"/>
                <a:gd fmla="*/ 247 w 494" name="T14"/>
                <a:gd fmla="*/ 474 h 494" name="T15"/>
                <a:gd fmla="*/ 474 w 494" name="T16"/>
                <a:gd fmla="*/ 247 h 494" name="T17"/>
                <a:gd fmla="*/ 247 w 494" name="T18"/>
                <a:gd fmla="*/ 20 h 494" name="T1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b="b" l="0" r="r" t="0"/>
              <a:pathLst>
                <a:path h="492" w="492">
                  <a:moveTo>
                    <a:pt x="247" y="494"/>
                  </a:moveTo>
                  <a:cubicBezTo>
                    <a:pt x="111" y="494"/>
                    <a:pt x="0" y="384"/>
                    <a:pt x="0" y="247"/>
                  </a:cubicBezTo>
                  <a:cubicBezTo>
                    <a:pt x="0" y="111"/>
                    <a:pt x="111" y="0"/>
                    <a:pt x="247" y="0"/>
                  </a:cubicBezTo>
                  <a:cubicBezTo>
                    <a:pt x="384" y="0"/>
                    <a:pt x="494" y="111"/>
                    <a:pt x="494" y="247"/>
                  </a:cubicBezTo>
                  <a:cubicBezTo>
                    <a:pt x="494" y="384"/>
                    <a:pt x="384" y="494"/>
                    <a:pt x="247" y="494"/>
                  </a:cubicBezTo>
                  <a:close/>
                  <a:moveTo>
                    <a:pt x="247" y="20"/>
                  </a:moveTo>
                  <a:cubicBezTo>
                    <a:pt x="122" y="20"/>
                    <a:pt x="20" y="122"/>
                    <a:pt x="20" y="247"/>
                  </a:cubicBezTo>
                  <a:cubicBezTo>
                    <a:pt x="20" y="373"/>
                    <a:pt x="122" y="474"/>
                    <a:pt x="247" y="474"/>
                  </a:cubicBezTo>
                  <a:cubicBezTo>
                    <a:pt x="373" y="474"/>
                    <a:pt x="474" y="373"/>
                    <a:pt x="474" y="247"/>
                  </a:cubicBezTo>
                  <a:cubicBezTo>
                    <a:pt x="474" y="122"/>
                    <a:pt x="373" y="20"/>
                    <a:pt x="247" y="2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96" name="Freeform 102"/>
            <p:cNvSpPr/>
            <p:nvPr/>
          </p:nvSpPr>
          <p:spPr bwMode="auto">
            <a:xfrm>
              <a:off x="2555876" y="2365375"/>
              <a:ext cx="130175" cy="190500"/>
            </a:xfrm>
            <a:custGeom>
              <a:gdLst>
                <a:gd fmla="*/ 0 w 82" name="T0"/>
                <a:gd fmla="*/ 0 h 120" name="T1"/>
                <a:gd fmla="*/ 12 w 82" name="T2"/>
                <a:gd fmla="*/ 0 h 120" name="T3"/>
                <a:gd fmla="*/ 12 w 82" name="T4"/>
                <a:gd fmla="*/ 46 h 120" name="T5"/>
                <a:gd fmla="*/ 60 w 82" name="T6"/>
                <a:gd fmla="*/ 0 h 120" name="T7"/>
                <a:gd fmla="*/ 76 w 82" name="T8"/>
                <a:gd fmla="*/ 0 h 120" name="T9"/>
                <a:gd fmla="*/ 18 w 82" name="T10"/>
                <a:gd fmla="*/ 54 h 120" name="T11"/>
                <a:gd fmla="*/ 82 w 82" name="T12"/>
                <a:gd fmla="*/ 120 h 120" name="T13"/>
                <a:gd fmla="*/ 66 w 82" name="T14"/>
                <a:gd fmla="*/ 120 h 120" name="T15"/>
                <a:gd fmla="*/ 12 w 82" name="T16"/>
                <a:gd fmla="*/ 64 h 120" name="T17"/>
                <a:gd fmla="*/ 12 w 82" name="T18"/>
                <a:gd fmla="*/ 120 h 120" name="T19"/>
                <a:gd fmla="*/ 0 w 82" name="T20"/>
                <a:gd fmla="*/ 120 h 120" name="T21"/>
                <a:gd fmla="*/ 0 w 82" name="T22"/>
                <a:gd fmla="*/ 0 h 120" name="T2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b="b" l="0" r="r" t="0"/>
              <a:pathLst>
                <a:path h="120" w="82">
                  <a:moveTo>
                    <a:pt x="0" y="0"/>
                  </a:moveTo>
                  <a:lnTo>
                    <a:pt x="12" y="0"/>
                  </a:lnTo>
                  <a:lnTo>
                    <a:pt x="12" y="46"/>
                  </a:lnTo>
                  <a:lnTo>
                    <a:pt x="60" y="0"/>
                  </a:lnTo>
                  <a:lnTo>
                    <a:pt x="76" y="0"/>
                  </a:lnTo>
                  <a:lnTo>
                    <a:pt x="18" y="54"/>
                  </a:lnTo>
                  <a:lnTo>
                    <a:pt x="82" y="120"/>
                  </a:lnTo>
                  <a:lnTo>
                    <a:pt x="66" y="120"/>
                  </a:lnTo>
                  <a:lnTo>
                    <a:pt x="12" y="64"/>
                  </a:lnTo>
                  <a:lnTo>
                    <a:pt x="12" y="120"/>
                  </a:lnTo>
                  <a:lnTo>
                    <a:pt x="0" y="1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97" name="Freeform 103"/>
            <p:cNvSpPr/>
            <p:nvPr/>
          </p:nvSpPr>
          <p:spPr bwMode="auto">
            <a:xfrm>
              <a:off x="2708276" y="2365375"/>
              <a:ext cx="107950" cy="190500"/>
            </a:xfrm>
            <a:custGeom>
              <a:gdLst>
                <a:gd fmla="*/ 0 w 68" name="T0"/>
                <a:gd fmla="*/ 0 h 120" name="T1"/>
                <a:gd fmla="*/ 68 w 68" name="T2"/>
                <a:gd fmla="*/ 0 h 120" name="T3"/>
                <a:gd fmla="*/ 68 w 68" name="T4"/>
                <a:gd fmla="*/ 12 h 120" name="T5"/>
                <a:gd fmla="*/ 12 w 68" name="T6"/>
                <a:gd fmla="*/ 12 h 120" name="T7"/>
                <a:gd fmla="*/ 12 w 68" name="T8"/>
                <a:gd fmla="*/ 50 h 120" name="T9"/>
                <a:gd fmla="*/ 68 w 68" name="T10"/>
                <a:gd fmla="*/ 50 h 120" name="T11"/>
                <a:gd fmla="*/ 68 w 68" name="T12"/>
                <a:gd fmla="*/ 62 h 120" name="T13"/>
                <a:gd fmla="*/ 12 w 68" name="T14"/>
                <a:gd fmla="*/ 62 h 120" name="T15"/>
                <a:gd fmla="*/ 12 w 68" name="T16"/>
                <a:gd fmla="*/ 108 h 120" name="T17"/>
                <a:gd fmla="*/ 68 w 68" name="T18"/>
                <a:gd fmla="*/ 108 h 120" name="T19"/>
                <a:gd fmla="*/ 68 w 68" name="T20"/>
                <a:gd fmla="*/ 120 h 120" name="T21"/>
                <a:gd fmla="*/ 0 w 68" name="T22"/>
                <a:gd fmla="*/ 120 h 120" name="T23"/>
                <a:gd fmla="*/ 0 w 68" name="T24"/>
                <a:gd fmla="*/ 0 h 120" name="T2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b="b" l="0" r="r" t="0"/>
              <a:pathLst>
                <a:path h="120" w="68">
                  <a:moveTo>
                    <a:pt x="0" y="0"/>
                  </a:moveTo>
                  <a:lnTo>
                    <a:pt x="68" y="0"/>
                  </a:lnTo>
                  <a:lnTo>
                    <a:pt x="68" y="12"/>
                  </a:lnTo>
                  <a:lnTo>
                    <a:pt x="12" y="12"/>
                  </a:lnTo>
                  <a:lnTo>
                    <a:pt x="12" y="50"/>
                  </a:lnTo>
                  <a:lnTo>
                    <a:pt x="68" y="50"/>
                  </a:lnTo>
                  <a:lnTo>
                    <a:pt x="68" y="62"/>
                  </a:lnTo>
                  <a:lnTo>
                    <a:pt x="12" y="62"/>
                  </a:lnTo>
                  <a:lnTo>
                    <a:pt x="12" y="108"/>
                  </a:lnTo>
                  <a:lnTo>
                    <a:pt x="68" y="108"/>
                  </a:lnTo>
                  <a:lnTo>
                    <a:pt x="68" y="120"/>
                  </a:lnTo>
                  <a:lnTo>
                    <a:pt x="0" y="1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98" name="Freeform 104"/>
            <p:cNvSpPr/>
            <p:nvPr/>
          </p:nvSpPr>
          <p:spPr bwMode="auto">
            <a:xfrm>
              <a:off x="2841626" y="2365375"/>
              <a:ext cx="111125" cy="190500"/>
            </a:xfrm>
            <a:custGeom>
              <a:gdLst>
                <a:gd fmla="*/ 0 w 70" name="T0"/>
                <a:gd fmla="*/ 0 h 120" name="T1"/>
                <a:gd fmla="*/ 70 w 70" name="T2"/>
                <a:gd fmla="*/ 0 h 120" name="T3"/>
                <a:gd fmla="*/ 70 w 70" name="T4"/>
                <a:gd fmla="*/ 12 h 120" name="T5"/>
                <a:gd fmla="*/ 12 w 70" name="T6"/>
                <a:gd fmla="*/ 12 h 120" name="T7"/>
                <a:gd fmla="*/ 12 w 70" name="T8"/>
                <a:gd fmla="*/ 50 h 120" name="T9"/>
                <a:gd fmla="*/ 70 w 70" name="T10"/>
                <a:gd fmla="*/ 50 h 120" name="T11"/>
                <a:gd fmla="*/ 70 w 70" name="T12"/>
                <a:gd fmla="*/ 62 h 120" name="T13"/>
                <a:gd fmla="*/ 12 w 70" name="T14"/>
                <a:gd fmla="*/ 62 h 120" name="T15"/>
                <a:gd fmla="*/ 12 w 70" name="T16"/>
                <a:gd fmla="*/ 108 h 120" name="T17"/>
                <a:gd fmla="*/ 70 w 70" name="T18"/>
                <a:gd fmla="*/ 108 h 120" name="T19"/>
                <a:gd fmla="*/ 70 w 70" name="T20"/>
                <a:gd fmla="*/ 120 h 120" name="T21"/>
                <a:gd fmla="*/ 0 w 70" name="T22"/>
                <a:gd fmla="*/ 120 h 120" name="T23"/>
                <a:gd fmla="*/ 0 w 70" name="T24"/>
                <a:gd fmla="*/ 0 h 120" name="T2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b="b" l="0" r="r" t="0"/>
              <a:pathLst>
                <a:path h="120" w="70">
                  <a:moveTo>
                    <a:pt x="0" y="0"/>
                  </a:moveTo>
                  <a:lnTo>
                    <a:pt x="70" y="0"/>
                  </a:lnTo>
                  <a:lnTo>
                    <a:pt x="70" y="12"/>
                  </a:lnTo>
                  <a:lnTo>
                    <a:pt x="12" y="12"/>
                  </a:lnTo>
                  <a:lnTo>
                    <a:pt x="12" y="50"/>
                  </a:lnTo>
                  <a:lnTo>
                    <a:pt x="70" y="50"/>
                  </a:lnTo>
                  <a:lnTo>
                    <a:pt x="70" y="62"/>
                  </a:lnTo>
                  <a:lnTo>
                    <a:pt x="12" y="62"/>
                  </a:lnTo>
                  <a:lnTo>
                    <a:pt x="12" y="108"/>
                  </a:lnTo>
                  <a:lnTo>
                    <a:pt x="70" y="108"/>
                  </a:lnTo>
                  <a:lnTo>
                    <a:pt x="70" y="120"/>
                  </a:lnTo>
                  <a:lnTo>
                    <a:pt x="0" y="1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99" name="Freeform 105"/>
            <p:cNvSpPr>
              <a:spLocks noEditPoints="1"/>
            </p:cNvSpPr>
            <p:nvPr/>
          </p:nvSpPr>
          <p:spPr bwMode="auto">
            <a:xfrm>
              <a:off x="2978151" y="2365375"/>
              <a:ext cx="120650" cy="190500"/>
            </a:xfrm>
            <a:custGeom>
              <a:gdLst>
                <a:gd fmla="*/ 0 w 38" name="T0"/>
                <a:gd fmla="*/ 0 h 60" name="T1"/>
                <a:gd fmla="*/ 12 w 38" name="T2"/>
                <a:gd fmla="*/ 0 h 60" name="T3"/>
                <a:gd fmla="*/ 26 w 38" name="T4"/>
                <a:gd fmla="*/ 1 h 60" name="T5"/>
                <a:gd fmla="*/ 35 w 38" name="T6"/>
                <a:gd fmla="*/ 6 h 60" name="T7"/>
                <a:gd fmla="*/ 38 w 38" name="T8"/>
                <a:gd fmla="*/ 16 h 60" name="T9"/>
                <a:gd fmla="*/ 35 w 38" name="T10"/>
                <a:gd fmla="*/ 26 h 60" name="T11"/>
                <a:gd fmla="*/ 26 w 38" name="T12"/>
                <a:gd fmla="*/ 31 h 60" name="T13"/>
                <a:gd fmla="*/ 11 w 38" name="T14"/>
                <a:gd fmla="*/ 32 h 60" name="T15"/>
                <a:gd fmla="*/ 6 w 38" name="T16"/>
                <a:gd fmla="*/ 32 h 60" name="T17"/>
                <a:gd fmla="*/ 6 w 38" name="T18"/>
                <a:gd fmla="*/ 60 h 60" name="T19"/>
                <a:gd fmla="*/ 0 w 38" name="T20"/>
                <a:gd fmla="*/ 60 h 60" name="T21"/>
                <a:gd fmla="*/ 0 w 38" name="T22"/>
                <a:gd fmla="*/ 0 h 60" name="T23"/>
                <a:gd fmla="*/ 6 w 38" name="T24"/>
                <a:gd fmla="*/ 6 h 60" name="T25"/>
                <a:gd fmla="*/ 6 w 38" name="T26"/>
                <a:gd fmla="*/ 26 h 60" name="T27"/>
                <a:gd fmla="*/ 17 w 38" name="T28"/>
                <a:gd fmla="*/ 26 h 60" name="T29"/>
                <a:gd fmla="*/ 26 w 38" name="T30"/>
                <a:gd fmla="*/ 25 h 60" name="T31"/>
                <a:gd fmla="*/ 30 w 38" name="T32"/>
                <a:gd fmla="*/ 22 h 60" name="T33"/>
                <a:gd fmla="*/ 32 w 38" name="T34"/>
                <a:gd fmla="*/ 16 h 60" name="T35"/>
                <a:gd fmla="*/ 30 w 38" name="T36"/>
                <a:gd fmla="*/ 11 h 60" name="T37"/>
                <a:gd fmla="*/ 26 w 38" name="T38"/>
                <a:gd fmla="*/ 7 h 60" name="T39"/>
                <a:gd fmla="*/ 17 w 38" name="T40"/>
                <a:gd fmla="*/ 6 h 60" name="T41"/>
                <a:gd fmla="*/ 6 w 38" name="T42"/>
                <a:gd fmla="*/ 6 h 60" name="T4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b="b" l="0" r="r" t="0"/>
              <a:pathLst>
                <a:path h="60" w="38">
                  <a:moveTo>
                    <a:pt x="0" y="0"/>
                  </a:moveTo>
                  <a:cubicBezTo>
                    <a:pt x="12" y="0"/>
                    <a:pt x="12" y="0"/>
                    <a:pt x="12" y="0"/>
                  </a:cubicBezTo>
                  <a:cubicBezTo>
                    <a:pt x="19" y="0"/>
                    <a:pt x="24" y="0"/>
                    <a:pt x="26" y="1"/>
                  </a:cubicBezTo>
                  <a:cubicBezTo>
                    <a:pt x="30" y="2"/>
                    <a:pt x="33" y="3"/>
                    <a:pt x="35" y="6"/>
                  </a:cubicBezTo>
                  <a:cubicBezTo>
                    <a:pt x="37" y="9"/>
                    <a:pt x="38" y="12"/>
                    <a:pt x="38" y="16"/>
                  </a:cubicBezTo>
                  <a:cubicBezTo>
                    <a:pt x="38" y="20"/>
                    <a:pt x="37" y="23"/>
                    <a:pt x="35" y="26"/>
                  </a:cubicBezTo>
                  <a:cubicBezTo>
                    <a:pt x="33" y="29"/>
                    <a:pt x="30" y="30"/>
                    <a:pt x="26" y="31"/>
                  </a:cubicBezTo>
                  <a:cubicBezTo>
                    <a:pt x="23" y="32"/>
                    <a:pt x="18" y="32"/>
                    <a:pt x="11" y="32"/>
                  </a:cubicBezTo>
                  <a:cubicBezTo>
                    <a:pt x="6" y="32"/>
                    <a:pt x="6" y="32"/>
                    <a:pt x="6" y="32"/>
                  </a:cubicBezTo>
                  <a:cubicBezTo>
                    <a:pt x="6" y="60"/>
                    <a:pt x="6" y="60"/>
                    <a:pt x="6" y="60"/>
                  </a:cubicBezTo>
                  <a:cubicBezTo>
                    <a:pt x="0" y="60"/>
                    <a:pt x="0" y="60"/>
                    <a:pt x="0" y="60"/>
                  </a:cubicBezTo>
                  <a:lnTo>
                    <a:pt x="0" y="0"/>
                  </a:lnTo>
                  <a:close/>
                  <a:moveTo>
                    <a:pt x="6" y="6"/>
                  </a:moveTo>
                  <a:cubicBezTo>
                    <a:pt x="6" y="26"/>
                    <a:pt x="6" y="26"/>
                    <a:pt x="6" y="26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21" y="26"/>
                    <a:pt x="24" y="26"/>
                    <a:pt x="26" y="25"/>
                  </a:cubicBezTo>
                  <a:cubicBezTo>
                    <a:pt x="28" y="25"/>
                    <a:pt x="29" y="23"/>
                    <a:pt x="30" y="22"/>
                  </a:cubicBezTo>
                  <a:cubicBezTo>
                    <a:pt x="31" y="20"/>
                    <a:pt x="32" y="18"/>
                    <a:pt x="32" y="16"/>
                  </a:cubicBezTo>
                  <a:cubicBezTo>
                    <a:pt x="32" y="14"/>
                    <a:pt x="31" y="12"/>
                    <a:pt x="30" y="11"/>
                  </a:cubicBezTo>
                  <a:cubicBezTo>
                    <a:pt x="29" y="9"/>
                    <a:pt x="28" y="8"/>
                    <a:pt x="26" y="7"/>
                  </a:cubicBezTo>
                  <a:cubicBezTo>
                    <a:pt x="24" y="6"/>
                    <a:pt x="21" y="6"/>
                    <a:pt x="17" y="6"/>
                  </a:cubicBezTo>
                  <a:lnTo>
                    <a:pt x="6" y="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00" name="Freeform 106"/>
            <p:cNvSpPr/>
            <p:nvPr/>
          </p:nvSpPr>
          <p:spPr bwMode="auto">
            <a:xfrm>
              <a:off x="2438401" y="2628900"/>
              <a:ext cx="127000" cy="196850"/>
            </a:xfrm>
            <a:custGeom>
              <a:gdLst>
                <a:gd fmla="*/ 0 w 40" name="T0"/>
                <a:gd fmla="*/ 0 h 62" name="T1"/>
                <a:gd fmla="*/ 6 w 40" name="T2"/>
                <a:gd fmla="*/ 0 h 62" name="T3"/>
                <a:gd fmla="*/ 6 w 40" name="T4"/>
                <a:gd fmla="*/ 36 h 62" name="T5"/>
                <a:gd fmla="*/ 6 w 40" name="T6"/>
                <a:gd fmla="*/ 45 h 62" name="T7"/>
                <a:gd fmla="*/ 8 w 40" name="T8"/>
                <a:gd fmla="*/ 50 h 62" name="T9"/>
                <a:gd fmla="*/ 13 w 40" name="T10"/>
                <a:gd fmla="*/ 54 h 62" name="T11"/>
                <a:gd fmla="*/ 20 w 40" name="T12"/>
                <a:gd fmla="*/ 56 h 62" name="T13"/>
                <a:gd fmla="*/ 26 w 40" name="T14"/>
                <a:gd fmla="*/ 55 h 62" name="T15"/>
                <a:gd fmla="*/ 31 w 40" name="T16"/>
                <a:gd fmla="*/ 51 h 62" name="T17"/>
                <a:gd fmla="*/ 33 w 40" name="T18"/>
                <a:gd fmla="*/ 46 h 62" name="T19"/>
                <a:gd fmla="*/ 34 w 40" name="T20"/>
                <a:gd fmla="*/ 36 h 62" name="T21"/>
                <a:gd fmla="*/ 34 w 40" name="T22"/>
                <a:gd fmla="*/ 0 h 62" name="T23"/>
                <a:gd fmla="*/ 40 w 40" name="T24"/>
                <a:gd fmla="*/ 0 h 62" name="T25"/>
                <a:gd fmla="*/ 40 w 40" name="T26"/>
                <a:gd fmla="*/ 36 h 62" name="T27"/>
                <a:gd fmla="*/ 38 w 40" name="T28"/>
                <a:gd fmla="*/ 49 h 62" name="T29"/>
                <a:gd fmla="*/ 32 w 40" name="T30"/>
                <a:gd fmla="*/ 58 h 62" name="T31"/>
                <a:gd fmla="*/ 21 w 40" name="T32"/>
                <a:gd fmla="*/ 62 h 62" name="T33"/>
                <a:gd fmla="*/ 8 w 40" name="T34"/>
                <a:gd fmla="*/ 58 h 62" name="T35"/>
                <a:gd fmla="*/ 1 w 40" name="T36"/>
                <a:gd fmla="*/ 49 h 62" name="T37"/>
                <a:gd fmla="*/ 0 w 40" name="T38"/>
                <a:gd fmla="*/ 36 h 62" name="T39"/>
                <a:gd fmla="*/ 0 w 40" name="T40"/>
                <a:gd fmla="*/ 0 h 62" name="T4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b="b" l="0" r="r" t="0"/>
              <a:pathLst>
                <a:path h="62" w="40">
                  <a:moveTo>
                    <a:pt x="0" y="0"/>
                  </a:moveTo>
                  <a:cubicBezTo>
                    <a:pt x="6" y="0"/>
                    <a:pt x="6" y="0"/>
                    <a:pt x="6" y="0"/>
                  </a:cubicBezTo>
                  <a:cubicBezTo>
                    <a:pt x="6" y="36"/>
                    <a:pt x="6" y="36"/>
                    <a:pt x="6" y="36"/>
                  </a:cubicBezTo>
                  <a:cubicBezTo>
                    <a:pt x="6" y="41"/>
                    <a:pt x="6" y="43"/>
                    <a:pt x="6" y="45"/>
                  </a:cubicBezTo>
                  <a:cubicBezTo>
                    <a:pt x="7" y="47"/>
                    <a:pt x="7" y="49"/>
                    <a:pt x="8" y="50"/>
                  </a:cubicBezTo>
                  <a:cubicBezTo>
                    <a:pt x="9" y="52"/>
                    <a:pt x="11" y="53"/>
                    <a:pt x="13" y="54"/>
                  </a:cubicBezTo>
                  <a:cubicBezTo>
                    <a:pt x="16" y="56"/>
                    <a:pt x="18" y="56"/>
                    <a:pt x="20" y="56"/>
                  </a:cubicBezTo>
                  <a:cubicBezTo>
                    <a:pt x="22" y="56"/>
                    <a:pt x="24" y="56"/>
                    <a:pt x="26" y="55"/>
                  </a:cubicBezTo>
                  <a:cubicBezTo>
                    <a:pt x="28" y="54"/>
                    <a:pt x="29" y="53"/>
                    <a:pt x="31" y="51"/>
                  </a:cubicBezTo>
                  <a:cubicBezTo>
                    <a:pt x="32" y="50"/>
                    <a:pt x="33" y="48"/>
                    <a:pt x="33" y="46"/>
                  </a:cubicBezTo>
                  <a:cubicBezTo>
                    <a:pt x="34" y="44"/>
                    <a:pt x="34" y="41"/>
                    <a:pt x="34" y="36"/>
                  </a:cubicBezTo>
                  <a:cubicBezTo>
                    <a:pt x="34" y="0"/>
                    <a:pt x="34" y="0"/>
                    <a:pt x="34" y="0"/>
                  </a:cubicBezTo>
                  <a:cubicBezTo>
                    <a:pt x="40" y="0"/>
                    <a:pt x="40" y="0"/>
                    <a:pt x="40" y="0"/>
                  </a:cubicBezTo>
                  <a:cubicBezTo>
                    <a:pt x="40" y="36"/>
                    <a:pt x="40" y="36"/>
                    <a:pt x="40" y="36"/>
                  </a:cubicBezTo>
                  <a:cubicBezTo>
                    <a:pt x="40" y="42"/>
                    <a:pt x="39" y="46"/>
                    <a:pt x="38" y="49"/>
                  </a:cubicBezTo>
                  <a:cubicBezTo>
                    <a:pt x="37" y="53"/>
                    <a:pt x="35" y="56"/>
                    <a:pt x="32" y="58"/>
                  </a:cubicBezTo>
                  <a:cubicBezTo>
                    <a:pt x="29" y="61"/>
                    <a:pt x="25" y="62"/>
                    <a:pt x="21" y="62"/>
                  </a:cubicBezTo>
                  <a:cubicBezTo>
                    <a:pt x="16" y="62"/>
                    <a:pt x="12" y="61"/>
                    <a:pt x="8" y="58"/>
                  </a:cubicBezTo>
                  <a:cubicBezTo>
                    <a:pt x="5" y="56"/>
                    <a:pt x="2" y="53"/>
                    <a:pt x="1" y="49"/>
                  </a:cubicBezTo>
                  <a:cubicBezTo>
                    <a:pt x="0" y="47"/>
                    <a:pt x="0" y="43"/>
                    <a:pt x="0" y="36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01" name="Freeform 107"/>
            <p:cNvSpPr>
              <a:spLocks noEditPoints="1"/>
            </p:cNvSpPr>
            <p:nvPr/>
          </p:nvSpPr>
          <p:spPr bwMode="auto">
            <a:xfrm>
              <a:off x="2606676" y="2628900"/>
              <a:ext cx="117475" cy="190500"/>
            </a:xfrm>
            <a:custGeom>
              <a:gdLst>
                <a:gd fmla="*/ 0 w 37" name="T0"/>
                <a:gd fmla="*/ 0 h 60" name="T1"/>
                <a:gd fmla="*/ 12 w 37" name="T2"/>
                <a:gd fmla="*/ 0 h 60" name="T3"/>
                <a:gd fmla="*/ 26 w 37" name="T4"/>
                <a:gd fmla="*/ 1 h 60" name="T5"/>
                <a:gd fmla="*/ 34 w 37" name="T6"/>
                <a:gd fmla="*/ 6 h 60" name="T7"/>
                <a:gd fmla="*/ 37 w 37" name="T8"/>
                <a:gd fmla="*/ 16 h 60" name="T9"/>
                <a:gd fmla="*/ 34 w 37" name="T10"/>
                <a:gd fmla="*/ 26 h 60" name="T11"/>
                <a:gd fmla="*/ 25 w 37" name="T12"/>
                <a:gd fmla="*/ 31 h 60" name="T13"/>
                <a:gd fmla="*/ 10 w 37" name="T14"/>
                <a:gd fmla="*/ 32 h 60" name="T15"/>
                <a:gd fmla="*/ 6 w 37" name="T16"/>
                <a:gd fmla="*/ 32 h 60" name="T17"/>
                <a:gd fmla="*/ 6 w 37" name="T18"/>
                <a:gd fmla="*/ 60 h 60" name="T19"/>
                <a:gd fmla="*/ 0 w 37" name="T20"/>
                <a:gd fmla="*/ 60 h 60" name="T21"/>
                <a:gd fmla="*/ 0 w 37" name="T22"/>
                <a:gd fmla="*/ 0 h 60" name="T23"/>
                <a:gd fmla="*/ 6 w 37" name="T24"/>
                <a:gd fmla="*/ 6 h 60" name="T25"/>
                <a:gd fmla="*/ 6 w 37" name="T26"/>
                <a:gd fmla="*/ 26 h 60" name="T27"/>
                <a:gd fmla="*/ 16 w 37" name="T28"/>
                <a:gd fmla="*/ 26 h 60" name="T29"/>
                <a:gd fmla="*/ 25 w 37" name="T30"/>
                <a:gd fmla="*/ 25 h 60" name="T31"/>
                <a:gd fmla="*/ 29 w 37" name="T32"/>
                <a:gd fmla="*/ 22 h 60" name="T33"/>
                <a:gd fmla="*/ 31 w 37" name="T34"/>
                <a:gd fmla="*/ 16 h 60" name="T35"/>
                <a:gd fmla="*/ 29 w 37" name="T36"/>
                <a:gd fmla="*/ 11 h 60" name="T37"/>
                <a:gd fmla="*/ 25 w 37" name="T38"/>
                <a:gd fmla="*/ 7 h 60" name="T39"/>
                <a:gd fmla="*/ 16 w 37" name="T40"/>
                <a:gd fmla="*/ 6 h 60" name="T41"/>
                <a:gd fmla="*/ 6 w 37" name="T42"/>
                <a:gd fmla="*/ 6 h 60" name="T4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b="b" l="0" r="r" t="0"/>
              <a:pathLst>
                <a:path h="60" w="37">
                  <a:moveTo>
                    <a:pt x="0" y="0"/>
                  </a:moveTo>
                  <a:cubicBezTo>
                    <a:pt x="12" y="0"/>
                    <a:pt x="12" y="0"/>
                    <a:pt x="12" y="0"/>
                  </a:cubicBezTo>
                  <a:cubicBezTo>
                    <a:pt x="19" y="0"/>
                    <a:pt x="23" y="0"/>
                    <a:pt x="26" y="1"/>
                  </a:cubicBezTo>
                  <a:cubicBezTo>
                    <a:pt x="29" y="2"/>
                    <a:pt x="32" y="3"/>
                    <a:pt x="34" y="6"/>
                  </a:cubicBezTo>
                  <a:cubicBezTo>
                    <a:pt x="36" y="9"/>
                    <a:pt x="37" y="12"/>
                    <a:pt x="37" y="16"/>
                  </a:cubicBezTo>
                  <a:cubicBezTo>
                    <a:pt x="37" y="20"/>
                    <a:pt x="36" y="23"/>
                    <a:pt x="34" y="26"/>
                  </a:cubicBezTo>
                  <a:cubicBezTo>
                    <a:pt x="32" y="29"/>
                    <a:pt x="29" y="30"/>
                    <a:pt x="25" y="31"/>
                  </a:cubicBezTo>
                  <a:cubicBezTo>
                    <a:pt x="23" y="32"/>
                    <a:pt x="17" y="32"/>
                    <a:pt x="10" y="32"/>
                  </a:cubicBezTo>
                  <a:cubicBezTo>
                    <a:pt x="6" y="32"/>
                    <a:pt x="6" y="32"/>
                    <a:pt x="6" y="32"/>
                  </a:cubicBezTo>
                  <a:cubicBezTo>
                    <a:pt x="6" y="60"/>
                    <a:pt x="6" y="60"/>
                    <a:pt x="6" y="60"/>
                  </a:cubicBezTo>
                  <a:cubicBezTo>
                    <a:pt x="0" y="60"/>
                    <a:pt x="0" y="60"/>
                    <a:pt x="0" y="60"/>
                  </a:cubicBezTo>
                  <a:lnTo>
                    <a:pt x="0" y="0"/>
                  </a:lnTo>
                  <a:close/>
                  <a:moveTo>
                    <a:pt x="6" y="6"/>
                  </a:moveTo>
                  <a:cubicBezTo>
                    <a:pt x="6" y="26"/>
                    <a:pt x="6" y="26"/>
                    <a:pt x="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20" y="26"/>
                    <a:pt x="23" y="26"/>
                    <a:pt x="25" y="25"/>
                  </a:cubicBezTo>
                  <a:cubicBezTo>
                    <a:pt x="27" y="25"/>
                    <a:pt x="28" y="23"/>
                    <a:pt x="29" y="22"/>
                  </a:cubicBezTo>
                  <a:cubicBezTo>
                    <a:pt x="31" y="20"/>
                    <a:pt x="31" y="18"/>
                    <a:pt x="31" y="16"/>
                  </a:cubicBezTo>
                  <a:cubicBezTo>
                    <a:pt x="31" y="14"/>
                    <a:pt x="31" y="12"/>
                    <a:pt x="29" y="11"/>
                  </a:cubicBezTo>
                  <a:cubicBezTo>
                    <a:pt x="28" y="9"/>
                    <a:pt x="27" y="8"/>
                    <a:pt x="25" y="7"/>
                  </a:cubicBezTo>
                  <a:cubicBezTo>
                    <a:pt x="23" y="6"/>
                    <a:pt x="20" y="6"/>
                    <a:pt x="16" y="6"/>
                  </a:cubicBezTo>
                  <a:lnTo>
                    <a:pt x="6" y="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02" name="Freeform 108"/>
            <p:cNvSpPr/>
            <p:nvPr/>
          </p:nvSpPr>
          <p:spPr bwMode="auto">
            <a:xfrm>
              <a:off x="2803526" y="2628900"/>
              <a:ext cx="104775" cy="190500"/>
            </a:xfrm>
            <a:custGeom>
              <a:gdLst>
                <a:gd fmla="*/ 0 w 66" name="T0"/>
                <a:gd fmla="*/ 12 h 120" name="T1"/>
                <a:gd fmla="*/ 0 w 66" name="T2"/>
                <a:gd fmla="*/ 0 h 120" name="T3"/>
                <a:gd fmla="*/ 66 w 66" name="T4"/>
                <a:gd fmla="*/ 0 h 120" name="T5"/>
                <a:gd fmla="*/ 66 w 66" name="T6"/>
                <a:gd fmla="*/ 12 h 120" name="T7"/>
                <a:gd fmla="*/ 40 w 66" name="T8"/>
                <a:gd fmla="*/ 12 h 120" name="T9"/>
                <a:gd fmla="*/ 40 w 66" name="T10"/>
                <a:gd fmla="*/ 120 h 120" name="T11"/>
                <a:gd fmla="*/ 28 w 66" name="T12"/>
                <a:gd fmla="*/ 120 h 120" name="T13"/>
                <a:gd fmla="*/ 28 w 66" name="T14"/>
                <a:gd fmla="*/ 12 h 120" name="T15"/>
                <a:gd fmla="*/ 0 w 66" name="T16"/>
                <a:gd fmla="*/ 12 h 120" name="T1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b="b" l="0" r="r" t="0"/>
              <a:pathLst>
                <a:path h="120" w="66">
                  <a:moveTo>
                    <a:pt x="0" y="12"/>
                  </a:moveTo>
                  <a:lnTo>
                    <a:pt x="0" y="0"/>
                  </a:lnTo>
                  <a:lnTo>
                    <a:pt x="66" y="0"/>
                  </a:lnTo>
                  <a:lnTo>
                    <a:pt x="66" y="12"/>
                  </a:lnTo>
                  <a:lnTo>
                    <a:pt x="40" y="12"/>
                  </a:lnTo>
                  <a:lnTo>
                    <a:pt x="40" y="120"/>
                  </a:lnTo>
                  <a:lnTo>
                    <a:pt x="28" y="120"/>
                  </a:lnTo>
                  <a:lnTo>
                    <a:pt x="28" y="12"/>
                  </a:lnTo>
                  <a:lnTo>
                    <a:pt x="0" y="1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03" name="Freeform 109"/>
            <p:cNvSpPr/>
            <p:nvPr/>
          </p:nvSpPr>
          <p:spPr bwMode="auto">
            <a:xfrm>
              <a:off x="2930526" y="2628900"/>
              <a:ext cx="136525" cy="190500"/>
            </a:xfrm>
            <a:custGeom>
              <a:gdLst>
                <a:gd fmla="*/ 0 w 86" name="T0"/>
                <a:gd fmla="*/ 0 h 120" name="T1"/>
                <a:gd fmla="*/ 12 w 86" name="T2"/>
                <a:gd fmla="*/ 0 h 120" name="T3"/>
                <a:gd fmla="*/ 12 w 86" name="T4"/>
                <a:gd fmla="*/ 50 h 120" name="T5"/>
                <a:gd fmla="*/ 74 w 86" name="T6"/>
                <a:gd fmla="*/ 50 h 120" name="T7"/>
                <a:gd fmla="*/ 74 w 86" name="T8"/>
                <a:gd fmla="*/ 0 h 120" name="T9"/>
                <a:gd fmla="*/ 86 w 86" name="T10"/>
                <a:gd fmla="*/ 0 h 120" name="T11"/>
                <a:gd fmla="*/ 86 w 86" name="T12"/>
                <a:gd fmla="*/ 120 h 120" name="T13"/>
                <a:gd fmla="*/ 74 w 86" name="T14"/>
                <a:gd fmla="*/ 120 h 120" name="T15"/>
                <a:gd fmla="*/ 74 w 86" name="T16"/>
                <a:gd fmla="*/ 62 h 120" name="T17"/>
                <a:gd fmla="*/ 12 w 86" name="T18"/>
                <a:gd fmla="*/ 62 h 120" name="T19"/>
                <a:gd fmla="*/ 12 w 86" name="T20"/>
                <a:gd fmla="*/ 120 h 120" name="T21"/>
                <a:gd fmla="*/ 0 w 86" name="T22"/>
                <a:gd fmla="*/ 120 h 120" name="T23"/>
                <a:gd fmla="*/ 0 w 86" name="T24"/>
                <a:gd fmla="*/ 0 h 120" name="T2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b="b" l="0" r="r" t="0"/>
              <a:pathLst>
                <a:path h="120" w="86">
                  <a:moveTo>
                    <a:pt x="0" y="0"/>
                  </a:moveTo>
                  <a:lnTo>
                    <a:pt x="12" y="0"/>
                  </a:lnTo>
                  <a:lnTo>
                    <a:pt x="12" y="50"/>
                  </a:lnTo>
                  <a:lnTo>
                    <a:pt x="74" y="50"/>
                  </a:lnTo>
                  <a:lnTo>
                    <a:pt x="74" y="0"/>
                  </a:lnTo>
                  <a:lnTo>
                    <a:pt x="86" y="0"/>
                  </a:lnTo>
                  <a:lnTo>
                    <a:pt x="86" y="120"/>
                  </a:lnTo>
                  <a:lnTo>
                    <a:pt x="74" y="120"/>
                  </a:lnTo>
                  <a:lnTo>
                    <a:pt x="74" y="62"/>
                  </a:lnTo>
                  <a:lnTo>
                    <a:pt x="12" y="62"/>
                  </a:lnTo>
                  <a:lnTo>
                    <a:pt x="12" y="120"/>
                  </a:lnTo>
                  <a:lnTo>
                    <a:pt x="0" y="1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04" name="Freeform 110"/>
            <p:cNvSpPr/>
            <p:nvPr/>
          </p:nvSpPr>
          <p:spPr bwMode="auto">
            <a:xfrm>
              <a:off x="3105151" y="2628900"/>
              <a:ext cx="111125" cy="190500"/>
            </a:xfrm>
            <a:custGeom>
              <a:gdLst>
                <a:gd fmla="*/ 0 w 70" name="T0"/>
                <a:gd fmla="*/ 0 h 120" name="T1"/>
                <a:gd fmla="*/ 70 w 70" name="T2"/>
                <a:gd fmla="*/ 0 h 120" name="T3"/>
                <a:gd fmla="*/ 70 w 70" name="T4"/>
                <a:gd fmla="*/ 12 h 120" name="T5"/>
                <a:gd fmla="*/ 12 w 70" name="T6"/>
                <a:gd fmla="*/ 12 h 120" name="T7"/>
                <a:gd fmla="*/ 12 w 70" name="T8"/>
                <a:gd fmla="*/ 50 h 120" name="T9"/>
                <a:gd fmla="*/ 70 w 70" name="T10"/>
                <a:gd fmla="*/ 50 h 120" name="T11"/>
                <a:gd fmla="*/ 70 w 70" name="T12"/>
                <a:gd fmla="*/ 62 h 120" name="T13"/>
                <a:gd fmla="*/ 12 w 70" name="T14"/>
                <a:gd fmla="*/ 62 h 120" name="T15"/>
                <a:gd fmla="*/ 12 w 70" name="T16"/>
                <a:gd fmla="*/ 108 h 120" name="T17"/>
                <a:gd fmla="*/ 70 w 70" name="T18"/>
                <a:gd fmla="*/ 108 h 120" name="T19"/>
                <a:gd fmla="*/ 70 w 70" name="T20"/>
                <a:gd fmla="*/ 120 h 120" name="T21"/>
                <a:gd fmla="*/ 0 w 70" name="T22"/>
                <a:gd fmla="*/ 120 h 120" name="T23"/>
                <a:gd fmla="*/ 0 w 70" name="T24"/>
                <a:gd fmla="*/ 0 h 120" name="T2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b="b" l="0" r="r" t="0"/>
              <a:pathLst>
                <a:path h="120" w="70">
                  <a:moveTo>
                    <a:pt x="0" y="0"/>
                  </a:moveTo>
                  <a:lnTo>
                    <a:pt x="70" y="0"/>
                  </a:lnTo>
                  <a:lnTo>
                    <a:pt x="70" y="12"/>
                  </a:lnTo>
                  <a:lnTo>
                    <a:pt x="12" y="12"/>
                  </a:lnTo>
                  <a:lnTo>
                    <a:pt x="12" y="50"/>
                  </a:lnTo>
                  <a:lnTo>
                    <a:pt x="70" y="50"/>
                  </a:lnTo>
                  <a:lnTo>
                    <a:pt x="70" y="62"/>
                  </a:lnTo>
                  <a:lnTo>
                    <a:pt x="12" y="62"/>
                  </a:lnTo>
                  <a:lnTo>
                    <a:pt x="12" y="108"/>
                  </a:lnTo>
                  <a:lnTo>
                    <a:pt x="70" y="108"/>
                  </a:lnTo>
                  <a:lnTo>
                    <a:pt x="70" y="120"/>
                  </a:lnTo>
                  <a:lnTo>
                    <a:pt x="0" y="1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05" name="Freeform 111"/>
            <p:cNvSpPr/>
            <p:nvPr/>
          </p:nvSpPr>
          <p:spPr bwMode="auto">
            <a:xfrm>
              <a:off x="2403476" y="2886075"/>
              <a:ext cx="206375" cy="203200"/>
            </a:xfrm>
            <a:custGeom>
              <a:gdLst>
                <a:gd fmla="*/ 61 w 65" name="T0"/>
                <a:gd fmla="*/ 12 h 64" name="T1"/>
                <a:gd fmla="*/ 56 w 65" name="T2"/>
                <a:gd fmla="*/ 17 h 64" name="T3"/>
                <a:gd fmla="*/ 45 w 65" name="T4"/>
                <a:gd fmla="*/ 9 h 64" name="T5"/>
                <a:gd fmla="*/ 34 w 65" name="T6"/>
                <a:gd fmla="*/ 6 h 64" name="T7"/>
                <a:gd fmla="*/ 20 w 65" name="T8"/>
                <a:gd fmla="*/ 10 h 64" name="T9"/>
                <a:gd fmla="*/ 10 w 65" name="T10"/>
                <a:gd fmla="*/ 19 h 64" name="T11"/>
                <a:gd fmla="*/ 7 w 65" name="T12"/>
                <a:gd fmla="*/ 32 h 64" name="T13"/>
                <a:gd fmla="*/ 10 w 65" name="T14"/>
                <a:gd fmla="*/ 45 h 64" name="T15"/>
                <a:gd fmla="*/ 20 w 65" name="T16"/>
                <a:gd fmla="*/ 55 h 64" name="T17"/>
                <a:gd fmla="*/ 34 w 65" name="T18"/>
                <a:gd fmla="*/ 58 h 64" name="T19"/>
                <a:gd fmla="*/ 50 w 65" name="T20"/>
                <a:gd fmla="*/ 53 h 64" name="T21"/>
                <a:gd fmla="*/ 58 w 65" name="T22"/>
                <a:gd fmla="*/ 39 h 64" name="T23"/>
                <a:gd fmla="*/ 39 w 65" name="T24"/>
                <a:gd fmla="*/ 39 h 64" name="T25"/>
                <a:gd fmla="*/ 39 w 65" name="T26"/>
                <a:gd fmla="*/ 33 h 64" name="T27"/>
                <a:gd fmla="*/ 65 w 65" name="T28"/>
                <a:gd fmla="*/ 33 h 64" name="T29"/>
                <a:gd fmla="*/ 56 w 65" name="T30"/>
                <a:gd fmla="*/ 56 h 64" name="T31"/>
                <a:gd fmla="*/ 34 w 65" name="T32"/>
                <a:gd fmla="*/ 64 h 64" name="T33"/>
                <a:gd fmla="*/ 8 w 65" name="T34"/>
                <a:gd fmla="*/ 52 h 64" name="T35"/>
                <a:gd fmla="*/ 0 w 65" name="T36"/>
                <a:gd fmla="*/ 32 h 64" name="T37"/>
                <a:gd fmla="*/ 5 w 65" name="T38"/>
                <a:gd fmla="*/ 16 h 64" name="T39"/>
                <a:gd fmla="*/ 16 w 65" name="T40"/>
                <a:gd fmla="*/ 5 h 64" name="T41"/>
                <a:gd fmla="*/ 33 w 65" name="T42"/>
                <a:gd fmla="*/ 0 h 64" name="T43"/>
                <a:gd fmla="*/ 48 w 65" name="T44"/>
                <a:gd fmla="*/ 3 h 64" name="T45"/>
                <a:gd fmla="*/ 61 w 65" name="T46"/>
                <a:gd fmla="*/ 12 h 64" name="T4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b="b" l="0" r="r" t="0"/>
              <a:pathLst>
                <a:path h="64" w="65">
                  <a:moveTo>
                    <a:pt x="61" y="12"/>
                  </a:moveTo>
                  <a:cubicBezTo>
                    <a:pt x="56" y="17"/>
                    <a:pt x="56" y="17"/>
                    <a:pt x="56" y="17"/>
                  </a:cubicBezTo>
                  <a:cubicBezTo>
                    <a:pt x="53" y="13"/>
                    <a:pt x="49" y="11"/>
                    <a:pt x="45" y="9"/>
                  </a:cubicBezTo>
                  <a:cubicBezTo>
                    <a:pt x="41" y="7"/>
                    <a:pt x="37" y="6"/>
                    <a:pt x="34" y="6"/>
                  </a:cubicBezTo>
                  <a:cubicBezTo>
                    <a:pt x="29" y="6"/>
                    <a:pt x="24" y="8"/>
                    <a:pt x="20" y="10"/>
                  </a:cubicBezTo>
                  <a:cubicBezTo>
                    <a:pt x="16" y="12"/>
                    <a:pt x="12" y="15"/>
                    <a:pt x="10" y="19"/>
                  </a:cubicBezTo>
                  <a:cubicBezTo>
                    <a:pt x="8" y="23"/>
                    <a:pt x="7" y="28"/>
                    <a:pt x="7" y="32"/>
                  </a:cubicBezTo>
                  <a:cubicBezTo>
                    <a:pt x="7" y="37"/>
                    <a:pt x="8" y="41"/>
                    <a:pt x="10" y="45"/>
                  </a:cubicBezTo>
                  <a:cubicBezTo>
                    <a:pt x="13" y="49"/>
                    <a:pt x="16" y="52"/>
                    <a:pt x="20" y="55"/>
                  </a:cubicBezTo>
                  <a:cubicBezTo>
                    <a:pt x="25" y="57"/>
                    <a:pt x="29" y="58"/>
                    <a:pt x="34" y="58"/>
                  </a:cubicBezTo>
                  <a:cubicBezTo>
                    <a:pt x="41" y="58"/>
                    <a:pt x="46" y="56"/>
                    <a:pt x="50" y="53"/>
                  </a:cubicBezTo>
                  <a:cubicBezTo>
                    <a:pt x="55" y="49"/>
                    <a:pt x="57" y="45"/>
                    <a:pt x="58" y="39"/>
                  </a:cubicBezTo>
                  <a:cubicBezTo>
                    <a:pt x="39" y="39"/>
                    <a:pt x="39" y="39"/>
                    <a:pt x="39" y="39"/>
                  </a:cubicBezTo>
                  <a:cubicBezTo>
                    <a:pt x="39" y="33"/>
                    <a:pt x="39" y="33"/>
                    <a:pt x="39" y="33"/>
                  </a:cubicBezTo>
                  <a:cubicBezTo>
                    <a:pt x="65" y="33"/>
                    <a:pt x="65" y="33"/>
                    <a:pt x="65" y="33"/>
                  </a:cubicBezTo>
                  <a:cubicBezTo>
                    <a:pt x="65" y="43"/>
                    <a:pt x="62" y="50"/>
                    <a:pt x="56" y="56"/>
                  </a:cubicBezTo>
                  <a:cubicBezTo>
                    <a:pt x="51" y="61"/>
                    <a:pt x="43" y="64"/>
                    <a:pt x="34" y="64"/>
                  </a:cubicBezTo>
                  <a:cubicBezTo>
                    <a:pt x="23" y="64"/>
                    <a:pt x="14" y="60"/>
                    <a:pt x="8" y="52"/>
                  </a:cubicBezTo>
                  <a:cubicBezTo>
                    <a:pt x="3" y="47"/>
                    <a:pt x="0" y="40"/>
                    <a:pt x="0" y="32"/>
                  </a:cubicBezTo>
                  <a:cubicBezTo>
                    <a:pt x="0" y="26"/>
                    <a:pt x="2" y="21"/>
                    <a:pt x="5" y="16"/>
                  </a:cubicBezTo>
                  <a:cubicBezTo>
                    <a:pt x="7" y="11"/>
                    <a:pt x="11" y="7"/>
                    <a:pt x="16" y="5"/>
                  </a:cubicBezTo>
                  <a:cubicBezTo>
                    <a:pt x="21" y="2"/>
                    <a:pt x="27" y="0"/>
                    <a:pt x="33" y="0"/>
                  </a:cubicBezTo>
                  <a:cubicBezTo>
                    <a:pt x="39" y="0"/>
                    <a:pt x="43" y="1"/>
                    <a:pt x="48" y="3"/>
                  </a:cubicBezTo>
                  <a:cubicBezTo>
                    <a:pt x="52" y="5"/>
                    <a:pt x="57" y="8"/>
                    <a:pt x="61" y="12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06" name="Freeform 112"/>
            <p:cNvSpPr>
              <a:spLocks noEditPoints="1"/>
            </p:cNvSpPr>
            <p:nvPr/>
          </p:nvSpPr>
          <p:spPr bwMode="auto">
            <a:xfrm>
              <a:off x="2628901" y="2886075"/>
              <a:ext cx="203200" cy="203200"/>
            </a:xfrm>
            <a:custGeom>
              <a:gdLst>
                <a:gd fmla="*/ 32 w 64" name="T0"/>
                <a:gd fmla="*/ 0 h 64" name="T1"/>
                <a:gd fmla="*/ 55 w 64" name="T2"/>
                <a:gd fmla="*/ 10 h 64" name="T3"/>
                <a:gd fmla="*/ 64 w 64" name="T4"/>
                <a:gd fmla="*/ 32 h 64" name="T5"/>
                <a:gd fmla="*/ 55 w 64" name="T6"/>
                <a:gd fmla="*/ 55 h 64" name="T7"/>
                <a:gd fmla="*/ 32 w 64" name="T8"/>
                <a:gd fmla="*/ 64 h 64" name="T9"/>
                <a:gd fmla="*/ 10 w 64" name="T10"/>
                <a:gd fmla="*/ 55 h 64" name="T11"/>
                <a:gd fmla="*/ 0 w 64" name="T12"/>
                <a:gd fmla="*/ 32 h 64" name="T13"/>
                <a:gd fmla="*/ 5 w 64" name="T14"/>
                <a:gd fmla="*/ 16 h 64" name="T15"/>
                <a:gd fmla="*/ 16 w 64" name="T16"/>
                <a:gd fmla="*/ 5 h 64" name="T17"/>
                <a:gd fmla="*/ 32 w 64" name="T18"/>
                <a:gd fmla="*/ 0 h 64" name="T19"/>
                <a:gd fmla="*/ 32 w 64" name="T20"/>
                <a:gd fmla="*/ 6 h 64" name="T21"/>
                <a:gd fmla="*/ 19 w 64" name="T22"/>
                <a:gd fmla="*/ 10 h 64" name="T23"/>
                <a:gd fmla="*/ 10 w 64" name="T24"/>
                <a:gd fmla="*/ 19 h 64" name="T25"/>
                <a:gd fmla="*/ 7 w 64" name="T26"/>
                <a:gd fmla="*/ 32 h 64" name="T27"/>
                <a:gd fmla="*/ 14 w 64" name="T28"/>
                <a:gd fmla="*/ 51 h 64" name="T29"/>
                <a:gd fmla="*/ 32 w 64" name="T30"/>
                <a:gd fmla="*/ 58 h 64" name="T31"/>
                <a:gd fmla="*/ 45 w 64" name="T32"/>
                <a:gd fmla="*/ 55 h 64" name="T33"/>
                <a:gd fmla="*/ 54 w 64" name="T34"/>
                <a:gd fmla="*/ 45 h 64" name="T35"/>
                <a:gd fmla="*/ 58 w 64" name="T36"/>
                <a:gd fmla="*/ 32 h 64" name="T37"/>
                <a:gd fmla="*/ 54 w 64" name="T38"/>
                <a:gd fmla="*/ 19 h 64" name="T39"/>
                <a:gd fmla="*/ 45 w 64" name="T40"/>
                <a:gd fmla="*/ 10 h 64" name="T41"/>
                <a:gd fmla="*/ 32 w 64" name="T42"/>
                <a:gd fmla="*/ 6 h 64" name="T4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b="b" l="0" r="r" t="0"/>
              <a:pathLst>
                <a:path h="64" w="64">
                  <a:moveTo>
                    <a:pt x="32" y="0"/>
                  </a:moveTo>
                  <a:cubicBezTo>
                    <a:pt x="41" y="0"/>
                    <a:pt x="49" y="4"/>
                    <a:pt x="55" y="10"/>
                  </a:cubicBezTo>
                  <a:cubicBezTo>
                    <a:pt x="61" y="16"/>
                    <a:pt x="64" y="23"/>
                    <a:pt x="64" y="32"/>
                  </a:cubicBezTo>
                  <a:cubicBezTo>
                    <a:pt x="64" y="41"/>
                    <a:pt x="61" y="48"/>
                    <a:pt x="55" y="55"/>
                  </a:cubicBezTo>
                  <a:cubicBezTo>
                    <a:pt x="49" y="61"/>
                    <a:pt x="41" y="64"/>
                    <a:pt x="32" y="64"/>
                  </a:cubicBezTo>
                  <a:cubicBezTo>
                    <a:pt x="23" y="64"/>
                    <a:pt x="16" y="61"/>
                    <a:pt x="10" y="55"/>
                  </a:cubicBezTo>
                  <a:cubicBezTo>
                    <a:pt x="3" y="49"/>
                    <a:pt x="0" y="41"/>
                    <a:pt x="0" y="32"/>
                  </a:cubicBezTo>
                  <a:cubicBezTo>
                    <a:pt x="0" y="27"/>
                    <a:pt x="2" y="21"/>
                    <a:pt x="5" y="16"/>
                  </a:cubicBezTo>
                  <a:cubicBezTo>
                    <a:pt x="7" y="11"/>
                    <a:pt x="11" y="7"/>
                    <a:pt x="16" y="5"/>
                  </a:cubicBezTo>
                  <a:cubicBezTo>
                    <a:pt x="21" y="2"/>
                    <a:pt x="26" y="0"/>
                    <a:pt x="32" y="0"/>
                  </a:cubicBezTo>
                  <a:close/>
                  <a:moveTo>
                    <a:pt x="32" y="6"/>
                  </a:moveTo>
                  <a:cubicBezTo>
                    <a:pt x="28" y="6"/>
                    <a:pt x="23" y="8"/>
                    <a:pt x="19" y="10"/>
                  </a:cubicBezTo>
                  <a:cubicBezTo>
                    <a:pt x="15" y="12"/>
                    <a:pt x="12" y="15"/>
                    <a:pt x="10" y="19"/>
                  </a:cubicBezTo>
                  <a:cubicBezTo>
                    <a:pt x="8" y="23"/>
                    <a:pt x="7" y="28"/>
                    <a:pt x="7" y="32"/>
                  </a:cubicBezTo>
                  <a:cubicBezTo>
                    <a:pt x="7" y="40"/>
                    <a:pt x="9" y="46"/>
                    <a:pt x="14" y="51"/>
                  </a:cubicBezTo>
                  <a:cubicBezTo>
                    <a:pt x="19" y="56"/>
                    <a:pt x="25" y="58"/>
                    <a:pt x="32" y="58"/>
                  </a:cubicBezTo>
                  <a:cubicBezTo>
                    <a:pt x="37" y="58"/>
                    <a:pt x="41" y="57"/>
                    <a:pt x="45" y="55"/>
                  </a:cubicBezTo>
                  <a:cubicBezTo>
                    <a:pt x="49" y="52"/>
                    <a:pt x="52" y="49"/>
                    <a:pt x="54" y="45"/>
                  </a:cubicBezTo>
                  <a:cubicBezTo>
                    <a:pt x="57" y="41"/>
                    <a:pt x="58" y="37"/>
                    <a:pt x="58" y="32"/>
                  </a:cubicBezTo>
                  <a:cubicBezTo>
                    <a:pt x="58" y="27"/>
                    <a:pt x="57" y="23"/>
                    <a:pt x="54" y="19"/>
                  </a:cubicBezTo>
                  <a:cubicBezTo>
                    <a:pt x="52" y="15"/>
                    <a:pt x="49" y="12"/>
                    <a:pt x="45" y="10"/>
                  </a:cubicBezTo>
                  <a:cubicBezTo>
                    <a:pt x="41" y="8"/>
                    <a:pt x="37" y="6"/>
                    <a:pt x="32" y="6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07" name="Freeform 113"/>
            <p:cNvSpPr>
              <a:spLocks noEditPoints="1"/>
            </p:cNvSpPr>
            <p:nvPr/>
          </p:nvSpPr>
          <p:spPr bwMode="auto">
            <a:xfrm>
              <a:off x="2854326" y="2886075"/>
              <a:ext cx="203200" cy="203200"/>
            </a:xfrm>
            <a:custGeom>
              <a:gdLst>
                <a:gd fmla="*/ 32 w 64" name="T0"/>
                <a:gd fmla="*/ 0 h 64" name="T1"/>
                <a:gd fmla="*/ 55 w 64" name="T2"/>
                <a:gd fmla="*/ 10 h 64" name="T3"/>
                <a:gd fmla="*/ 64 w 64" name="T4"/>
                <a:gd fmla="*/ 32 h 64" name="T5"/>
                <a:gd fmla="*/ 55 w 64" name="T6"/>
                <a:gd fmla="*/ 55 h 64" name="T7"/>
                <a:gd fmla="*/ 32 w 64" name="T8"/>
                <a:gd fmla="*/ 64 h 64" name="T9"/>
                <a:gd fmla="*/ 9 w 64" name="T10"/>
                <a:gd fmla="*/ 55 h 64" name="T11"/>
                <a:gd fmla="*/ 0 w 64" name="T12"/>
                <a:gd fmla="*/ 32 h 64" name="T13"/>
                <a:gd fmla="*/ 4 w 64" name="T14"/>
                <a:gd fmla="*/ 16 h 64" name="T15"/>
                <a:gd fmla="*/ 16 w 64" name="T16"/>
                <a:gd fmla="*/ 5 h 64" name="T17"/>
                <a:gd fmla="*/ 32 w 64" name="T18"/>
                <a:gd fmla="*/ 0 h 64" name="T19"/>
                <a:gd fmla="*/ 32 w 64" name="T20"/>
                <a:gd fmla="*/ 6 h 64" name="T21"/>
                <a:gd fmla="*/ 19 w 64" name="T22"/>
                <a:gd fmla="*/ 10 h 64" name="T23"/>
                <a:gd fmla="*/ 10 w 64" name="T24"/>
                <a:gd fmla="*/ 19 h 64" name="T25"/>
                <a:gd fmla="*/ 6 w 64" name="T26"/>
                <a:gd fmla="*/ 32 h 64" name="T27"/>
                <a:gd fmla="*/ 14 w 64" name="T28"/>
                <a:gd fmla="*/ 51 h 64" name="T29"/>
                <a:gd fmla="*/ 32 w 64" name="T30"/>
                <a:gd fmla="*/ 58 h 64" name="T31"/>
                <a:gd fmla="*/ 45 w 64" name="T32"/>
                <a:gd fmla="*/ 55 h 64" name="T33"/>
                <a:gd fmla="*/ 54 w 64" name="T34"/>
                <a:gd fmla="*/ 45 h 64" name="T35"/>
                <a:gd fmla="*/ 58 w 64" name="T36"/>
                <a:gd fmla="*/ 32 h 64" name="T37"/>
                <a:gd fmla="*/ 54 w 64" name="T38"/>
                <a:gd fmla="*/ 19 h 64" name="T39"/>
                <a:gd fmla="*/ 45 w 64" name="T40"/>
                <a:gd fmla="*/ 10 h 64" name="T41"/>
                <a:gd fmla="*/ 32 w 64" name="T42"/>
                <a:gd fmla="*/ 6 h 64" name="T4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b="b" l="0" r="r" t="0"/>
              <a:pathLst>
                <a:path h="64" w="64">
                  <a:moveTo>
                    <a:pt x="32" y="0"/>
                  </a:moveTo>
                  <a:cubicBezTo>
                    <a:pt x="41" y="0"/>
                    <a:pt x="48" y="4"/>
                    <a:pt x="55" y="10"/>
                  </a:cubicBezTo>
                  <a:cubicBezTo>
                    <a:pt x="61" y="16"/>
                    <a:pt x="64" y="23"/>
                    <a:pt x="64" y="32"/>
                  </a:cubicBezTo>
                  <a:cubicBezTo>
                    <a:pt x="64" y="41"/>
                    <a:pt x="61" y="48"/>
                    <a:pt x="55" y="55"/>
                  </a:cubicBezTo>
                  <a:cubicBezTo>
                    <a:pt x="48" y="61"/>
                    <a:pt x="41" y="64"/>
                    <a:pt x="32" y="64"/>
                  </a:cubicBezTo>
                  <a:cubicBezTo>
                    <a:pt x="23" y="64"/>
                    <a:pt x="16" y="61"/>
                    <a:pt x="9" y="55"/>
                  </a:cubicBezTo>
                  <a:cubicBezTo>
                    <a:pt x="3" y="49"/>
                    <a:pt x="0" y="41"/>
                    <a:pt x="0" y="32"/>
                  </a:cubicBezTo>
                  <a:cubicBezTo>
                    <a:pt x="0" y="27"/>
                    <a:pt x="2" y="21"/>
                    <a:pt x="4" y="16"/>
                  </a:cubicBezTo>
                  <a:cubicBezTo>
                    <a:pt x="7" y="11"/>
                    <a:pt x="11" y="7"/>
                    <a:pt x="16" y="5"/>
                  </a:cubicBezTo>
                  <a:cubicBezTo>
                    <a:pt x="21" y="2"/>
                    <a:pt x="26" y="0"/>
                    <a:pt x="32" y="0"/>
                  </a:cubicBezTo>
                  <a:close/>
                  <a:moveTo>
                    <a:pt x="32" y="6"/>
                  </a:moveTo>
                  <a:cubicBezTo>
                    <a:pt x="27" y="6"/>
                    <a:pt x="23" y="8"/>
                    <a:pt x="19" y="10"/>
                  </a:cubicBezTo>
                  <a:cubicBezTo>
                    <a:pt x="15" y="12"/>
                    <a:pt x="12" y="15"/>
                    <a:pt x="10" y="19"/>
                  </a:cubicBezTo>
                  <a:cubicBezTo>
                    <a:pt x="8" y="23"/>
                    <a:pt x="6" y="28"/>
                    <a:pt x="6" y="32"/>
                  </a:cubicBezTo>
                  <a:cubicBezTo>
                    <a:pt x="6" y="40"/>
                    <a:pt x="9" y="46"/>
                    <a:pt x="14" y="51"/>
                  </a:cubicBezTo>
                  <a:cubicBezTo>
                    <a:pt x="19" y="56"/>
                    <a:pt x="25" y="58"/>
                    <a:pt x="32" y="58"/>
                  </a:cubicBezTo>
                  <a:cubicBezTo>
                    <a:pt x="37" y="58"/>
                    <a:pt x="41" y="57"/>
                    <a:pt x="45" y="55"/>
                  </a:cubicBezTo>
                  <a:cubicBezTo>
                    <a:pt x="49" y="52"/>
                    <a:pt x="52" y="49"/>
                    <a:pt x="54" y="45"/>
                  </a:cubicBezTo>
                  <a:cubicBezTo>
                    <a:pt x="56" y="41"/>
                    <a:pt x="58" y="37"/>
                    <a:pt x="58" y="32"/>
                  </a:cubicBezTo>
                  <a:cubicBezTo>
                    <a:pt x="58" y="27"/>
                    <a:pt x="56" y="23"/>
                    <a:pt x="54" y="19"/>
                  </a:cubicBezTo>
                  <a:cubicBezTo>
                    <a:pt x="52" y="15"/>
                    <a:pt x="49" y="12"/>
                    <a:pt x="45" y="10"/>
                  </a:cubicBezTo>
                  <a:cubicBezTo>
                    <a:pt x="41" y="8"/>
                    <a:pt x="36" y="6"/>
                    <a:pt x="32" y="6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08" name="Freeform 114"/>
            <p:cNvSpPr>
              <a:spLocks noEditPoints="1"/>
            </p:cNvSpPr>
            <p:nvPr/>
          </p:nvSpPr>
          <p:spPr bwMode="auto">
            <a:xfrm>
              <a:off x="3089276" y="2892425"/>
              <a:ext cx="161925" cy="190500"/>
            </a:xfrm>
            <a:custGeom>
              <a:gdLst>
                <a:gd fmla="*/ 0 w 51" name="T0"/>
                <a:gd fmla="*/ 60 h 60" name="T1"/>
                <a:gd fmla="*/ 0 w 51" name="T2"/>
                <a:gd fmla="*/ 0 h 60" name="T3"/>
                <a:gd fmla="*/ 12 w 51" name="T4"/>
                <a:gd fmla="*/ 0 h 60" name="T5"/>
                <a:gd fmla="*/ 32 w 51" name="T6"/>
                <a:gd fmla="*/ 2 h 60" name="T7"/>
                <a:gd fmla="*/ 46 w 51" name="T8"/>
                <a:gd fmla="*/ 13 h 60" name="T9"/>
                <a:gd fmla="*/ 51 w 51" name="T10"/>
                <a:gd fmla="*/ 31 h 60" name="T11"/>
                <a:gd fmla="*/ 47 w 51" name="T12"/>
                <a:gd fmla="*/ 47 h 60" name="T13"/>
                <a:gd fmla="*/ 37 w 51" name="T14"/>
                <a:gd fmla="*/ 57 h 60" name="T15"/>
                <a:gd fmla="*/ 19 w 51" name="T16"/>
                <a:gd fmla="*/ 60 h 60" name="T17"/>
                <a:gd fmla="*/ 0 w 51" name="T18"/>
                <a:gd fmla="*/ 60 h 60" name="T19"/>
                <a:gd fmla="*/ 6 w 51" name="T20"/>
                <a:gd fmla="*/ 55 h 60" name="T21"/>
                <a:gd fmla="*/ 13 w 51" name="T22"/>
                <a:gd fmla="*/ 55 h 60" name="T23"/>
                <a:gd fmla="*/ 30 w 51" name="T24"/>
                <a:gd fmla="*/ 53 h 60" name="T25"/>
                <a:gd fmla="*/ 41 w 51" name="T26"/>
                <a:gd fmla="*/ 45 h 60" name="T27"/>
                <a:gd fmla="*/ 45 w 51" name="T28"/>
                <a:gd fmla="*/ 31 h 60" name="T29"/>
                <a:gd fmla="*/ 40 w 51" name="T30"/>
                <a:gd fmla="*/ 16 h 60" name="T31"/>
                <a:gd fmla="*/ 29 w 51" name="T32"/>
                <a:gd fmla="*/ 8 h 60" name="T33"/>
                <a:gd fmla="*/ 10 w 51" name="T34"/>
                <a:gd fmla="*/ 6 h 60" name="T35"/>
                <a:gd fmla="*/ 6 w 51" name="T36"/>
                <a:gd fmla="*/ 6 h 60" name="T37"/>
                <a:gd fmla="*/ 6 w 51" name="T38"/>
                <a:gd fmla="*/ 55 h 60" name="T3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b="b" l="0" r="r" t="0"/>
              <a:pathLst>
                <a:path h="60" w="51">
                  <a:moveTo>
                    <a:pt x="0" y="6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21" y="0"/>
                    <a:pt x="28" y="1"/>
                    <a:pt x="32" y="2"/>
                  </a:cubicBezTo>
                  <a:cubicBezTo>
                    <a:pt x="38" y="4"/>
                    <a:pt x="42" y="8"/>
                    <a:pt x="46" y="13"/>
                  </a:cubicBezTo>
                  <a:cubicBezTo>
                    <a:pt x="49" y="18"/>
                    <a:pt x="51" y="24"/>
                    <a:pt x="51" y="31"/>
                  </a:cubicBezTo>
                  <a:cubicBezTo>
                    <a:pt x="51" y="37"/>
                    <a:pt x="49" y="42"/>
                    <a:pt x="47" y="47"/>
                  </a:cubicBezTo>
                  <a:cubicBezTo>
                    <a:pt x="44" y="51"/>
                    <a:pt x="41" y="55"/>
                    <a:pt x="37" y="57"/>
                  </a:cubicBezTo>
                  <a:cubicBezTo>
                    <a:pt x="32" y="59"/>
                    <a:pt x="27" y="60"/>
                    <a:pt x="19" y="60"/>
                  </a:cubicBezTo>
                  <a:lnTo>
                    <a:pt x="0" y="60"/>
                  </a:lnTo>
                  <a:close/>
                  <a:moveTo>
                    <a:pt x="6" y="55"/>
                  </a:moveTo>
                  <a:cubicBezTo>
                    <a:pt x="13" y="55"/>
                    <a:pt x="13" y="55"/>
                    <a:pt x="13" y="55"/>
                  </a:cubicBezTo>
                  <a:cubicBezTo>
                    <a:pt x="21" y="55"/>
                    <a:pt x="27" y="54"/>
                    <a:pt x="30" y="53"/>
                  </a:cubicBezTo>
                  <a:cubicBezTo>
                    <a:pt x="34" y="52"/>
                    <a:pt x="38" y="49"/>
                    <a:pt x="41" y="45"/>
                  </a:cubicBezTo>
                  <a:cubicBezTo>
                    <a:pt x="43" y="41"/>
                    <a:pt x="45" y="37"/>
                    <a:pt x="45" y="31"/>
                  </a:cubicBezTo>
                  <a:cubicBezTo>
                    <a:pt x="45" y="25"/>
                    <a:pt x="43" y="20"/>
                    <a:pt x="40" y="16"/>
                  </a:cubicBezTo>
                  <a:cubicBezTo>
                    <a:pt x="37" y="12"/>
                    <a:pt x="34" y="9"/>
                    <a:pt x="29" y="8"/>
                  </a:cubicBezTo>
                  <a:cubicBezTo>
                    <a:pt x="25" y="6"/>
                    <a:pt x="19" y="6"/>
                    <a:pt x="10" y="6"/>
                  </a:cubicBezTo>
                  <a:cubicBezTo>
                    <a:pt x="6" y="6"/>
                    <a:pt x="6" y="6"/>
                    <a:pt x="6" y="6"/>
                  </a:cubicBezTo>
                  <a:lnTo>
                    <a:pt x="6" y="5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09" name="Freeform 115"/>
            <p:cNvSpPr/>
            <p:nvPr/>
          </p:nvSpPr>
          <p:spPr bwMode="auto">
            <a:xfrm>
              <a:off x="2441576" y="3155950"/>
              <a:ext cx="231775" cy="190500"/>
            </a:xfrm>
            <a:custGeom>
              <a:gdLst>
                <a:gd fmla="*/ 0 w 146" name="T0"/>
                <a:gd fmla="*/ 0 h 120" name="T1"/>
                <a:gd fmla="*/ 12 w 146" name="T2"/>
                <a:gd fmla="*/ 0 h 120" name="T3"/>
                <a:gd fmla="*/ 38 w 146" name="T4"/>
                <a:gd fmla="*/ 86 h 120" name="T5"/>
                <a:gd fmla="*/ 72 w 146" name="T6"/>
                <a:gd fmla="*/ 0 h 120" name="T7"/>
                <a:gd fmla="*/ 74 w 146" name="T8"/>
                <a:gd fmla="*/ 0 h 120" name="T9"/>
                <a:gd fmla="*/ 108 w 146" name="T10"/>
                <a:gd fmla="*/ 86 h 120" name="T11"/>
                <a:gd fmla="*/ 134 w 146" name="T12"/>
                <a:gd fmla="*/ 0 h 120" name="T13"/>
                <a:gd fmla="*/ 146 w 146" name="T14"/>
                <a:gd fmla="*/ 0 h 120" name="T15"/>
                <a:gd fmla="*/ 112 w 146" name="T16"/>
                <a:gd fmla="*/ 120 h 120" name="T17"/>
                <a:gd fmla="*/ 110 w 146" name="T18"/>
                <a:gd fmla="*/ 120 h 120" name="T19"/>
                <a:gd fmla="*/ 74 w 146" name="T20"/>
                <a:gd fmla="*/ 30 h 120" name="T21"/>
                <a:gd fmla="*/ 38 w 146" name="T22"/>
                <a:gd fmla="*/ 120 h 120" name="T23"/>
                <a:gd fmla="*/ 34 w 146" name="T24"/>
                <a:gd fmla="*/ 120 h 120" name="T25"/>
                <a:gd fmla="*/ 0 w 146" name="T26"/>
                <a:gd fmla="*/ 0 h 120" name="T2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b="b" l="0" r="r" t="0"/>
              <a:pathLst>
                <a:path h="120" w="146">
                  <a:moveTo>
                    <a:pt x="0" y="0"/>
                  </a:moveTo>
                  <a:lnTo>
                    <a:pt x="12" y="0"/>
                  </a:lnTo>
                  <a:lnTo>
                    <a:pt x="38" y="86"/>
                  </a:lnTo>
                  <a:lnTo>
                    <a:pt x="72" y="0"/>
                  </a:lnTo>
                  <a:lnTo>
                    <a:pt x="74" y="0"/>
                  </a:lnTo>
                  <a:lnTo>
                    <a:pt x="108" y="86"/>
                  </a:lnTo>
                  <a:lnTo>
                    <a:pt x="134" y="0"/>
                  </a:lnTo>
                  <a:lnTo>
                    <a:pt x="146" y="0"/>
                  </a:lnTo>
                  <a:lnTo>
                    <a:pt x="112" y="120"/>
                  </a:lnTo>
                  <a:lnTo>
                    <a:pt x="110" y="120"/>
                  </a:lnTo>
                  <a:lnTo>
                    <a:pt x="74" y="30"/>
                  </a:lnTo>
                  <a:lnTo>
                    <a:pt x="38" y="120"/>
                  </a:lnTo>
                  <a:lnTo>
                    <a:pt x="34" y="1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10" name="Freeform 116"/>
            <p:cNvSpPr>
              <a:spLocks noEditPoints="1"/>
            </p:cNvSpPr>
            <p:nvPr/>
          </p:nvSpPr>
          <p:spPr bwMode="auto">
            <a:xfrm>
              <a:off x="2695576" y="3149600"/>
              <a:ext cx="200025" cy="203200"/>
            </a:xfrm>
            <a:custGeom>
              <a:gdLst>
                <a:gd fmla="*/ 31 w 63" name="T0"/>
                <a:gd fmla="*/ 0 h 64" name="T1"/>
                <a:gd fmla="*/ 54 w 63" name="T2"/>
                <a:gd fmla="*/ 10 h 64" name="T3"/>
                <a:gd fmla="*/ 63 w 63" name="T4"/>
                <a:gd fmla="*/ 32 h 64" name="T5"/>
                <a:gd fmla="*/ 54 w 63" name="T6"/>
                <a:gd fmla="*/ 55 h 64" name="T7"/>
                <a:gd fmla="*/ 31 w 63" name="T8"/>
                <a:gd fmla="*/ 64 h 64" name="T9"/>
                <a:gd fmla="*/ 9 w 63" name="T10"/>
                <a:gd fmla="*/ 55 h 64" name="T11"/>
                <a:gd fmla="*/ 0 w 63" name="T12"/>
                <a:gd fmla="*/ 32 h 64" name="T13"/>
                <a:gd fmla="*/ 4 w 63" name="T14"/>
                <a:gd fmla="*/ 16 h 64" name="T15"/>
                <a:gd fmla="*/ 15 w 63" name="T16"/>
                <a:gd fmla="*/ 5 h 64" name="T17"/>
                <a:gd fmla="*/ 31 w 63" name="T18"/>
                <a:gd fmla="*/ 0 h 64" name="T19"/>
                <a:gd fmla="*/ 31 w 63" name="T20"/>
                <a:gd fmla="*/ 6 h 64" name="T21"/>
                <a:gd fmla="*/ 19 w 63" name="T22"/>
                <a:gd fmla="*/ 10 h 64" name="T23"/>
                <a:gd fmla="*/ 9 w 63" name="T24"/>
                <a:gd fmla="*/ 19 h 64" name="T25"/>
                <a:gd fmla="*/ 6 w 63" name="T26"/>
                <a:gd fmla="*/ 32 h 64" name="T27"/>
                <a:gd fmla="*/ 13 w 63" name="T28"/>
                <a:gd fmla="*/ 51 h 64" name="T29"/>
                <a:gd fmla="*/ 31 w 63" name="T30"/>
                <a:gd fmla="*/ 58 h 64" name="T31"/>
                <a:gd fmla="*/ 44 w 63" name="T32"/>
                <a:gd fmla="*/ 55 h 64" name="T33"/>
                <a:gd fmla="*/ 54 w 63" name="T34"/>
                <a:gd fmla="*/ 45 h 64" name="T35"/>
                <a:gd fmla="*/ 57 w 63" name="T36"/>
                <a:gd fmla="*/ 32 h 64" name="T37"/>
                <a:gd fmla="*/ 54 w 63" name="T38"/>
                <a:gd fmla="*/ 19 h 64" name="T39"/>
                <a:gd fmla="*/ 44 w 63" name="T40"/>
                <a:gd fmla="*/ 10 h 64" name="T41"/>
                <a:gd fmla="*/ 31 w 63" name="T42"/>
                <a:gd fmla="*/ 6 h 64" name="T4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b="b" l="0" r="r" t="0"/>
              <a:pathLst>
                <a:path h="64" w="62">
                  <a:moveTo>
                    <a:pt x="31" y="0"/>
                  </a:moveTo>
                  <a:cubicBezTo>
                    <a:pt x="40" y="0"/>
                    <a:pt x="48" y="4"/>
                    <a:pt x="54" y="10"/>
                  </a:cubicBezTo>
                  <a:cubicBezTo>
                    <a:pt x="60" y="16"/>
                    <a:pt x="63" y="23"/>
                    <a:pt x="63" y="32"/>
                  </a:cubicBezTo>
                  <a:cubicBezTo>
                    <a:pt x="63" y="41"/>
                    <a:pt x="60" y="48"/>
                    <a:pt x="54" y="55"/>
                  </a:cubicBezTo>
                  <a:cubicBezTo>
                    <a:pt x="48" y="61"/>
                    <a:pt x="40" y="64"/>
                    <a:pt x="31" y="64"/>
                  </a:cubicBezTo>
                  <a:cubicBezTo>
                    <a:pt x="23" y="64"/>
                    <a:pt x="15" y="61"/>
                    <a:pt x="9" y="55"/>
                  </a:cubicBezTo>
                  <a:cubicBezTo>
                    <a:pt x="3" y="49"/>
                    <a:pt x="0" y="41"/>
                    <a:pt x="0" y="32"/>
                  </a:cubicBezTo>
                  <a:cubicBezTo>
                    <a:pt x="0" y="27"/>
                    <a:pt x="1" y="21"/>
                    <a:pt x="4" y="16"/>
                  </a:cubicBezTo>
                  <a:cubicBezTo>
                    <a:pt x="7" y="11"/>
                    <a:pt x="10" y="7"/>
                    <a:pt x="15" y="5"/>
                  </a:cubicBezTo>
                  <a:cubicBezTo>
                    <a:pt x="20" y="2"/>
                    <a:pt x="25" y="0"/>
                    <a:pt x="31" y="0"/>
                  </a:cubicBezTo>
                  <a:close/>
                  <a:moveTo>
                    <a:pt x="31" y="6"/>
                  </a:moveTo>
                  <a:cubicBezTo>
                    <a:pt x="27" y="6"/>
                    <a:pt x="23" y="8"/>
                    <a:pt x="19" y="10"/>
                  </a:cubicBezTo>
                  <a:cubicBezTo>
                    <a:pt x="15" y="12"/>
                    <a:pt x="11" y="15"/>
                    <a:pt x="9" y="19"/>
                  </a:cubicBezTo>
                  <a:cubicBezTo>
                    <a:pt x="7" y="23"/>
                    <a:pt x="6" y="28"/>
                    <a:pt x="6" y="32"/>
                  </a:cubicBezTo>
                  <a:cubicBezTo>
                    <a:pt x="6" y="40"/>
                    <a:pt x="8" y="46"/>
                    <a:pt x="13" y="51"/>
                  </a:cubicBezTo>
                  <a:cubicBezTo>
                    <a:pt x="18" y="56"/>
                    <a:pt x="24" y="58"/>
                    <a:pt x="31" y="58"/>
                  </a:cubicBezTo>
                  <a:cubicBezTo>
                    <a:pt x="36" y="58"/>
                    <a:pt x="40" y="57"/>
                    <a:pt x="44" y="55"/>
                  </a:cubicBezTo>
                  <a:cubicBezTo>
                    <a:pt x="48" y="52"/>
                    <a:pt x="51" y="49"/>
                    <a:pt x="54" y="45"/>
                  </a:cubicBezTo>
                  <a:cubicBezTo>
                    <a:pt x="56" y="41"/>
                    <a:pt x="57" y="37"/>
                    <a:pt x="57" y="32"/>
                  </a:cubicBezTo>
                  <a:cubicBezTo>
                    <a:pt x="57" y="27"/>
                    <a:pt x="56" y="23"/>
                    <a:pt x="54" y="19"/>
                  </a:cubicBezTo>
                  <a:cubicBezTo>
                    <a:pt x="51" y="15"/>
                    <a:pt x="48" y="12"/>
                    <a:pt x="44" y="10"/>
                  </a:cubicBezTo>
                  <a:cubicBezTo>
                    <a:pt x="40" y="8"/>
                    <a:pt x="36" y="6"/>
                    <a:pt x="31" y="6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11" name="Freeform 117"/>
            <p:cNvSpPr>
              <a:spLocks noEditPoints="1"/>
            </p:cNvSpPr>
            <p:nvPr/>
          </p:nvSpPr>
          <p:spPr bwMode="auto">
            <a:xfrm>
              <a:off x="2927351" y="3155950"/>
              <a:ext cx="123825" cy="190500"/>
            </a:xfrm>
            <a:custGeom>
              <a:gdLst>
                <a:gd fmla="*/ 0 w 39" name="T0"/>
                <a:gd fmla="*/ 0 h 60" name="T1"/>
                <a:gd fmla="*/ 12 w 39" name="T2"/>
                <a:gd fmla="*/ 0 h 60" name="T3"/>
                <a:gd fmla="*/ 26 w 39" name="T4"/>
                <a:gd fmla="*/ 1 h 60" name="T5"/>
                <a:gd fmla="*/ 35 w 39" name="T6"/>
                <a:gd fmla="*/ 6 h 60" name="T7"/>
                <a:gd fmla="*/ 38 w 39" name="T8"/>
                <a:gd fmla="*/ 16 h 60" name="T9"/>
                <a:gd fmla="*/ 36 w 39" name="T10"/>
                <a:gd fmla="*/ 25 h 60" name="T11"/>
                <a:gd fmla="*/ 29 w 39" name="T12"/>
                <a:gd fmla="*/ 30 h 60" name="T13"/>
                <a:gd fmla="*/ 17 w 39" name="T14"/>
                <a:gd fmla="*/ 32 h 60" name="T15"/>
                <a:gd fmla="*/ 39 w 39" name="T16"/>
                <a:gd fmla="*/ 60 h 60" name="T17"/>
                <a:gd fmla="*/ 32 w 39" name="T18"/>
                <a:gd fmla="*/ 60 h 60" name="T19"/>
                <a:gd fmla="*/ 10 w 39" name="T20"/>
                <a:gd fmla="*/ 32 h 60" name="T21"/>
                <a:gd fmla="*/ 6 w 39" name="T22"/>
                <a:gd fmla="*/ 32 h 60" name="T23"/>
                <a:gd fmla="*/ 6 w 39" name="T24"/>
                <a:gd fmla="*/ 60 h 60" name="T25"/>
                <a:gd fmla="*/ 0 w 39" name="T26"/>
                <a:gd fmla="*/ 60 h 60" name="T27"/>
                <a:gd fmla="*/ 0 w 39" name="T28"/>
                <a:gd fmla="*/ 0 h 60" name="T29"/>
                <a:gd fmla="*/ 6 w 39" name="T30"/>
                <a:gd fmla="*/ 6 h 60" name="T31"/>
                <a:gd fmla="*/ 6 w 39" name="T32"/>
                <a:gd fmla="*/ 26 h 60" name="T33"/>
                <a:gd fmla="*/ 17 w 39" name="T34"/>
                <a:gd fmla="*/ 27 h 60" name="T35"/>
                <a:gd fmla="*/ 26 w 39" name="T36"/>
                <a:gd fmla="*/ 25 h 60" name="T37"/>
                <a:gd fmla="*/ 30 w 39" name="T38"/>
                <a:gd fmla="*/ 22 h 60" name="T39"/>
                <a:gd fmla="*/ 32 w 39" name="T40"/>
                <a:gd fmla="*/ 16 h 60" name="T41"/>
                <a:gd fmla="*/ 30 w 39" name="T42"/>
                <a:gd fmla="*/ 11 h 60" name="T43"/>
                <a:gd fmla="*/ 26 w 39" name="T44"/>
                <a:gd fmla="*/ 7 h 60" name="T45"/>
                <a:gd fmla="*/ 17 w 39" name="T46"/>
                <a:gd fmla="*/ 6 h 60" name="T47"/>
                <a:gd fmla="*/ 6 w 39" name="T48"/>
                <a:gd fmla="*/ 6 h 60" name="T4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b="b" l="0" r="r" t="0"/>
              <a:pathLst>
                <a:path h="60" w="39">
                  <a:moveTo>
                    <a:pt x="0" y="0"/>
                  </a:moveTo>
                  <a:cubicBezTo>
                    <a:pt x="12" y="0"/>
                    <a:pt x="12" y="0"/>
                    <a:pt x="12" y="0"/>
                  </a:cubicBezTo>
                  <a:cubicBezTo>
                    <a:pt x="19" y="0"/>
                    <a:pt x="24" y="0"/>
                    <a:pt x="26" y="1"/>
                  </a:cubicBezTo>
                  <a:cubicBezTo>
                    <a:pt x="30" y="2"/>
                    <a:pt x="33" y="3"/>
                    <a:pt x="35" y="6"/>
                  </a:cubicBezTo>
                  <a:cubicBezTo>
                    <a:pt x="37" y="9"/>
                    <a:pt x="38" y="12"/>
                    <a:pt x="38" y="16"/>
                  </a:cubicBezTo>
                  <a:cubicBezTo>
                    <a:pt x="38" y="19"/>
                    <a:pt x="37" y="22"/>
                    <a:pt x="36" y="25"/>
                  </a:cubicBezTo>
                  <a:cubicBezTo>
                    <a:pt x="34" y="27"/>
                    <a:pt x="32" y="29"/>
                    <a:pt x="29" y="30"/>
                  </a:cubicBezTo>
                  <a:cubicBezTo>
                    <a:pt x="26" y="32"/>
                    <a:pt x="22" y="32"/>
                    <a:pt x="17" y="32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2" y="60"/>
                    <a:pt x="32" y="60"/>
                    <a:pt x="32" y="60"/>
                  </a:cubicBezTo>
                  <a:cubicBezTo>
                    <a:pt x="10" y="32"/>
                    <a:pt x="10" y="32"/>
                    <a:pt x="10" y="32"/>
                  </a:cubicBezTo>
                  <a:cubicBezTo>
                    <a:pt x="6" y="32"/>
                    <a:pt x="6" y="32"/>
                    <a:pt x="6" y="32"/>
                  </a:cubicBezTo>
                  <a:cubicBezTo>
                    <a:pt x="6" y="60"/>
                    <a:pt x="6" y="60"/>
                    <a:pt x="6" y="60"/>
                  </a:cubicBezTo>
                  <a:cubicBezTo>
                    <a:pt x="0" y="60"/>
                    <a:pt x="0" y="60"/>
                    <a:pt x="0" y="60"/>
                  </a:cubicBezTo>
                  <a:lnTo>
                    <a:pt x="0" y="0"/>
                  </a:lnTo>
                  <a:close/>
                  <a:moveTo>
                    <a:pt x="6" y="6"/>
                  </a:moveTo>
                  <a:cubicBezTo>
                    <a:pt x="6" y="26"/>
                    <a:pt x="6" y="26"/>
                    <a:pt x="6" y="26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21" y="27"/>
                    <a:pt x="24" y="26"/>
                    <a:pt x="26" y="25"/>
                  </a:cubicBezTo>
                  <a:cubicBezTo>
                    <a:pt x="28" y="25"/>
                    <a:pt x="29" y="23"/>
                    <a:pt x="30" y="22"/>
                  </a:cubicBezTo>
                  <a:cubicBezTo>
                    <a:pt x="31" y="20"/>
                    <a:pt x="32" y="18"/>
                    <a:pt x="32" y="16"/>
                  </a:cubicBezTo>
                  <a:cubicBezTo>
                    <a:pt x="32" y="14"/>
                    <a:pt x="31" y="12"/>
                    <a:pt x="30" y="11"/>
                  </a:cubicBezTo>
                  <a:cubicBezTo>
                    <a:pt x="29" y="9"/>
                    <a:pt x="28" y="8"/>
                    <a:pt x="26" y="7"/>
                  </a:cubicBezTo>
                  <a:cubicBezTo>
                    <a:pt x="24" y="6"/>
                    <a:pt x="21" y="6"/>
                    <a:pt x="17" y="6"/>
                  </a:cubicBezTo>
                  <a:lnTo>
                    <a:pt x="6" y="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12" name="Freeform 118"/>
            <p:cNvSpPr/>
            <p:nvPr/>
          </p:nvSpPr>
          <p:spPr bwMode="auto">
            <a:xfrm>
              <a:off x="3082926" y="3155950"/>
              <a:ext cx="130175" cy="190500"/>
            </a:xfrm>
            <a:custGeom>
              <a:gdLst>
                <a:gd fmla="*/ 0 w 82" name="T0"/>
                <a:gd fmla="*/ 0 h 120" name="T1"/>
                <a:gd fmla="*/ 12 w 82" name="T2"/>
                <a:gd fmla="*/ 0 h 120" name="T3"/>
                <a:gd fmla="*/ 12 w 82" name="T4"/>
                <a:gd fmla="*/ 46 h 120" name="T5"/>
                <a:gd fmla="*/ 60 w 82" name="T6"/>
                <a:gd fmla="*/ 0 h 120" name="T7"/>
                <a:gd fmla="*/ 76 w 82" name="T8"/>
                <a:gd fmla="*/ 0 h 120" name="T9"/>
                <a:gd fmla="*/ 18 w 82" name="T10"/>
                <a:gd fmla="*/ 54 h 120" name="T11"/>
                <a:gd fmla="*/ 82 w 82" name="T12"/>
                <a:gd fmla="*/ 120 h 120" name="T13"/>
                <a:gd fmla="*/ 66 w 82" name="T14"/>
                <a:gd fmla="*/ 120 h 120" name="T15"/>
                <a:gd fmla="*/ 12 w 82" name="T16"/>
                <a:gd fmla="*/ 64 h 120" name="T17"/>
                <a:gd fmla="*/ 12 w 82" name="T18"/>
                <a:gd fmla="*/ 120 h 120" name="T19"/>
                <a:gd fmla="*/ 0 w 82" name="T20"/>
                <a:gd fmla="*/ 120 h 120" name="T21"/>
                <a:gd fmla="*/ 0 w 82" name="T22"/>
                <a:gd fmla="*/ 0 h 120" name="T2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b="b" l="0" r="r" t="0"/>
              <a:pathLst>
                <a:path h="120" w="82">
                  <a:moveTo>
                    <a:pt x="0" y="0"/>
                  </a:moveTo>
                  <a:lnTo>
                    <a:pt x="12" y="0"/>
                  </a:lnTo>
                  <a:lnTo>
                    <a:pt x="12" y="46"/>
                  </a:lnTo>
                  <a:lnTo>
                    <a:pt x="60" y="0"/>
                  </a:lnTo>
                  <a:lnTo>
                    <a:pt x="76" y="0"/>
                  </a:lnTo>
                  <a:lnTo>
                    <a:pt x="18" y="54"/>
                  </a:lnTo>
                  <a:lnTo>
                    <a:pt x="82" y="120"/>
                  </a:lnTo>
                  <a:lnTo>
                    <a:pt x="66" y="120"/>
                  </a:lnTo>
                  <a:lnTo>
                    <a:pt x="12" y="64"/>
                  </a:lnTo>
                  <a:lnTo>
                    <a:pt x="12" y="120"/>
                  </a:lnTo>
                  <a:lnTo>
                    <a:pt x="0" y="1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2187" name="rock star sticker"/>
          <p:cNvGrpSpPr/>
          <p:nvPr/>
        </p:nvGrpSpPr>
        <p:grpSpPr>
          <a:xfrm>
            <a:off x="5319776" y="2154845"/>
            <a:ext cx="1568450" cy="1568450"/>
            <a:chOff x="3813176" y="2073275"/>
            <a:chExt cx="1568450" cy="1568450"/>
          </a:xfrm>
          <a:effectLst>
            <a:outerShdw algn="tl" blurRad="50800" dir="2700000" dist="38100" rotWithShape="0">
              <a:prstClr val="black">
                <a:alpha val="40000"/>
              </a:prstClr>
            </a:outerShdw>
          </a:effectLst>
        </p:grpSpPr>
        <p:sp>
          <p:nvSpPr>
            <p:cNvPr id="2123" name="Oval 129"/>
            <p:cNvSpPr>
              <a:spLocks noChangeArrowheads="1"/>
            </p:cNvSpPr>
            <p:nvPr/>
          </p:nvSpPr>
          <p:spPr bwMode="auto">
            <a:xfrm>
              <a:off x="3844926" y="2105025"/>
              <a:ext cx="1504950" cy="1504950"/>
            </a:xfrm>
            <a:prstGeom prst="ellipse">
              <a:avLst/>
            </a:prstGeom>
            <a:solidFill>
              <a:schemeClr val="accent2">
                <a:lumMod val="50000"/>
              </a:schemeClr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24" name="Freeform 130"/>
            <p:cNvSpPr/>
            <p:nvPr/>
          </p:nvSpPr>
          <p:spPr bwMode="auto">
            <a:xfrm>
              <a:off x="3975101" y="2212975"/>
              <a:ext cx="1247775" cy="1184275"/>
            </a:xfrm>
            <a:custGeom>
              <a:gdLst>
                <a:gd fmla="*/ 392 w 786" name="T0"/>
                <a:gd fmla="*/ 0 h 746" name="T1"/>
                <a:gd fmla="*/ 514 w 786" name="T2"/>
                <a:gd fmla="*/ 246 h 746" name="T3"/>
                <a:gd fmla="*/ 786 w 786" name="T4"/>
                <a:gd fmla="*/ 286 h 746" name="T5"/>
                <a:gd fmla="*/ 590 w 786" name="T6"/>
                <a:gd fmla="*/ 476 h 746" name="T7"/>
                <a:gd fmla="*/ 636 w 786" name="T8"/>
                <a:gd fmla="*/ 746 h 746" name="T9"/>
                <a:gd fmla="*/ 392 w 786" name="T10"/>
                <a:gd fmla="*/ 620 h 746" name="T11"/>
                <a:gd fmla="*/ 150 w 786" name="T12"/>
                <a:gd fmla="*/ 746 h 746" name="T13"/>
                <a:gd fmla="*/ 196 w 786" name="T14"/>
                <a:gd fmla="*/ 476 h 746" name="T15"/>
                <a:gd fmla="*/ 0 w 786" name="T16"/>
                <a:gd fmla="*/ 286 h 746" name="T17"/>
                <a:gd fmla="*/ 272 w 786" name="T18"/>
                <a:gd fmla="*/ 246 h 746" name="T19"/>
                <a:gd fmla="*/ 392 w 786" name="T20"/>
                <a:gd fmla="*/ 0 h 746" name="T2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b="b" l="0" r="r" t="0"/>
              <a:pathLst>
                <a:path h="746" w="786">
                  <a:moveTo>
                    <a:pt x="392" y="0"/>
                  </a:moveTo>
                  <a:lnTo>
                    <a:pt x="514" y="246"/>
                  </a:lnTo>
                  <a:lnTo>
                    <a:pt x="786" y="286"/>
                  </a:lnTo>
                  <a:lnTo>
                    <a:pt x="590" y="476"/>
                  </a:lnTo>
                  <a:lnTo>
                    <a:pt x="636" y="746"/>
                  </a:lnTo>
                  <a:lnTo>
                    <a:pt x="392" y="620"/>
                  </a:lnTo>
                  <a:lnTo>
                    <a:pt x="150" y="746"/>
                  </a:lnTo>
                  <a:lnTo>
                    <a:pt x="196" y="476"/>
                  </a:lnTo>
                  <a:lnTo>
                    <a:pt x="0" y="286"/>
                  </a:lnTo>
                  <a:lnTo>
                    <a:pt x="272" y="246"/>
                  </a:lnTo>
                  <a:lnTo>
                    <a:pt x="392" y="0"/>
                  </a:lnTo>
                  <a:close/>
                </a:path>
              </a:pathLst>
            </a:custGeom>
            <a:solidFill>
              <a:schemeClr val="accent4">
                <a:lumMod val="75000"/>
              </a:schemeClr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25" name="Freeform 131"/>
            <p:cNvSpPr>
              <a:spLocks noEditPoints="1"/>
            </p:cNvSpPr>
            <p:nvPr/>
          </p:nvSpPr>
          <p:spPr bwMode="auto">
            <a:xfrm>
              <a:off x="3949701" y="2209800"/>
              <a:ext cx="1298575" cy="1298575"/>
            </a:xfrm>
            <a:custGeom>
              <a:gdLst>
                <a:gd fmla="*/ 181 w 409" name="T0"/>
                <a:gd fmla="*/ 405 h 409" name="T1"/>
                <a:gd fmla="*/ 205 w 409" name="T2"/>
                <a:gd fmla="*/ 409 h 409" name="T3"/>
                <a:gd fmla="*/ 256 w 409" name="T4"/>
                <a:gd fmla="*/ 396 h 409" name="T5"/>
                <a:gd fmla="*/ 237 w 409" name="T6"/>
                <a:gd fmla="*/ 407 h 409" name="T7"/>
                <a:gd fmla="*/ 130 w 409" name="T8"/>
                <a:gd fmla="*/ 392 h 409" name="T9"/>
                <a:gd fmla="*/ 153 w 409" name="T10"/>
                <a:gd fmla="*/ 403 h 409" name="T11"/>
                <a:gd fmla="*/ 304 w 409" name="T12"/>
                <a:gd fmla="*/ 376 h 409" name="T13"/>
                <a:gd fmla="*/ 287 w 409" name="T14"/>
                <a:gd fmla="*/ 392 h 409" name="T15"/>
                <a:gd fmla="*/ 84 w 409" name="T16"/>
                <a:gd fmla="*/ 366 h 409" name="T17"/>
                <a:gd fmla="*/ 104 w 409" name="T18"/>
                <a:gd fmla="*/ 382 h 409" name="T19"/>
                <a:gd fmla="*/ 345 w 409" name="T20"/>
                <a:gd fmla="*/ 344 h 409" name="T21"/>
                <a:gd fmla="*/ 332 w 409" name="T22"/>
                <a:gd fmla="*/ 364 h 409" name="T23"/>
                <a:gd fmla="*/ 46 w 409" name="T24"/>
                <a:gd fmla="*/ 329 h 409" name="T25"/>
                <a:gd fmla="*/ 62 w 409" name="T26"/>
                <a:gd fmla="*/ 350 h 409" name="T27"/>
                <a:gd fmla="*/ 376 w 409" name="T28"/>
                <a:gd fmla="*/ 303 h 409" name="T29"/>
                <a:gd fmla="*/ 368 w 409" name="T30"/>
                <a:gd fmla="*/ 326 h 409" name="T31"/>
                <a:gd fmla="*/ 19 w 409" name="T32"/>
                <a:gd fmla="*/ 284 h 409" name="T33"/>
                <a:gd fmla="*/ 30 w 409" name="T34"/>
                <a:gd fmla="*/ 309 h 409" name="T35"/>
                <a:gd fmla="*/ 396 w 409" name="T36"/>
                <a:gd fmla="*/ 256 h 409" name="T37"/>
                <a:gd fmla="*/ 393 w 409" name="T38"/>
                <a:gd fmla="*/ 279 h 409" name="T39"/>
                <a:gd fmla="*/ 5 w 409" name="T40"/>
                <a:gd fmla="*/ 234 h 409" name="T41"/>
                <a:gd fmla="*/ 10 w 409" name="T42"/>
                <a:gd fmla="*/ 260 h 409" name="T43"/>
                <a:gd fmla="*/ 403 w 409" name="T44"/>
                <a:gd fmla="*/ 204 h 409" name="T45"/>
                <a:gd fmla="*/ 409 w 409" name="T46"/>
                <a:gd fmla="*/ 204 h 409" name="T47"/>
                <a:gd fmla="*/ 0 w 409" name="T48"/>
                <a:gd fmla="*/ 205 h 409" name="T49"/>
                <a:gd fmla="*/ 7 w 409" name="T50"/>
                <a:gd fmla="*/ 185 h 409" name="T51"/>
                <a:gd fmla="*/ 403 w 409" name="T52"/>
                <a:gd fmla="*/ 175 h 409" name="T53"/>
                <a:gd fmla="*/ 402 w 409" name="T54"/>
                <a:gd fmla="*/ 151 h 409" name="T55"/>
                <a:gd fmla="*/ 10 w 409" name="T56"/>
                <a:gd fmla="*/ 156 h 409" name="T57"/>
                <a:gd fmla="*/ 17 w 409" name="T58"/>
                <a:gd fmla="*/ 130 h 409" name="T59"/>
                <a:gd fmla="*/ 388 w 409" name="T60"/>
                <a:gd fmla="*/ 124 h 409" name="T61"/>
                <a:gd fmla="*/ 382 w 409" name="T62"/>
                <a:gd fmla="*/ 101 h 409" name="T63"/>
                <a:gd fmla="*/ 30 w 409" name="T64"/>
                <a:gd fmla="*/ 107 h 409" name="T65"/>
                <a:gd fmla="*/ 43 w 409" name="T66"/>
                <a:gd fmla="*/ 84 h 409" name="T67"/>
                <a:gd fmla="*/ 360 w 409" name="T68"/>
                <a:gd fmla="*/ 80 h 409" name="T69"/>
                <a:gd fmla="*/ 349 w 409" name="T70"/>
                <a:gd fmla="*/ 59 h 409" name="T71"/>
                <a:gd fmla="*/ 62 w 409" name="T72"/>
                <a:gd fmla="*/ 66 h 409" name="T73"/>
                <a:gd fmla="*/ 79 w 409" name="T74"/>
                <a:gd fmla="*/ 47 h 409" name="T75"/>
                <a:gd fmla="*/ 322 w 409" name="T76"/>
                <a:gd fmla="*/ 44 h 409" name="T77"/>
                <a:gd fmla="*/ 306 w 409" name="T78"/>
                <a:gd fmla="*/ 27 h 409" name="T79"/>
                <a:gd fmla="*/ 103 w 409" name="T80"/>
                <a:gd fmla="*/ 34 h 409" name="T81"/>
                <a:gd fmla="*/ 124 w 409" name="T82"/>
                <a:gd fmla="*/ 20 h 409" name="T83"/>
                <a:gd fmla="*/ 275 w 409" name="T84"/>
                <a:gd fmla="*/ 19 h 409" name="T85"/>
                <a:gd fmla="*/ 257 w 409" name="T86"/>
                <a:gd fmla="*/ 6 h 409" name="T87"/>
                <a:gd fmla="*/ 152 w 409" name="T88"/>
                <a:gd fmla="*/ 13 h 409" name="T89"/>
                <a:gd fmla="*/ 175 w 409" name="T90"/>
                <a:gd fmla="*/ 5 h 409" name="T91"/>
                <a:gd fmla="*/ 224 w 409" name="T92"/>
                <a:gd fmla="*/ 7 h 409" name="T93"/>
                <a:gd fmla="*/ 200 w 409" name="T94"/>
                <a:gd fmla="*/ 3 h 409" name="T95"/>
                <a:gd fmla="*/ 227 w 409" name="T96"/>
                <a:gd fmla="*/ 4 h 409" name="T9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b="b" l="0" r="r" t="0"/>
              <a:pathLst>
                <a:path h="409" w="409">
                  <a:moveTo>
                    <a:pt x="205" y="409"/>
                  </a:moveTo>
                  <a:cubicBezTo>
                    <a:pt x="204" y="409"/>
                    <a:pt x="204" y="409"/>
                    <a:pt x="204" y="409"/>
                  </a:cubicBezTo>
                  <a:cubicBezTo>
                    <a:pt x="198" y="409"/>
                    <a:pt x="191" y="409"/>
                    <a:pt x="184" y="408"/>
                  </a:cubicBezTo>
                  <a:cubicBezTo>
                    <a:pt x="182" y="408"/>
                    <a:pt x="181" y="406"/>
                    <a:pt x="181" y="405"/>
                  </a:cubicBezTo>
                  <a:cubicBezTo>
                    <a:pt x="181" y="403"/>
                    <a:pt x="183" y="401"/>
                    <a:pt x="185" y="402"/>
                  </a:cubicBezTo>
                  <a:cubicBezTo>
                    <a:pt x="191" y="402"/>
                    <a:pt x="198" y="402"/>
                    <a:pt x="204" y="402"/>
                  </a:cubicBezTo>
                  <a:cubicBezTo>
                    <a:pt x="206" y="402"/>
                    <a:pt x="208" y="404"/>
                    <a:pt x="208" y="406"/>
                  </a:cubicBezTo>
                  <a:cubicBezTo>
                    <a:pt x="208" y="408"/>
                    <a:pt x="207" y="409"/>
                    <a:pt x="205" y="409"/>
                  </a:cubicBezTo>
                  <a:close/>
                  <a:moveTo>
                    <a:pt x="237" y="407"/>
                  </a:moveTo>
                  <a:cubicBezTo>
                    <a:pt x="235" y="407"/>
                    <a:pt x="234" y="405"/>
                    <a:pt x="234" y="404"/>
                  </a:cubicBezTo>
                  <a:cubicBezTo>
                    <a:pt x="233" y="402"/>
                    <a:pt x="235" y="400"/>
                    <a:pt x="236" y="400"/>
                  </a:cubicBezTo>
                  <a:cubicBezTo>
                    <a:pt x="243" y="399"/>
                    <a:pt x="250" y="397"/>
                    <a:pt x="256" y="396"/>
                  </a:cubicBezTo>
                  <a:cubicBezTo>
                    <a:pt x="258" y="395"/>
                    <a:pt x="260" y="396"/>
                    <a:pt x="260" y="398"/>
                  </a:cubicBezTo>
                  <a:cubicBezTo>
                    <a:pt x="261" y="400"/>
                    <a:pt x="259" y="402"/>
                    <a:pt x="258" y="402"/>
                  </a:cubicBezTo>
                  <a:cubicBezTo>
                    <a:pt x="251" y="404"/>
                    <a:pt x="244" y="406"/>
                    <a:pt x="238" y="407"/>
                  </a:cubicBezTo>
                  <a:cubicBezTo>
                    <a:pt x="237" y="407"/>
                    <a:pt x="237" y="407"/>
                    <a:pt x="237" y="407"/>
                  </a:cubicBezTo>
                  <a:close/>
                  <a:moveTo>
                    <a:pt x="153" y="403"/>
                  </a:moveTo>
                  <a:cubicBezTo>
                    <a:pt x="152" y="403"/>
                    <a:pt x="152" y="402"/>
                    <a:pt x="152" y="402"/>
                  </a:cubicBezTo>
                  <a:cubicBezTo>
                    <a:pt x="145" y="401"/>
                    <a:pt x="138" y="399"/>
                    <a:pt x="132" y="396"/>
                  </a:cubicBezTo>
                  <a:cubicBezTo>
                    <a:pt x="130" y="395"/>
                    <a:pt x="129" y="393"/>
                    <a:pt x="130" y="392"/>
                  </a:cubicBezTo>
                  <a:cubicBezTo>
                    <a:pt x="131" y="390"/>
                    <a:pt x="133" y="389"/>
                    <a:pt x="134" y="390"/>
                  </a:cubicBezTo>
                  <a:cubicBezTo>
                    <a:pt x="141" y="392"/>
                    <a:pt x="147" y="394"/>
                    <a:pt x="153" y="396"/>
                  </a:cubicBezTo>
                  <a:cubicBezTo>
                    <a:pt x="155" y="396"/>
                    <a:pt x="156" y="398"/>
                    <a:pt x="156" y="400"/>
                  </a:cubicBezTo>
                  <a:cubicBezTo>
                    <a:pt x="155" y="402"/>
                    <a:pt x="154" y="403"/>
                    <a:pt x="153" y="403"/>
                  </a:cubicBezTo>
                  <a:close/>
                  <a:moveTo>
                    <a:pt x="287" y="392"/>
                  </a:moveTo>
                  <a:cubicBezTo>
                    <a:pt x="286" y="392"/>
                    <a:pt x="285" y="391"/>
                    <a:pt x="284" y="390"/>
                  </a:cubicBezTo>
                  <a:cubicBezTo>
                    <a:pt x="283" y="388"/>
                    <a:pt x="284" y="386"/>
                    <a:pt x="286" y="385"/>
                  </a:cubicBezTo>
                  <a:cubicBezTo>
                    <a:pt x="292" y="382"/>
                    <a:pt x="298" y="379"/>
                    <a:pt x="304" y="376"/>
                  </a:cubicBezTo>
                  <a:cubicBezTo>
                    <a:pt x="305" y="375"/>
                    <a:pt x="307" y="376"/>
                    <a:pt x="308" y="377"/>
                  </a:cubicBezTo>
                  <a:cubicBezTo>
                    <a:pt x="309" y="379"/>
                    <a:pt x="309" y="381"/>
                    <a:pt x="307" y="382"/>
                  </a:cubicBezTo>
                  <a:cubicBezTo>
                    <a:pt x="301" y="385"/>
                    <a:pt x="295" y="388"/>
                    <a:pt x="289" y="391"/>
                  </a:cubicBezTo>
                  <a:cubicBezTo>
                    <a:pt x="288" y="391"/>
                    <a:pt x="288" y="392"/>
                    <a:pt x="287" y="392"/>
                  </a:cubicBezTo>
                  <a:close/>
                  <a:moveTo>
                    <a:pt x="104" y="382"/>
                  </a:moveTo>
                  <a:cubicBezTo>
                    <a:pt x="103" y="382"/>
                    <a:pt x="103" y="382"/>
                    <a:pt x="102" y="382"/>
                  </a:cubicBezTo>
                  <a:cubicBezTo>
                    <a:pt x="96" y="379"/>
                    <a:pt x="91" y="375"/>
                    <a:pt x="85" y="371"/>
                  </a:cubicBezTo>
                  <a:cubicBezTo>
                    <a:pt x="83" y="370"/>
                    <a:pt x="83" y="368"/>
                    <a:pt x="84" y="366"/>
                  </a:cubicBezTo>
                  <a:cubicBezTo>
                    <a:pt x="85" y="365"/>
                    <a:pt x="87" y="364"/>
                    <a:pt x="89" y="365"/>
                  </a:cubicBezTo>
                  <a:cubicBezTo>
                    <a:pt x="94" y="369"/>
                    <a:pt x="100" y="373"/>
                    <a:pt x="106" y="376"/>
                  </a:cubicBezTo>
                  <a:cubicBezTo>
                    <a:pt x="107" y="377"/>
                    <a:pt x="108" y="379"/>
                    <a:pt x="107" y="381"/>
                  </a:cubicBezTo>
                  <a:cubicBezTo>
                    <a:pt x="106" y="382"/>
                    <a:pt x="105" y="382"/>
                    <a:pt x="104" y="382"/>
                  </a:cubicBezTo>
                  <a:close/>
                  <a:moveTo>
                    <a:pt x="332" y="364"/>
                  </a:moveTo>
                  <a:cubicBezTo>
                    <a:pt x="331" y="364"/>
                    <a:pt x="330" y="363"/>
                    <a:pt x="329" y="363"/>
                  </a:cubicBezTo>
                  <a:cubicBezTo>
                    <a:pt x="328" y="361"/>
                    <a:pt x="328" y="359"/>
                    <a:pt x="330" y="358"/>
                  </a:cubicBezTo>
                  <a:cubicBezTo>
                    <a:pt x="335" y="354"/>
                    <a:pt x="340" y="349"/>
                    <a:pt x="345" y="344"/>
                  </a:cubicBezTo>
                  <a:cubicBezTo>
                    <a:pt x="346" y="343"/>
                    <a:pt x="348" y="343"/>
                    <a:pt x="349" y="344"/>
                  </a:cubicBezTo>
                  <a:cubicBezTo>
                    <a:pt x="351" y="346"/>
                    <a:pt x="351" y="348"/>
                    <a:pt x="349" y="349"/>
                  </a:cubicBezTo>
                  <a:cubicBezTo>
                    <a:pt x="345" y="354"/>
                    <a:pt x="339" y="359"/>
                    <a:pt x="334" y="363"/>
                  </a:cubicBezTo>
                  <a:cubicBezTo>
                    <a:pt x="333" y="364"/>
                    <a:pt x="333" y="364"/>
                    <a:pt x="332" y="364"/>
                  </a:cubicBezTo>
                  <a:close/>
                  <a:moveTo>
                    <a:pt x="62" y="350"/>
                  </a:moveTo>
                  <a:cubicBezTo>
                    <a:pt x="61" y="350"/>
                    <a:pt x="60" y="350"/>
                    <a:pt x="60" y="349"/>
                  </a:cubicBezTo>
                  <a:cubicBezTo>
                    <a:pt x="55" y="345"/>
                    <a:pt x="50" y="340"/>
                    <a:pt x="46" y="334"/>
                  </a:cubicBezTo>
                  <a:cubicBezTo>
                    <a:pt x="45" y="333"/>
                    <a:pt x="45" y="331"/>
                    <a:pt x="46" y="329"/>
                  </a:cubicBezTo>
                  <a:cubicBezTo>
                    <a:pt x="48" y="328"/>
                    <a:pt x="50" y="328"/>
                    <a:pt x="51" y="330"/>
                  </a:cubicBezTo>
                  <a:cubicBezTo>
                    <a:pt x="55" y="335"/>
                    <a:pt x="60" y="340"/>
                    <a:pt x="65" y="345"/>
                  </a:cubicBezTo>
                  <a:cubicBezTo>
                    <a:pt x="66" y="346"/>
                    <a:pt x="66" y="348"/>
                    <a:pt x="65" y="349"/>
                  </a:cubicBezTo>
                  <a:cubicBezTo>
                    <a:pt x="64" y="350"/>
                    <a:pt x="63" y="350"/>
                    <a:pt x="62" y="350"/>
                  </a:cubicBezTo>
                  <a:close/>
                  <a:moveTo>
                    <a:pt x="368" y="326"/>
                  </a:moveTo>
                  <a:cubicBezTo>
                    <a:pt x="367" y="326"/>
                    <a:pt x="367" y="325"/>
                    <a:pt x="366" y="325"/>
                  </a:cubicBezTo>
                  <a:cubicBezTo>
                    <a:pt x="364" y="324"/>
                    <a:pt x="364" y="322"/>
                    <a:pt x="365" y="320"/>
                  </a:cubicBezTo>
                  <a:cubicBezTo>
                    <a:pt x="369" y="315"/>
                    <a:pt x="373" y="309"/>
                    <a:pt x="376" y="303"/>
                  </a:cubicBezTo>
                  <a:cubicBezTo>
                    <a:pt x="377" y="302"/>
                    <a:pt x="379" y="301"/>
                    <a:pt x="381" y="302"/>
                  </a:cubicBezTo>
                  <a:cubicBezTo>
                    <a:pt x="382" y="303"/>
                    <a:pt x="383" y="305"/>
                    <a:pt x="382" y="307"/>
                  </a:cubicBezTo>
                  <a:cubicBezTo>
                    <a:pt x="379" y="313"/>
                    <a:pt x="375" y="319"/>
                    <a:pt x="371" y="324"/>
                  </a:cubicBezTo>
                  <a:cubicBezTo>
                    <a:pt x="370" y="325"/>
                    <a:pt x="369" y="326"/>
                    <a:pt x="368" y="326"/>
                  </a:cubicBezTo>
                  <a:close/>
                  <a:moveTo>
                    <a:pt x="30" y="309"/>
                  </a:moveTo>
                  <a:cubicBezTo>
                    <a:pt x="29" y="309"/>
                    <a:pt x="28" y="308"/>
                    <a:pt x="27" y="307"/>
                  </a:cubicBezTo>
                  <a:cubicBezTo>
                    <a:pt x="24" y="301"/>
                    <a:pt x="21" y="295"/>
                    <a:pt x="18" y="289"/>
                  </a:cubicBezTo>
                  <a:cubicBezTo>
                    <a:pt x="17" y="287"/>
                    <a:pt x="18" y="285"/>
                    <a:pt x="19" y="284"/>
                  </a:cubicBezTo>
                  <a:cubicBezTo>
                    <a:pt x="21" y="284"/>
                    <a:pt x="23" y="284"/>
                    <a:pt x="24" y="286"/>
                  </a:cubicBezTo>
                  <a:cubicBezTo>
                    <a:pt x="27" y="292"/>
                    <a:pt x="30" y="298"/>
                    <a:pt x="33" y="304"/>
                  </a:cubicBezTo>
                  <a:cubicBezTo>
                    <a:pt x="34" y="305"/>
                    <a:pt x="33" y="307"/>
                    <a:pt x="32" y="308"/>
                  </a:cubicBezTo>
                  <a:cubicBezTo>
                    <a:pt x="31" y="309"/>
                    <a:pt x="31" y="309"/>
                    <a:pt x="30" y="309"/>
                  </a:cubicBezTo>
                  <a:close/>
                  <a:moveTo>
                    <a:pt x="393" y="279"/>
                  </a:moveTo>
                  <a:cubicBezTo>
                    <a:pt x="393" y="279"/>
                    <a:pt x="392" y="279"/>
                    <a:pt x="392" y="279"/>
                  </a:cubicBezTo>
                  <a:cubicBezTo>
                    <a:pt x="390" y="278"/>
                    <a:pt x="389" y="276"/>
                    <a:pt x="390" y="275"/>
                  </a:cubicBezTo>
                  <a:cubicBezTo>
                    <a:pt x="392" y="268"/>
                    <a:pt x="394" y="262"/>
                    <a:pt x="396" y="256"/>
                  </a:cubicBezTo>
                  <a:cubicBezTo>
                    <a:pt x="396" y="254"/>
                    <a:pt x="398" y="253"/>
                    <a:pt x="400" y="253"/>
                  </a:cubicBezTo>
                  <a:cubicBezTo>
                    <a:pt x="402" y="254"/>
                    <a:pt x="403" y="256"/>
                    <a:pt x="402" y="257"/>
                  </a:cubicBezTo>
                  <a:cubicBezTo>
                    <a:pt x="401" y="264"/>
                    <a:pt x="399" y="271"/>
                    <a:pt x="396" y="277"/>
                  </a:cubicBezTo>
                  <a:cubicBezTo>
                    <a:pt x="396" y="278"/>
                    <a:pt x="394" y="279"/>
                    <a:pt x="393" y="279"/>
                  </a:cubicBezTo>
                  <a:close/>
                  <a:moveTo>
                    <a:pt x="10" y="260"/>
                  </a:moveTo>
                  <a:cubicBezTo>
                    <a:pt x="8" y="260"/>
                    <a:pt x="7" y="259"/>
                    <a:pt x="7" y="258"/>
                  </a:cubicBezTo>
                  <a:cubicBezTo>
                    <a:pt x="5" y="251"/>
                    <a:pt x="3" y="244"/>
                    <a:pt x="2" y="238"/>
                  </a:cubicBezTo>
                  <a:cubicBezTo>
                    <a:pt x="2" y="236"/>
                    <a:pt x="3" y="234"/>
                    <a:pt x="5" y="234"/>
                  </a:cubicBezTo>
                  <a:cubicBezTo>
                    <a:pt x="7" y="233"/>
                    <a:pt x="9" y="235"/>
                    <a:pt x="9" y="237"/>
                  </a:cubicBezTo>
                  <a:cubicBezTo>
                    <a:pt x="10" y="243"/>
                    <a:pt x="12" y="250"/>
                    <a:pt x="13" y="256"/>
                  </a:cubicBezTo>
                  <a:cubicBezTo>
                    <a:pt x="14" y="258"/>
                    <a:pt x="13" y="260"/>
                    <a:pt x="11" y="260"/>
                  </a:cubicBezTo>
                  <a:cubicBezTo>
                    <a:pt x="11" y="260"/>
                    <a:pt x="10" y="260"/>
                    <a:pt x="10" y="260"/>
                  </a:cubicBezTo>
                  <a:close/>
                  <a:moveTo>
                    <a:pt x="405" y="228"/>
                  </a:moveTo>
                  <a:cubicBezTo>
                    <a:pt x="405" y="228"/>
                    <a:pt x="405" y="228"/>
                    <a:pt x="405" y="228"/>
                  </a:cubicBezTo>
                  <a:cubicBezTo>
                    <a:pt x="403" y="228"/>
                    <a:pt x="401" y="226"/>
                    <a:pt x="402" y="224"/>
                  </a:cubicBezTo>
                  <a:cubicBezTo>
                    <a:pt x="402" y="218"/>
                    <a:pt x="403" y="211"/>
                    <a:pt x="403" y="204"/>
                  </a:cubicBezTo>
                  <a:cubicBezTo>
                    <a:pt x="403" y="204"/>
                    <a:pt x="403" y="204"/>
                    <a:pt x="403" y="204"/>
                  </a:cubicBezTo>
                  <a:cubicBezTo>
                    <a:pt x="403" y="202"/>
                    <a:pt x="404" y="200"/>
                    <a:pt x="406" y="200"/>
                  </a:cubicBezTo>
                  <a:cubicBezTo>
                    <a:pt x="408" y="200"/>
                    <a:pt x="409" y="202"/>
                    <a:pt x="409" y="204"/>
                  </a:cubicBezTo>
                  <a:cubicBezTo>
                    <a:pt x="409" y="204"/>
                    <a:pt x="409" y="204"/>
                    <a:pt x="409" y="204"/>
                  </a:cubicBezTo>
                  <a:cubicBezTo>
                    <a:pt x="409" y="211"/>
                    <a:pt x="409" y="218"/>
                    <a:pt x="408" y="225"/>
                  </a:cubicBezTo>
                  <a:cubicBezTo>
                    <a:pt x="408" y="227"/>
                    <a:pt x="407" y="228"/>
                    <a:pt x="405" y="228"/>
                  </a:cubicBezTo>
                  <a:close/>
                  <a:moveTo>
                    <a:pt x="3" y="208"/>
                  </a:moveTo>
                  <a:cubicBezTo>
                    <a:pt x="1" y="208"/>
                    <a:pt x="0" y="207"/>
                    <a:pt x="0" y="205"/>
                  </a:cubicBezTo>
                  <a:cubicBezTo>
                    <a:pt x="0" y="204"/>
                    <a:pt x="0" y="204"/>
                    <a:pt x="0" y="204"/>
                  </a:cubicBezTo>
                  <a:cubicBezTo>
                    <a:pt x="0" y="198"/>
                    <a:pt x="0" y="191"/>
                    <a:pt x="1" y="184"/>
                  </a:cubicBezTo>
                  <a:cubicBezTo>
                    <a:pt x="1" y="182"/>
                    <a:pt x="2" y="181"/>
                    <a:pt x="4" y="181"/>
                  </a:cubicBezTo>
                  <a:cubicBezTo>
                    <a:pt x="6" y="181"/>
                    <a:pt x="8" y="183"/>
                    <a:pt x="7" y="185"/>
                  </a:cubicBezTo>
                  <a:cubicBezTo>
                    <a:pt x="7" y="191"/>
                    <a:pt x="6" y="198"/>
                    <a:pt x="6" y="204"/>
                  </a:cubicBezTo>
                  <a:cubicBezTo>
                    <a:pt x="6" y="205"/>
                    <a:pt x="6" y="205"/>
                    <a:pt x="6" y="205"/>
                  </a:cubicBezTo>
                  <a:cubicBezTo>
                    <a:pt x="6" y="207"/>
                    <a:pt x="5" y="208"/>
                    <a:pt x="3" y="208"/>
                  </a:cubicBezTo>
                  <a:close/>
                  <a:moveTo>
                    <a:pt x="403" y="175"/>
                  </a:moveTo>
                  <a:cubicBezTo>
                    <a:pt x="402" y="175"/>
                    <a:pt x="400" y="174"/>
                    <a:pt x="400" y="172"/>
                  </a:cubicBezTo>
                  <a:cubicBezTo>
                    <a:pt x="399" y="165"/>
                    <a:pt x="397" y="159"/>
                    <a:pt x="396" y="152"/>
                  </a:cubicBezTo>
                  <a:cubicBezTo>
                    <a:pt x="395" y="151"/>
                    <a:pt x="396" y="149"/>
                    <a:pt x="398" y="148"/>
                  </a:cubicBezTo>
                  <a:cubicBezTo>
                    <a:pt x="400" y="148"/>
                    <a:pt x="402" y="149"/>
                    <a:pt x="402" y="151"/>
                  </a:cubicBezTo>
                  <a:cubicBezTo>
                    <a:pt x="404" y="157"/>
                    <a:pt x="405" y="164"/>
                    <a:pt x="407" y="171"/>
                  </a:cubicBezTo>
                  <a:cubicBezTo>
                    <a:pt x="407" y="173"/>
                    <a:pt x="406" y="174"/>
                    <a:pt x="404" y="175"/>
                  </a:cubicBezTo>
                  <a:cubicBezTo>
                    <a:pt x="404" y="175"/>
                    <a:pt x="403" y="175"/>
                    <a:pt x="403" y="175"/>
                  </a:cubicBezTo>
                  <a:close/>
                  <a:moveTo>
                    <a:pt x="10" y="156"/>
                  </a:moveTo>
                  <a:cubicBezTo>
                    <a:pt x="9" y="156"/>
                    <a:pt x="9" y="156"/>
                    <a:pt x="9" y="156"/>
                  </a:cubicBezTo>
                  <a:cubicBezTo>
                    <a:pt x="7" y="156"/>
                    <a:pt x="6" y="154"/>
                    <a:pt x="6" y="152"/>
                  </a:cubicBezTo>
                  <a:cubicBezTo>
                    <a:pt x="8" y="145"/>
                    <a:pt x="10" y="139"/>
                    <a:pt x="13" y="132"/>
                  </a:cubicBezTo>
                  <a:cubicBezTo>
                    <a:pt x="13" y="130"/>
                    <a:pt x="15" y="130"/>
                    <a:pt x="17" y="130"/>
                  </a:cubicBezTo>
                  <a:cubicBezTo>
                    <a:pt x="19" y="131"/>
                    <a:pt x="20" y="133"/>
                    <a:pt x="19" y="135"/>
                  </a:cubicBezTo>
                  <a:cubicBezTo>
                    <a:pt x="17" y="141"/>
                    <a:pt x="15" y="147"/>
                    <a:pt x="13" y="154"/>
                  </a:cubicBezTo>
                  <a:cubicBezTo>
                    <a:pt x="13" y="155"/>
                    <a:pt x="11" y="156"/>
                    <a:pt x="10" y="156"/>
                  </a:cubicBezTo>
                  <a:close/>
                  <a:moveTo>
                    <a:pt x="388" y="124"/>
                  </a:moveTo>
                  <a:cubicBezTo>
                    <a:pt x="387" y="124"/>
                    <a:pt x="385" y="124"/>
                    <a:pt x="385" y="122"/>
                  </a:cubicBezTo>
                  <a:cubicBezTo>
                    <a:pt x="382" y="116"/>
                    <a:pt x="379" y="110"/>
                    <a:pt x="376" y="105"/>
                  </a:cubicBezTo>
                  <a:cubicBezTo>
                    <a:pt x="375" y="103"/>
                    <a:pt x="375" y="101"/>
                    <a:pt x="377" y="100"/>
                  </a:cubicBezTo>
                  <a:cubicBezTo>
                    <a:pt x="379" y="99"/>
                    <a:pt x="381" y="100"/>
                    <a:pt x="382" y="101"/>
                  </a:cubicBezTo>
                  <a:cubicBezTo>
                    <a:pt x="385" y="107"/>
                    <a:pt x="388" y="113"/>
                    <a:pt x="391" y="120"/>
                  </a:cubicBezTo>
                  <a:cubicBezTo>
                    <a:pt x="392" y="121"/>
                    <a:pt x="391" y="123"/>
                    <a:pt x="389" y="124"/>
                  </a:cubicBezTo>
                  <a:cubicBezTo>
                    <a:pt x="389" y="124"/>
                    <a:pt x="388" y="124"/>
                    <a:pt x="388" y="124"/>
                  </a:cubicBezTo>
                  <a:close/>
                  <a:moveTo>
                    <a:pt x="30" y="107"/>
                  </a:moveTo>
                  <a:cubicBezTo>
                    <a:pt x="29" y="107"/>
                    <a:pt x="29" y="107"/>
                    <a:pt x="28" y="107"/>
                  </a:cubicBezTo>
                  <a:cubicBezTo>
                    <a:pt x="26" y="106"/>
                    <a:pt x="26" y="104"/>
                    <a:pt x="27" y="102"/>
                  </a:cubicBezTo>
                  <a:cubicBezTo>
                    <a:pt x="30" y="96"/>
                    <a:pt x="34" y="91"/>
                    <a:pt x="38" y="85"/>
                  </a:cubicBezTo>
                  <a:cubicBezTo>
                    <a:pt x="39" y="84"/>
                    <a:pt x="41" y="83"/>
                    <a:pt x="43" y="84"/>
                  </a:cubicBezTo>
                  <a:cubicBezTo>
                    <a:pt x="44" y="85"/>
                    <a:pt x="45" y="88"/>
                    <a:pt x="43" y="89"/>
                  </a:cubicBezTo>
                  <a:cubicBezTo>
                    <a:pt x="40" y="94"/>
                    <a:pt x="36" y="100"/>
                    <a:pt x="33" y="106"/>
                  </a:cubicBezTo>
                  <a:cubicBezTo>
                    <a:pt x="32" y="107"/>
                    <a:pt x="31" y="107"/>
                    <a:pt x="30" y="107"/>
                  </a:cubicBezTo>
                  <a:close/>
                  <a:moveTo>
                    <a:pt x="360" y="80"/>
                  </a:moveTo>
                  <a:cubicBezTo>
                    <a:pt x="359" y="80"/>
                    <a:pt x="358" y="79"/>
                    <a:pt x="357" y="79"/>
                  </a:cubicBezTo>
                  <a:cubicBezTo>
                    <a:pt x="353" y="74"/>
                    <a:pt x="349" y="69"/>
                    <a:pt x="344" y="64"/>
                  </a:cubicBezTo>
                  <a:cubicBezTo>
                    <a:pt x="343" y="63"/>
                    <a:pt x="343" y="60"/>
                    <a:pt x="344" y="59"/>
                  </a:cubicBezTo>
                  <a:cubicBezTo>
                    <a:pt x="345" y="58"/>
                    <a:pt x="347" y="58"/>
                    <a:pt x="349" y="59"/>
                  </a:cubicBezTo>
                  <a:cubicBezTo>
                    <a:pt x="354" y="64"/>
                    <a:pt x="358" y="69"/>
                    <a:pt x="363" y="74"/>
                  </a:cubicBezTo>
                  <a:cubicBezTo>
                    <a:pt x="364" y="76"/>
                    <a:pt x="364" y="78"/>
                    <a:pt x="362" y="79"/>
                  </a:cubicBezTo>
                  <a:cubicBezTo>
                    <a:pt x="362" y="80"/>
                    <a:pt x="361" y="80"/>
                    <a:pt x="360" y="80"/>
                  </a:cubicBezTo>
                  <a:close/>
                  <a:moveTo>
                    <a:pt x="62" y="66"/>
                  </a:moveTo>
                  <a:cubicBezTo>
                    <a:pt x="61" y="66"/>
                    <a:pt x="60" y="65"/>
                    <a:pt x="59" y="65"/>
                  </a:cubicBezTo>
                  <a:cubicBezTo>
                    <a:pt x="58" y="63"/>
                    <a:pt x="58" y="61"/>
                    <a:pt x="59" y="60"/>
                  </a:cubicBezTo>
                  <a:cubicBezTo>
                    <a:pt x="64" y="55"/>
                    <a:pt x="69" y="50"/>
                    <a:pt x="75" y="46"/>
                  </a:cubicBezTo>
                  <a:cubicBezTo>
                    <a:pt x="76" y="45"/>
                    <a:pt x="78" y="45"/>
                    <a:pt x="79" y="47"/>
                  </a:cubicBezTo>
                  <a:cubicBezTo>
                    <a:pt x="80" y="48"/>
                    <a:pt x="80" y="50"/>
                    <a:pt x="79" y="51"/>
                  </a:cubicBezTo>
                  <a:cubicBezTo>
                    <a:pt x="74" y="56"/>
                    <a:pt x="69" y="60"/>
                    <a:pt x="64" y="65"/>
                  </a:cubicBezTo>
                  <a:cubicBezTo>
                    <a:pt x="63" y="65"/>
                    <a:pt x="63" y="66"/>
                    <a:pt x="62" y="66"/>
                  </a:cubicBezTo>
                  <a:close/>
                  <a:moveTo>
                    <a:pt x="322" y="44"/>
                  </a:moveTo>
                  <a:cubicBezTo>
                    <a:pt x="321" y="44"/>
                    <a:pt x="320" y="44"/>
                    <a:pt x="320" y="43"/>
                  </a:cubicBezTo>
                  <a:cubicBezTo>
                    <a:pt x="314" y="39"/>
                    <a:pt x="309" y="36"/>
                    <a:pt x="303" y="33"/>
                  </a:cubicBezTo>
                  <a:cubicBezTo>
                    <a:pt x="301" y="32"/>
                    <a:pt x="301" y="30"/>
                    <a:pt x="302" y="28"/>
                  </a:cubicBezTo>
                  <a:cubicBezTo>
                    <a:pt x="303" y="26"/>
                    <a:pt x="305" y="26"/>
                    <a:pt x="306" y="27"/>
                  </a:cubicBezTo>
                  <a:cubicBezTo>
                    <a:pt x="312" y="30"/>
                    <a:pt x="318" y="34"/>
                    <a:pt x="324" y="38"/>
                  </a:cubicBezTo>
                  <a:cubicBezTo>
                    <a:pt x="325" y="39"/>
                    <a:pt x="326" y="41"/>
                    <a:pt x="324" y="43"/>
                  </a:cubicBezTo>
                  <a:cubicBezTo>
                    <a:pt x="324" y="43"/>
                    <a:pt x="323" y="44"/>
                    <a:pt x="322" y="44"/>
                  </a:cubicBezTo>
                  <a:close/>
                  <a:moveTo>
                    <a:pt x="103" y="34"/>
                  </a:moveTo>
                  <a:cubicBezTo>
                    <a:pt x="102" y="34"/>
                    <a:pt x="101" y="33"/>
                    <a:pt x="100" y="32"/>
                  </a:cubicBezTo>
                  <a:cubicBezTo>
                    <a:pt x="99" y="30"/>
                    <a:pt x="100" y="28"/>
                    <a:pt x="102" y="27"/>
                  </a:cubicBezTo>
                  <a:cubicBezTo>
                    <a:pt x="107" y="24"/>
                    <a:pt x="114" y="21"/>
                    <a:pt x="120" y="18"/>
                  </a:cubicBezTo>
                  <a:cubicBezTo>
                    <a:pt x="122" y="17"/>
                    <a:pt x="124" y="18"/>
                    <a:pt x="124" y="20"/>
                  </a:cubicBezTo>
                  <a:cubicBezTo>
                    <a:pt x="125" y="21"/>
                    <a:pt x="124" y="23"/>
                    <a:pt x="123" y="24"/>
                  </a:cubicBezTo>
                  <a:cubicBezTo>
                    <a:pt x="117" y="27"/>
                    <a:pt x="111" y="30"/>
                    <a:pt x="105" y="33"/>
                  </a:cubicBezTo>
                  <a:cubicBezTo>
                    <a:pt x="104" y="33"/>
                    <a:pt x="104" y="34"/>
                    <a:pt x="103" y="34"/>
                  </a:cubicBezTo>
                  <a:close/>
                  <a:moveTo>
                    <a:pt x="275" y="19"/>
                  </a:moveTo>
                  <a:cubicBezTo>
                    <a:pt x="275" y="19"/>
                    <a:pt x="275" y="19"/>
                    <a:pt x="274" y="19"/>
                  </a:cubicBezTo>
                  <a:cubicBezTo>
                    <a:pt x="268" y="17"/>
                    <a:pt x="262" y="15"/>
                    <a:pt x="255" y="13"/>
                  </a:cubicBezTo>
                  <a:cubicBezTo>
                    <a:pt x="253" y="12"/>
                    <a:pt x="252" y="11"/>
                    <a:pt x="253" y="9"/>
                  </a:cubicBezTo>
                  <a:cubicBezTo>
                    <a:pt x="253" y="7"/>
                    <a:pt x="255" y="6"/>
                    <a:pt x="257" y="6"/>
                  </a:cubicBezTo>
                  <a:cubicBezTo>
                    <a:pt x="263" y="8"/>
                    <a:pt x="270" y="10"/>
                    <a:pt x="276" y="13"/>
                  </a:cubicBezTo>
                  <a:cubicBezTo>
                    <a:pt x="278" y="13"/>
                    <a:pt x="279" y="15"/>
                    <a:pt x="278" y="17"/>
                  </a:cubicBezTo>
                  <a:cubicBezTo>
                    <a:pt x="278" y="18"/>
                    <a:pt x="277" y="19"/>
                    <a:pt x="275" y="19"/>
                  </a:cubicBezTo>
                  <a:close/>
                  <a:moveTo>
                    <a:pt x="152" y="13"/>
                  </a:moveTo>
                  <a:cubicBezTo>
                    <a:pt x="150" y="13"/>
                    <a:pt x="149" y="12"/>
                    <a:pt x="148" y="11"/>
                  </a:cubicBezTo>
                  <a:cubicBezTo>
                    <a:pt x="148" y="9"/>
                    <a:pt x="149" y="7"/>
                    <a:pt x="151" y="7"/>
                  </a:cubicBezTo>
                  <a:cubicBezTo>
                    <a:pt x="157" y="5"/>
                    <a:pt x="164" y="3"/>
                    <a:pt x="171" y="2"/>
                  </a:cubicBezTo>
                  <a:cubicBezTo>
                    <a:pt x="173" y="2"/>
                    <a:pt x="175" y="3"/>
                    <a:pt x="175" y="5"/>
                  </a:cubicBezTo>
                  <a:cubicBezTo>
                    <a:pt x="175" y="7"/>
                    <a:pt x="174" y="9"/>
                    <a:pt x="172" y="9"/>
                  </a:cubicBezTo>
                  <a:cubicBezTo>
                    <a:pt x="166" y="10"/>
                    <a:pt x="159" y="12"/>
                    <a:pt x="153" y="13"/>
                  </a:cubicBezTo>
                  <a:cubicBezTo>
                    <a:pt x="152" y="13"/>
                    <a:pt x="152" y="13"/>
                    <a:pt x="152" y="13"/>
                  </a:cubicBezTo>
                  <a:close/>
                  <a:moveTo>
                    <a:pt x="224" y="7"/>
                  </a:moveTo>
                  <a:cubicBezTo>
                    <a:pt x="224" y="7"/>
                    <a:pt x="224" y="7"/>
                    <a:pt x="224" y="7"/>
                  </a:cubicBezTo>
                  <a:cubicBezTo>
                    <a:pt x="217" y="7"/>
                    <a:pt x="211" y="6"/>
                    <a:pt x="204" y="6"/>
                  </a:cubicBezTo>
                  <a:cubicBezTo>
                    <a:pt x="204" y="6"/>
                    <a:pt x="204" y="6"/>
                    <a:pt x="204" y="6"/>
                  </a:cubicBezTo>
                  <a:cubicBezTo>
                    <a:pt x="202" y="6"/>
                    <a:pt x="200" y="5"/>
                    <a:pt x="200" y="3"/>
                  </a:cubicBezTo>
                  <a:cubicBezTo>
                    <a:pt x="200" y="1"/>
                    <a:pt x="202" y="0"/>
                    <a:pt x="204" y="0"/>
                  </a:cubicBezTo>
                  <a:cubicBezTo>
                    <a:pt x="204" y="0"/>
                    <a:pt x="204" y="0"/>
                    <a:pt x="204" y="0"/>
                  </a:cubicBezTo>
                  <a:cubicBezTo>
                    <a:pt x="211" y="0"/>
                    <a:pt x="218" y="0"/>
                    <a:pt x="224" y="1"/>
                  </a:cubicBezTo>
                  <a:cubicBezTo>
                    <a:pt x="226" y="1"/>
                    <a:pt x="228" y="2"/>
                    <a:pt x="227" y="4"/>
                  </a:cubicBezTo>
                  <a:cubicBezTo>
                    <a:pt x="227" y="6"/>
                    <a:pt x="226" y="7"/>
                    <a:pt x="224" y="7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26" name="Freeform 132"/>
            <p:cNvSpPr>
              <a:spLocks noEditPoints="1"/>
            </p:cNvSpPr>
            <p:nvPr/>
          </p:nvSpPr>
          <p:spPr bwMode="auto">
            <a:xfrm>
              <a:off x="3813176" y="2073275"/>
              <a:ext cx="1568450" cy="1568450"/>
            </a:xfrm>
            <a:custGeom>
              <a:gdLst>
                <a:gd fmla="*/ 247 w 494" name="T0"/>
                <a:gd fmla="*/ 494 h 494" name="T1"/>
                <a:gd fmla="*/ 0 w 494" name="T2"/>
                <a:gd fmla="*/ 247 h 494" name="T3"/>
                <a:gd fmla="*/ 247 w 494" name="T4"/>
                <a:gd fmla="*/ 0 h 494" name="T5"/>
                <a:gd fmla="*/ 494 w 494" name="T6"/>
                <a:gd fmla="*/ 247 h 494" name="T7"/>
                <a:gd fmla="*/ 247 w 494" name="T8"/>
                <a:gd fmla="*/ 494 h 494" name="T9"/>
                <a:gd fmla="*/ 247 w 494" name="T10"/>
                <a:gd fmla="*/ 20 h 494" name="T11"/>
                <a:gd fmla="*/ 20 w 494" name="T12"/>
                <a:gd fmla="*/ 247 h 494" name="T13"/>
                <a:gd fmla="*/ 247 w 494" name="T14"/>
                <a:gd fmla="*/ 474 h 494" name="T15"/>
                <a:gd fmla="*/ 474 w 494" name="T16"/>
                <a:gd fmla="*/ 247 h 494" name="T17"/>
                <a:gd fmla="*/ 247 w 494" name="T18"/>
                <a:gd fmla="*/ 20 h 494" name="T1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b="b" l="0" r="r" t="0"/>
              <a:pathLst>
                <a:path h="492" w="492">
                  <a:moveTo>
                    <a:pt x="247" y="494"/>
                  </a:moveTo>
                  <a:cubicBezTo>
                    <a:pt x="111" y="494"/>
                    <a:pt x="0" y="384"/>
                    <a:pt x="0" y="247"/>
                  </a:cubicBezTo>
                  <a:cubicBezTo>
                    <a:pt x="0" y="111"/>
                    <a:pt x="111" y="0"/>
                    <a:pt x="247" y="0"/>
                  </a:cubicBezTo>
                  <a:cubicBezTo>
                    <a:pt x="384" y="0"/>
                    <a:pt x="494" y="111"/>
                    <a:pt x="494" y="247"/>
                  </a:cubicBezTo>
                  <a:cubicBezTo>
                    <a:pt x="494" y="384"/>
                    <a:pt x="384" y="494"/>
                    <a:pt x="247" y="494"/>
                  </a:cubicBezTo>
                  <a:close/>
                  <a:moveTo>
                    <a:pt x="247" y="20"/>
                  </a:moveTo>
                  <a:cubicBezTo>
                    <a:pt x="122" y="20"/>
                    <a:pt x="20" y="122"/>
                    <a:pt x="20" y="247"/>
                  </a:cubicBezTo>
                  <a:cubicBezTo>
                    <a:pt x="20" y="373"/>
                    <a:pt x="122" y="474"/>
                    <a:pt x="247" y="474"/>
                  </a:cubicBezTo>
                  <a:cubicBezTo>
                    <a:pt x="373" y="474"/>
                    <a:pt x="474" y="373"/>
                    <a:pt x="474" y="247"/>
                  </a:cubicBezTo>
                  <a:cubicBezTo>
                    <a:pt x="474" y="122"/>
                    <a:pt x="373" y="20"/>
                    <a:pt x="247" y="2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27" name="Freeform 133"/>
            <p:cNvSpPr>
              <a:spLocks noEditPoints="1"/>
            </p:cNvSpPr>
            <p:nvPr/>
          </p:nvSpPr>
          <p:spPr bwMode="auto">
            <a:xfrm>
              <a:off x="4038601" y="2584450"/>
              <a:ext cx="317500" cy="260350"/>
            </a:xfrm>
            <a:custGeom>
              <a:gdLst>
                <a:gd fmla="*/ 100 w 100" name="T0"/>
                <a:gd fmla="*/ 57 h 82" name="T1"/>
                <a:gd fmla="*/ 95 w 100" name="T2"/>
                <a:gd fmla="*/ 70 h 82" name="T3"/>
                <a:gd fmla="*/ 77 w 100" name="T4"/>
                <a:gd fmla="*/ 81 h 82" name="T5"/>
                <a:gd fmla="*/ 63 w 100" name="T6"/>
                <a:gd fmla="*/ 82 h 82" name="T7"/>
                <a:gd fmla="*/ 45 w 100" name="T8"/>
                <a:gd fmla="*/ 71 h 82" name="T9"/>
                <a:gd fmla="*/ 44 w 100" name="T10"/>
                <a:gd fmla="*/ 59 h 82" name="T11"/>
                <a:gd fmla="*/ 42 w 100" name="T12"/>
                <a:gd fmla="*/ 50 h 82" name="T13"/>
                <a:gd fmla="*/ 33 w 100" name="T14"/>
                <a:gd fmla="*/ 42 h 82" name="T15"/>
                <a:gd fmla="*/ 33 w 100" name="T16"/>
                <a:gd fmla="*/ 49 h 82" name="T17"/>
                <a:gd fmla="*/ 38 w 100" name="T18"/>
                <a:gd fmla="*/ 79 h 82" name="T19"/>
                <a:gd fmla="*/ 16 w 100" name="T20"/>
                <a:gd fmla="*/ 79 h 82" name="T21"/>
                <a:gd fmla="*/ 0 w 100" name="T22"/>
                <a:gd fmla="*/ 79 h 82" name="T23"/>
                <a:gd fmla="*/ 0 w 100" name="T24"/>
                <a:gd fmla="*/ 79 h 82" name="T25"/>
                <a:gd fmla="*/ 2 w 100" name="T26"/>
                <a:gd fmla="*/ 73 h 82" name="T27"/>
                <a:gd fmla="*/ 7 w 100" name="T28"/>
                <a:gd fmla="*/ 72 h 82" name="T29"/>
                <a:gd fmla="*/ 10 w 100" name="T30"/>
                <a:gd fmla="*/ 68 h 82" name="T31"/>
                <a:gd fmla="*/ 13 w 100" name="T32"/>
                <a:gd fmla="*/ 42 h 82" name="T33"/>
                <a:gd fmla="*/ 20 w 100" name="T34"/>
                <a:gd fmla="*/ 13 h 82" name="T35"/>
                <a:gd fmla="*/ 18 w 100" name="T36"/>
                <a:gd fmla="*/ 13 h 82" name="T37"/>
                <a:gd fmla="*/ 10 w 100" name="T38"/>
                <a:gd fmla="*/ 11 h 82" name="T39"/>
                <a:gd fmla="*/ 13 w 100" name="T40"/>
                <a:gd fmla="*/ 0 h 82" name="T41"/>
                <a:gd fmla="*/ 30 w 100" name="T42"/>
                <a:gd fmla="*/ 9 h 82" name="T43"/>
                <a:gd fmla="*/ 47 w 100" name="T44"/>
                <a:gd fmla="*/ 11 h 82" name="T45"/>
                <a:gd fmla="*/ 60 w 100" name="T46"/>
                <a:gd fmla="*/ 10 h 82" name="T47"/>
                <a:gd fmla="*/ 72 w 100" name="T48"/>
                <a:gd fmla="*/ 10 h 82" name="T49"/>
                <a:gd fmla="*/ 87 w 100" name="T50"/>
                <a:gd fmla="*/ 15 h 82" name="T51"/>
                <a:gd fmla="*/ 91 w 100" name="T52"/>
                <a:gd fmla="*/ 25 h 82" name="T53"/>
                <a:gd fmla="*/ 81 w 100" name="T54"/>
                <a:gd fmla="*/ 41 h 82" name="T55"/>
                <a:gd fmla="*/ 57 w 100" name="T56"/>
                <a:gd fmla="*/ 47 h 82" name="T57"/>
                <a:gd fmla="*/ 48 w 100" name="T58"/>
                <a:gd fmla="*/ 46 h 82" name="T59"/>
                <a:gd fmla="*/ 62 w 100" name="T60"/>
                <a:gd fmla="*/ 51 h 82" name="T61"/>
                <a:gd fmla="*/ 66 w 100" name="T62"/>
                <a:gd fmla="*/ 58 h 82" name="T63"/>
                <a:gd fmla="*/ 65 w 100" name="T64"/>
                <a:gd fmla="*/ 63 h 82" name="T65"/>
                <a:gd fmla="*/ 64 w 100" name="T66"/>
                <a:gd fmla="*/ 69 h 82" name="T67"/>
                <a:gd fmla="*/ 71 w 100" name="T68"/>
                <a:gd fmla="*/ 75 h 82" name="T69"/>
                <a:gd fmla="*/ 83 w 100" name="T70"/>
                <a:gd fmla="*/ 72 h 82" name="T71"/>
                <a:gd fmla="*/ 89 w 100" name="T72"/>
                <a:gd fmla="*/ 68 h 82" name="T73"/>
                <a:gd fmla="*/ 88 w 100" name="T74"/>
                <a:gd fmla="*/ 67 h 82" name="T75"/>
                <a:gd fmla="*/ 84 w 100" name="T76"/>
                <a:gd fmla="*/ 68 h 82" name="T77"/>
                <a:gd fmla="*/ 77 w 100" name="T78"/>
                <a:gd fmla="*/ 69 h 82" name="T79"/>
                <a:gd fmla="*/ 69 w 100" name="T80"/>
                <a:gd fmla="*/ 65 h 82" name="T81"/>
                <a:gd fmla="*/ 69 w 100" name="T82"/>
                <a:gd fmla="*/ 64 h 82" name="T83"/>
                <a:gd fmla="*/ 73 w 100" name="T84"/>
                <a:gd fmla="*/ 57 h 82" name="T85"/>
                <a:gd fmla="*/ 85 w 100" name="T86"/>
                <a:gd fmla="*/ 50 h 82" name="T87"/>
                <a:gd fmla="*/ 91 w 100" name="T88"/>
                <a:gd fmla="*/ 49 h 82" name="T89"/>
                <a:gd fmla="*/ 98 w 100" name="T90"/>
                <a:gd fmla="*/ 52 h 82" name="T91"/>
                <a:gd fmla="*/ 100 w 100" name="T92"/>
                <a:gd fmla="*/ 57 h 82" name="T93"/>
                <a:gd fmla="*/ 74 w 100" name="T94"/>
                <a:gd fmla="*/ 32 h 82" name="T95"/>
                <a:gd fmla="*/ 66 w 100" name="T96"/>
                <a:gd fmla="*/ 24 h 82" name="T97"/>
                <a:gd fmla="*/ 49 w 100" name="T98"/>
                <a:gd fmla="*/ 21 h 82" name="T99"/>
                <a:gd fmla="*/ 36 w 100" name="T100"/>
                <a:gd fmla="*/ 23 h 82" name="T101"/>
                <a:gd fmla="*/ 30 w 100" name="T102"/>
                <a:gd fmla="*/ 27 h 82" name="T103"/>
                <a:gd fmla="*/ 41 w 100" name="T104"/>
                <a:gd fmla="*/ 35 h 82" name="T105"/>
                <a:gd fmla="*/ 57 w 100" name="T106"/>
                <a:gd fmla="*/ 37 h 82" name="T107"/>
                <a:gd fmla="*/ 69 w 100" name="T108"/>
                <a:gd fmla="*/ 36 h 82" name="T109"/>
                <a:gd fmla="*/ 74 w 100" name="T110"/>
                <a:gd fmla="*/ 32 h 82" name="T11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b="b" l="0" r="r" t="0"/>
              <a:pathLst>
                <a:path h="82" w="100">
                  <a:moveTo>
                    <a:pt x="100" y="57"/>
                  </a:moveTo>
                  <a:cubicBezTo>
                    <a:pt x="100" y="61"/>
                    <a:pt x="98" y="65"/>
                    <a:pt x="95" y="70"/>
                  </a:cubicBezTo>
                  <a:cubicBezTo>
                    <a:pt x="91" y="76"/>
                    <a:pt x="85" y="79"/>
                    <a:pt x="77" y="81"/>
                  </a:cubicBezTo>
                  <a:cubicBezTo>
                    <a:pt x="72" y="82"/>
                    <a:pt x="67" y="82"/>
                    <a:pt x="63" y="82"/>
                  </a:cubicBezTo>
                  <a:cubicBezTo>
                    <a:pt x="52" y="82"/>
                    <a:pt x="46" y="78"/>
                    <a:pt x="45" y="71"/>
                  </a:cubicBezTo>
                  <a:cubicBezTo>
                    <a:pt x="44" y="69"/>
                    <a:pt x="44" y="65"/>
                    <a:pt x="44" y="59"/>
                  </a:cubicBezTo>
                  <a:cubicBezTo>
                    <a:pt x="43" y="55"/>
                    <a:pt x="43" y="52"/>
                    <a:pt x="42" y="50"/>
                  </a:cubicBezTo>
                  <a:cubicBezTo>
                    <a:pt x="40" y="47"/>
                    <a:pt x="37" y="44"/>
                    <a:pt x="33" y="42"/>
                  </a:cubicBezTo>
                  <a:cubicBezTo>
                    <a:pt x="33" y="43"/>
                    <a:pt x="33" y="45"/>
                    <a:pt x="33" y="49"/>
                  </a:cubicBezTo>
                  <a:cubicBezTo>
                    <a:pt x="33" y="58"/>
                    <a:pt x="34" y="68"/>
                    <a:pt x="38" y="79"/>
                  </a:cubicBezTo>
                  <a:cubicBezTo>
                    <a:pt x="16" y="79"/>
                    <a:pt x="16" y="79"/>
                    <a:pt x="16" y="79"/>
                  </a:cubicBezTo>
                  <a:cubicBezTo>
                    <a:pt x="6" y="79"/>
                    <a:pt x="1" y="79"/>
                    <a:pt x="0" y="79"/>
                  </a:cubicBezTo>
                  <a:cubicBezTo>
                    <a:pt x="0" y="79"/>
                    <a:pt x="0" y="79"/>
                    <a:pt x="0" y="79"/>
                  </a:cubicBezTo>
                  <a:cubicBezTo>
                    <a:pt x="0" y="75"/>
                    <a:pt x="1" y="73"/>
                    <a:pt x="2" y="73"/>
                  </a:cubicBezTo>
                  <a:cubicBezTo>
                    <a:pt x="4" y="73"/>
                    <a:pt x="5" y="73"/>
                    <a:pt x="7" y="72"/>
                  </a:cubicBezTo>
                  <a:cubicBezTo>
                    <a:pt x="9" y="72"/>
                    <a:pt x="10" y="70"/>
                    <a:pt x="10" y="68"/>
                  </a:cubicBezTo>
                  <a:cubicBezTo>
                    <a:pt x="11" y="57"/>
                    <a:pt x="12" y="48"/>
                    <a:pt x="13" y="42"/>
                  </a:cubicBezTo>
                  <a:cubicBezTo>
                    <a:pt x="14" y="32"/>
                    <a:pt x="17" y="22"/>
                    <a:pt x="20" y="13"/>
                  </a:cubicBezTo>
                  <a:cubicBezTo>
                    <a:pt x="20" y="13"/>
                    <a:pt x="19" y="13"/>
                    <a:pt x="18" y="13"/>
                  </a:cubicBezTo>
                  <a:cubicBezTo>
                    <a:pt x="14" y="13"/>
                    <a:pt x="12" y="13"/>
                    <a:pt x="10" y="11"/>
                  </a:cubicBezTo>
                  <a:cubicBezTo>
                    <a:pt x="13" y="0"/>
                    <a:pt x="13" y="0"/>
                    <a:pt x="13" y="0"/>
                  </a:cubicBezTo>
                  <a:cubicBezTo>
                    <a:pt x="18" y="4"/>
                    <a:pt x="24" y="7"/>
                    <a:pt x="30" y="9"/>
                  </a:cubicBezTo>
                  <a:cubicBezTo>
                    <a:pt x="35" y="10"/>
                    <a:pt x="40" y="11"/>
                    <a:pt x="47" y="11"/>
                  </a:cubicBezTo>
                  <a:cubicBezTo>
                    <a:pt x="49" y="11"/>
                    <a:pt x="54" y="11"/>
                    <a:pt x="60" y="10"/>
                  </a:cubicBezTo>
                  <a:cubicBezTo>
                    <a:pt x="66" y="10"/>
                    <a:pt x="70" y="10"/>
                    <a:pt x="72" y="10"/>
                  </a:cubicBezTo>
                  <a:cubicBezTo>
                    <a:pt x="79" y="10"/>
                    <a:pt x="84" y="11"/>
                    <a:pt x="87" y="15"/>
                  </a:cubicBezTo>
                  <a:cubicBezTo>
                    <a:pt x="90" y="17"/>
                    <a:pt x="91" y="21"/>
                    <a:pt x="91" y="25"/>
                  </a:cubicBezTo>
                  <a:cubicBezTo>
                    <a:pt x="91" y="32"/>
                    <a:pt x="88" y="38"/>
                    <a:pt x="81" y="41"/>
                  </a:cubicBezTo>
                  <a:cubicBezTo>
                    <a:pt x="74" y="45"/>
                    <a:pt x="67" y="47"/>
                    <a:pt x="57" y="47"/>
                  </a:cubicBezTo>
                  <a:cubicBezTo>
                    <a:pt x="54" y="47"/>
                    <a:pt x="51" y="47"/>
                    <a:pt x="48" y="46"/>
                  </a:cubicBezTo>
                  <a:cubicBezTo>
                    <a:pt x="55" y="48"/>
                    <a:pt x="60" y="49"/>
                    <a:pt x="62" y="51"/>
                  </a:cubicBezTo>
                  <a:cubicBezTo>
                    <a:pt x="65" y="53"/>
                    <a:pt x="66" y="55"/>
                    <a:pt x="66" y="58"/>
                  </a:cubicBezTo>
                  <a:cubicBezTo>
                    <a:pt x="66" y="59"/>
                    <a:pt x="66" y="61"/>
                    <a:pt x="65" y="63"/>
                  </a:cubicBezTo>
                  <a:cubicBezTo>
                    <a:pt x="65" y="66"/>
                    <a:pt x="64" y="68"/>
                    <a:pt x="64" y="69"/>
                  </a:cubicBezTo>
                  <a:cubicBezTo>
                    <a:pt x="64" y="73"/>
                    <a:pt x="66" y="75"/>
                    <a:pt x="71" y="75"/>
                  </a:cubicBezTo>
                  <a:cubicBezTo>
                    <a:pt x="74" y="75"/>
                    <a:pt x="78" y="74"/>
                    <a:pt x="83" y="72"/>
                  </a:cubicBezTo>
                  <a:cubicBezTo>
                    <a:pt x="87" y="70"/>
                    <a:pt x="89" y="69"/>
                    <a:pt x="89" y="68"/>
                  </a:cubicBezTo>
                  <a:cubicBezTo>
                    <a:pt x="89" y="68"/>
                    <a:pt x="89" y="67"/>
                    <a:pt x="88" y="67"/>
                  </a:cubicBezTo>
                  <a:cubicBezTo>
                    <a:pt x="88" y="67"/>
                    <a:pt x="86" y="68"/>
                    <a:pt x="84" y="68"/>
                  </a:cubicBezTo>
                  <a:cubicBezTo>
                    <a:pt x="81" y="69"/>
                    <a:pt x="79" y="69"/>
                    <a:pt x="77" y="69"/>
                  </a:cubicBezTo>
                  <a:cubicBezTo>
                    <a:pt x="73" y="69"/>
                    <a:pt x="70" y="68"/>
                    <a:pt x="69" y="65"/>
                  </a:cubicBezTo>
                  <a:cubicBezTo>
                    <a:pt x="69" y="65"/>
                    <a:pt x="69" y="64"/>
                    <a:pt x="69" y="64"/>
                  </a:cubicBezTo>
                  <a:cubicBezTo>
                    <a:pt x="69" y="62"/>
                    <a:pt x="70" y="60"/>
                    <a:pt x="73" y="57"/>
                  </a:cubicBezTo>
                  <a:cubicBezTo>
                    <a:pt x="76" y="54"/>
                    <a:pt x="80" y="52"/>
                    <a:pt x="85" y="50"/>
                  </a:cubicBezTo>
                  <a:cubicBezTo>
                    <a:pt x="87" y="49"/>
                    <a:pt x="89" y="49"/>
                    <a:pt x="91" y="49"/>
                  </a:cubicBezTo>
                  <a:cubicBezTo>
                    <a:pt x="94" y="49"/>
                    <a:pt x="96" y="50"/>
                    <a:pt x="98" y="52"/>
                  </a:cubicBezTo>
                  <a:cubicBezTo>
                    <a:pt x="99" y="54"/>
                    <a:pt x="100" y="55"/>
                    <a:pt x="100" y="57"/>
                  </a:cubicBezTo>
                  <a:close/>
                  <a:moveTo>
                    <a:pt x="74" y="32"/>
                  </a:moveTo>
                  <a:cubicBezTo>
                    <a:pt x="74" y="29"/>
                    <a:pt x="71" y="27"/>
                    <a:pt x="66" y="24"/>
                  </a:cubicBezTo>
                  <a:cubicBezTo>
                    <a:pt x="60" y="22"/>
                    <a:pt x="54" y="21"/>
                    <a:pt x="49" y="21"/>
                  </a:cubicBezTo>
                  <a:cubicBezTo>
                    <a:pt x="44" y="21"/>
                    <a:pt x="39" y="21"/>
                    <a:pt x="36" y="23"/>
                  </a:cubicBezTo>
                  <a:cubicBezTo>
                    <a:pt x="32" y="24"/>
                    <a:pt x="30" y="25"/>
                    <a:pt x="30" y="27"/>
                  </a:cubicBezTo>
                  <a:cubicBezTo>
                    <a:pt x="30" y="30"/>
                    <a:pt x="34" y="32"/>
                    <a:pt x="41" y="35"/>
                  </a:cubicBezTo>
                  <a:cubicBezTo>
                    <a:pt x="47" y="36"/>
                    <a:pt x="52" y="37"/>
                    <a:pt x="57" y="37"/>
                  </a:cubicBezTo>
                  <a:cubicBezTo>
                    <a:pt x="62" y="37"/>
                    <a:pt x="65" y="37"/>
                    <a:pt x="69" y="36"/>
                  </a:cubicBezTo>
                  <a:cubicBezTo>
                    <a:pt x="72" y="35"/>
                    <a:pt x="74" y="34"/>
                    <a:pt x="74" y="32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28" name="Freeform 134"/>
            <p:cNvSpPr>
              <a:spLocks noEditPoints="1"/>
            </p:cNvSpPr>
            <p:nvPr/>
          </p:nvSpPr>
          <p:spPr bwMode="auto">
            <a:xfrm>
              <a:off x="4359276" y="2613025"/>
              <a:ext cx="231775" cy="244475"/>
            </a:xfrm>
            <a:custGeom>
              <a:gdLst>
                <a:gd fmla="*/ 73 w 73" name="T0"/>
                <a:gd fmla="*/ 23 h 77" name="T1"/>
                <a:gd fmla="*/ 68 w 73" name="T2"/>
                <a:gd fmla="*/ 44 h 77" name="T3"/>
                <a:gd fmla="*/ 55 w 73" name="T4"/>
                <a:gd fmla="*/ 66 h 77" name="T5"/>
                <a:gd fmla="*/ 31 w 73" name="T6"/>
                <a:gd fmla="*/ 77 h 77" name="T7"/>
                <a:gd fmla="*/ 9 w 73" name="T8"/>
                <a:gd fmla="*/ 66 h 77" name="T9"/>
                <a:gd fmla="*/ 0 w 73" name="T10"/>
                <a:gd fmla="*/ 39 h 77" name="T11"/>
                <a:gd fmla="*/ 10 w 73" name="T12"/>
                <a:gd fmla="*/ 12 h 77" name="T13"/>
                <a:gd fmla="*/ 38 w 73" name="T14"/>
                <a:gd fmla="*/ 0 h 77" name="T15"/>
                <a:gd fmla="*/ 73 w 73" name="T16"/>
                <a:gd fmla="*/ 23 h 77" name="T17"/>
                <a:gd fmla="*/ 60 w 73" name="T18"/>
                <a:gd fmla="*/ 36 h 77" name="T19"/>
                <a:gd fmla="*/ 53 w 73" name="T20"/>
                <a:gd fmla="*/ 25 h 77" name="T21"/>
                <a:gd fmla="*/ 36 w 73" name="T22"/>
                <a:gd fmla="*/ 21 h 77" name="T23"/>
                <a:gd fmla="*/ 18 w 73" name="T24"/>
                <a:gd fmla="*/ 26 h 77" name="T25"/>
                <a:gd fmla="*/ 9 w 73" name="T26"/>
                <a:gd fmla="*/ 38 h 77" name="T27"/>
                <a:gd fmla="*/ 17 w 73" name="T28"/>
                <a:gd fmla="*/ 50 h 77" name="T29"/>
                <a:gd fmla="*/ 33 w 73" name="T30"/>
                <a:gd fmla="*/ 54 h 77" name="T31"/>
                <a:gd fmla="*/ 52 w 73" name="T32"/>
                <a:gd fmla="*/ 48 h 77" name="T33"/>
                <a:gd fmla="*/ 60 w 73" name="T34"/>
                <a:gd fmla="*/ 36 h 77" name="T3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b="b" l="0" r="r" t="0"/>
              <a:pathLst>
                <a:path h="77" w="73">
                  <a:moveTo>
                    <a:pt x="73" y="23"/>
                  </a:moveTo>
                  <a:cubicBezTo>
                    <a:pt x="73" y="29"/>
                    <a:pt x="71" y="36"/>
                    <a:pt x="68" y="44"/>
                  </a:cubicBezTo>
                  <a:cubicBezTo>
                    <a:pt x="65" y="53"/>
                    <a:pt x="61" y="60"/>
                    <a:pt x="55" y="66"/>
                  </a:cubicBezTo>
                  <a:cubicBezTo>
                    <a:pt x="48" y="73"/>
                    <a:pt x="40" y="77"/>
                    <a:pt x="31" y="77"/>
                  </a:cubicBezTo>
                  <a:cubicBezTo>
                    <a:pt x="23" y="77"/>
                    <a:pt x="16" y="73"/>
                    <a:pt x="9" y="66"/>
                  </a:cubicBezTo>
                  <a:cubicBezTo>
                    <a:pt x="3" y="59"/>
                    <a:pt x="0" y="49"/>
                    <a:pt x="0" y="39"/>
                  </a:cubicBezTo>
                  <a:cubicBezTo>
                    <a:pt x="0" y="29"/>
                    <a:pt x="3" y="20"/>
                    <a:pt x="10" y="12"/>
                  </a:cubicBezTo>
                  <a:cubicBezTo>
                    <a:pt x="17" y="4"/>
                    <a:pt x="27" y="0"/>
                    <a:pt x="38" y="0"/>
                  </a:cubicBezTo>
                  <a:cubicBezTo>
                    <a:pt x="61" y="0"/>
                    <a:pt x="73" y="8"/>
                    <a:pt x="73" y="23"/>
                  </a:cubicBezTo>
                  <a:close/>
                  <a:moveTo>
                    <a:pt x="60" y="36"/>
                  </a:moveTo>
                  <a:cubicBezTo>
                    <a:pt x="60" y="32"/>
                    <a:pt x="58" y="28"/>
                    <a:pt x="53" y="25"/>
                  </a:cubicBezTo>
                  <a:cubicBezTo>
                    <a:pt x="48" y="22"/>
                    <a:pt x="42" y="21"/>
                    <a:pt x="36" y="21"/>
                  </a:cubicBezTo>
                  <a:cubicBezTo>
                    <a:pt x="30" y="21"/>
                    <a:pt x="24" y="23"/>
                    <a:pt x="18" y="26"/>
                  </a:cubicBezTo>
                  <a:cubicBezTo>
                    <a:pt x="12" y="30"/>
                    <a:pt x="9" y="33"/>
                    <a:pt x="9" y="38"/>
                  </a:cubicBezTo>
                  <a:cubicBezTo>
                    <a:pt x="9" y="43"/>
                    <a:pt x="12" y="47"/>
                    <a:pt x="17" y="50"/>
                  </a:cubicBezTo>
                  <a:cubicBezTo>
                    <a:pt x="22" y="53"/>
                    <a:pt x="27" y="54"/>
                    <a:pt x="33" y="54"/>
                  </a:cubicBezTo>
                  <a:cubicBezTo>
                    <a:pt x="40" y="54"/>
                    <a:pt x="46" y="52"/>
                    <a:pt x="52" y="48"/>
                  </a:cubicBezTo>
                  <a:cubicBezTo>
                    <a:pt x="57" y="45"/>
                    <a:pt x="60" y="41"/>
                    <a:pt x="60" y="3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29" name="Freeform 135"/>
            <p:cNvSpPr/>
            <p:nvPr/>
          </p:nvSpPr>
          <p:spPr bwMode="auto">
            <a:xfrm>
              <a:off x="4594226" y="2603500"/>
              <a:ext cx="215900" cy="247650"/>
            </a:xfrm>
            <a:custGeom>
              <a:gdLst>
                <a:gd fmla="*/ 68 w 68" name="T0"/>
                <a:gd fmla="*/ 23 h 78" name="T1"/>
                <a:gd fmla="*/ 65 w 68" name="T2"/>
                <a:gd fmla="*/ 31 h 78" name="T3"/>
                <a:gd fmla="*/ 53 w 68" name="T4"/>
                <a:gd fmla="*/ 33 h 78" name="T5"/>
                <a:gd fmla="*/ 38 w 68" name="T6"/>
                <a:gd fmla="*/ 31 h 78" name="T7"/>
                <a:gd fmla="*/ 32 w 68" name="T8"/>
                <a:gd fmla="*/ 24 h 78" name="T9"/>
                <a:gd fmla="*/ 34 w 68" name="T10"/>
                <a:gd fmla="*/ 19 h 78" name="T11"/>
                <a:gd fmla="*/ 43 w 68" name="T12"/>
                <a:gd fmla="*/ 13 h 78" name="T13"/>
                <a:gd fmla="*/ 50 w 68" name="T14"/>
                <a:gd fmla="*/ 12 h 78" name="T15"/>
                <a:gd fmla="*/ 51 w 68" name="T16"/>
                <a:gd fmla="*/ 11 h 78" name="T17"/>
                <a:gd fmla="*/ 46 w 68" name="T18"/>
                <a:gd fmla="*/ 7 h 78" name="T19"/>
                <a:gd fmla="*/ 36 w 68" name="T20"/>
                <a:gd fmla="*/ 4 h 78" name="T21"/>
                <a:gd fmla="*/ 24 w 68" name="T22"/>
                <a:gd fmla="*/ 10 h 78" name="T23"/>
                <a:gd fmla="*/ 21 w 68" name="T24"/>
                <a:gd fmla="*/ 23 h 78" name="T25"/>
                <a:gd fmla="*/ 22 w 68" name="T26"/>
                <a:gd fmla="*/ 32 h 78" name="T27"/>
                <a:gd fmla="*/ 29 w 68" name="T28"/>
                <a:gd fmla="*/ 58 h 78" name="T29"/>
                <a:gd fmla="*/ 38 w 68" name="T30"/>
                <a:gd fmla="*/ 64 h 78" name="T31"/>
                <a:gd fmla="*/ 43 w 68" name="T32"/>
                <a:gd fmla="*/ 64 h 78" name="T33"/>
                <a:gd fmla="*/ 55 w 68" name="T34"/>
                <a:gd fmla="*/ 58 h 78" name="T35"/>
                <a:gd fmla="*/ 61 w 68" name="T36"/>
                <a:gd fmla="*/ 48 h 78" name="T37"/>
                <a:gd fmla="*/ 62 w 68" name="T38"/>
                <a:gd fmla="*/ 48 h 78" name="T39"/>
                <a:gd fmla="*/ 62 w 68" name="T40"/>
                <a:gd fmla="*/ 52 h 78" name="T41"/>
                <a:gd fmla="*/ 58 w 68" name="T42"/>
                <a:gd fmla="*/ 66 h 78" name="T43"/>
                <a:gd fmla="*/ 44 w 68" name="T44"/>
                <a:gd fmla="*/ 76 h 78" name="T45"/>
                <a:gd fmla="*/ 31 w 68" name="T46"/>
                <a:gd fmla="*/ 78 h 78" name="T47"/>
                <a:gd fmla="*/ 0 w 68" name="T48"/>
                <a:gd fmla="*/ 38 h 78" name="T49"/>
                <a:gd fmla="*/ 10 w 68" name="T50"/>
                <a:gd fmla="*/ 8 h 78" name="T51"/>
                <a:gd fmla="*/ 35 w 68" name="T52"/>
                <a:gd fmla="*/ 0 h 78" name="T53"/>
                <a:gd fmla="*/ 61 w 68" name="T54"/>
                <a:gd fmla="*/ 8 h 78" name="T55"/>
                <a:gd fmla="*/ 68 w 68" name="T56"/>
                <a:gd fmla="*/ 23 h 78" name="T5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b="b" l="0" r="r" t="0"/>
              <a:pathLst>
                <a:path h="78" w="68">
                  <a:moveTo>
                    <a:pt x="68" y="23"/>
                  </a:moveTo>
                  <a:cubicBezTo>
                    <a:pt x="68" y="27"/>
                    <a:pt x="67" y="30"/>
                    <a:pt x="65" y="31"/>
                  </a:cubicBezTo>
                  <a:cubicBezTo>
                    <a:pt x="62" y="33"/>
                    <a:pt x="59" y="33"/>
                    <a:pt x="53" y="33"/>
                  </a:cubicBezTo>
                  <a:cubicBezTo>
                    <a:pt x="47" y="33"/>
                    <a:pt x="42" y="33"/>
                    <a:pt x="38" y="31"/>
                  </a:cubicBezTo>
                  <a:cubicBezTo>
                    <a:pt x="34" y="29"/>
                    <a:pt x="32" y="27"/>
                    <a:pt x="32" y="24"/>
                  </a:cubicBezTo>
                  <a:cubicBezTo>
                    <a:pt x="32" y="23"/>
                    <a:pt x="33" y="21"/>
                    <a:pt x="34" y="19"/>
                  </a:cubicBezTo>
                  <a:cubicBezTo>
                    <a:pt x="36" y="16"/>
                    <a:pt x="39" y="14"/>
                    <a:pt x="43" y="13"/>
                  </a:cubicBezTo>
                  <a:cubicBezTo>
                    <a:pt x="45" y="13"/>
                    <a:pt x="48" y="12"/>
                    <a:pt x="50" y="12"/>
                  </a:cubicBezTo>
                  <a:cubicBezTo>
                    <a:pt x="51" y="12"/>
                    <a:pt x="51" y="12"/>
                    <a:pt x="51" y="11"/>
                  </a:cubicBezTo>
                  <a:cubicBezTo>
                    <a:pt x="51" y="10"/>
                    <a:pt x="49" y="9"/>
                    <a:pt x="46" y="7"/>
                  </a:cubicBezTo>
                  <a:cubicBezTo>
                    <a:pt x="43" y="5"/>
                    <a:pt x="39" y="4"/>
                    <a:pt x="36" y="4"/>
                  </a:cubicBezTo>
                  <a:cubicBezTo>
                    <a:pt x="31" y="4"/>
                    <a:pt x="27" y="6"/>
                    <a:pt x="24" y="10"/>
                  </a:cubicBezTo>
                  <a:cubicBezTo>
                    <a:pt x="22" y="13"/>
                    <a:pt x="21" y="18"/>
                    <a:pt x="21" y="23"/>
                  </a:cubicBezTo>
                  <a:cubicBezTo>
                    <a:pt x="21" y="26"/>
                    <a:pt x="21" y="29"/>
                    <a:pt x="22" y="32"/>
                  </a:cubicBezTo>
                  <a:cubicBezTo>
                    <a:pt x="24" y="45"/>
                    <a:pt x="26" y="53"/>
                    <a:pt x="29" y="58"/>
                  </a:cubicBezTo>
                  <a:cubicBezTo>
                    <a:pt x="32" y="62"/>
                    <a:pt x="35" y="64"/>
                    <a:pt x="38" y="64"/>
                  </a:cubicBezTo>
                  <a:cubicBezTo>
                    <a:pt x="40" y="64"/>
                    <a:pt x="41" y="64"/>
                    <a:pt x="43" y="64"/>
                  </a:cubicBezTo>
                  <a:cubicBezTo>
                    <a:pt x="48" y="63"/>
                    <a:pt x="52" y="61"/>
                    <a:pt x="55" y="58"/>
                  </a:cubicBezTo>
                  <a:cubicBezTo>
                    <a:pt x="56" y="56"/>
                    <a:pt x="58" y="53"/>
                    <a:pt x="61" y="48"/>
                  </a:cubicBezTo>
                  <a:cubicBezTo>
                    <a:pt x="61" y="48"/>
                    <a:pt x="62" y="48"/>
                    <a:pt x="62" y="48"/>
                  </a:cubicBezTo>
                  <a:cubicBezTo>
                    <a:pt x="62" y="50"/>
                    <a:pt x="62" y="51"/>
                    <a:pt x="62" y="52"/>
                  </a:cubicBezTo>
                  <a:cubicBezTo>
                    <a:pt x="62" y="57"/>
                    <a:pt x="61" y="62"/>
                    <a:pt x="58" y="66"/>
                  </a:cubicBezTo>
                  <a:cubicBezTo>
                    <a:pt x="55" y="72"/>
                    <a:pt x="51" y="75"/>
                    <a:pt x="44" y="76"/>
                  </a:cubicBezTo>
                  <a:cubicBezTo>
                    <a:pt x="39" y="77"/>
                    <a:pt x="35" y="78"/>
                    <a:pt x="31" y="78"/>
                  </a:cubicBezTo>
                  <a:cubicBezTo>
                    <a:pt x="11" y="78"/>
                    <a:pt x="0" y="64"/>
                    <a:pt x="0" y="38"/>
                  </a:cubicBezTo>
                  <a:cubicBezTo>
                    <a:pt x="0" y="25"/>
                    <a:pt x="4" y="15"/>
                    <a:pt x="10" y="8"/>
                  </a:cubicBezTo>
                  <a:cubicBezTo>
                    <a:pt x="16" y="3"/>
                    <a:pt x="24" y="0"/>
                    <a:pt x="35" y="0"/>
                  </a:cubicBezTo>
                  <a:cubicBezTo>
                    <a:pt x="47" y="0"/>
                    <a:pt x="55" y="2"/>
                    <a:pt x="61" y="8"/>
                  </a:cubicBezTo>
                  <a:cubicBezTo>
                    <a:pt x="66" y="12"/>
                    <a:pt x="68" y="17"/>
                    <a:pt x="68" y="23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30" name="Freeform 136"/>
            <p:cNvSpPr/>
            <p:nvPr/>
          </p:nvSpPr>
          <p:spPr bwMode="auto">
            <a:xfrm>
              <a:off x="4797426" y="2597150"/>
              <a:ext cx="292100" cy="250825"/>
            </a:xfrm>
            <a:custGeom>
              <a:gdLst>
                <a:gd fmla="*/ 92 w 92" name="T0"/>
                <a:gd fmla="*/ 21 h 79" name="T1"/>
                <a:gd fmla="*/ 78 w 92" name="T2"/>
                <a:gd fmla="*/ 32 h 79" name="T3"/>
                <a:gd fmla="*/ 69 w 92" name="T4"/>
                <a:gd fmla="*/ 33 h 79" name="T5"/>
                <a:gd fmla="*/ 60 w 92" name="T6"/>
                <a:gd fmla="*/ 31 h 79" name="T7"/>
                <a:gd fmla="*/ 57 w 92" name="T8"/>
                <a:gd fmla="*/ 26 h 79" name="T9"/>
                <a:gd fmla="*/ 60 w 92" name="T10"/>
                <a:gd fmla="*/ 18 h 79" name="T11"/>
                <a:gd fmla="*/ 66 w 92" name="T12"/>
                <a:gd fmla="*/ 14 h 79" name="T13"/>
                <a:gd fmla="*/ 71 w 92" name="T14"/>
                <a:gd fmla="*/ 12 h 79" name="T15"/>
                <a:gd fmla="*/ 73 w 92" name="T16"/>
                <a:gd fmla="*/ 11 h 79" name="T17"/>
                <a:gd fmla="*/ 70 w 92" name="T18"/>
                <a:gd fmla="*/ 10 h 79" name="T19"/>
                <a:gd fmla="*/ 40 w 92" name="T20"/>
                <a:gd fmla="*/ 38 h 79" name="T21"/>
                <a:gd fmla="*/ 40 w 92" name="T22"/>
                <a:gd fmla="*/ 38 h 79" name="T23"/>
                <a:gd fmla="*/ 41 w 92" name="T24"/>
                <a:gd fmla="*/ 38 h 79" name="T25"/>
                <a:gd fmla="*/ 44 w 92" name="T26"/>
                <a:gd fmla="*/ 38 h 79" name="T27"/>
                <a:gd fmla="*/ 69 w 92" name="T28"/>
                <a:gd fmla="*/ 44 h 79" name="T29"/>
                <a:gd fmla="*/ 89 w 92" name="T30"/>
                <a:gd fmla="*/ 75 h 79" name="T31"/>
                <a:gd fmla="*/ 62 w 92" name="T32"/>
                <a:gd fmla="*/ 75 h 79" name="T33"/>
                <a:gd fmla="*/ 52 w 92" name="T34"/>
                <a:gd fmla="*/ 75 h 79" name="T35"/>
                <a:gd fmla="*/ 51 w 92" name="T36"/>
                <a:gd fmla="*/ 72 h 79" name="T37"/>
                <a:gd fmla="*/ 52 w 92" name="T38"/>
                <a:gd fmla="*/ 70 h 79" name="T39"/>
                <a:gd fmla="*/ 58 w 92" name="T40"/>
                <a:gd fmla="*/ 68 h 79" name="T41"/>
                <a:gd fmla="*/ 61 w 92" name="T42"/>
                <a:gd fmla="*/ 64 h 79" name="T43"/>
                <a:gd fmla="*/ 54 w 92" name="T44"/>
                <a:gd fmla="*/ 53 h 79" name="T45"/>
                <a:gd fmla="*/ 36 w 92" name="T46"/>
                <a:gd fmla="*/ 47 h 79" name="T47"/>
                <a:gd fmla="*/ 35 w 92" name="T48"/>
                <a:gd fmla="*/ 48 h 79" name="T49"/>
                <a:gd fmla="*/ 43 w 92" name="T50"/>
                <a:gd fmla="*/ 79 h 79" name="T51"/>
                <a:gd fmla="*/ 30 w 92" name="T52"/>
                <a:gd fmla="*/ 74 h 79" name="T53"/>
                <a:gd fmla="*/ 13 w 92" name="T54"/>
                <a:gd fmla="*/ 72 h 79" name="T55"/>
                <a:gd fmla="*/ 6 w 92" name="T56"/>
                <a:gd fmla="*/ 73 h 79" name="T57"/>
                <a:gd fmla="*/ 6 w 92" name="T58"/>
                <a:gd fmla="*/ 61 h 79" name="T59"/>
                <a:gd fmla="*/ 10 w 92" name="T60"/>
                <a:gd fmla="*/ 61 h 79" name="T61"/>
                <a:gd fmla="*/ 18 w 92" name="T62"/>
                <a:gd fmla="*/ 63 h 79" name="T63"/>
                <a:gd fmla="*/ 13 w 92" name="T64"/>
                <a:gd fmla="*/ 42 h 79" name="T65"/>
                <a:gd fmla="*/ 11 w 92" name="T66"/>
                <a:gd fmla="*/ 18 h 79" name="T67"/>
                <a:gd fmla="*/ 11 w 92" name="T68"/>
                <a:gd fmla="*/ 17 h 79" name="T69"/>
                <a:gd fmla="*/ 11 w 92" name="T70"/>
                <a:gd fmla="*/ 15 h 79" name="T71"/>
                <a:gd fmla="*/ 9 w 92" name="T72"/>
                <a:gd fmla="*/ 11 h 79" name="T73"/>
                <a:gd fmla="*/ 2 w 92" name="T74"/>
                <a:gd fmla="*/ 9 h 79" name="T75"/>
                <a:gd fmla="*/ 1 w 92" name="T76"/>
                <a:gd fmla="*/ 4 h 79" name="T77"/>
                <a:gd fmla="*/ 39 w 92" name="T78"/>
                <a:gd fmla="*/ 0 h 79" name="T79"/>
                <a:gd fmla="*/ 32 w 92" name="T80"/>
                <a:gd fmla="*/ 33 h 79" name="T81"/>
                <a:gd fmla="*/ 32 w 92" name="T82"/>
                <a:gd fmla="*/ 38 h 79" name="T83"/>
                <a:gd fmla="*/ 46 w 92" name="T84"/>
                <a:gd fmla="*/ 13 h 79" name="T85"/>
                <a:gd fmla="*/ 70 w 92" name="T86"/>
                <a:gd fmla="*/ 3 h 79" name="T87"/>
                <a:gd fmla="*/ 90 w 92" name="T88"/>
                <a:gd fmla="*/ 14 h 79" name="T89"/>
                <a:gd fmla="*/ 92 w 92" name="T90"/>
                <a:gd fmla="*/ 21 h 79" name="T9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b="b" l="0" r="r" t="0"/>
              <a:pathLst>
                <a:path h="79" w="92">
                  <a:moveTo>
                    <a:pt x="92" y="21"/>
                  </a:moveTo>
                  <a:cubicBezTo>
                    <a:pt x="92" y="26"/>
                    <a:pt x="87" y="30"/>
                    <a:pt x="78" y="32"/>
                  </a:cubicBezTo>
                  <a:cubicBezTo>
                    <a:pt x="75" y="33"/>
                    <a:pt x="72" y="33"/>
                    <a:pt x="69" y="33"/>
                  </a:cubicBezTo>
                  <a:cubicBezTo>
                    <a:pt x="65" y="33"/>
                    <a:pt x="62" y="33"/>
                    <a:pt x="60" y="31"/>
                  </a:cubicBezTo>
                  <a:cubicBezTo>
                    <a:pt x="58" y="30"/>
                    <a:pt x="57" y="29"/>
                    <a:pt x="57" y="26"/>
                  </a:cubicBezTo>
                  <a:cubicBezTo>
                    <a:pt x="57" y="23"/>
                    <a:pt x="58" y="21"/>
                    <a:pt x="60" y="18"/>
                  </a:cubicBezTo>
                  <a:cubicBezTo>
                    <a:pt x="62" y="17"/>
                    <a:pt x="64" y="15"/>
                    <a:pt x="66" y="14"/>
                  </a:cubicBezTo>
                  <a:cubicBezTo>
                    <a:pt x="68" y="14"/>
                    <a:pt x="70" y="13"/>
                    <a:pt x="71" y="12"/>
                  </a:cubicBezTo>
                  <a:cubicBezTo>
                    <a:pt x="72" y="12"/>
                    <a:pt x="73" y="11"/>
                    <a:pt x="73" y="11"/>
                  </a:cubicBezTo>
                  <a:cubicBezTo>
                    <a:pt x="73" y="10"/>
                    <a:pt x="72" y="10"/>
                    <a:pt x="70" y="10"/>
                  </a:cubicBezTo>
                  <a:cubicBezTo>
                    <a:pt x="59" y="10"/>
                    <a:pt x="49" y="19"/>
                    <a:pt x="40" y="38"/>
                  </a:cubicBezTo>
                  <a:cubicBezTo>
                    <a:pt x="40" y="38"/>
                    <a:pt x="40" y="38"/>
                    <a:pt x="40" y="38"/>
                  </a:cubicBezTo>
                  <a:cubicBezTo>
                    <a:pt x="40" y="38"/>
                    <a:pt x="40" y="38"/>
                    <a:pt x="41" y="38"/>
                  </a:cubicBezTo>
                  <a:cubicBezTo>
                    <a:pt x="42" y="38"/>
                    <a:pt x="43" y="38"/>
                    <a:pt x="44" y="38"/>
                  </a:cubicBezTo>
                  <a:cubicBezTo>
                    <a:pt x="52" y="38"/>
                    <a:pt x="60" y="40"/>
                    <a:pt x="69" y="44"/>
                  </a:cubicBezTo>
                  <a:cubicBezTo>
                    <a:pt x="82" y="51"/>
                    <a:pt x="89" y="61"/>
                    <a:pt x="89" y="75"/>
                  </a:cubicBezTo>
                  <a:cubicBezTo>
                    <a:pt x="77" y="75"/>
                    <a:pt x="69" y="75"/>
                    <a:pt x="62" y="75"/>
                  </a:cubicBezTo>
                  <a:cubicBezTo>
                    <a:pt x="56" y="75"/>
                    <a:pt x="53" y="75"/>
                    <a:pt x="52" y="75"/>
                  </a:cubicBezTo>
                  <a:cubicBezTo>
                    <a:pt x="51" y="74"/>
                    <a:pt x="51" y="73"/>
                    <a:pt x="51" y="72"/>
                  </a:cubicBezTo>
                  <a:cubicBezTo>
                    <a:pt x="51" y="70"/>
                    <a:pt x="52" y="70"/>
                    <a:pt x="52" y="70"/>
                  </a:cubicBezTo>
                  <a:cubicBezTo>
                    <a:pt x="55" y="69"/>
                    <a:pt x="57" y="68"/>
                    <a:pt x="58" y="68"/>
                  </a:cubicBezTo>
                  <a:cubicBezTo>
                    <a:pt x="60" y="67"/>
                    <a:pt x="61" y="65"/>
                    <a:pt x="61" y="64"/>
                  </a:cubicBezTo>
                  <a:cubicBezTo>
                    <a:pt x="61" y="60"/>
                    <a:pt x="59" y="57"/>
                    <a:pt x="54" y="53"/>
                  </a:cubicBezTo>
                  <a:cubicBezTo>
                    <a:pt x="49" y="49"/>
                    <a:pt x="43" y="47"/>
                    <a:pt x="36" y="47"/>
                  </a:cubicBezTo>
                  <a:cubicBezTo>
                    <a:pt x="35" y="47"/>
                    <a:pt x="35" y="47"/>
                    <a:pt x="35" y="48"/>
                  </a:cubicBezTo>
                  <a:cubicBezTo>
                    <a:pt x="35" y="55"/>
                    <a:pt x="38" y="65"/>
                    <a:pt x="43" y="79"/>
                  </a:cubicBezTo>
                  <a:cubicBezTo>
                    <a:pt x="40" y="78"/>
                    <a:pt x="36" y="76"/>
                    <a:pt x="30" y="74"/>
                  </a:cubicBezTo>
                  <a:cubicBezTo>
                    <a:pt x="23" y="73"/>
                    <a:pt x="18" y="72"/>
                    <a:pt x="13" y="72"/>
                  </a:cubicBezTo>
                  <a:cubicBezTo>
                    <a:pt x="10" y="72"/>
                    <a:pt x="8" y="72"/>
                    <a:pt x="6" y="73"/>
                  </a:cubicBezTo>
                  <a:cubicBezTo>
                    <a:pt x="6" y="61"/>
                    <a:pt x="6" y="61"/>
                    <a:pt x="6" y="61"/>
                  </a:cubicBezTo>
                  <a:cubicBezTo>
                    <a:pt x="7" y="61"/>
                    <a:pt x="9" y="61"/>
                    <a:pt x="10" y="61"/>
                  </a:cubicBezTo>
                  <a:cubicBezTo>
                    <a:pt x="13" y="61"/>
                    <a:pt x="15" y="61"/>
                    <a:pt x="18" y="63"/>
                  </a:cubicBezTo>
                  <a:cubicBezTo>
                    <a:pt x="16" y="57"/>
                    <a:pt x="14" y="50"/>
                    <a:pt x="13" y="42"/>
                  </a:cubicBezTo>
                  <a:cubicBezTo>
                    <a:pt x="11" y="34"/>
                    <a:pt x="11" y="26"/>
                    <a:pt x="11" y="18"/>
                  </a:cubicBezTo>
                  <a:cubicBezTo>
                    <a:pt x="11" y="18"/>
                    <a:pt x="11" y="17"/>
                    <a:pt x="11" y="17"/>
                  </a:cubicBezTo>
                  <a:cubicBezTo>
                    <a:pt x="11" y="16"/>
                    <a:pt x="11" y="15"/>
                    <a:pt x="11" y="15"/>
                  </a:cubicBezTo>
                  <a:cubicBezTo>
                    <a:pt x="11" y="13"/>
                    <a:pt x="10" y="12"/>
                    <a:pt x="9" y="11"/>
                  </a:cubicBezTo>
                  <a:cubicBezTo>
                    <a:pt x="7" y="10"/>
                    <a:pt x="5" y="10"/>
                    <a:pt x="2" y="9"/>
                  </a:cubicBezTo>
                  <a:cubicBezTo>
                    <a:pt x="1" y="9"/>
                    <a:pt x="0" y="7"/>
                    <a:pt x="1" y="4"/>
                  </a:cubicBezTo>
                  <a:cubicBezTo>
                    <a:pt x="12" y="3"/>
                    <a:pt x="25" y="1"/>
                    <a:pt x="39" y="0"/>
                  </a:cubicBezTo>
                  <a:cubicBezTo>
                    <a:pt x="34" y="11"/>
                    <a:pt x="32" y="22"/>
                    <a:pt x="32" y="33"/>
                  </a:cubicBezTo>
                  <a:cubicBezTo>
                    <a:pt x="32" y="35"/>
                    <a:pt x="32" y="37"/>
                    <a:pt x="32" y="38"/>
                  </a:cubicBezTo>
                  <a:cubicBezTo>
                    <a:pt x="36" y="26"/>
                    <a:pt x="41" y="18"/>
                    <a:pt x="46" y="13"/>
                  </a:cubicBezTo>
                  <a:cubicBezTo>
                    <a:pt x="52" y="7"/>
                    <a:pt x="60" y="3"/>
                    <a:pt x="70" y="3"/>
                  </a:cubicBezTo>
                  <a:cubicBezTo>
                    <a:pt x="79" y="3"/>
                    <a:pt x="85" y="7"/>
                    <a:pt x="90" y="14"/>
                  </a:cubicBezTo>
                  <a:cubicBezTo>
                    <a:pt x="91" y="17"/>
                    <a:pt x="92" y="19"/>
                    <a:pt x="92" y="2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31" name="Freeform 137"/>
            <p:cNvSpPr/>
            <p:nvPr/>
          </p:nvSpPr>
          <p:spPr bwMode="auto">
            <a:xfrm>
              <a:off x="4086226" y="2882900"/>
              <a:ext cx="241300" cy="244475"/>
            </a:xfrm>
            <a:custGeom>
              <a:gdLst>
                <a:gd fmla="*/ 76 w 76" name="T0"/>
                <a:gd fmla="*/ 46 h 77" name="T1"/>
                <a:gd fmla="*/ 74 w 76" name="T2"/>
                <a:gd fmla="*/ 57 h 77" name="T3"/>
                <a:gd fmla="*/ 62 w 76" name="T4"/>
                <a:gd fmla="*/ 71 h 77" name="T5"/>
                <a:gd fmla="*/ 34 w 76" name="T6"/>
                <a:gd fmla="*/ 77 h 77" name="T7"/>
                <a:gd fmla="*/ 8 w 76" name="T8"/>
                <a:gd fmla="*/ 70 h 77" name="T9"/>
                <a:gd fmla="*/ 0 w 76" name="T10"/>
                <a:gd fmla="*/ 58 h 77" name="T11"/>
                <a:gd fmla="*/ 4 w 76" name="T12"/>
                <a:gd fmla="*/ 50 h 77" name="T13"/>
                <a:gd fmla="*/ 15 w 76" name="T14"/>
                <a:gd fmla="*/ 46 h 77" name="T15"/>
                <a:gd fmla="*/ 22 w 76" name="T16"/>
                <a:gd fmla="*/ 45 h 77" name="T17"/>
                <a:gd fmla="*/ 35 w 76" name="T18"/>
                <a:gd fmla="*/ 48 h 77" name="T19"/>
                <a:gd fmla="*/ 39 w 76" name="T20"/>
                <a:gd fmla="*/ 53 h 77" name="T21"/>
                <a:gd fmla="*/ 33 w 76" name="T22"/>
                <a:gd fmla="*/ 63 h 77" name="T23"/>
                <a:gd fmla="*/ 24 w 76" name="T24"/>
                <a:gd fmla="*/ 67 h 77" name="T25"/>
                <a:gd fmla="*/ 21 w 76" name="T26"/>
                <a:gd fmla="*/ 68 h 77" name="T27"/>
                <a:gd fmla="*/ 31 w 76" name="T28"/>
                <a:gd fmla="*/ 71 h 77" name="T29"/>
                <a:gd fmla="*/ 43 w 76" name="T30"/>
                <a:gd fmla="*/ 69 h 77" name="T31"/>
                <a:gd fmla="*/ 50 w 76" name="T32"/>
                <a:gd fmla="*/ 61 h 77" name="T33"/>
                <a:gd fmla="*/ 50 w 76" name="T34"/>
                <a:gd fmla="*/ 59 h 77" name="T35"/>
                <a:gd fmla="*/ 46 w 76" name="T36"/>
                <a:gd fmla="*/ 43 h 77" name="T37"/>
                <a:gd fmla="*/ 35 w 76" name="T38"/>
                <a:gd fmla="*/ 38 h 77" name="T39"/>
                <a:gd fmla="*/ 28 w 76" name="T40"/>
                <a:gd fmla="*/ 38 h 77" name="T41"/>
                <a:gd fmla="*/ 21 w 76" name="T42"/>
                <a:gd fmla="*/ 39 h 77" name="T43"/>
                <a:gd fmla="*/ 6 w 76" name="T44"/>
                <a:gd fmla="*/ 27 h 77" name="T45"/>
                <a:gd fmla="*/ 8 w 76" name="T46"/>
                <a:gd fmla="*/ 17 h 77" name="T47"/>
                <a:gd fmla="*/ 17 w 76" name="T48"/>
                <a:gd fmla="*/ 5 h 77" name="T49"/>
                <a:gd fmla="*/ 40 w 76" name="T50"/>
                <a:gd fmla="*/ 0 h 77" name="T51"/>
                <a:gd fmla="*/ 63 w 76" name="T52"/>
                <a:gd fmla="*/ 5 h 77" name="T53"/>
                <a:gd fmla="*/ 71 w 76" name="T54"/>
                <a:gd fmla="*/ 16 h 77" name="T55"/>
                <a:gd fmla="*/ 55 w 76" name="T56"/>
                <a:gd fmla="*/ 25 h 77" name="T57"/>
                <a:gd fmla="*/ 42 w 76" name="T58"/>
                <a:gd fmla="*/ 23 h 77" name="T59"/>
                <a:gd fmla="*/ 37 w 76" name="T60"/>
                <a:gd fmla="*/ 18 h 77" name="T61"/>
                <a:gd fmla="*/ 44 w 76" name="T62"/>
                <a:gd fmla="*/ 11 h 77" name="T63"/>
                <a:gd fmla="*/ 49 w 76" name="T64"/>
                <a:gd fmla="*/ 9 h 77" name="T65"/>
                <a:gd fmla="*/ 51 w 76" name="T66"/>
                <a:gd fmla="*/ 7 h 77" name="T67"/>
                <a:gd fmla="*/ 48 w 76" name="T68"/>
                <a:gd fmla="*/ 5 h 77" name="T69"/>
                <a:gd fmla="*/ 41 w 76" name="T70"/>
                <a:gd fmla="*/ 4 h 77" name="T71"/>
                <a:gd fmla="*/ 32 w 76" name="T72"/>
                <a:gd fmla="*/ 6 h 77" name="T73"/>
                <a:gd fmla="*/ 29 w 76" name="T74"/>
                <a:gd fmla="*/ 11 h 77" name="T75"/>
                <a:gd fmla="*/ 29 w 76" name="T76"/>
                <a:gd fmla="*/ 15 h 77" name="T77"/>
                <a:gd fmla="*/ 32 w 76" name="T78"/>
                <a:gd fmla="*/ 24 h 77" name="T79"/>
                <a:gd fmla="*/ 36 w 76" name="T80"/>
                <a:gd fmla="*/ 30 h 77" name="T81"/>
                <a:gd fmla="*/ 48 w 76" name="T82"/>
                <a:gd fmla="*/ 33 h 77" name="T83"/>
                <a:gd fmla="*/ 52 w 76" name="T84"/>
                <a:gd fmla="*/ 32 h 77" name="T85"/>
                <a:gd fmla="*/ 58 w 76" name="T86"/>
                <a:gd fmla="*/ 32 h 77" name="T87"/>
                <a:gd fmla="*/ 71 w 76" name="T88"/>
                <a:gd fmla="*/ 35 h 77" name="T89"/>
                <a:gd fmla="*/ 76 w 76" name="T90"/>
                <a:gd fmla="*/ 46 h 77" name="T9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b="b" l="0" r="r" t="0"/>
              <a:pathLst>
                <a:path h="77" w="76">
                  <a:moveTo>
                    <a:pt x="76" y="46"/>
                  </a:moveTo>
                  <a:cubicBezTo>
                    <a:pt x="76" y="49"/>
                    <a:pt x="75" y="53"/>
                    <a:pt x="74" y="57"/>
                  </a:cubicBezTo>
                  <a:cubicBezTo>
                    <a:pt x="73" y="63"/>
                    <a:pt x="69" y="68"/>
                    <a:pt x="62" y="71"/>
                  </a:cubicBezTo>
                  <a:cubicBezTo>
                    <a:pt x="55" y="75"/>
                    <a:pt x="46" y="77"/>
                    <a:pt x="34" y="77"/>
                  </a:cubicBezTo>
                  <a:cubicBezTo>
                    <a:pt x="24" y="77"/>
                    <a:pt x="15" y="74"/>
                    <a:pt x="8" y="70"/>
                  </a:cubicBezTo>
                  <a:cubicBezTo>
                    <a:pt x="3" y="67"/>
                    <a:pt x="0" y="63"/>
                    <a:pt x="0" y="58"/>
                  </a:cubicBezTo>
                  <a:cubicBezTo>
                    <a:pt x="0" y="55"/>
                    <a:pt x="2" y="53"/>
                    <a:pt x="4" y="50"/>
                  </a:cubicBezTo>
                  <a:cubicBezTo>
                    <a:pt x="6" y="48"/>
                    <a:pt x="10" y="47"/>
                    <a:pt x="15" y="46"/>
                  </a:cubicBezTo>
                  <a:cubicBezTo>
                    <a:pt x="17" y="46"/>
                    <a:pt x="20" y="45"/>
                    <a:pt x="22" y="45"/>
                  </a:cubicBezTo>
                  <a:cubicBezTo>
                    <a:pt x="27" y="45"/>
                    <a:pt x="32" y="46"/>
                    <a:pt x="35" y="48"/>
                  </a:cubicBezTo>
                  <a:cubicBezTo>
                    <a:pt x="37" y="49"/>
                    <a:pt x="39" y="51"/>
                    <a:pt x="39" y="53"/>
                  </a:cubicBezTo>
                  <a:cubicBezTo>
                    <a:pt x="39" y="57"/>
                    <a:pt x="37" y="60"/>
                    <a:pt x="33" y="63"/>
                  </a:cubicBezTo>
                  <a:cubicBezTo>
                    <a:pt x="31" y="64"/>
                    <a:pt x="28" y="65"/>
                    <a:pt x="24" y="67"/>
                  </a:cubicBezTo>
                  <a:cubicBezTo>
                    <a:pt x="22" y="67"/>
                    <a:pt x="21" y="68"/>
                    <a:pt x="21" y="68"/>
                  </a:cubicBezTo>
                  <a:cubicBezTo>
                    <a:pt x="21" y="70"/>
                    <a:pt x="24" y="71"/>
                    <a:pt x="31" y="71"/>
                  </a:cubicBezTo>
                  <a:cubicBezTo>
                    <a:pt x="36" y="71"/>
                    <a:pt x="40" y="70"/>
                    <a:pt x="43" y="69"/>
                  </a:cubicBezTo>
                  <a:cubicBezTo>
                    <a:pt x="48" y="67"/>
                    <a:pt x="50" y="64"/>
                    <a:pt x="50" y="61"/>
                  </a:cubicBezTo>
                  <a:cubicBezTo>
                    <a:pt x="50" y="60"/>
                    <a:pt x="50" y="60"/>
                    <a:pt x="50" y="59"/>
                  </a:cubicBezTo>
                  <a:cubicBezTo>
                    <a:pt x="48" y="50"/>
                    <a:pt x="47" y="45"/>
                    <a:pt x="46" y="43"/>
                  </a:cubicBezTo>
                  <a:cubicBezTo>
                    <a:pt x="44" y="39"/>
                    <a:pt x="40" y="38"/>
                    <a:pt x="35" y="38"/>
                  </a:cubicBezTo>
                  <a:cubicBezTo>
                    <a:pt x="34" y="38"/>
                    <a:pt x="32" y="38"/>
                    <a:pt x="28" y="38"/>
                  </a:cubicBezTo>
                  <a:cubicBezTo>
                    <a:pt x="25" y="38"/>
                    <a:pt x="23" y="39"/>
                    <a:pt x="21" y="39"/>
                  </a:cubicBezTo>
                  <a:cubicBezTo>
                    <a:pt x="11" y="39"/>
                    <a:pt x="6" y="35"/>
                    <a:pt x="6" y="27"/>
                  </a:cubicBezTo>
                  <a:cubicBezTo>
                    <a:pt x="6" y="24"/>
                    <a:pt x="7" y="21"/>
                    <a:pt x="8" y="17"/>
                  </a:cubicBezTo>
                  <a:cubicBezTo>
                    <a:pt x="9" y="12"/>
                    <a:pt x="12" y="8"/>
                    <a:pt x="17" y="5"/>
                  </a:cubicBezTo>
                  <a:cubicBezTo>
                    <a:pt x="22" y="2"/>
                    <a:pt x="30" y="0"/>
                    <a:pt x="40" y="0"/>
                  </a:cubicBezTo>
                  <a:cubicBezTo>
                    <a:pt x="50" y="0"/>
                    <a:pt x="58" y="2"/>
                    <a:pt x="63" y="5"/>
                  </a:cubicBezTo>
                  <a:cubicBezTo>
                    <a:pt x="68" y="8"/>
                    <a:pt x="71" y="11"/>
                    <a:pt x="71" y="16"/>
                  </a:cubicBezTo>
                  <a:cubicBezTo>
                    <a:pt x="71" y="22"/>
                    <a:pt x="66" y="25"/>
                    <a:pt x="55" y="25"/>
                  </a:cubicBezTo>
                  <a:cubicBezTo>
                    <a:pt x="50" y="25"/>
                    <a:pt x="46" y="25"/>
                    <a:pt x="42" y="23"/>
                  </a:cubicBezTo>
                  <a:cubicBezTo>
                    <a:pt x="39" y="21"/>
                    <a:pt x="37" y="20"/>
                    <a:pt x="37" y="18"/>
                  </a:cubicBezTo>
                  <a:cubicBezTo>
                    <a:pt x="37" y="15"/>
                    <a:pt x="39" y="12"/>
                    <a:pt x="44" y="11"/>
                  </a:cubicBezTo>
                  <a:cubicBezTo>
                    <a:pt x="46" y="10"/>
                    <a:pt x="47" y="10"/>
                    <a:pt x="49" y="9"/>
                  </a:cubicBezTo>
                  <a:cubicBezTo>
                    <a:pt x="51" y="8"/>
                    <a:pt x="51" y="8"/>
                    <a:pt x="51" y="7"/>
                  </a:cubicBezTo>
                  <a:cubicBezTo>
                    <a:pt x="51" y="6"/>
                    <a:pt x="50" y="6"/>
                    <a:pt x="48" y="5"/>
                  </a:cubicBezTo>
                  <a:cubicBezTo>
                    <a:pt x="46" y="4"/>
                    <a:pt x="43" y="4"/>
                    <a:pt x="41" y="4"/>
                  </a:cubicBezTo>
                  <a:cubicBezTo>
                    <a:pt x="37" y="4"/>
                    <a:pt x="35" y="5"/>
                    <a:pt x="32" y="6"/>
                  </a:cubicBezTo>
                  <a:cubicBezTo>
                    <a:pt x="30" y="7"/>
                    <a:pt x="29" y="9"/>
                    <a:pt x="29" y="11"/>
                  </a:cubicBezTo>
                  <a:cubicBezTo>
                    <a:pt x="29" y="13"/>
                    <a:pt x="29" y="14"/>
                    <a:pt x="29" y="15"/>
                  </a:cubicBezTo>
                  <a:cubicBezTo>
                    <a:pt x="30" y="18"/>
                    <a:pt x="31" y="21"/>
                    <a:pt x="32" y="24"/>
                  </a:cubicBezTo>
                  <a:cubicBezTo>
                    <a:pt x="33" y="27"/>
                    <a:pt x="34" y="29"/>
                    <a:pt x="36" y="30"/>
                  </a:cubicBezTo>
                  <a:cubicBezTo>
                    <a:pt x="39" y="32"/>
                    <a:pt x="42" y="33"/>
                    <a:pt x="48" y="33"/>
                  </a:cubicBezTo>
                  <a:cubicBezTo>
                    <a:pt x="48" y="33"/>
                    <a:pt x="50" y="33"/>
                    <a:pt x="52" y="32"/>
                  </a:cubicBezTo>
                  <a:cubicBezTo>
                    <a:pt x="54" y="32"/>
                    <a:pt x="56" y="32"/>
                    <a:pt x="58" y="32"/>
                  </a:cubicBezTo>
                  <a:cubicBezTo>
                    <a:pt x="63" y="32"/>
                    <a:pt x="68" y="33"/>
                    <a:pt x="71" y="35"/>
                  </a:cubicBezTo>
                  <a:cubicBezTo>
                    <a:pt x="74" y="37"/>
                    <a:pt x="76" y="41"/>
                    <a:pt x="76" y="4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32" name="Freeform 138"/>
            <p:cNvSpPr/>
            <p:nvPr/>
          </p:nvSpPr>
          <p:spPr bwMode="auto">
            <a:xfrm>
              <a:off x="4314826" y="2886075"/>
              <a:ext cx="269875" cy="247650"/>
            </a:xfrm>
            <a:custGeom>
              <a:gdLst>
                <a:gd fmla="*/ 85 w 85" name="T0"/>
                <a:gd fmla="*/ 50 h 78" name="T1"/>
                <a:gd fmla="*/ 84 w 85" name="T2"/>
                <a:gd fmla="*/ 57 h 78" name="T3"/>
                <a:gd fmla="*/ 69 w 85" name="T4"/>
                <a:gd fmla="*/ 73 h 78" name="T5"/>
                <a:gd fmla="*/ 47 w 85" name="T6"/>
                <a:gd fmla="*/ 78 h 78" name="T7"/>
                <a:gd fmla="*/ 22 w 85" name="T8"/>
                <a:gd fmla="*/ 69 h 78" name="T9"/>
                <a:gd fmla="*/ 15 w 85" name="T10"/>
                <a:gd fmla="*/ 47 h 78" name="T11"/>
                <a:gd fmla="*/ 20 w 85" name="T12"/>
                <a:gd fmla="*/ 24 h 78" name="T13"/>
                <a:gd fmla="*/ 27 w 85" name="T14"/>
                <a:gd fmla="*/ 11 h 78" name="T15"/>
                <a:gd fmla="*/ 4 w 85" name="T16"/>
                <a:gd fmla="*/ 21 h 78" name="T17"/>
                <a:gd fmla="*/ 3 w 85" name="T18"/>
                <a:gd fmla="*/ 21 h 78" name="T19"/>
                <a:gd fmla="*/ 0 w 85" name="T20"/>
                <a:gd fmla="*/ 1 h 78" name="T21"/>
                <a:gd fmla="*/ 1 w 85" name="T22"/>
                <a:gd fmla="*/ 0 h 78" name="T23"/>
                <a:gd fmla="*/ 77 w 85" name="T24"/>
                <a:gd fmla="*/ 3 h 78" name="T25"/>
                <a:gd fmla="*/ 77 w 85" name="T26"/>
                <a:gd fmla="*/ 4 h 78" name="T27"/>
                <a:gd fmla="*/ 71 w 85" name="T28"/>
                <a:gd fmla="*/ 35 h 78" name="T29"/>
                <a:gd fmla="*/ 63 w 85" name="T30"/>
                <a:gd fmla="*/ 33 h 78" name="T31"/>
                <a:gd fmla="*/ 60 w 85" name="T32"/>
                <a:gd fmla="*/ 30 h 78" name="T33"/>
                <a:gd fmla="*/ 61 w 85" name="T34"/>
                <a:gd fmla="*/ 26 h 78" name="T35"/>
                <a:gd fmla="*/ 62 w 85" name="T36"/>
                <a:gd fmla="*/ 22 h 78" name="T37"/>
                <a:gd fmla="*/ 60 w 85" name="T38"/>
                <a:gd fmla="*/ 18 h 78" name="T39"/>
                <a:gd fmla="*/ 47 w 85" name="T40"/>
                <a:gd fmla="*/ 12 h 78" name="T41"/>
                <a:gd fmla="*/ 39 w 85" name="T42"/>
                <a:gd fmla="*/ 47 h 78" name="T43"/>
                <a:gd fmla="*/ 42 w 85" name="T44"/>
                <a:gd fmla="*/ 64 h 78" name="T45"/>
                <a:gd fmla="*/ 52 w 85" name="T46"/>
                <a:gd fmla="*/ 72 h 78" name="T47"/>
                <a:gd fmla="*/ 61 w 85" name="T48"/>
                <a:gd fmla="*/ 68 h 78" name="T49"/>
                <a:gd fmla="*/ 66 w 85" name="T50"/>
                <a:gd fmla="*/ 63 h 78" name="T51"/>
                <a:gd fmla="*/ 66 w 85" name="T52"/>
                <a:gd fmla="*/ 62 h 78" name="T53"/>
                <a:gd fmla="*/ 54 w 85" name="T54"/>
                <a:gd fmla="*/ 57 h 78" name="T55"/>
                <a:gd fmla="*/ 48 w 85" name="T56"/>
                <a:gd fmla="*/ 48 h 78" name="T57"/>
                <a:gd fmla="*/ 52 w 85" name="T58"/>
                <a:gd fmla="*/ 42 h 78" name="T59"/>
                <a:gd fmla="*/ 63 w 85" name="T60"/>
                <a:gd fmla="*/ 40 h 78" name="T61"/>
                <a:gd fmla="*/ 71 w 85" name="T62"/>
                <a:gd fmla="*/ 41 h 78" name="T63"/>
                <a:gd fmla="*/ 85 w 85" name="T64"/>
                <a:gd fmla="*/ 50 h 78" name="T6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b="b" l="0" r="r" t="0"/>
              <a:pathLst>
                <a:path h="78" w="85">
                  <a:moveTo>
                    <a:pt x="85" y="50"/>
                  </a:moveTo>
                  <a:cubicBezTo>
                    <a:pt x="85" y="52"/>
                    <a:pt x="85" y="54"/>
                    <a:pt x="84" y="57"/>
                  </a:cubicBezTo>
                  <a:cubicBezTo>
                    <a:pt x="81" y="64"/>
                    <a:pt x="76" y="69"/>
                    <a:pt x="69" y="73"/>
                  </a:cubicBezTo>
                  <a:cubicBezTo>
                    <a:pt x="62" y="76"/>
                    <a:pt x="55" y="78"/>
                    <a:pt x="47" y="78"/>
                  </a:cubicBezTo>
                  <a:cubicBezTo>
                    <a:pt x="36" y="78"/>
                    <a:pt x="28" y="75"/>
                    <a:pt x="22" y="69"/>
                  </a:cubicBezTo>
                  <a:cubicBezTo>
                    <a:pt x="17" y="64"/>
                    <a:pt x="15" y="57"/>
                    <a:pt x="15" y="47"/>
                  </a:cubicBezTo>
                  <a:cubicBezTo>
                    <a:pt x="15" y="40"/>
                    <a:pt x="16" y="32"/>
                    <a:pt x="20" y="24"/>
                  </a:cubicBezTo>
                  <a:cubicBezTo>
                    <a:pt x="22" y="19"/>
                    <a:pt x="25" y="14"/>
                    <a:pt x="27" y="11"/>
                  </a:cubicBezTo>
                  <a:cubicBezTo>
                    <a:pt x="18" y="12"/>
                    <a:pt x="11" y="15"/>
                    <a:pt x="4" y="21"/>
                  </a:cubicBezTo>
                  <a:cubicBezTo>
                    <a:pt x="3" y="21"/>
                    <a:pt x="3" y="21"/>
                    <a:pt x="3" y="21"/>
                  </a:cubicBezTo>
                  <a:cubicBezTo>
                    <a:pt x="2" y="17"/>
                    <a:pt x="1" y="10"/>
                    <a:pt x="0" y="1"/>
                  </a:cubicBezTo>
                  <a:cubicBezTo>
                    <a:pt x="0" y="0"/>
                    <a:pt x="1" y="0"/>
                    <a:pt x="1" y="0"/>
                  </a:cubicBezTo>
                  <a:cubicBezTo>
                    <a:pt x="25" y="2"/>
                    <a:pt x="51" y="3"/>
                    <a:pt x="77" y="3"/>
                  </a:cubicBezTo>
                  <a:cubicBezTo>
                    <a:pt x="77" y="3"/>
                    <a:pt x="78" y="4"/>
                    <a:pt x="77" y="4"/>
                  </a:cubicBezTo>
                  <a:cubicBezTo>
                    <a:pt x="74" y="17"/>
                    <a:pt x="72" y="27"/>
                    <a:pt x="71" y="35"/>
                  </a:cubicBezTo>
                  <a:cubicBezTo>
                    <a:pt x="69" y="34"/>
                    <a:pt x="66" y="34"/>
                    <a:pt x="63" y="33"/>
                  </a:cubicBezTo>
                  <a:cubicBezTo>
                    <a:pt x="61" y="32"/>
                    <a:pt x="60" y="32"/>
                    <a:pt x="60" y="30"/>
                  </a:cubicBezTo>
                  <a:cubicBezTo>
                    <a:pt x="60" y="30"/>
                    <a:pt x="61" y="28"/>
                    <a:pt x="61" y="26"/>
                  </a:cubicBezTo>
                  <a:cubicBezTo>
                    <a:pt x="62" y="24"/>
                    <a:pt x="62" y="23"/>
                    <a:pt x="62" y="22"/>
                  </a:cubicBezTo>
                  <a:cubicBezTo>
                    <a:pt x="62" y="20"/>
                    <a:pt x="61" y="19"/>
                    <a:pt x="60" y="18"/>
                  </a:cubicBezTo>
                  <a:cubicBezTo>
                    <a:pt x="55" y="15"/>
                    <a:pt x="51" y="13"/>
                    <a:pt x="47" y="12"/>
                  </a:cubicBezTo>
                  <a:cubicBezTo>
                    <a:pt x="42" y="23"/>
                    <a:pt x="39" y="34"/>
                    <a:pt x="39" y="47"/>
                  </a:cubicBezTo>
                  <a:cubicBezTo>
                    <a:pt x="39" y="54"/>
                    <a:pt x="40" y="60"/>
                    <a:pt x="42" y="64"/>
                  </a:cubicBezTo>
                  <a:cubicBezTo>
                    <a:pt x="44" y="69"/>
                    <a:pt x="48" y="72"/>
                    <a:pt x="52" y="72"/>
                  </a:cubicBezTo>
                  <a:cubicBezTo>
                    <a:pt x="55" y="72"/>
                    <a:pt x="58" y="71"/>
                    <a:pt x="61" y="68"/>
                  </a:cubicBezTo>
                  <a:cubicBezTo>
                    <a:pt x="65" y="66"/>
                    <a:pt x="66" y="64"/>
                    <a:pt x="66" y="63"/>
                  </a:cubicBezTo>
                  <a:cubicBezTo>
                    <a:pt x="66" y="62"/>
                    <a:pt x="66" y="62"/>
                    <a:pt x="66" y="62"/>
                  </a:cubicBezTo>
                  <a:cubicBezTo>
                    <a:pt x="61" y="61"/>
                    <a:pt x="57" y="60"/>
                    <a:pt x="54" y="57"/>
                  </a:cubicBezTo>
                  <a:cubicBezTo>
                    <a:pt x="50" y="55"/>
                    <a:pt x="48" y="51"/>
                    <a:pt x="48" y="48"/>
                  </a:cubicBezTo>
                  <a:cubicBezTo>
                    <a:pt x="48" y="45"/>
                    <a:pt x="49" y="44"/>
                    <a:pt x="52" y="42"/>
                  </a:cubicBezTo>
                  <a:cubicBezTo>
                    <a:pt x="55" y="41"/>
                    <a:pt x="59" y="40"/>
                    <a:pt x="63" y="40"/>
                  </a:cubicBezTo>
                  <a:cubicBezTo>
                    <a:pt x="66" y="40"/>
                    <a:pt x="68" y="41"/>
                    <a:pt x="71" y="41"/>
                  </a:cubicBezTo>
                  <a:cubicBezTo>
                    <a:pt x="81" y="42"/>
                    <a:pt x="85" y="45"/>
                    <a:pt x="85" y="5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33" name="Freeform 139"/>
            <p:cNvSpPr>
              <a:spLocks noEditPoints="1"/>
            </p:cNvSpPr>
            <p:nvPr/>
          </p:nvSpPr>
          <p:spPr bwMode="auto">
            <a:xfrm>
              <a:off x="4568826" y="2873375"/>
              <a:ext cx="292100" cy="254000"/>
            </a:xfrm>
            <a:custGeom>
              <a:gdLst>
                <a:gd fmla="*/ 92 w 92" name="T0"/>
                <a:gd fmla="*/ 68 h 80" name="T1"/>
                <a:gd fmla="*/ 88 w 92" name="T2"/>
                <a:gd fmla="*/ 76 h 80" name="T3"/>
                <a:gd fmla="*/ 77 w 92" name="T4"/>
                <a:gd fmla="*/ 76 h 80" name="T5"/>
                <a:gd fmla="*/ 54 w 92" name="T6"/>
                <a:gd fmla="*/ 78 h 80" name="T7"/>
                <a:gd fmla="*/ 56 w 92" name="T8"/>
                <a:gd fmla="*/ 62 h 80" name="T9"/>
                <a:gd fmla="*/ 54 w 92" name="T10"/>
                <a:gd fmla="*/ 49 h 80" name="T11"/>
                <a:gd fmla="*/ 30 w 92" name="T12"/>
                <a:gd fmla="*/ 46 h 80" name="T13"/>
                <a:gd fmla="*/ 27 w 92" name="T14"/>
                <a:gd fmla="*/ 57 h 80" name="T15"/>
                <a:gd fmla="*/ 22 w 92" name="T16"/>
                <a:gd fmla="*/ 68 h 80" name="T17"/>
                <a:gd fmla="*/ 36 w 92" name="T18"/>
                <a:gd fmla="*/ 69 h 80" name="T19"/>
                <a:gd fmla="*/ 35 w 92" name="T20"/>
                <a:gd fmla="*/ 80 h 80" name="T21"/>
                <a:gd fmla="*/ 16 w 92" name="T22"/>
                <a:gd fmla="*/ 74 h 80" name="T23"/>
                <a:gd fmla="*/ 0 w 92" name="T24"/>
                <a:gd fmla="*/ 71 h 80" name="T25"/>
                <a:gd fmla="*/ 3 w 92" name="T26"/>
                <a:gd fmla="*/ 67 h 80" name="T27"/>
                <a:gd fmla="*/ 6 w 92" name="T28"/>
                <a:gd fmla="*/ 63 h 80" name="T29"/>
                <a:gd fmla="*/ 11 w 92" name="T30"/>
                <a:gd fmla="*/ 65 h 80" name="T31"/>
                <a:gd fmla="*/ 24 w 92" name="T32"/>
                <a:gd fmla="*/ 38 h 80" name="T33"/>
                <a:gd fmla="*/ 30 w 92" name="T34"/>
                <a:gd fmla="*/ 6 h 80" name="T35"/>
                <a:gd fmla="*/ 43 w 92" name="T36"/>
                <a:gd fmla="*/ 4 h 80" name="T37"/>
                <a:gd fmla="*/ 56 w 92" name="T38"/>
                <a:gd fmla="*/ 0 h 80" name="T39"/>
                <a:gd fmla="*/ 71 w 92" name="T40"/>
                <a:gd fmla="*/ 34 h 80" name="T41"/>
                <a:gd fmla="*/ 81 w 92" name="T42"/>
                <a:gd fmla="*/ 63 h 80" name="T43"/>
                <a:gd fmla="*/ 86 w 92" name="T44"/>
                <a:gd fmla="*/ 66 h 80" name="T45"/>
                <a:gd fmla="*/ 92 w 92" name="T46"/>
                <a:gd fmla="*/ 68 h 80" name="T47"/>
                <a:gd fmla="*/ 57 w 92" name="T48"/>
                <a:gd fmla="*/ 27 h 80" name="T49"/>
                <a:gd fmla="*/ 48 w 92" name="T50"/>
                <a:gd fmla="*/ 20 h 80" name="T51"/>
                <a:gd fmla="*/ 37 w 92" name="T52"/>
                <a:gd fmla="*/ 24 h 80" name="T53"/>
                <a:gd fmla="*/ 32 w 92" name="T54"/>
                <a:gd fmla="*/ 32 h 80" name="T55"/>
                <a:gd fmla="*/ 42 w 92" name="T56"/>
                <a:gd fmla="*/ 38 h 80" name="T57"/>
                <a:gd fmla="*/ 57 w 92" name="T58"/>
                <a:gd fmla="*/ 27 h 80" name="T5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b="b" l="0" r="r" t="0"/>
              <a:pathLst>
                <a:path h="80" w="92">
                  <a:moveTo>
                    <a:pt x="92" y="68"/>
                  </a:moveTo>
                  <a:cubicBezTo>
                    <a:pt x="91" y="70"/>
                    <a:pt x="90" y="72"/>
                    <a:pt x="88" y="76"/>
                  </a:cubicBezTo>
                  <a:cubicBezTo>
                    <a:pt x="83" y="76"/>
                    <a:pt x="79" y="76"/>
                    <a:pt x="77" y="76"/>
                  </a:cubicBezTo>
                  <a:cubicBezTo>
                    <a:pt x="70" y="76"/>
                    <a:pt x="63" y="76"/>
                    <a:pt x="54" y="78"/>
                  </a:cubicBezTo>
                  <a:cubicBezTo>
                    <a:pt x="55" y="72"/>
                    <a:pt x="56" y="67"/>
                    <a:pt x="56" y="62"/>
                  </a:cubicBezTo>
                  <a:cubicBezTo>
                    <a:pt x="56" y="56"/>
                    <a:pt x="55" y="52"/>
                    <a:pt x="54" y="49"/>
                  </a:cubicBezTo>
                  <a:cubicBezTo>
                    <a:pt x="49" y="48"/>
                    <a:pt x="41" y="47"/>
                    <a:pt x="30" y="46"/>
                  </a:cubicBezTo>
                  <a:cubicBezTo>
                    <a:pt x="29" y="50"/>
                    <a:pt x="28" y="53"/>
                    <a:pt x="27" y="57"/>
                  </a:cubicBezTo>
                  <a:cubicBezTo>
                    <a:pt x="25" y="61"/>
                    <a:pt x="24" y="65"/>
                    <a:pt x="22" y="68"/>
                  </a:cubicBezTo>
                  <a:cubicBezTo>
                    <a:pt x="24" y="68"/>
                    <a:pt x="29" y="68"/>
                    <a:pt x="36" y="69"/>
                  </a:cubicBezTo>
                  <a:cubicBezTo>
                    <a:pt x="36" y="73"/>
                    <a:pt x="35" y="76"/>
                    <a:pt x="35" y="80"/>
                  </a:cubicBezTo>
                  <a:cubicBezTo>
                    <a:pt x="28" y="77"/>
                    <a:pt x="22" y="75"/>
                    <a:pt x="16" y="74"/>
                  </a:cubicBezTo>
                  <a:cubicBezTo>
                    <a:pt x="12" y="73"/>
                    <a:pt x="7" y="72"/>
                    <a:pt x="0" y="71"/>
                  </a:cubicBezTo>
                  <a:cubicBezTo>
                    <a:pt x="1" y="70"/>
                    <a:pt x="2" y="68"/>
                    <a:pt x="3" y="67"/>
                  </a:cubicBezTo>
                  <a:cubicBezTo>
                    <a:pt x="6" y="63"/>
                    <a:pt x="6" y="63"/>
                    <a:pt x="6" y="63"/>
                  </a:cubicBezTo>
                  <a:cubicBezTo>
                    <a:pt x="7" y="64"/>
                    <a:pt x="9" y="64"/>
                    <a:pt x="11" y="65"/>
                  </a:cubicBezTo>
                  <a:cubicBezTo>
                    <a:pt x="16" y="59"/>
                    <a:pt x="20" y="50"/>
                    <a:pt x="24" y="38"/>
                  </a:cubicBezTo>
                  <a:cubicBezTo>
                    <a:pt x="28" y="25"/>
                    <a:pt x="30" y="14"/>
                    <a:pt x="30" y="6"/>
                  </a:cubicBezTo>
                  <a:cubicBezTo>
                    <a:pt x="35" y="6"/>
                    <a:pt x="39" y="5"/>
                    <a:pt x="43" y="4"/>
                  </a:cubicBezTo>
                  <a:cubicBezTo>
                    <a:pt x="47" y="3"/>
                    <a:pt x="51" y="2"/>
                    <a:pt x="56" y="0"/>
                  </a:cubicBezTo>
                  <a:cubicBezTo>
                    <a:pt x="60" y="8"/>
                    <a:pt x="65" y="19"/>
                    <a:pt x="71" y="34"/>
                  </a:cubicBezTo>
                  <a:cubicBezTo>
                    <a:pt x="73" y="41"/>
                    <a:pt x="77" y="51"/>
                    <a:pt x="81" y="63"/>
                  </a:cubicBezTo>
                  <a:cubicBezTo>
                    <a:pt x="81" y="64"/>
                    <a:pt x="83" y="65"/>
                    <a:pt x="86" y="66"/>
                  </a:cubicBezTo>
                  <a:cubicBezTo>
                    <a:pt x="88" y="67"/>
                    <a:pt x="90" y="67"/>
                    <a:pt x="92" y="68"/>
                  </a:cubicBezTo>
                  <a:close/>
                  <a:moveTo>
                    <a:pt x="57" y="27"/>
                  </a:moveTo>
                  <a:cubicBezTo>
                    <a:pt x="57" y="22"/>
                    <a:pt x="54" y="20"/>
                    <a:pt x="48" y="20"/>
                  </a:cubicBezTo>
                  <a:cubicBezTo>
                    <a:pt x="44" y="20"/>
                    <a:pt x="41" y="21"/>
                    <a:pt x="37" y="24"/>
                  </a:cubicBezTo>
                  <a:cubicBezTo>
                    <a:pt x="34" y="26"/>
                    <a:pt x="32" y="29"/>
                    <a:pt x="32" y="32"/>
                  </a:cubicBezTo>
                  <a:cubicBezTo>
                    <a:pt x="32" y="36"/>
                    <a:pt x="35" y="38"/>
                    <a:pt x="42" y="38"/>
                  </a:cubicBezTo>
                  <a:cubicBezTo>
                    <a:pt x="52" y="38"/>
                    <a:pt x="57" y="34"/>
                    <a:pt x="57" y="27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34" name="Freeform 140"/>
            <p:cNvSpPr>
              <a:spLocks noEditPoints="1"/>
            </p:cNvSpPr>
            <p:nvPr/>
          </p:nvSpPr>
          <p:spPr bwMode="auto">
            <a:xfrm>
              <a:off x="4841876" y="2863850"/>
              <a:ext cx="317500" cy="260350"/>
            </a:xfrm>
            <a:custGeom>
              <a:gdLst>
                <a:gd fmla="*/ 100 w 100" name="T0"/>
                <a:gd fmla="*/ 58 h 82" name="T1"/>
                <a:gd fmla="*/ 95 w 100" name="T2"/>
                <a:gd fmla="*/ 70 h 82" name="T3"/>
                <a:gd fmla="*/ 77 w 100" name="T4"/>
                <a:gd fmla="*/ 81 h 82" name="T5"/>
                <a:gd fmla="*/ 63 w 100" name="T6"/>
                <a:gd fmla="*/ 82 h 82" name="T7"/>
                <a:gd fmla="*/ 45 w 100" name="T8"/>
                <a:gd fmla="*/ 72 h 82" name="T9"/>
                <a:gd fmla="*/ 44 w 100" name="T10"/>
                <a:gd fmla="*/ 60 h 82" name="T11"/>
                <a:gd fmla="*/ 42 w 100" name="T12"/>
                <a:gd fmla="*/ 50 h 82" name="T13"/>
                <a:gd fmla="*/ 33 w 100" name="T14"/>
                <a:gd fmla="*/ 43 h 82" name="T15"/>
                <a:gd fmla="*/ 33 w 100" name="T16"/>
                <a:gd fmla="*/ 49 h 82" name="T17"/>
                <a:gd fmla="*/ 38 w 100" name="T18"/>
                <a:gd fmla="*/ 79 h 82" name="T19"/>
                <a:gd fmla="*/ 16 w 100" name="T20"/>
                <a:gd fmla="*/ 79 h 82" name="T21"/>
                <a:gd fmla="*/ 0 w 100" name="T22"/>
                <a:gd fmla="*/ 80 h 82" name="T23"/>
                <a:gd fmla="*/ 0 w 100" name="T24"/>
                <a:gd fmla="*/ 79 h 82" name="T25"/>
                <a:gd fmla="*/ 2 w 100" name="T26"/>
                <a:gd fmla="*/ 74 h 82" name="T27"/>
                <a:gd fmla="*/ 7 w 100" name="T28"/>
                <a:gd fmla="*/ 73 h 82" name="T29"/>
                <a:gd fmla="*/ 10 w 100" name="T30"/>
                <a:gd fmla="*/ 69 h 82" name="T31"/>
                <a:gd fmla="*/ 13 w 100" name="T32"/>
                <a:gd fmla="*/ 43 h 82" name="T33"/>
                <a:gd fmla="*/ 21 w 100" name="T34"/>
                <a:gd fmla="*/ 14 h 82" name="T35"/>
                <a:gd fmla="*/ 18 w 100" name="T36"/>
                <a:gd fmla="*/ 14 h 82" name="T37"/>
                <a:gd fmla="*/ 10 w 100" name="T38"/>
                <a:gd fmla="*/ 11 h 82" name="T39"/>
                <a:gd fmla="*/ 13 w 100" name="T40"/>
                <a:gd fmla="*/ 0 h 82" name="T41"/>
                <a:gd fmla="*/ 30 w 100" name="T42"/>
                <a:gd fmla="*/ 9 h 82" name="T43"/>
                <a:gd fmla="*/ 47 w 100" name="T44"/>
                <a:gd fmla="*/ 11 h 82" name="T45"/>
                <a:gd fmla="*/ 60 w 100" name="T46"/>
                <a:gd fmla="*/ 11 h 82" name="T47"/>
                <a:gd fmla="*/ 72 w 100" name="T48"/>
                <a:gd fmla="*/ 10 h 82" name="T49"/>
                <a:gd fmla="*/ 87 w 100" name="T50"/>
                <a:gd fmla="*/ 15 h 82" name="T51"/>
                <a:gd fmla="*/ 92 w 100" name="T52"/>
                <a:gd fmla="*/ 26 h 82" name="T53"/>
                <a:gd fmla="*/ 81 w 100" name="T54"/>
                <a:gd fmla="*/ 42 h 82" name="T55"/>
                <a:gd fmla="*/ 58 w 100" name="T56"/>
                <a:gd fmla="*/ 47 h 82" name="T57"/>
                <a:gd fmla="*/ 48 w 100" name="T58"/>
                <a:gd fmla="*/ 47 h 82" name="T59"/>
                <a:gd fmla="*/ 62 w 100" name="T60"/>
                <a:gd fmla="*/ 52 h 82" name="T61"/>
                <a:gd fmla="*/ 66 w 100" name="T62"/>
                <a:gd fmla="*/ 58 h 82" name="T63"/>
                <a:gd fmla="*/ 65 w 100" name="T64"/>
                <a:gd fmla="*/ 64 h 82" name="T65"/>
                <a:gd fmla="*/ 64 w 100" name="T66"/>
                <a:gd fmla="*/ 70 h 82" name="T67"/>
                <a:gd fmla="*/ 71 w 100" name="T68"/>
                <a:gd fmla="*/ 75 h 82" name="T69"/>
                <a:gd fmla="*/ 83 w 100" name="T70"/>
                <a:gd fmla="*/ 73 h 82" name="T71"/>
                <a:gd fmla="*/ 89 w 100" name="T72"/>
                <a:gd fmla="*/ 68 h 82" name="T73"/>
                <a:gd fmla="*/ 88 w 100" name="T74"/>
                <a:gd fmla="*/ 68 h 82" name="T75"/>
                <a:gd fmla="*/ 84 w 100" name="T76"/>
                <a:gd fmla="*/ 69 h 82" name="T77"/>
                <a:gd fmla="*/ 77 w 100" name="T78"/>
                <a:gd fmla="*/ 70 h 82" name="T79"/>
                <a:gd fmla="*/ 70 w 100" name="T80"/>
                <a:gd fmla="*/ 66 h 82" name="T81"/>
                <a:gd fmla="*/ 69 w 100" name="T82"/>
                <a:gd fmla="*/ 64 h 82" name="T83"/>
                <a:gd fmla="*/ 73 w 100" name="T84"/>
                <a:gd fmla="*/ 58 h 82" name="T85"/>
                <a:gd fmla="*/ 85 w 100" name="T86"/>
                <a:gd fmla="*/ 51 h 82" name="T87"/>
                <a:gd fmla="*/ 91 w 100" name="T88"/>
                <a:gd fmla="*/ 49 h 82" name="T89"/>
                <a:gd fmla="*/ 98 w 100" name="T90"/>
                <a:gd fmla="*/ 52 h 82" name="T91"/>
                <a:gd fmla="*/ 100 w 100" name="T92"/>
                <a:gd fmla="*/ 58 h 82" name="T93"/>
                <a:gd fmla="*/ 74 w 100" name="T94"/>
                <a:gd fmla="*/ 32 h 82" name="T95"/>
                <a:gd fmla="*/ 66 w 100" name="T96"/>
                <a:gd fmla="*/ 25 h 82" name="T97"/>
                <a:gd fmla="*/ 49 w 100" name="T98"/>
                <a:gd fmla="*/ 21 h 82" name="T99"/>
                <a:gd fmla="*/ 36 w 100" name="T100"/>
                <a:gd fmla="*/ 23 h 82" name="T101"/>
                <a:gd fmla="*/ 30 w 100" name="T102"/>
                <a:gd fmla="*/ 27 h 82" name="T103"/>
                <a:gd fmla="*/ 41 w 100" name="T104"/>
                <a:gd fmla="*/ 35 h 82" name="T105"/>
                <a:gd fmla="*/ 57 w 100" name="T106"/>
                <a:gd fmla="*/ 38 h 82" name="T107"/>
                <a:gd fmla="*/ 69 w 100" name="T108"/>
                <a:gd fmla="*/ 36 h 82" name="T109"/>
                <a:gd fmla="*/ 74 w 100" name="T110"/>
                <a:gd fmla="*/ 32 h 82" name="T11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b="b" l="0" r="r" t="0"/>
              <a:pathLst>
                <a:path h="82" w="100">
                  <a:moveTo>
                    <a:pt x="100" y="58"/>
                  </a:moveTo>
                  <a:cubicBezTo>
                    <a:pt x="100" y="62"/>
                    <a:pt x="98" y="66"/>
                    <a:pt x="95" y="70"/>
                  </a:cubicBezTo>
                  <a:cubicBezTo>
                    <a:pt x="91" y="76"/>
                    <a:pt x="85" y="80"/>
                    <a:pt x="77" y="81"/>
                  </a:cubicBezTo>
                  <a:cubicBezTo>
                    <a:pt x="72" y="82"/>
                    <a:pt x="67" y="82"/>
                    <a:pt x="63" y="82"/>
                  </a:cubicBezTo>
                  <a:cubicBezTo>
                    <a:pt x="52" y="82"/>
                    <a:pt x="46" y="79"/>
                    <a:pt x="45" y="72"/>
                  </a:cubicBezTo>
                  <a:cubicBezTo>
                    <a:pt x="45" y="70"/>
                    <a:pt x="44" y="66"/>
                    <a:pt x="44" y="60"/>
                  </a:cubicBezTo>
                  <a:cubicBezTo>
                    <a:pt x="44" y="55"/>
                    <a:pt x="43" y="52"/>
                    <a:pt x="42" y="50"/>
                  </a:cubicBezTo>
                  <a:cubicBezTo>
                    <a:pt x="40" y="47"/>
                    <a:pt x="37" y="45"/>
                    <a:pt x="33" y="43"/>
                  </a:cubicBezTo>
                  <a:cubicBezTo>
                    <a:pt x="33" y="43"/>
                    <a:pt x="33" y="46"/>
                    <a:pt x="33" y="49"/>
                  </a:cubicBezTo>
                  <a:cubicBezTo>
                    <a:pt x="33" y="58"/>
                    <a:pt x="34" y="68"/>
                    <a:pt x="38" y="79"/>
                  </a:cubicBezTo>
                  <a:cubicBezTo>
                    <a:pt x="16" y="79"/>
                    <a:pt x="16" y="79"/>
                    <a:pt x="16" y="79"/>
                  </a:cubicBezTo>
                  <a:cubicBezTo>
                    <a:pt x="6" y="79"/>
                    <a:pt x="1" y="79"/>
                    <a:pt x="0" y="80"/>
                  </a:cubicBezTo>
                  <a:cubicBezTo>
                    <a:pt x="0" y="79"/>
                    <a:pt x="0" y="79"/>
                    <a:pt x="0" y="79"/>
                  </a:cubicBezTo>
                  <a:cubicBezTo>
                    <a:pt x="0" y="76"/>
                    <a:pt x="1" y="74"/>
                    <a:pt x="2" y="74"/>
                  </a:cubicBezTo>
                  <a:cubicBezTo>
                    <a:pt x="4" y="73"/>
                    <a:pt x="5" y="73"/>
                    <a:pt x="7" y="73"/>
                  </a:cubicBezTo>
                  <a:cubicBezTo>
                    <a:pt x="9" y="72"/>
                    <a:pt x="10" y="71"/>
                    <a:pt x="10" y="69"/>
                  </a:cubicBezTo>
                  <a:cubicBezTo>
                    <a:pt x="11" y="57"/>
                    <a:pt x="12" y="48"/>
                    <a:pt x="13" y="43"/>
                  </a:cubicBezTo>
                  <a:cubicBezTo>
                    <a:pt x="14" y="32"/>
                    <a:pt x="17" y="23"/>
                    <a:pt x="21" y="14"/>
                  </a:cubicBezTo>
                  <a:cubicBezTo>
                    <a:pt x="20" y="14"/>
                    <a:pt x="19" y="14"/>
                    <a:pt x="18" y="14"/>
                  </a:cubicBezTo>
                  <a:cubicBezTo>
                    <a:pt x="15" y="14"/>
                    <a:pt x="12" y="13"/>
                    <a:pt x="10" y="11"/>
                  </a:cubicBezTo>
                  <a:cubicBezTo>
                    <a:pt x="13" y="0"/>
                    <a:pt x="13" y="0"/>
                    <a:pt x="13" y="0"/>
                  </a:cubicBezTo>
                  <a:cubicBezTo>
                    <a:pt x="18" y="5"/>
                    <a:pt x="24" y="8"/>
                    <a:pt x="30" y="9"/>
                  </a:cubicBezTo>
                  <a:cubicBezTo>
                    <a:pt x="35" y="11"/>
                    <a:pt x="40" y="11"/>
                    <a:pt x="47" y="11"/>
                  </a:cubicBezTo>
                  <a:cubicBezTo>
                    <a:pt x="49" y="11"/>
                    <a:pt x="54" y="11"/>
                    <a:pt x="60" y="11"/>
                  </a:cubicBezTo>
                  <a:cubicBezTo>
                    <a:pt x="67" y="10"/>
                    <a:pt x="70" y="10"/>
                    <a:pt x="72" y="10"/>
                  </a:cubicBezTo>
                  <a:cubicBezTo>
                    <a:pt x="79" y="10"/>
                    <a:pt x="84" y="12"/>
                    <a:pt x="87" y="15"/>
                  </a:cubicBezTo>
                  <a:cubicBezTo>
                    <a:pt x="90" y="18"/>
                    <a:pt x="92" y="21"/>
                    <a:pt x="92" y="26"/>
                  </a:cubicBezTo>
                  <a:cubicBezTo>
                    <a:pt x="92" y="33"/>
                    <a:pt x="88" y="38"/>
                    <a:pt x="81" y="42"/>
                  </a:cubicBezTo>
                  <a:cubicBezTo>
                    <a:pt x="74" y="45"/>
                    <a:pt x="67" y="47"/>
                    <a:pt x="58" y="47"/>
                  </a:cubicBezTo>
                  <a:cubicBezTo>
                    <a:pt x="55" y="47"/>
                    <a:pt x="51" y="47"/>
                    <a:pt x="48" y="47"/>
                  </a:cubicBezTo>
                  <a:cubicBezTo>
                    <a:pt x="55" y="48"/>
                    <a:pt x="60" y="50"/>
                    <a:pt x="62" y="52"/>
                  </a:cubicBezTo>
                  <a:cubicBezTo>
                    <a:pt x="65" y="53"/>
                    <a:pt x="66" y="56"/>
                    <a:pt x="66" y="58"/>
                  </a:cubicBezTo>
                  <a:cubicBezTo>
                    <a:pt x="66" y="59"/>
                    <a:pt x="66" y="61"/>
                    <a:pt x="65" y="64"/>
                  </a:cubicBezTo>
                  <a:cubicBezTo>
                    <a:pt x="65" y="66"/>
                    <a:pt x="64" y="68"/>
                    <a:pt x="64" y="70"/>
                  </a:cubicBezTo>
                  <a:cubicBezTo>
                    <a:pt x="64" y="73"/>
                    <a:pt x="67" y="75"/>
                    <a:pt x="71" y="75"/>
                  </a:cubicBezTo>
                  <a:cubicBezTo>
                    <a:pt x="74" y="75"/>
                    <a:pt x="78" y="74"/>
                    <a:pt x="83" y="73"/>
                  </a:cubicBezTo>
                  <a:cubicBezTo>
                    <a:pt x="87" y="71"/>
                    <a:pt x="89" y="70"/>
                    <a:pt x="89" y="68"/>
                  </a:cubicBezTo>
                  <a:cubicBezTo>
                    <a:pt x="89" y="68"/>
                    <a:pt x="89" y="68"/>
                    <a:pt x="88" y="68"/>
                  </a:cubicBezTo>
                  <a:cubicBezTo>
                    <a:pt x="88" y="68"/>
                    <a:pt x="86" y="68"/>
                    <a:pt x="84" y="69"/>
                  </a:cubicBezTo>
                  <a:cubicBezTo>
                    <a:pt x="81" y="69"/>
                    <a:pt x="79" y="70"/>
                    <a:pt x="77" y="70"/>
                  </a:cubicBezTo>
                  <a:cubicBezTo>
                    <a:pt x="73" y="70"/>
                    <a:pt x="71" y="68"/>
                    <a:pt x="70" y="66"/>
                  </a:cubicBezTo>
                  <a:cubicBezTo>
                    <a:pt x="69" y="65"/>
                    <a:pt x="69" y="65"/>
                    <a:pt x="69" y="64"/>
                  </a:cubicBezTo>
                  <a:cubicBezTo>
                    <a:pt x="69" y="62"/>
                    <a:pt x="71" y="60"/>
                    <a:pt x="73" y="58"/>
                  </a:cubicBezTo>
                  <a:cubicBezTo>
                    <a:pt x="76" y="55"/>
                    <a:pt x="80" y="53"/>
                    <a:pt x="85" y="51"/>
                  </a:cubicBezTo>
                  <a:cubicBezTo>
                    <a:pt x="87" y="50"/>
                    <a:pt x="89" y="49"/>
                    <a:pt x="91" y="49"/>
                  </a:cubicBezTo>
                  <a:cubicBezTo>
                    <a:pt x="94" y="49"/>
                    <a:pt x="96" y="50"/>
                    <a:pt x="98" y="52"/>
                  </a:cubicBezTo>
                  <a:cubicBezTo>
                    <a:pt x="99" y="54"/>
                    <a:pt x="100" y="56"/>
                    <a:pt x="100" y="58"/>
                  </a:cubicBezTo>
                  <a:close/>
                  <a:moveTo>
                    <a:pt x="74" y="32"/>
                  </a:moveTo>
                  <a:cubicBezTo>
                    <a:pt x="74" y="30"/>
                    <a:pt x="71" y="27"/>
                    <a:pt x="66" y="25"/>
                  </a:cubicBezTo>
                  <a:cubicBezTo>
                    <a:pt x="60" y="22"/>
                    <a:pt x="55" y="21"/>
                    <a:pt x="49" y="21"/>
                  </a:cubicBezTo>
                  <a:cubicBezTo>
                    <a:pt x="44" y="21"/>
                    <a:pt x="39" y="22"/>
                    <a:pt x="36" y="23"/>
                  </a:cubicBezTo>
                  <a:cubicBezTo>
                    <a:pt x="32" y="24"/>
                    <a:pt x="30" y="26"/>
                    <a:pt x="30" y="27"/>
                  </a:cubicBezTo>
                  <a:cubicBezTo>
                    <a:pt x="30" y="30"/>
                    <a:pt x="34" y="33"/>
                    <a:pt x="41" y="35"/>
                  </a:cubicBezTo>
                  <a:cubicBezTo>
                    <a:pt x="47" y="37"/>
                    <a:pt x="53" y="38"/>
                    <a:pt x="57" y="38"/>
                  </a:cubicBezTo>
                  <a:cubicBezTo>
                    <a:pt x="62" y="38"/>
                    <a:pt x="66" y="37"/>
                    <a:pt x="69" y="36"/>
                  </a:cubicBezTo>
                  <a:cubicBezTo>
                    <a:pt x="72" y="35"/>
                    <a:pt x="74" y="34"/>
                    <a:pt x="74" y="32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2186" name="super sticker"/>
          <p:cNvGrpSpPr/>
          <p:nvPr/>
        </p:nvGrpSpPr>
        <p:grpSpPr>
          <a:xfrm>
            <a:off x="7082727" y="2154845"/>
            <a:ext cx="1566863" cy="1568450"/>
            <a:chOff x="5584826" y="2073275"/>
            <a:chExt cx="1566863" cy="1568450"/>
          </a:xfrm>
          <a:effectLst>
            <a:outerShdw algn="tl" blurRad="50800" dir="2700000" dist="38100" rotWithShape="0">
              <a:prstClr val="black">
                <a:alpha val="40000"/>
              </a:prstClr>
            </a:outerShdw>
          </a:effectLst>
        </p:grpSpPr>
        <p:sp>
          <p:nvSpPr>
            <p:cNvPr id="2135" name="Oval 141"/>
            <p:cNvSpPr>
              <a:spLocks noChangeArrowheads="1"/>
            </p:cNvSpPr>
            <p:nvPr/>
          </p:nvSpPr>
          <p:spPr bwMode="auto">
            <a:xfrm>
              <a:off x="5616576" y="2105025"/>
              <a:ext cx="1503363" cy="150495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36" name="Freeform 142"/>
            <p:cNvSpPr>
              <a:spLocks noEditPoints="1"/>
            </p:cNvSpPr>
            <p:nvPr/>
          </p:nvSpPr>
          <p:spPr bwMode="auto">
            <a:xfrm>
              <a:off x="5584826" y="2073275"/>
              <a:ext cx="1566863" cy="1568450"/>
            </a:xfrm>
            <a:custGeom>
              <a:gdLst>
                <a:gd fmla="*/ 247 w 494" name="T0"/>
                <a:gd fmla="*/ 494 h 494" name="T1"/>
                <a:gd fmla="*/ 0 w 494" name="T2"/>
                <a:gd fmla="*/ 247 h 494" name="T3"/>
                <a:gd fmla="*/ 247 w 494" name="T4"/>
                <a:gd fmla="*/ 0 h 494" name="T5"/>
                <a:gd fmla="*/ 494 w 494" name="T6"/>
                <a:gd fmla="*/ 247 h 494" name="T7"/>
                <a:gd fmla="*/ 247 w 494" name="T8"/>
                <a:gd fmla="*/ 494 h 494" name="T9"/>
                <a:gd fmla="*/ 247 w 494" name="T10"/>
                <a:gd fmla="*/ 20 h 494" name="T11"/>
                <a:gd fmla="*/ 20 w 494" name="T12"/>
                <a:gd fmla="*/ 247 h 494" name="T13"/>
                <a:gd fmla="*/ 247 w 494" name="T14"/>
                <a:gd fmla="*/ 474 h 494" name="T15"/>
                <a:gd fmla="*/ 474 w 494" name="T16"/>
                <a:gd fmla="*/ 247 h 494" name="T17"/>
                <a:gd fmla="*/ 247 w 494" name="T18"/>
                <a:gd fmla="*/ 20 h 494" name="T1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b="b" l="0" r="r" t="0"/>
              <a:pathLst>
                <a:path h="492" w="492">
                  <a:moveTo>
                    <a:pt x="247" y="494"/>
                  </a:moveTo>
                  <a:cubicBezTo>
                    <a:pt x="111" y="494"/>
                    <a:pt x="0" y="384"/>
                    <a:pt x="0" y="247"/>
                  </a:cubicBezTo>
                  <a:cubicBezTo>
                    <a:pt x="0" y="111"/>
                    <a:pt x="111" y="0"/>
                    <a:pt x="247" y="0"/>
                  </a:cubicBezTo>
                  <a:cubicBezTo>
                    <a:pt x="384" y="0"/>
                    <a:pt x="494" y="111"/>
                    <a:pt x="494" y="247"/>
                  </a:cubicBezTo>
                  <a:cubicBezTo>
                    <a:pt x="494" y="384"/>
                    <a:pt x="384" y="494"/>
                    <a:pt x="247" y="494"/>
                  </a:cubicBezTo>
                  <a:close/>
                  <a:moveTo>
                    <a:pt x="247" y="20"/>
                  </a:moveTo>
                  <a:cubicBezTo>
                    <a:pt x="122" y="20"/>
                    <a:pt x="20" y="122"/>
                    <a:pt x="20" y="247"/>
                  </a:cubicBezTo>
                  <a:cubicBezTo>
                    <a:pt x="20" y="373"/>
                    <a:pt x="122" y="474"/>
                    <a:pt x="247" y="474"/>
                  </a:cubicBezTo>
                  <a:cubicBezTo>
                    <a:pt x="373" y="474"/>
                    <a:pt x="474" y="373"/>
                    <a:pt x="474" y="247"/>
                  </a:cubicBezTo>
                  <a:cubicBezTo>
                    <a:pt x="474" y="122"/>
                    <a:pt x="373" y="20"/>
                    <a:pt x="247" y="2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37" name="Freeform 143"/>
            <p:cNvSpPr/>
            <p:nvPr/>
          </p:nvSpPr>
          <p:spPr bwMode="auto">
            <a:xfrm>
              <a:off x="5781676" y="2717800"/>
              <a:ext cx="193675" cy="282575"/>
            </a:xfrm>
            <a:custGeom>
              <a:gdLst>
                <a:gd fmla="*/ 18 w 61" name="T0"/>
                <a:gd fmla="*/ 47 h 89" name="T1"/>
                <a:gd fmla="*/ 11 w 61" name="T2"/>
                <a:gd fmla="*/ 37 h 89" name="T3"/>
                <a:gd fmla="*/ 8 w 61" name="T4"/>
                <a:gd fmla="*/ 28 h 89" name="T5"/>
                <a:gd fmla="*/ 13 w 61" name="T6"/>
                <a:gd fmla="*/ 14 h 89" name="T7"/>
                <a:gd fmla="*/ 25 w 61" name="T8"/>
                <a:gd fmla="*/ 4 h 89" name="T9"/>
                <a:gd fmla="*/ 41 w 61" name="T10"/>
                <a:gd fmla="*/ 0 h 89" name="T11"/>
                <a:gd fmla="*/ 56 w 61" name="T12"/>
                <a:gd fmla="*/ 4 h 89" name="T13"/>
                <a:gd fmla="*/ 61 w 61" name="T14"/>
                <a:gd fmla="*/ 16 h 89" name="T15"/>
                <a:gd fmla="*/ 59 w 61" name="T16"/>
                <a:gd fmla="*/ 23 h 89" name="T17"/>
                <a:gd fmla="*/ 54 w 61" name="T18"/>
                <a:gd fmla="*/ 30 h 89" name="T19"/>
                <a:gd fmla="*/ 50 w 61" name="T20"/>
                <a:gd fmla="*/ 33 h 89" name="T21"/>
                <a:gd fmla="*/ 46 w 61" name="T22"/>
                <a:gd fmla="*/ 35 h 89" name="T23"/>
                <a:gd fmla="*/ 45 w 61" name="T24"/>
                <a:gd fmla="*/ 32 h 89" name="T25"/>
                <a:gd fmla="*/ 45 w 61" name="T26"/>
                <a:gd fmla="*/ 30 h 89" name="T27"/>
                <a:gd fmla="*/ 45 w 61" name="T28"/>
                <a:gd fmla="*/ 25 h 89" name="T29"/>
                <a:gd fmla="*/ 44 w 61" name="T30"/>
                <a:gd fmla="*/ 18 h 89" name="T31"/>
                <a:gd fmla="*/ 42 w 61" name="T32"/>
                <a:gd fmla="*/ 13 h 89" name="T33"/>
                <a:gd fmla="*/ 39 w 61" name="T34"/>
                <a:gd fmla="*/ 10 h 89" name="T35"/>
                <a:gd fmla="*/ 37 w 61" name="T36"/>
                <a:gd fmla="*/ 11 h 89" name="T37"/>
                <a:gd fmla="*/ 35 w 61" name="T38"/>
                <a:gd fmla="*/ 16 h 89" name="T39"/>
                <a:gd fmla="*/ 34 w 61" name="T40"/>
                <a:gd fmla="*/ 21 h 89" name="T41"/>
                <a:gd fmla="*/ 35 w 61" name="T42"/>
                <a:gd fmla="*/ 26 h 89" name="T43"/>
                <a:gd fmla="*/ 37 w 61" name="T44"/>
                <a:gd fmla="*/ 31 h 89" name="T45"/>
                <a:gd fmla="*/ 43 w 61" name="T46"/>
                <a:gd fmla="*/ 37 h 89" name="T47"/>
                <a:gd fmla="*/ 51 w 61" name="T48"/>
                <a:gd fmla="*/ 45 h 89" name="T49"/>
                <a:gd fmla="*/ 55 w 61" name="T50"/>
                <a:gd fmla="*/ 52 h 89" name="T51"/>
                <a:gd fmla="*/ 56 w 61" name="T52"/>
                <a:gd fmla="*/ 60 h 89" name="T53"/>
                <a:gd fmla="*/ 53 w 61" name="T54"/>
                <a:gd fmla="*/ 74 h 89" name="T55"/>
                <a:gd fmla="*/ 42 w 61" name="T56"/>
                <a:gd fmla="*/ 85 h 89" name="T57"/>
                <a:gd fmla="*/ 29 w 61" name="T58"/>
                <a:gd fmla="*/ 89 h 89" name="T59"/>
                <a:gd fmla="*/ 17 w 61" name="T60"/>
                <a:gd fmla="*/ 86 h 89" name="T61"/>
                <a:gd fmla="*/ 5 w 61" name="T62"/>
                <a:gd fmla="*/ 78 h 89" name="T63"/>
                <a:gd fmla="*/ 0 w 61" name="T64"/>
                <a:gd fmla="*/ 69 h 89" name="T65"/>
                <a:gd fmla="*/ 2 w 61" name="T66"/>
                <a:gd fmla="*/ 64 h 89" name="T67"/>
                <a:gd fmla="*/ 8 w 61" name="T68"/>
                <a:gd fmla="*/ 59 h 89" name="T69"/>
                <a:gd fmla="*/ 15 w 61" name="T70"/>
                <a:gd fmla="*/ 58 h 89" name="T71"/>
                <a:gd fmla="*/ 17 w 61" name="T72"/>
                <a:gd fmla="*/ 58 h 89" name="T73"/>
                <a:gd fmla="*/ 19 w 61" name="T74"/>
                <a:gd fmla="*/ 61 h 89" name="T75"/>
                <a:gd fmla="*/ 20 w 61" name="T76"/>
                <a:gd fmla="*/ 65 h 89" name="T77"/>
                <a:gd fmla="*/ 23 w 61" name="T78"/>
                <a:gd fmla="*/ 72 h 89" name="T79"/>
                <a:gd fmla="*/ 25 w 61" name="T80"/>
                <a:gd fmla="*/ 76 h 89" name="T81"/>
                <a:gd fmla="*/ 29 w 61" name="T82"/>
                <a:gd fmla="*/ 78 h 89" name="T83"/>
                <a:gd fmla="*/ 33 w 61" name="T84"/>
                <a:gd fmla="*/ 76 h 89" name="T85"/>
                <a:gd fmla="*/ 35 w 61" name="T86"/>
                <a:gd fmla="*/ 70 h 89" name="T87"/>
                <a:gd fmla="*/ 31 w 61" name="T88"/>
                <a:gd fmla="*/ 59 h 89" name="T89"/>
                <a:gd fmla="*/ 29 w 61" name="T90"/>
                <a:gd fmla="*/ 56 h 89" name="T91"/>
                <a:gd fmla="*/ 23 w 61" name="T92"/>
                <a:gd fmla="*/ 51 h 89" name="T93"/>
                <a:gd fmla="*/ 18 w 61" name="T94"/>
                <a:gd fmla="*/ 47 h 89" name="T9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b="b" l="0" r="r" t="0"/>
              <a:pathLst>
                <a:path h="89" w="61">
                  <a:moveTo>
                    <a:pt x="18" y="47"/>
                  </a:moveTo>
                  <a:cubicBezTo>
                    <a:pt x="15" y="43"/>
                    <a:pt x="12" y="40"/>
                    <a:pt x="11" y="37"/>
                  </a:cubicBezTo>
                  <a:cubicBezTo>
                    <a:pt x="9" y="34"/>
                    <a:pt x="8" y="31"/>
                    <a:pt x="8" y="28"/>
                  </a:cubicBezTo>
                  <a:cubicBezTo>
                    <a:pt x="8" y="23"/>
                    <a:pt x="10" y="18"/>
                    <a:pt x="13" y="14"/>
                  </a:cubicBezTo>
                  <a:cubicBezTo>
                    <a:pt x="16" y="10"/>
                    <a:pt x="20" y="6"/>
                    <a:pt x="25" y="4"/>
                  </a:cubicBezTo>
                  <a:cubicBezTo>
                    <a:pt x="30" y="1"/>
                    <a:pt x="35" y="0"/>
                    <a:pt x="41" y="0"/>
                  </a:cubicBezTo>
                  <a:cubicBezTo>
                    <a:pt x="47" y="0"/>
                    <a:pt x="52" y="1"/>
                    <a:pt x="56" y="4"/>
                  </a:cubicBezTo>
                  <a:cubicBezTo>
                    <a:pt x="59" y="7"/>
                    <a:pt x="61" y="11"/>
                    <a:pt x="61" y="16"/>
                  </a:cubicBezTo>
                  <a:cubicBezTo>
                    <a:pt x="61" y="18"/>
                    <a:pt x="60" y="20"/>
                    <a:pt x="59" y="23"/>
                  </a:cubicBezTo>
                  <a:cubicBezTo>
                    <a:pt x="58" y="25"/>
                    <a:pt x="56" y="28"/>
                    <a:pt x="54" y="30"/>
                  </a:cubicBezTo>
                  <a:cubicBezTo>
                    <a:pt x="52" y="31"/>
                    <a:pt x="51" y="33"/>
                    <a:pt x="50" y="33"/>
                  </a:cubicBezTo>
                  <a:cubicBezTo>
                    <a:pt x="48" y="34"/>
                    <a:pt x="47" y="35"/>
                    <a:pt x="46" y="35"/>
                  </a:cubicBezTo>
                  <a:cubicBezTo>
                    <a:pt x="45" y="35"/>
                    <a:pt x="45" y="34"/>
                    <a:pt x="45" y="32"/>
                  </a:cubicBezTo>
                  <a:cubicBezTo>
                    <a:pt x="45" y="32"/>
                    <a:pt x="45" y="31"/>
                    <a:pt x="45" y="30"/>
                  </a:cubicBezTo>
                  <a:cubicBezTo>
                    <a:pt x="45" y="28"/>
                    <a:pt x="45" y="26"/>
                    <a:pt x="45" y="25"/>
                  </a:cubicBezTo>
                  <a:cubicBezTo>
                    <a:pt x="45" y="23"/>
                    <a:pt x="45" y="20"/>
                    <a:pt x="44" y="18"/>
                  </a:cubicBezTo>
                  <a:cubicBezTo>
                    <a:pt x="44" y="16"/>
                    <a:pt x="43" y="14"/>
                    <a:pt x="42" y="13"/>
                  </a:cubicBezTo>
                  <a:cubicBezTo>
                    <a:pt x="41" y="11"/>
                    <a:pt x="40" y="10"/>
                    <a:pt x="39" y="10"/>
                  </a:cubicBezTo>
                  <a:cubicBezTo>
                    <a:pt x="38" y="10"/>
                    <a:pt x="38" y="11"/>
                    <a:pt x="37" y="11"/>
                  </a:cubicBezTo>
                  <a:cubicBezTo>
                    <a:pt x="36" y="13"/>
                    <a:pt x="35" y="14"/>
                    <a:pt x="35" y="16"/>
                  </a:cubicBezTo>
                  <a:cubicBezTo>
                    <a:pt x="34" y="18"/>
                    <a:pt x="34" y="19"/>
                    <a:pt x="34" y="21"/>
                  </a:cubicBezTo>
                  <a:cubicBezTo>
                    <a:pt x="34" y="23"/>
                    <a:pt x="34" y="24"/>
                    <a:pt x="35" y="26"/>
                  </a:cubicBezTo>
                  <a:cubicBezTo>
                    <a:pt x="35" y="28"/>
                    <a:pt x="36" y="29"/>
                    <a:pt x="37" y="31"/>
                  </a:cubicBezTo>
                  <a:cubicBezTo>
                    <a:pt x="39" y="33"/>
                    <a:pt x="40" y="35"/>
                    <a:pt x="43" y="37"/>
                  </a:cubicBezTo>
                  <a:cubicBezTo>
                    <a:pt x="46" y="40"/>
                    <a:pt x="49" y="43"/>
                    <a:pt x="51" y="45"/>
                  </a:cubicBezTo>
                  <a:cubicBezTo>
                    <a:pt x="53" y="47"/>
                    <a:pt x="54" y="50"/>
                    <a:pt x="55" y="52"/>
                  </a:cubicBezTo>
                  <a:cubicBezTo>
                    <a:pt x="56" y="54"/>
                    <a:pt x="56" y="57"/>
                    <a:pt x="56" y="60"/>
                  </a:cubicBezTo>
                  <a:cubicBezTo>
                    <a:pt x="56" y="65"/>
                    <a:pt x="55" y="69"/>
                    <a:pt x="53" y="74"/>
                  </a:cubicBezTo>
                  <a:cubicBezTo>
                    <a:pt x="50" y="78"/>
                    <a:pt x="47" y="82"/>
                    <a:pt x="42" y="85"/>
                  </a:cubicBezTo>
                  <a:cubicBezTo>
                    <a:pt x="38" y="88"/>
                    <a:pt x="34" y="89"/>
                    <a:pt x="29" y="89"/>
                  </a:cubicBezTo>
                  <a:cubicBezTo>
                    <a:pt x="25" y="89"/>
                    <a:pt x="21" y="88"/>
                    <a:pt x="17" y="86"/>
                  </a:cubicBezTo>
                  <a:cubicBezTo>
                    <a:pt x="13" y="84"/>
                    <a:pt x="9" y="82"/>
                    <a:pt x="5" y="78"/>
                  </a:cubicBezTo>
                  <a:cubicBezTo>
                    <a:pt x="2" y="75"/>
                    <a:pt x="0" y="71"/>
                    <a:pt x="0" y="69"/>
                  </a:cubicBezTo>
                  <a:cubicBezTo>
                    <a:pt x="0" y="67"/>
                    <a:pt x="1" y="65"/>
                    <a:pt x="2" y="64"/>
                  </a:cubicBezTo>
                  <a:cubicBezTo>
                    <a:pt x="4" y="62"/>
                    <a:pt x="6" y="61"/>
                    <a:pt x="8" y="59"/>
                  </a:cubicBezTo>
                  <a:cubicBezTo>
                    <a:pt x="11" y="58"/>
                    <a:pt x="13" y="58"/>
                    <a:pt x="15" y="58"/>
                  </a:cubicBezTo>
                  <a:cubicBezTo>
                    <a:pt x="16" y="58"/>
                    <a:pt x="16" y="58"/>
                    <a:pt x="17" y="58"/>
                  </a:cubicBezTo>
                  <a:cubicBezTo>
                    <a:pt x="18" y="59"/>
                    <a:pt x="18" y="60"/>
                    <a:pt x="19" y="61"/>
                  </a:cubicBezTo>
                  <a:cubicBezTo>
                    <a:pt x="19" y="62"/>
                    <a:pt x="20" y="63"/>
                    <a:pt x="20" y="65"/>
                  </a:cubicBezTo>
                  <a:cubicBezTo>
                    <a:pt x="21" y="68"/>
                    <a:pt x="22" y="70"/>
                    <a:pt x="23" y="72"/>
                  </a:cubicBezTo>
                  <a:cubicBezTo>
                    <a:pt x="23" y="73"/>
                    <a:pt x="24" y="74"/>
                    <a:pt x="25" y="76"/>
                  </a:cubicBezTo>
                  <a:cubicBezTo>
                    <a:pt x="27" y="77"/>
                    <a:pt x="28" y="78"/>
                    <a:pt x="29" y="78"/>
                  </a:cubicBezTo>
                  <a:cubicBezTo>
                    <a:pt x="31" y="78"/>
                    <a:pt x="32" y="77"/>
                    <a:pt x="33" y="76"/>
                  </a:cubicBezTo>
                  <a:cubicBezTo>
                    <a:pt x="34" y="74"/>
                    <a:pt x="35" y="73"/>
                    <a:pt x="35" y="70"/>
                  </a:cubicBezTo>
                  <a:cubicBezTo>
                    <a:pt x="35" y="67"/>
                    <a:pt x="34" y="63"/>
                    <a:pt x="31" y="59"/>
                  </a:cubicBezTo>
                  <a:cubicBezTo>
                    <a:pt x="30" y="58"/>
                    <a:pt x="29" y="57"/>
                    <a:pt x="29" y="56"/>
                  </a:cubicBezTo>
                  <a:cubicBezTo>
                    <a:pt x="28" y="55"/>
                    <a:pt x="26" y="53"/>
                    <a:pt x="23" y="51"/>
                  </a:cubicBezTo>
                  <a:cubicBezTo>
                    <a:pt x="22" y="50"/>
                    <a:pt x="20" y="49"/>
                    <a:pt x="18" y="47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38" name="Freeform 144"/>
            <p:cNvSpPr/>
            <p:nvPr/>
          </p:nvSpPr>
          <p:spPr bwMode="auto">
            <a:xfrm>
              <a:off x="5991226" y="2717800"/>
              <a:ext cx="241300" cy="279400"/>
            </a:xfrm>
            <a:custGeom>
              <a:gdLst>
                <a:gd fmla="*/ 47 w 76" name="T0"/>
                <a:gd fmla="*/ 57 h 88" name="T1"/>
                <a:gd fmla="*/ 47 w 76" name="T2"/>
                <a:gd fmla="*/ 57 h 88" name="T3"/>
                <a:gd fmla="*/ 47 w 76" name="T4"/>
                <a:gd fmla="*/ 57 h 88" name="T5"/>
                <a:gd fmla="*/ 38 w 76" name="T6"/>
                <a:gd fmla="*/ 71 h 88" name="T7"/>
                <a:gd fmla="*/ 32 w 76" name="T8"/>
                <a:gd fmla="*/ 79 h 88" name="T9"/>
                <a:gd fmla="*/ 23 w 76" name="T10"/>
                <a:gd fmla="*/ 85 h 88" name="T11"/>
                <a:gd fmla="*/ 16 w 76" name="T12"/>
                <a:gd fmla="*/ 88 h 88" name="T13"/>
                <a:gd fmla="*/ 4 w 76" name="T14"/>
                <a:gd fmla="*/ 83 h 88" name="T15"/>
                <a:gd fmla="*/ 0 w 76" name="T16"/>
                <a:gd fmla="*/ 70 h 88" name="T17"/>
                <a:gd fmla="*/ 5 w 76" name="T18"/>
                <a:gd fmla="*/ 38 h 88" name="T19"/>
                <a:gd fmla="*/ 10 w 76" name="T20"/>
                <a:gd fmla="*/ 25 h 88" name="T21"/>
                <a:gd fmla="*/ 14 w 76" name="T22"/>
                <a:gd fmla="*/ 13 h 88" name="T23"/>
                <a:gd fmla="*/ 18 w 76" name="T24"/>
                <a:gd fmla="*/ 5 h 88" name="T25"/>
                <a:gd fmla="*/ 20 w 76" name="T26"/>
                <a:gd fmla="*/ 2 h 88" name="T27"/>
                <a:gd fmla="*/ 25 w 76" name="T28"/>
                <a:gd fmla="*/ 1 h 88" name="T29"/>
                <a:gd fmla="*/ 33 w 76" name="T30"/>
                <a:gd fmla="*/ 0 h 88" name="T31"/>
                <a:gd fmla="*/ 40 w 76" name="T32"/>
                <a:gd fmla="*/ 6 h 88" name="T33"/>
                <a:gd fmla="*/ 37 w 76" name="T34"/>
                <a:gd fmla="*/ 15 h 88" name="T35"/>
                <a:gd fmla="*/ 33 w 76" name="T36"/>
                <a:gd fmla="*/ 26 h 88" name="T37"/>
                <a:gd fmla="*/ 33 w 76" name="T38"/>
                <a:gd fmla="*/ 27 h 88" name="T39"/>
                <a:gd fmla="*/ 32 w 76" name="T40"/>
                <a:gd fmla="*/ 30 h 88" name="T41"/>
                <a:gd fmla="*/ 29 w 76" name="T42"/>
                <a:gd fmla="*/ 41 h 88" name="T43"/>
                <a:gd fmla="*/ 26 w 76" name="T44"/>
                <a:gd fmla="*/ 54 h 88" name="T45"/>
                <a:gd fmla="*/ 24 w 76" name="T46"/>
                <a:gd fmla="*/ 61 h 88" name="T47"/>
                <a:gd fmla="*/ 26 w 76" name="T48"/>
                <a:gd fmla="*/ 63 h 88" name="T49"/>
                <a:gd fmla="*/ 32 w 76" name="T50"/>
                <a:gd fmla="*/ 56 h 88" name="T51"/>
                <a:gd fmla="*/ 43 w 76" name="T52"/>
                <a:gd fmla="*/ 41 h 88" name="T53"/>
                <a:gd fmla="*/ 54 w 76" name="T54"/>
                <a:gd fmla="*/ 23 h 88" name="T55"/>
                <a:gd fmla="*/ 57 w 76" name="T56"/>
                <a:gd fmla="*/ 17 h 88" name="T57"/>
                <a:gd fmla="*/ 60 w 76" name="T58"/>
                <a:gd fmla="*/ 14 h 88" name="T59"/>
                <a:gd fmla="*/ 68 w 76" name="T60"/>
                <a:gd fmla="*/ 12 h 88" name="T61"/>
                <a:gd fmla="*/ 74 w 76" name="T62"/>
                <a:gd fmla="*/ 17 h 88" name="T63"/>
                <a:gd fmla="*/ 73 w 76" name="T64"/>
                <a:gd fmla="*/ 21 h 88" name="T65"/>
                <a:gd fmla="*/ 72 w 76" name="T66"/>
                <a:gd fmla="*/ 47 h 88" name="T67"/>
                <a:gd fmla="*/ 72 w 76" name="T68"/>
                <a:gd fmla="*/ 56 h 88" name="T69"/>
                <a:gd fmla="*/ 73 w 76" name="T70"/>
                <a:gd fmla="*/ 65 h 88" name="T71"/>
                <a:gd fmla="*/ 75 w 76" name="T72"/>
                <a:gd fmla="*/ 73 h 88" name="T73"/>
                <a:gd fmla="*/ 76 w 76" name="T74"/>
                <a:gd fmla="*/ 81 h 88" name="T75"/>
                <a:gd fmla="*/ 75 w 76" name="T76"/>
                <a:gd fmla="*/ 83 h 88" name="T77"/>
                <a:gd fmla="*/ 71 w 76" name="T78"/>
                <a:gd fmla="*/ 85 h 88" name="T79"/>
                <a:gd fmla="*/ 63 w 76" name="T80"/>
                <a:gd fmla="*/ 87 h 88" name="T81"/>
                <a:gd fmla="*/ 56 w 76" name="T82"/>
                <a:gd fmla="*/ 85 h 88" name="T83"/>
                <a:gd fmla="*/ 51 w 76" name="T84"/>
                <a:gd fmla="*/ 77 h 88" name="T85"/>
                <a:gd fmla="*/ 47 w 76" name="T86"/>
                <a:gd fmla="*/ 62 h 88" name="T87"/>
                <a:gd fmla="*/ 47 w 76" name="T88"/>
                <a:gd fmla="*/ 57 h 88" name="T8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</a:cxnLst>
              <a:rect b="b" l="0" r="r" t="0"/>
              <a:pathLst>
                <a:path h="88" w="76">
                  <a:moveTo>
                    <a:pt x="47" y="57"/>
                  </a:moveTo>
                  <a:cubicBezTo>
                    <a:pt x="47" y="57"/>
                    <a:pt x="47" y="57"/>
                    <a:pt x="47" y="57"/>
                  </a:cubicBezTo>
                  <a:cubicBezTo>
                    <a:pt x="47" y="57"/>
                    <a:pt x="47" y="57"/>
                    <a:pt x="47" y="57"/>
                  </a:cubicBezTo>
                  <a:cubicBezTo>
                    <a:pt x="44" y="63"/>
                    <a:pt x="41" y="67"/>
                    <a:pt x="38" y="71"/>
                  </a:cubicBezTo>
                  <a:cubicBezTo>
                    <a:pt x="36" y="74"/>
                    <a:pt x="34" y="77"/>
                    <a:pt x="32" y="79"/>
                  </a:cubicBezTo>
                  <a:cubicBezTo>
                    <a:pt x="29" y="82"/>
                    <a:pt x="26" y="84"/>
                    <a:pt x="23" y="85"/>
                  </a:cubicBezTo>
                  <a:cubicBezTo>
                    <a:pt x="21" y="87"/>
                    <a:pt x="18" y="88"/>
                    <a:pt x="16" y="88"/>
                  </a:cubicBezTo>
                  <a:cubicBezTo>
                    <a:pt x="11" y="88"/>
                    <a:pt x="7" y="86"/>
                    <a:pt x="4" y="83"/>
                  </a:cubicBezTo>
                  <a:cubicBezTo>
                    <a:pt x="1" y="80"/>
                    <a:pt x="0" y="75"/>
                    <a:pt x="0" y="70"/>
                  </a:cubicBezTo>
                  <a:cubicBezTo>
                    <a:pt x="0" y="63"/>
                    <a:pt x="2" y="52"/>
                    <a:pt x="5" y="38"/>
                  </a:cubicBezTo>
                  <a:cubicBezTo>
                    <a:pt x="7" y="33"/>
                    <a:pt x="8" y="29"/>
                    <a:pt x="10" y="25"/>
                  </a:cubicBezTo>
                  <a:cubicBezTo>
                    <a:pt x="11" y="21"/>
                    <a:pt x="12" y="17"/>
                    <a:pt x="14" y="13"/>
                  </a:cubicBezTo>
                  <a:cubicBezTo>
                    <a:pt x="16" y="9"/>
                    <a:pt x="17" y="6"/>
                    <a:pt x="18" y="5"/>
                  </a:cubicBezTo>
                  <a:cubicBezTo>
                    <a:pt x="18" y="4"/>
                    <a:pt x="19" y="3"/>
                    <a:pt x="20" y="2"/>
                  </a:cubicBezTo>
                  <a:cubicBezTo>
                    <a:pt x="21" y="2"/>
                    <a:pt x="23" y="1"/>
                    <a:pt x="25" y="1"/>
                  </a:cubicBezTo>
                  <a:cubicBezTo>
                    <a:pt x="28" y="0"/>
                    <a:pt x="31" y="0"/>
                    <a:pt x="33" y="0"/>
                  </a:cubicBezTo>
                  <a:cubicBezTo>
                    <a:pt x="38" y="0"/>
                    <a:pt x="40" y="2"/>
                    <a:pt x="40" y="6"/>
                  </a:cubicBezTo>
                  <a:cubicBezTo>
                    <a:pt x="40" y="8"/>
                    <a:pt x="39" y="11"/>
                    <a:pt x="37" y="15"/>
                  </a:cubicBezTo>
                  <a:cubicBezTo>
                    <a:pt x="36" y="19"/>
                    <a:pt x="34" y="23"/>
                    <a:pt x="33" y="26"/>
                  </a:cubicBezTo>
                  <a:cubicBezTo>
                    <a:pt x="33" y="26"/>
                    <a:pt x="33" y="27"/>
                    <a:pt x="33" y="27"/>
                  </a:cubicBezTo>
                  <a:cubicBezTo>
                    <a:pt x="32" y="28"/>
                    <a:pt x="32" y="29"/>
                    <a:pt x="32" y="30"/>
                  </a:cubicBezTo>
                  <a:cubicBezTo>
                    <a:pt x="31" y="32"/>
                    <a:pt x="30" y="36"/>
                    <a:pt x="29" y="41"/>
                  </a:cubicBezTo>
                  <a:cubicBezTo>
                    <a:pt x="27" y="46"/>
                    <a:pt x="26" y="50"/>
                    <a:pt x="26" y="54"/>
                  </a:cubicBezTo>
                  <a:cubicBezTo>
                    <a:pt x="25" y="57"/>
                    <a:pt x="24" y="60"/>
                    <a:pt x="24" y="61"/>
                  </a:cubicBezTo>
                  <a:cubicBezTo>
                    <a:pt x="24" y="62"/>
                    <a:pt x="25" y="63"/>
                    <a:pt x="26" y="63"/>
                  </a:cubicBezTo>
                  <a:cubicBezTo>
                    <a:pt x="27" y="63"/>
                    <a:pt x="29" y="61"/>
                    <a:pt x="32" y="56"/>
                  </a:cubicBezTo>
                  <a:cubicBezTo>
                    <a:pt x="36" y="52"/>
                    <a:pt x="39" y="47"/>
                    <a:pt x="43" y="41"/>
                  </a:cubicBezTo>
                  <a:cubicBezTo>
                    <a:pt x="48" y="34"/>
                    <a:pt x="51" y="28"/>
                    <a:pt x="54" y="23"/>
                  </a:cubicBezTo>
                  <a:cubicBezTo>
                    <a:pt x="55" y="20"/>
                    <a:pt x="57" y="18"/>
                    <a:pt x="57" y="17"/>
                  </a:cubicBezTo>
                  <a:cubicBezTo>
                    <a:pt x="58" y="16"/>
                    <a:pt x="59" y="15"/>
                    <a:pt x="60" y="14"/>
                  </a:cubicBezTo>
                  <a:cubicBezTo>
                    <a:pt x="62" y="12"/>
                    <a:pt x="65" y="12"/>
                    <a:pt x="68" y="12"/>
                  </a:cubicBezTo>
                  <a:cubicBezTo>
                    <a:pt x="72" y="12"/>
                    <a:pt x="74" y="13"/>
                    <a:pt x="74" y="17"/>
                  </a:cubicBezTo>
                  <a:cubicBezTo>
                    <a:pt x="74" y="18"/>
                    <a:pt x="74" y="19"/>
                    <a:pt x="73" y="21"/>
                  </a:cubicBezTo>
                  <a:cubicBezTo>
                    <a:pt x="72" y="30"/>
                    <a:pt x="72" y="39"/>
                    <a:pt x="72" y="47"/>
                  </a:cubicBezTo>
                  <a:cubicBezTo>
                    <a:pt x="72" y="50"/>
                    <a:pt x="72" y="53"/>
                    <a:pt x="72" y="56"/>
                  </a:cubicBezTo>
                  <a:cubicBezTo>
                    <a:pt x="72" y="59"/>
                    <a:pt x="72" y="62"/>
                    <a:pt x="73" y="65"/>
                  </a:cubicBezTo>
                  <a:cubicBezTo>
                    <a:pt x="73" y="67"/>
                    <a:pt x="74" y="70"/>
                    <a:pt x="75" y="73"/>
                  </a:cubicBezTo>
                  <a:cubicBezTo>
                    <a:pt x="75" y="77"/>
                    <a:pt x="76" y="80"/>
                    <a:pt x="76" y="81"/>
                  </a:cubicBezTo>
                  <a:cubicBezTo>
                    <a:pt x="76" y="81"/>
                    <a:pt x="76" y="82"/>
                    <a:pt x="75" y="83"/>
                  </a:cubicBezTo>
                  <a:cubicBezTo>
                    <a:pt x="74" y="84"/>
                    <a:pt x="73" y="85"/>
                    <a:pt x="71" y="85"/>
                  </a:cubicBezTo>
                  <a:cubicBezTo>
                    <a:pt x="68" y="87"/>
                    <a:pt x="65" y="87"/>
                    <a:pt x="63" y="87"/>
                  </a:cubicBezTo>
                  <a:cubicBezTo>
                    <a:pt x="60" y="87"/>
                    <a:pt x="58" y="86"/>
                    <a:pt x="56" y="85"/>
                  </a:cubicBezTo>
                  <a:cubicBezTo>
                    <a:pt x="54" y="83"/>
                    <a:pt x="52" y="80"/>
                    <a:pt x="51" y="77"/>
                  </a:cubicBezTo>
                  <a:cubicBezTo>
                    <a:pt x="49" y="73"/>
                    <a:pt x="48" y="69"/>
                    <a:pt x="47" y="62"/>
                  </a:cubicBezTo>
                  <a:cubicBezTo>
                    <a:pt x="47" y="61"/>
                    <a:pt x="47" y="60"/>
                    <a:pt x="47" y="57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39" name="Freeform 145"/>
            <p:cNvSpPr/>
            <p:nvPr/>
          </p:nvSpPr>
          <p:spPr bwMode="auto">
            <a:xfrm>
              <a:off x="6245226" y="2717800"/>
              <a:ext cx="228600" cy="276225"/>
            </a:xfrm>
            <a:custGeom>
              <a:gdLst>
                <a:gd fmla="*/ 21 w 72" name="T0"/>
                <a:gd fmla="*/ 15 h 87" name="T1"/>
                <a:gd fmla="*/ 22 w 72" name="T2"/>
                <a:gd fmla="*/ 13 h 87" name="T3"/>
                <a:gd fmla="*/ 18 w 72" name="T4"/>
                <a:gd fmla="*/ 13 h 87" name="T5"/>
                <a:gd fmla="*/ 15 w 72" name="T6"/>
                <a:gd fmla="*/ 14 h 87" name="T7"/>
                <a:gd fmla="*/ 12 w 72" name="T8"/>
                <a:gd fmla="*/ 15 h 87" name="T9"/>
                <a:gd fmla="*/ 10 w 72" name="T10"/>
                <a:gd fmla="*/ 14 h 87" name="T11"/>
                <a:gd fmla="*/ 9 w 72" name="T12"/>
                <a:gd fmla="*/ 12 h 87" name="T13"/>
                <a:gd fmla="*/ 11 w 72" name="T14"/>
                <a:gd fmla="*/ 7 h 87" name="T15"/>
                <a:gd fmla="*/ 16 w 72" name="T16"/>
                <a:gd fmla="*/ 3 h 87" name="T17"/>
                <a:gd fmla="*/ 26 w 72" name="T18"/>
                <a:gd fmla="*/ 1 h 87" name="T19"/>
                <a:gd fmla="*/ 38 w 72" name="T20"/>
                <a:gd fmla="*/ 0 h 87" name="T21"/>
                <a:gd fmla="*/ 49 w 72" name="T22"/>
                <a:gd fmla="*/ 1 h 87" name="T23"/>
                <a:gd fmla="*/ 59 w 72" name="T24"/>
                <a:gd fmla="*/ 4 h 87" name="T25"/>
                <a:gd fmla="*/ 66 w 72" name="T26"/>
                <a:gd fmla="*/ 9 h 87" name="T27"/>
                <a:gd fmla="*/ 71 w 72" name="T28"/>
                <a:gd fmla="*/ 16 h 87" name="T29"/>
                <a:gd fmla="*/ 72 w 72" name="T30"/>
                <a:gd fmla="*/ 25 h 87" name="T31"/>
                <a:gd fmla="*/ 71 w 72" name="T32"/>
                <a:gd fmla="*/ 35 h 87" name="T33"/>
                <a:gd fmla="*/ 66 w 72" name="T34"/>
                <a:gd fmla="*/ 45 h 87" name="T35"/>
                <a:gd fmla="*/ 60 w 72" name="T36"/>
                <a:gd fmla="*/ 53 h 87" name="T37"/>
                <a:gd fmla="*/ 49 w 72" name="T38"/>
                <a:gd fmla="*/ 60 h 87" name="T39"/>
                <a:gd fmla="*/ 38 w 72" name="T40"/>
                <a:gd fmla="*/ 62 h 87" name="T41"/>
                <a:gd fmla="*/ 34 w 72" name="T42"/>
                <a:gd fmla="*/ 62 h 87" name="T43"/>
                <a:gd fmla="*/ 32 w 72" name="T44"/>
                <a:gd fmla="*/ 60 h 87" name="T45"/>
                <a:gd fmla="*/ 34 w 72" name="T46"/>
                <a:gd fmla="*/ 56 h 87" name="T47"/>
                <a:gd fmla="*/ 38 w 72" name="T48"/>
                <a:gd fmla="*/ 53 h 87" name="T49"/>
                <a:gd fmla="*/ 44 w 72" name="T50"/>
                <a:gd fmla="*/ 48 h 87" name="T51"/>
                <a:gd fmla="*/ 49 w 72" name="T52"/>
                <a:gd fmla="*/ 41 h 87" name="T53"/>
                <a:gd fmla="*/ 50 w 72" name="T54"/>
                <a:gd fmla="*/ 32 h 87" name="T55"/>
                <a:gd fmla="*/ 48 w 72" name="T56"/>
                <a:gd fmla="*/ 23 h 87" name="T57"/>
                <a:gd fmla="*/ 43 w 72" name="T58"/>
                <a:gd fmla="*/ 16 h 87" name="T59"/>
                <a:gd fmla="*/ 34 w 72" name="T60"/>
                <a:gd fmla="*/ 44 h 87" name="T61"/>
                <a:gd fmla="*/ 32 w 72" name="T62"/>
                <a:gd fmla="*/ 49 h 87" name="T63"/>
                <a:gd fmla="*/ 30 w 72" name="T64"/>
                <a:gd fmla="*/ 59 h 87" name="T65"/>
                <a:gd fmla="*/ 24 w 72" name="T66"/>
                <a:gd fmla="*/ 76 h 87" name="T67"/>
                <a:gd fmla="*/ 21 w 72" name="T68"/>
                <a:gd fmla="*/ 80 h 87" name="T69"/>
                <a:gd fmla="*/ 13 w 72" name="T70"/>
                <a:gd fmla="*/ 85 h 87" name="T71"/>
                <a:gd fmla="*/ 5 w 72" name="T72"/>
                <a:gd fmla="*/ 87 h 87" name="T73"/>
                <a:gd fmla="*/ 2 w 72" name="T74"/>
                <a:gd fmla="*/ 86 h 87" name="T75"/>
                <a:gd fmla="*/ 0 w 72" name="T76"/>
                <a:gd fmla="*/ 82 h 87" name="T77"/>
                <a:gd fmla="*/ 2 w 72" name="T78"/>
                <a:gd fmla="*/ 74 h 87" name="T79"/>
                <a:gd fmla="*/ 7 w 72" name="T80"/>
                <a:gd fmla="*/ 57 h 87" name="T81"/>
                <a:gd fmla="*/ 8 w 72" name="T82"/>
                <a:gd fmla="*/ 53 h 87" name="T83"/>
                <a:gd fmla="*/ 9 w 72" name="T84"/>
                <a:gd fmla="*/ 49 h 87" name="T85"/>
                <a:gd fmla="*/ 21 w 72" name="T86"/>
                <a:gd fmla="*/ 15 h 87" name="T8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b="b" l="0" r="r" t="0"/>
              <a:pathLst>
                <a:path h="87" w="72">
                  <a:moveTo>
                    <a:pt x="21" y="15"/>
                  </a:moveTo>
                  <a:cubicBezTo>
                    <a:pt x="22" y="13"/>
                    <a:pt x="22" y="13"/>
                    <a:pt x="22" y="13"/>
                  </a:cubicBezTo>
                  <a:cubicBezTo>
                    <a:pt x="20" y="13"/>
                    <a:pt x="19" y="13"/>
                    <a:pt x="18" y="13"/>
                  </a:cubicBezTo>
                  <a:cubicBezTo>
                    <a:pt x="17" y="13"/>
                    <a:pt x="16" y="14"/>
                    <a:pt x="15" y="14"/>
                  </a:cubicBezTo>
                  <a:cubicBezTo>
                    <a:pt x="13" y="15"/>
                    <a:pt x="12" y="15"/>
                    <a:pt x="12" y="15"/>
                  </a:cubicBezTo>
                  <a:cubicBezTo>
                    <a:pt x="11" y="15"/>
                    <a:pt x="10" y="15"/>
                    <a:pt x="10" y="14"/>
                  </a:cubicBezTo>
                  <a:cubicBezTo>
                    <a:pt x="9" y="14"/>
                    <a:pt x="9" y="13"/>
                    <a:pt x="9" y="12"/>
                  </a:cubicBezTo>
                  <a:cubicBezTo>
                    <a:pt x="9" y="11"/>
                    <a:pt x="10" y="9"/>
                    <a:pt x="11" y="7"/>
                  </a:cubicBezTo>
                  <a:cubicBezTo>
                    <a:pt x="12" y="5"/>
                    <a:pt x="14" y="4"/>
                    <a:pt x="16" y="3"/>
                  </a:cubicBezTo>
                  <a:cubicBezTo>
                    <a:pt x="18" y="2"/>
                    <a:pt x="22" y="2"/>
                    <a:pt x="26" y="1"/>
                  </a:cubicBezTo>
                  <a:cubicBezTo>
                    <a:pt x="30" y="0"/>
                    <a:pt x="34" y="0"/>
                    <a:pt x="38" y="0"/>
                  </a:cubicBezTo>
                  <a:cubicBezTo>
                    <a:pt x="42" y="0"/>
                    <a:pt x="46" y="0"/>
                    <a:pt x="49" y="1"/>
                  </a:cubicBezTo>
                  <a:cubicBezTo>
                    <a:pt x="53" y="2"/>
                    <a:pt x="56" y="3"/>
                    <a:pt x="59" y="4"/>
                  </a:cubicBezTo>
                  <a:cubicBezTo>
                    <a:pt x="61" y="6"/>
                    <a:pt x="64" y="7"/>
                    <a:pt x="66" y="9"/>
                  </a:cubicBezTo>
                  <a:cubicBezTo>
                    <a:pt x="68" y="11"/>
                    <a:pt x="70" y="14"/>
                    <a:pt x="71" y="16"/>
                  </a:cubicBezTo>
                  <a:cubicBezTo>
                    <a:pt x="72" y="19"/>
                    <a:pt x="72" y="22"/>
                    <a:pt x="72" y="25"/>
                  </a:cubicBezTo>
                  <a:cubicBezTo>
                    <a:pt x="72" y="28"/>
                    <a:pt x="72" y="31"/>
                    <a:pt x="71" y="35"/>
                  </a:cubicBezTo>
                  <a:cubicBezTo>
                    <a:pt x="70" y="38"/>
                    <a:pt x="68" y="41"/>
                    <a:pt x="66" y="45"/>
                  </a:cubicBezTo>
                  <a:cubicBezTo>
                    <a:pt x="64" y="48"/>
                    <a:pt x="62" y="51"/>
                    <a:pt x="60" y="53"/>
                  </a:cubicBezTo>
                  <a:cubicBezTo>
                    <a:pt x="57" y="56"/>
                    <a:pt x="53" y="58"/>
                    <a:pt x="49" y="60"/>
                  </a:cubicBezTo>
                  <a:cubicBezTo>
                    <a:pt x="45" y="61"/>
                    <a:pt x="41" y="62"/>
                    <a:pt x="38" y="62"/>
                  </a:cubicBezTo>
                  <a:cubicBezTo>
                    <a:pt x="36" y="62"/>
                    <a:pt x="35" y="62"/>
                    <a:pt x="34" y="62"/>
                  </a:cubicBezTo>
                  <a:cubicBezTo>
                    <a:pt x="33" y="61"/>
                    <a:pt x="32" y="60"/>
                    <a:pt x="32" y="60"/>
                  </a:cubicBezTo>
                  <a:cubicBezTo>
                    <a:pt x="32" y="58"/>
                    <a:pt x="33" y="57"/>
                    <a:pt x="34" y="56"/>
                  </a:cubicBezTo>
                  <a:cubicBezTo>
                    <a:pt x="34" y="55"/>
                    <a:pt x="36" y="54"/>
                    <a:pt x="38" y="53"/>
                  </a:cubicBezTo>
                  <a:cubicBezTo>
                    <a:pt x="40" y="51"/>
                    <a:pt x="42" y="50"/>
                    <a:pt x="44" y="48"/>
                  </a:cubicBezTo>
                  <a:cubicBezTo>
                    <a:pt x="46" y="46"/>
                    <a:pt x="48" y="44"/>
                    <a:pt x="49" y="41"/>
                  </a:cubicBezTo>
                  <a:cubicBezTo>
                    <a:pt x="50" y="38"/>
                    <a:pt x="50" y="35"/>
                    <a:pt x="50" y="32"/>
                  </a:cubicBezTo>
                  <a:cubicBezTo>
                    <a:pt x="50" y="28"/>
                    <a:pt x="50" y="25"/>
                    <a:pt x="48" y="23"/>
                  </a:cubicBezTo>
                  <a:cubicBezTo>
                    <a:pt x="47" y="20"/>
                    <a:pt x="45" y="18"/>
                    <a:pt x="43" y="16"/>
                  </a:cubicBezTo>
                  <a:cubicBezTo>
                    <a:pt x="34" y="44"/>
                    <a:pt x="34" y="44"/>
                    <a:pt x="34" y="44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2" y="51"/>
                    <a:pt x="31" y="55"/>
                    <a:pt x="30" y="59"/>
                  </a:cubicBezTo>
                  <a:cubicBezTo>
                    <a:pt x="28" y="67"/>
                    <a:pt x="26" y="73"/>
                    <a:pt x="24" y="76"/>
                  </a:cubicBezTo>
                  <a:cubicBezTo>
                    <a:pt x="23" y="78"/>
                    <a:pt x="22" y="79"/>
                    <a:pt x="21" y="80"/>
                  </a:cubicBezTo>
                  <a:cubicBezTo>
                    <a:pt x="19" y="82"/>
                    <a:pt x="16" y="84"/>
                    <a:pt x="13" y="85"/>
                  </a:cubicBezTo>
                  <a:cubicBezTo>
                    <a:pt x="10" y="86"/>
                    <a:pt x="7" y="87"/>
                    <a:pt x="5" y="87"/>
                  </a:cubicBezTo>
                  <a:cubicBezTo>
                    <a:pt x="4" y="87"/>
                    <a:pt x="3" y="86"/>
                    <a:pt x="2" y="86"/>
                  </a:cubicBezTo>
                  <a:cubicBezTo>
                    <a:pt x="1" y="85"/>
                    <a:pt x="0" y="84"/>
                    <a:pt x="0" y="82"/>
                  </a:cubicBezTo>
                  <a:cubicBezTo>
                    <a:pt x="0" y="80"/>
                    <a:pt x="1" y="78"/>
                    <a:pt x="2" y="74"/>
                  </a:cubicBezTo>
                  <a:cubicBezTo>
                    <a:pt x="3" y="71"/>
                    <a:pt x="4" y="65"/>
                    <a:pt x="7" y="57"/>
                  </a:cubicBezTo>
                  <a:cubicBezTo>
                    <a:pt x="8" y="53"/>
                    <a:pt x="8" y="53"/>
                    <a:pt x="8" y="53"/>
                  </a:cubicBezTo>
                  <a:cubicBezTo>
                    <a:pt x="9" y="49"/>
                    <a:pt x="9" y="49"/>
                    <a:pt x="9" y="49"/>
                  </a:cubicBezTo>
                  <a:lnTo>
                    <a:pt x="21" y="1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40" name="Freeform 146"/>
            <p:cNvSpPr/>
            <p:nvPr/>
          </p:nvSpPr>
          <p:spPr bwMode="auto">
            <a:xfrm>
              <a:off x="6473826" y="2717800"/>
              <a:ext cx="231775" cy="279400"/>
            </a:xfrm>
            <a:custGeom>
              <a:gdLst>
                <a:gd fmla="*/ 51 w 73" name="T0"/>
                <a:gd fmla="*/ 59 h 88" name="T1"/>
                <a:gd fmla="*/ 28 w 73" name="T2"/>
                <a:gd fmla="*/ 58 h 88" name="T3"/>
                <a:gd fmla="*/ 28 w 73" name="T4"/>
                <a:gd fmla="*/ 60 h 88" name="T5"/>
                <a:gd fmla="*/ 31 w 73" name="T6"/>
                <a:gd fmla="*/ 68 h 88" name="T7"/>
                <a:gd fmla="*/ 37 w 73" name="T8"/>
                <a:gd fmla="*/ 72 h 88" name="T9"/>
                <a:gd fmla="*/ 46 w 73" name="T10"/>
                <a:gd fmla="*/ 70 h 88" name="T11"/>
                <a:gd fmla="*/ 60 w 73" name="T12"/>
                <a:gd fmla="*/ 63 h 88" name="T13"/>
                <a:gd fmla="*/ 62 w 73" name="T14"/>
                <a:gd fmla="*/ 62 h 88" name="T15"/>
                <a:gd fmla="*/ 65 w 73" name="T16"/>
                <a:gd fmla="*/ 60 h 88" name="T17"/>
                <a:gd fmla="*/ 70 w 73" name="T18"/>
                <a:gd fmla="*/ 57 h 88" name="T19"/>
                <a:gd fmla="*/ 71 w 73" name="T20"/>
                <a:gd fmla="*/ 59 h 88" name="T21"/>
                <a:gd fmla="*/ 70 w 73" name="T22"/>
                <a:gd fmla="*/ 65 h 88" name="T23"/>
                <a:gd fmla="*/ 68 w 73" name="T24"/>
                <a:gd fmla="*/ 70 h 88" name="T25"/>
                <a:gd fmla="*/ 66 w 73" name="T26"/>
                <a:gd fmla="*/ 74 h 88" name="T27"/>
                <a:gd fmla="*/ 54 w 73" name="T28"/>
                <a:gd fmla="*/ 81 h 88" name="T29"/>
                <a:gd fmla="*/ 36 w 73" name="T30"/>
                <a:gd fmla="*/ 87 h 88" name="T31"/>
                <a:gd fmla="*/ 30 w 73" name="T32"/>
                <a:gd fmla="*/ 88 h 88" name="T33"/>
                <a:gd fmla="*/ 15 w 73" name="T34"/>
                <a:gd fmla="*/ 84 h 88" name="T35"/>
                <a:gd fmla="*/ 3 w 73" name="T36"/>
                <a:gd fmla="*/ 74 h 88" name="T37"/>
                <a:gd fmla="*/ 0 w 73" name="T38"/>
                <a:gd fmla="*/ 61 h 88" name="T39"/>
                <a:gd fmla="*/ 2 w 73" name="T40"/>
                <a:gd fmla="*/ 47 h 88" name="T41"/>
                <a:gd fmla="*/ 9 w 73" name="T42"/>
                <a:gd fmla="*/ 32 h 88" name="T43"/>
                <a:gd fmla="*/ 20 w 73" name="T44"/>
                <a:gd fmla="*/ 19 h 88" name="T45"/>
                <a:gd fmla="*/ 31 w 73" name="T46"/>
                <a:gd fmla="*/ 9 h 88" name="T47"/>
                <a:gd fmla="*/ 44 w 73" name="T48"/>
                <a:gd fmla="*/ 3 h 88" name="T49"/>
                <a:gd fmla="*/ 54 w 73" name="T50"/>
                <a:gd fmla="*/ 0 h 88" name="T51"/>
                <a:gd fmla="*/ 68 w 73" name="T52"/>
                <a:gd fmla="*/ 5 h 88" name="T53"/>
                <a:gd fmla="*/ 73 w 73" name="T54"/>
                <a:gd fmla="*/ 15 h 88" name="T55"/>
                <a:gd fmla="*/ 72 w 73" name="T56"/>
                <a:gd fmla="*/ 22 h 88" name="T57"/>
                <a:gd fmla="*/ 70 w 73" name="T58"/>
                <a:gd fmla="*/ 27 h 88" name="T59"/>
                <a:gd fmla="*/ 65 w 73" name="T60"/>
                <a:gd fmla="*/ 32 h 88" name="T61"/>
                <a:gd fmla="*/ 57 w 73" name="T62"/>
                <a:gd fmla="*/ 37 h 88" name="T63"/>
                <a:gd fmla="*/ 48 w 73" name="T64"/>
                <a:gd fmla="*/ 39 h 88" name="T65"/>
                <a:gd fmla="*/ 44 w 73" name="T66"/>
                <a:gd fmla="*/ 37 h 88" name="T67"/>
                <a:gd fmla="*/ 46 w 73" name="T68"/>
                <a:gd fmla="*/ 34 h 88" name="T69"/>
                <a:gd fmla="*/ 50 w 73" name="T70"/>
                <a:gd fmla="*/ 28 h 88" name="T71"/>
                <a:gd fmla="*/ 54 w 73" name="T72"/>
                <a:gd fmla="*/ 19 h 88" name="T73"/>
                <a:gd fmla="*/ 55 w 73" name="T74"/>
                <a:gd fmla="*/ 11 h 88" name="T75"/>
                <a:gd fmla="*/ 54 w 73" name="T76"/>
                <a:gd fmla="*/ 9 h 88" name="T77"/>
                <a:gd fmla="*/ 46 w 73" name="T78"/>
                <a:gd fmla="*/ 14 h 88" name="T79"/>
                <a:gd fmla="*/ 37 w 73" name="T80"/>
                <a:gd fmla="*/ 24 h 88" name="T81"/>
                <a:gd fmla="*/ 32 w 73" name="T82"/>
                <a:gd fmla="*/ 33 h 88" name="T83"/>
                <a:gd fmla="*/ 29 w 73" name="T84"/>
                <a:gd fmla="*/ 42 h 88" name="T85"/>
                <a:gd fmla="*/ 63 w 73" name="T86"/>
                <a:gd fmla="*/ 42 h 88" name="T87"/>
                <a:gd fmla="*/ 68 w 73" name="T88"/>
                <a:gd fmla="*/ 44 h 88" name="T89"/>
                <a:gd fmla="*/ 62 w 73" name="T90"/>
                <a:gd fmla="*/ 53 h 88" name="T91"/>
                <a:gd fmla="*/ 51 w 73" name="T92"/>
                <a:gd fmla="*/ 59 h 88" name="T9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b="b" l="0" r="r" t="0"/>
              <a:pathLst>
                <a:path h="88" w="73">
                  <a:moveTo>
                    <a:pt x="51" y="59"/>
                  </a:moveTo>
                  <a:cubicBezTo>
                    <a:pt x="28" y="58"/>
                    <a:pt x="28" y="58"/>
                    <a:pt x="28" y="58"/>
                  </a:cubicBezTo>
                  <a:cubicBezTo>
                    <a:pt x="28" y="60"/>
                    <a:pt x="28" y="60"/>
                    <a:pt x="28" y="60"/>
                  </a:cubicBezTo>
                  <a:cubicBezTo>
                    <a:pt x="28" y="63"/>
                    <a:pt x="29" y="66"/>
                    <a:pt x="31" y="68"/>
                  </a:cubicBezTo>
                  <a:cubicBezTo>
                    <a:pt x="32" y="71"/>
                    <a:pt x="34" y="72"/>
                    <a:pt x="37" y="72"/>
                  </a:cubicBezTo>
                  <a:cubicBezTo>
                    <a:pt x="39" y="72"/>
                    <a:pt x="42" y="71"/>
                    <a:pt x="46" y="70"/>
                  </a:cubicBezTo>
                  <a:cubicBezTo>
                    <a:pt x="50" y="68"/>
                    <a:pt x="55" y="66"/>
                    <a:pt x="60" y="63"/>
                  </a:cubicBezTo>
                  <a:cubicBezTo>
                    <a:pt x="62" y="62"/>
                    <a:pt x="62" y="62"/>
                    <a:pt x="62" y="62"/>
                  </a:cubicBezTo>
                  <a:cubicBezTo>
                    <a:pt x="64" y="61"/>
                    <a:pt x="65" y="60"/>
                    <a:pt x="65" y="60"/>
                  </a:cubicBezTo>
                  <a:cubicBezTo>
                    <a:pt x="68" y="58"/>
                    <a:pt x="69" y="57"/>
                    <a:pt x="70" y="57"/>
                  </a:cubicBezTo>
                  <a:cubicBezTo>
                    <a:pt x="71" y="57"/>
                    <a:pt x="71" y="58"/>
                    <a:pt x="71" y="59"/>
                  </a:cubicBezTo>
                  <a:cubicBezTo>
                    <a:pt x="71" y="61"/>
                    <a:pt x="71" y="63"/>
                    <a:pt x="70" y="65"/>
                  </a:cubicBezTo>
                  <a:cubicBezTo>
                    <a:pt x="70" y="66"/>
                    <a:pt x="69" y="68"/>
                    <a:pt x="68" y="70"/>
                  </a:cubicBezTo>
                  <a:cubicBezTo>
                    <a:pt x="68" y="72"/>
                    <a:pt x="67" y="73"/>
                    <a:pt x="66" y="74"/>
                  </a:cubicBezTo>
                  <a:cubicBezTo>
                    <a:pt x="63" y="76"/>
                    <a:pt x="59" y="78"/>
                    <a:pt x="54" y="81"/>
                  </a:cubicBezTo>
                  <a:cubicBezTo>
                    <a:pt x="48" y="83"/>
                    <a:pt x="42" y="85"/>
                    <a:pt x="36" y="87"/>
                  </a:cubicBezTo>
                  <a:cubicBezTo>
                    <a:pt x="34" y="87"/>
                    <a:pt x="32" y="88"/>
                    <a:pt x="30" y="88"/>
                  </a:cubicBezTo>
                  <a:cubicBezTo>
                    <a:pt x="25" y="88"/>
                    <a:pt x="19" y="86"/>
                    <a:pt x="15" y="84"/>
                  </a:cubicBezTo>
                  <a:cubicBezTo>
                    <a:pt x="10" y="82"/>
                    <a:pt x="6" y="78"/>
                    <a:pt x="3" y="74"/>
                  </a:cubicBezTo>
                  <a:cubicBezTo>
                    <a:pt x="1" y="70"/>
                    <a:pt x="0" y="66"/>
                    <a:pt x="0" y="61"/>
                  </a:cubicBezTo>
                  <a:cubicBezTo>
                    <a:pt x="0" y="57"/>
                    <a:pt x="0" y="52"/>
                    <a:pt x="2" y="47"/>
                  </a:cubicBezTo>
                  <a:cubicBezTo>
                    <a:pt x="4" y="42"/>
                    <a:pt x="6" y="37"/>
                    <a:pt x="9" y="32"/>
                  </a:cubicBezTo>
                  <a:cubicBezTo>
                    <a:pt x="12" y="27"/>
                    <a:pt x="16" y="23"/>
                    <a:pt x="20" y="19"/>
                  </a:cubicBezTo>
                  <a:cubicBezTo>
                    <a:pt x="23" y="15"/>
                    <a:pt x="27" y="12"/>
                    <a:pt x="31" y="9"/>
                  </a:cubicBezTo>
                  <a:cubicBezTo>
                    <a:pt x="35" y="6"/>
                    <a:pt x="40" y="4"/>
                    <a:pt x="44" y="3"/>
                  </a:cubicBezTo>
                  <a:cubicBezTo>
                    <a:pt x="48" y="1"/>
                    <a:pt x="51" y="0"/>
                    <a:pt x="54" y="0"/>
                  </a:cubicBezTo>
                  <a:cubicBezTo>
                    <a:pt x="60" y="0"/>
                    <a:pt x="64" y="2"/>
                    <a:pt x="68" y="5"/>
                  </a:cubicBezTo>
                  <a:cubicBezTo>
                    <a:pt x="72" y="8"/>
                    <a:pt x="73" y="11"/>
                    <a:pt x="73" y="15"/>
                  </a:cubicBezTo>
                  <a:cubicBezTo>
                    <a:pt x="73" y="17"/>
                    <a:pt x="73" y="19"/>
                    <a:pt x="72" y="22"/>
                  </a:cubicBezTo>
                  <a:cubicBezTo>
                    <a:pt x="72" y="24"/>
                    <a:pt x="71" y="26"/>
                    <a:pt x="70" y="27"/>
                  </a:cubicBezTo>
                  <a:cubicBezTo>
                    <a:pt x="69" y="29"/>
                    <a:pt x="67" y="31"/>
                    <a:pt x="65" y="32"/>
                  </a:cubicBezTo>
                  <a:cubicBezTo>
                    <a:pt x="62" y="34"/>
                    <a:pt x="60" y="36"/>
                    <a:pt x="57" y="37"/>
                  </a:cubicBezTo>
                  <a:cubicBezTo>
                    <a:pt x="53" y="38"/>
                    <a:pt x="50" y="39"/>
                    <a:pt x="48" y="39"/>
                  </a:cubicBezTo>
                  <a:cubicBezTo>
                    <a:pt x="45" y="39"/>
                    <a:pt x="44" y="38"/>
                    <a:pt x="44" y="37"/>
                  </a:cubicBezTo>
                  <a:cubicBezTo>
                    <a:pt x="44" y="36"/>
                    <a:pt x="45" y="35"/>
                    <a:pt x="46" y="34"/>
                  </a:cubicBezTo>
                  <a:cubicBezTo>
                    <a:pt x="48" y="32"/>
                    <a:pt x="49" y="30"/>
                    <a:pt x="50" y="28"/>
                  </a:cubicBezTo>
                  <a:cubicBezTo>
                    <a:pt x="52" y="26"/>
                    <a:pt x="53" y="23"/>
                    <a:pt x="54" y="19"/>
                  </a:cubicBezTo>
                  <a:cubicBezTo>
                    <a:pt x="55" y="16"/>
                    <a:pt x="55" y="13"/>
                    <a:pt x="55" y="11"/>
                  </a:cubicBezTo>
                  <a:cubicBezTo>
                    <a:pt x="55" y="10"/>
                    <a:pt x="55" y="9"/>
                    <a:pt x="54" y="9"/>
                  </a:cubicBezTo>
                  <a:cubicBezTo>
                    <a:pt x="53" y="9"/>
                    <a:pt x="50" y="11"/>
                    <a:pt x="46" y="14"/>
                  </a:cubicBezTo>
                  <a:cubicBezTo>
                    <a:pt x="42" y="17"/>
                    <a:pt x="39" y="20"/>
                    <a:pt x="37" y="24"/>
                  </a:cubicBezTo>
                  <a:cubicBezTo>
                    <a:pt x="35" y="27"/>
                    <a:pt x="33" y="30"/>
                    <a:pt x="32" y="33"/>
                  </a:cubicBezTo>
                  <a:cubicBezTo>
                    <a:pt x="31" y="36"/>
                    <a:pt x="30" y="39"/>
                    <a:pt x="29" y="42"/>
                  </a:cubicBezTo>
                  <a:cubicBezTo>
                    <a:pt x="63" y="42"/>
                    <a:pt x="63" y="42"/>
                    <a:pt x="63" y="42"/>
                  </a:cubicBezTo>
                  <a:cubicBezTo>
                    <a:pt x="67" y="42"/>
                    <a:pt x="68" y="43"/>
                    <a:pt x="68" y="44"/>
                  </a:cubicBezTo>
                  <a:cubicBezTo>
                    <a:pt x="68" y="46"/>
                    <a:pt x="66" y="49"/>
                    <a:pt x="62" y="53"/>
                  </a:cubicBezTo>
                  <a:cubicBezTo>
                    <a:pt x="58" y="57"/>
                    <a:pt x="54" y="59"/>
                    <a:pt x="51" y="59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41" name="Freeform 147"/>
            <p:cNvSpPr/>
            <p:nvPr/>
          </p:nvSpPr>
          <p:spPr bwMode="auto">
            <a:xfrm>
              <a:off x="6721476" y="2727325"/>
              <a:ext cx="236538" cy="269875"/>
            </a:xfrm>
            <a:custGeom>
              <a:gdLst>
                <a:gd fmla="*/ 19 w 75" name="T0"/>
                <a:gd fmla="*/ 17 h 85" name="T1"/>
                <a:gd fmla="*/ 21 w 75" name="T2"/>
                <a:gd fmla="*/ 13 h 85" name="T3"/>
                <a:gd fmla="*/ 17 w 75" name="T4"/>
                <a:gd fmla="*/ 13 h 85" name="T5"/>
                <a:gd fmla="*/ 13 w 75" name="T6"/>
                <a:gd fmla="*/ 14 h 85" name="T7"/>
                <a:gd fmla="*/ 10 w 75" name="T8"/>
                <a:gd fmla="*/ 10 h 85" name="T9"/>
                <a:gd fmla="*/ 11 w 75" name="T10"/>
                <a:gd fmla="*/ 7 h 85" name="T11"/>
                <a:gd fmla="*/ 13 w 75" name="T12"/>
                <a:gd fmla="*/ 5 h 85" name="T13"/>
                <a:gd fmla="*/ 22 w 75" name="T14"/>
                <a:gd fmla="*/ 1 h 85" name="T15"/>
                <a:gd fmla="*/ 39 w 75" name="T16"/>
                <a:gd fmla="*/ 0 h 85" name="T17"/>
                <a:gd fmla="*/ 52 w 75" name="T18"/>
                <a:gd fmla="*/ 2 h 85" name="T19"/>
                <a:gd fmla="*/ 64 w 75" name="T20"/>
                <a:gd fmla="*/ 7 h 85" name="T21"/>
                <a:gd fmla="*/ 71 w 75" name="T22"/>
                <a:gd fmla="*/ 15 h 85" name="T23"/>
                <a:gd fmla="*/ 74 w 75" name="T24"/>
                <a:gd fmla="*/ 25 h 85" name="T25"/>
                <a:gd fmla="*/ 72 w 75" name="T26"/>
                <a:gd fmla="*/ 35 h 85" name="T27"/>
                <a:gd fmla="*/ 65 w 75" name="T28"/>
                <a:gd fmla="*/ 44 h 85" name="T29"/>
                <a:gd fmla="*/ 60 w 75" name="T30"/>
                <a:gd fmla="*/ 47 h 85" name="T31"/>
                <a:gd fmla="*/ 53 w 75" name="T32"/>
                <a:gd fmla="*/ 50 h 85" name="T33"/>
                <a:gd fmla="*/ 55 w 75" name="T34"/>
                <a:gd fmla="*/ 53 h 85" name="T35"/>
                <a:gd fmla="*/ 58 w 75" name="T36"/>
                <a:gd fmla="*/ 57 h 85" name="T37"/>
                <a:gd fmla="*/ 74 w 75" name="T38"/>
                <a:gd fmla="*/ 66 h 85" name="T39"/>
                <a:gd fmla="*/ 75 w 75" name="T40"/>
                <a:gd fmla="*/ 66 h 85" name="T41"/>
                <a:gd fmla="*/ 73 w 75" name="T42"/>
                <a:gd fmla="*/ 74 h 85" name="T43"/>
                <a:gd fmla="*/ 70 w 75" name="T44"/>
                <a:gd fmla="*/ 80 h 85" name="T45"/>
                <a:gd fmla="*/ 61 w 75" name="T46"/>
                <a:gd fmla="*/ 85 h 85" name="T47"/>
                <a:gd fmla="*/ 53 w 75" name="T48"/>
                <a:gd fmla="*/ 83 h 85" name="T49"/>
                <a:gd fmla="*/ 46 w 75" name="T50"/>
                <a:gd fmla="*/ 77 h 85" name="T51"/>
                <a:gd fmla="*/ 42 w 75" name="T52"/>
                <a:gd fmla="*/ 72 h 85" name="T53"/>
                <a:gd fmla="*/ 38 w 75" name="T54"/>
                <a:gd fmla="*/ 65 h 85" name="T55"/>
                <a:gd fmla="*/ 35 w 75" name="T56"/>
                <a:gd fmla="*/ 58 h 85" name="T57"/>
                <a:gd fmla="*/ 33 w 75" name="T58"/>
                <a:gd fmla="*/ 52 h 85" name="T59"/>
                <a:gd fmla="*/ 33 w 75" name="T60"/>
                <a:gd fmla="*/ 50 h 85" name="T61"/>
                <a:gd fmla="*/ 33 w 75" name="T62"/>
                <a:gd fmla="*/ 48 h 85" name="T63"/>
                <a:gd fmla="*/ 36 w 75" name="T64"/>
                <a:gd fmla="*/ 47 h 85" name="T65"/>
                <a:gd fmla="*/ 41 w 75" name="T66"/>
                <a:gd fmla="*/ 45 h 85" name="T67"/>
                <a:gd fmla="*/ 45 w 75" name="T68"/>
                <a:gd fmla="*/ 41 h 85" name="T69"/>
                <a:gd fmla="*/ 50 w 75" name="T70"/>
                <a:gd fmla="*/ 33 h 85" name="T71"/>
                <a:gd fmla="*/ 52 w 75" name="T72"/>
                <a:gd fmla="*/ 23 h 85" name="T73"/>
                <a:gd fmla="*/ 50 w 75" name="T74"/>
                <a:gd fmla="*/ 15 h 85" name="T75"/>
                <a:gd fmla="*/ 41 w 75" name="T76"/>
                <a:gd fmla="*/ 10 h 85" name="T77"/>
                <a:gd fmla="*/ 31 w 75" name="T78"/>
                <a:gd fmla="*/ 47 h 85" name="T79"/>
                <a:gd fmla="*/ 29 w 75" name="T80"/>
                <a:gd fmla="*/ 52 h 85" name="T81"/>
                <a:gd fmla="*/ 24 w 75" name="T82"/>
                <a:gd fmla="*/ 69 h 85" name="T83"/>
                <a:gd fmla="*/ 19 w 75" name="T84"/>
                <a:gd fmla="*/ 77 h 85" name="T85"/>
                <a:gd fmla="*/ 12 w 75" name="T86"/>
                <a:gd fmla="*/ 81 h 85" name="T87"/>
                <a:gd fmla="*/ 5 w 75" name="T88"/>
                <a:gd fmla="*/ 83 h 85" name="T89"/>
                <a:gd fmla="*/ 0 w 75" name="T90"/>
                <a:gd fmla="*/ 77 h 85" name="T91"/>
                <a:gd fmla="*/ 1 w 75" name="T92"/>
                <a:gd fmla="*/ 69 h 85" name="T93"/>
                <a:gd fmla="*/ 6 w 75" name="T94"/>
                <a:gd fmla="*/ 54 h 85" name="T95"/>
                <a:gd fmla="*/ 12 w 75" name="T96"/>
                <a:gd fmla="*/ 36 h 85" name="T97"/>
                <a:gd fmla="*/ 19 w 75" name="T98"/>
                <a:gd fmla="*/ 17 h 85" name="T9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b="b" l="0" r="r" t="0"/>
              <a:pathLst>
                <a:path h="85" w="75">
                  <a:moveTo>
                    <a:pt x="19" y="17"/>
                  </a:moveTo>
                  <a:cubicBezTo>
                    <a:pt x="21" y="13"/>
                    <a:pt x="21" y="13"/>
                    <a:pt x="21" y="13"/>
                  </a:cubicBezTo>
                  <a:cubicBezTo>
                    <a:pt x="19" y="13"/>
                    <a:pt x="18" y="13"/>
                    <a:pt x="17" y="13"/>
                  </a:cubicBezTo>
                  <a:cubicBezTo>
                    <a:pt x="16" y="13"/>
                    <a:pt x="15" y="14"/>
                    <a:pt x="13" y="14"/>
                  </a:cubicBezTo>
                  <a:cubicBezTo>
                    <a:pt x="11" y="14"/>
                    <a:pt x="10" y="13"/>
                    <a:pt x="10" y="10"/>
                  </a:cubicBezTo>
                  <a:cubicBezTo>
                    <a:pt x="10" y="10"/>
                    <a:pt x="10" y="9"/>
                    <a:pt x="11" y="7"/>
                  </a:cubicBezTo>
                  <a:cubicBezTo>
                    <a:pt x="12" y="6"/>
                    <a:pt x="12" y="5"/>
                    <a:pt x="13" y="5"/>
                  </a:cubicBezTo>
                  <a:cubicBezTo>
                    <a:pt x="14" y="3"/>
                    <a:pt x="17" y="2"/>
                    <a:pt x="22" y="1"/>
                  </a:cubicBezTo>
                  <a:cubicBezTo>
                    <a:pt x="27" y="0"/>
                    <a:pt x="32" y="0"/>
                    <a:pt x="39" y="0"/>
                  </a:cubicBezTo>
                  <a:cubicBezTo>
                    <a:pt x="43" y="0"/>
                    <a:pt x="48" y="1"/>
                    <a:pt x="52" y="2"/>
                  </a:cubicBezTo>
                  <a:cubicBezTo>
                    <a:pt x="57" y="3"/>
                    <a:pt x="61" y="5"/>
                    <a:pt x="64" y="7"/>
                  </a:cubicBezTo>
                  <a:cubicBezTo>
                    <a:pt x="67" y="9"/>
                    <a:pt x="69" y="12"/>
                    <a:pt x="71" y="15"/>
                  </a:cubicBezTo>
                  <a:cubicBezTo>
                    <a:pt x="73" y="18"/>
                    <a:pt x="74" y="21"/>
                    <a:pt x="74" y="25"/>
                  </a:cubicBezTo>
                  <a:cubicBezTo>
                    <a:pt x="74" y="29"/>
                    <a:pt x="73" y="32"/>
                    <a:pt x="72" y="35"/>
                  </a:cubicBezTo>
                  <a:cubicBezTo>
                    <a:pt x="70" y="38"/>
                    <a:pt x="68" y="41"/>
                    <a:pt x="65" y="44"/>
                  </a:cubicBezTo>
                  <a:cubicBezTo>
                    <a:pt x="63" y="45"/>
                    <a:pt x="61" y="46"/>
                    <a:pt x="60" y="47"/>
                  </a:cubicBezTo>
                  <a:cubicBezTo>
                    <a:pt x="58" y="48"/>
                    <a:pt x="56" y="49"/>
                    <a:pt x="53" y="50"/>
                  </a:cubicBezTo>
                  <a:cubicBezTo>
                    <a:pt x="53" y="51"/>
                    <a:pt x="54" y="53"/>
                    <a:pt x="55" y="53"/>
                  </a:cubicBezTo>
                  <a:cubicBezTo>
                    <a:pt x="55" y="54"/>
                    <a:pt x="56" y="55"/>
                    <a:pt x="58" y="57"/>
                  </a:cubicBezTo>
                  <a:cubicBezTo>
                    <a:pt x="62" y="60"/>
                    <a:pt x="67" y="63"/>
                    <a:pt x="74" y="66"/>
                  </a:cubicBezTo>
                  <a:cubicBezTo>
                    <a:pt x="74" y="66"/>
                    <a:pt x="75" y="66"/>
                    <a:pt x="75" y="66"/>
                  </a:cubicBezTo>
                  <a:cubicBezTo>
                    <a:pt x="74" y="70"/>
                    <a:pt x="74" y="73"/>
                    <a:pt x="73" y="74"/>
                  </a:cubicBezTo>
                  <a:cubicBezTo>
                    <a:pt x="72" y="76"/>
                    <a:pt x="71" y="78"/>
                    <a:pt x="70" y="80"/>
                  </a:cubicBezTo>
                  <a:cubicBezTo>
                    <a:pt x="67" y="83"/>
                    <a:pt x="64" y="85"/>
                    <a:pt x="61" y="85"/>
                  </a:cubicBezTo>
                  <a:cubicBezTo>
                    <a:pt x="59" y="85"/>
                    <a:pt x="56" y="84"/>
                    <a:pt x="53" y="83"/>
                  </a:cubicBezTo>
                  <a:cubicBezTo>
                    <a:pt x="50" y="81"/>
                    <a:pt x="48" y="79"/>
                    <a:pt x="46" y="77"/>
                  </a:cubicBezTo>
                  <a:cubicBezTo>
                    <a:pt x="44" y="76"/>
                    <a:pt x="43" y="74"/>
                    <a:pt x="42" y="72"/>
                  </a:cubicBezTo>
                  <a:cubicBezTo>
                    <a:pt x="41" y="70"/>
                    <a:pt x="39" y="68"/>
                    <a:pt x="38" y="65"/>
                  </a:cubicBezTo>
                  <a:cubicBezTo>
                    <a:pt x="37" y="63"/>
                    <a:pt x="36" y="60"/>
                    <a:pt x="35" y="58"/>
                  </a:cubicBezTo>
                  <a:cubicBezTo>
                    <a:pt x="34" y="56"/>
                    <a:pt x="33" y="54"/>
                    <a:pt x="33" y="52"/>
                  </a:cubicBezTo>
                  <a:cubicBezTo>
                    <a:pt x="33" y="52"/>
                    <a:pt x="33" y="51"/>
                    <a:pt x="33" y="50"/>
                  </a:cubicBezTo>
                  <a:cubicBezTo>
                    <a:pt x="33" y="50"/>
                    <a:pt x="33" y="49"/>
                    <a:pt x="33" y="48"/>
                  </a:cubicBezTo>
                  <a:cubicBezTo>
                    <a:pt x="34" y="48"/>
                    <a:pt x="35" y="47"/>
                    <a:pt x="36" y="47"/>
                  </a:cubicBezTo>
                  <a:cubicBezTo>
                    <a:pt x="38" y="46"/>
                    <a:pt x="40" y="46"/>
                    <a:pt x="41" y="45"/>
                  </a:cubicBezTo>
                  <a:cubicBezTo>
                    <a:pt x="42" y="44"/>
                    <a:pt x="44" y="43"/>
                    <a:pt x="45" y="41"/>
                  </a:cubicBezTo>
                  <a:cubicBezTo>
                    <a:pt x="48" y="39"/>
                    <a:pt x="49" y="36"/>
                    <a:pt x="50" y="33"/>
                  </a:cubicBezTo>
                  <a:cubicBezTo>
                    <a:pt x="52" y="30"/>
                    <a:pt x="52" y="27"/>
                    <a:pt x="52" y="23"/>
                  </a:cubicBezTo>
                  <a:cubicBezTo>
                    <a:pt x="52" y="20"/>
                    <a:pt x="51" y="17"/>
                    <a:pt x="50" y="15"/>
                  </a:cubicBezTo>
                  <a:cubicBezTo>
                    <a:pt x="48" y="13"/>
                    <a:pt x="45" y="11"/>
                    <a:pt x="41" y="10"/>
                  </a:cubicBezTo>
                  <a:cubicBezTo>
                    <a:pt x="38" y="23"/>
                    <a:pt x="34" y="36"/>
                    <a:pt x="31" y="47"/>
                  </a:cubicBezTo>
                  <a:cubicBezTo>
                    <a:pt x="29" y="52"/>
                    <a:pt x="29" y="52"/>
                    <a:pt x="29" y="52"/>
                  </a:cubicBezTo>
                  <a:cubicBezTo>
                    <a:pt x="27" y="60"/>
                    <a:pt x="25" y="65"/>
                    <a:pt x="24" y="69"/>
                  </a:cubicBezTo>
                  <a:cubicBezTo>
                    <a:pt x="22" y="73"/>
                    <a:pt x="21" y="75"/>
                    <a:pt x="19" y="77"/>
                  </a:cubicBezTo>
                  <a:cubicBezTo>
                    <a:pt x="18" y="78"/>
                    <a:pt x="16" y="80"/>
                    <a:pt x="12" y="81"/>
                  </a:cubicBezTo>
                  <a:cubicBezTo>
                    <a:pt x="9" y="83"/>
                    <a:pt x="7" y="83"/>
                    <a:pt x="5" y="83"/>
                  </a:cubicBezTo>
                  <a:cubicBezTo>
                    <a:pt x="2" y="83"/>
                    <a:pt x="0" y="81"/>
                    <a:pt x="0" y="77"/>
                  </a:cubicBezTo>
                  <a:cubicBezTo>
                    <a:pt x="0" y="76"/>
                    <a:pt x="0" y="73"/>
                    <a:pt x="1" y="69"/>
                  </a:cubicBezTo>
                  <a:cubicBezTo>
                    <a:pt x="2" y="65"/>
                    <a:pt x="4" y="60"/>
                    <a:pt x="6" y="54"/>
                  </a:cubicBezTo>
                  <a:cubicBezTo>
                    <a:pt x="8" y="48"/>
                    <a:pt x="10" y="42"/>
                    <a:pt x="12" y="36"/>
                  </a:cubicBezTo>
                  <a:cubicBezTo>
                    <a:pt x="14" y="30"/>
                    <a:pt x="16" y="23"/>
                    <a:pt x="19" y="17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42" name="Freeform 148"/>
            <p:cNvSpPr/>
            <p:nvPr/>
          </p:nvSpPr>
          <p:spPr bwMode="auto">
            <a:xfrm>
              <a:off x="5784851" y="3070225"/>
              <a:ext cx="1169988" cy="25400"/>
            </a:xfrm>
            <a:custGeom>
              <a:gdLst>
                <a:gd fmla="*/ 364 w 369" name="T0"/>
                <a:gd fmla="*/ 8 h 8" name="T1"/>
                <a:gd fmla="*/ 4 w 369" name="T2"/>
                <a:gd fmla="*/ 8 h 8" name="T3"/>
                <a:gd fmla="*/ 0 w 369" name="T4"/>
                <a:gd fmla="*/ 4 h 8" name="T5"/>
                <a:gd fmla="*/ 4 w 369" name="T6"/>
                <a:gd fmla="*/ 0 h 8" name="T7"/>
                <a:gd fmla="*/ 364 w 369" name="T8"/>
                <a:gd fmla="*/ 0 h 8" name="T9"/>
                <a:gd fmla="*/ 369 w 369" name="T10"/>
                <a:gd fmla="*/ 4 h 8" name="T11"/>
                <a:gd fmla="*/ 364 w 369" name="T12"/>
                <a:gd fmla="*/ 8 h 8" name="T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b="b" l="0" r="r" t="0"/>
              <a:pathLst>
                <a:path h="8" w="369">
                  <a:moveTo>
                    <a:pt x="364" y="8"/>
                  </a:moveTo>
                  <a:cubicBezTo>
                    <a:pt x="4" y="8"/>
                    <a:pt x="4" y="8"/>
                    <a:pt x="4" y="8"/>
                  </a:cubicBezTo>
                  <a:cubicBezTo>
                    <a:pt x="2" y="8"/>
                    <a:pt x="0" y="6"/>
                    <a:pt x="0" y="4"/>
                  </a:cubicBezTo>
                  <a:cubicBezTo>
                    <a:pt x="0" y="1"/>
                    <a:pt x="2" y="0"/>
                    <a:pt x="4" y="0"/>
                  </a:cubicBezTo>
                  <a:cubicBezTo>
                    <a:pt x="364" y="0"/>
                    <a:pt x="364" y="0"/>
                    <a:pt x="364" y="0"/>
                  </a:cubicBezTo>
                  <a:cubicBezTo>
                    <a:pt x="367" y="0"/>
                    <a:pt x="369" y="1"/>
                    <a:pt x="369" y="4"/>
                  </a:cubicBezTo>
                  <a:cubicBezTo>
                    <a:pt x="369" y="6"/>
                    <a:pt x="367" y="8"/>
                    <a:pt x="364" y="8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43" name="Freeform 149"/>
            <p:cNvSpPr/>
            <p:nvPr/>
          </p:nvSpPr>
          <p:spPr bwMode="auto">
            <a:xfrm>
              <a:off x="5784851" y="2622550"/>
              <a:ext cx="1169988" cy="25400"/>
            </a:xfrm>
            <a:custGeom>
              <a:gdLst>
                <a:gd fmla="*/ 364 w 369" name="T0"/>
                <a:gd fmla="*/ 8 h 8" name="T1"/>
                <a:gd fmla="*/ 4 w 369" name="T2"/>
                <a:gd fmla="*/ 8 h 8" name="T3"/>
                <a:gd fmla="*/ 0 w 369" name="T4"/>
                <a:gd fmla="*/ 4 h 8" name="T5"/>
                <a:gd fmla="*/ 4 w 369" name="T6"/>
                <a:gd fmla="*/ 0 h 8" name="T7"/>
                <a:gd fmla="*/ 364 w 369" name="T8"/>
                <a:gd fmla="*/ 0 h 8" name="T9"/>
                <a:gd fmla="*/ 369 w 369" name="T10"/>
                <a:gd fmla="*/ 4 h 8" name="T11"/>
                <a:gd fmla="*/ 364 w 369" name="T12"/>
                <a:gd fmla="*/ 8 h 8" name="T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b="b" l="0" r="r" t="0"/>
              <a:pathLst>
                <a:path h="8" w="369">
                  <a:moveTo>
                    <a:pt x="364" y="8"/>
                  </a:moveTo>
                  <a:cubicBezTo>
                    <a:pt x="4" y="8"/>
                    <a:pt x="4" y="8"/>
                    <a:pt x="4" y="8"/>
                  </a:cubicBezTo>
                  <a:cubicBezTo>
                    <a:pt x="2" y="8"/>
                    <a:pt x="0" y="6"/>
                    <a:pt x="0" y="4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364" y="0"/>
                    <a:pt x="364" y="0"/>
                    <a:pt x="364" y="0"/>
                  </a:cubicBezTo>
                  <a:cubicBezTo>
                    <a:pt x="367" y="0"/>
                    <a:pt x="369" y="2"/>
                    <a:pt x="369" y="4"/>
                  </a:cubicBezTo>
                  <a:cubicBezTo>
                    <a:pt x="369" y="6"/>
                    <a:pt x="367" y="8"/>
                    <a:pt x="364" y="8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44" name="Freeform 150"/>
            <p:cNvSpPr/>
            <p:nvPr/>
          </p:nvSpPr>
          <p:spPr bwMode="auto">
            <a:xfrm>
              <a:off x="6181726" y="2178050"/>
              <a:ext cx="377825" cy="358775"/>
            </a:xfrm>
            <a:custGeom>
              <a:gdLst>
                <a:gd fmla="*/ 119 w 119" name="T0"/>
                <a:gd fmla="*/ 43 h 113" name="T1"/>
                <a:gd fmla="*/ 116 w 119" name="T2"/>
                <a:gd fmla="*/ 41 h 113" name="T3"/>
                <a:gd fmla="*/ 79 w 119" name="T4"/>
                <a:gd fmla="*/ 36 h 113" name="T5"/>
                <a:gd fmla="*/ 62 w 119" name="T6"/>
                <a:gd fmla="*/ 1 h 113" name="T7"/>
                <a:gd fmla="*/ 57 w 119" name="T8"/>
                <a:gd fmla="*/ 1 h 113" name="T9"/>
                <a:gd fmla="*/ 40 w 119" name="T10"/>
                <a:gd fmla="*/ 36 h 113" name="T11"/>
                <a:gd fmla="*/ 3 w 119" name="T12"/>
                <a:gd fmla="*/ 41 h 113" name="T13"/>
                <a:gd fmla="*/ 0 w 119" name="T14"/>
                <a:gd fmla="*/ 43 h 113" name="T15"/>
                <a:gd fmla="*/ 1 w 119" name="T16"/>
                <a:gd fmla="*/ 46 h 113" name="T17"/>
                <a:gd fmla="*/ 28 w 119" name="T18"/>
                <a:gd fmla="*/ 72 h 113" name="T19"/>
                <a:gd fmla="*/ 22 w 119" name="T20"/>
                <a:gd fmla="*/ 110 h 113" name="T21"/>
                <a:gd fmla="*/ 23 w 119" name="T22"/>
                <a:gd fmla="*/ 112 h 113" name="T23"/>
                <a:gd fmla="*/ 26 w 119" name="T24"/>
                <a:gd fmla="*/ 113 h 113" name="T25"/>
                <a:gd fmla="*/ 59 w 119" name="T26"/>
                <a:gd fmla="*/ 95 h 113" name="T27"/>
                <a:gd fmla="*/ 93 w 119" name="T28"/>
                <a:gd fmla="*/ 113 h 113" name="T29"/>
                <a:gd fmla="*/ 94 w 119" name="T30"/>
                <a:gd fmla="*/ 113 h 113" name="T31"/>
                <a:gd fmla="*/ 96 w 119" name="T32"/>
                <a:gd fmla="*/ 112 h 113" name="T33"/>
                <a:gd fmla="*/ 97 w 119" name="T34"/>
                <a:gd fmla="*/ 110 h 113" name="T35"/>
                <a:gd fmla="*/ 91 w 119" name="T36"/>
                <a:gd fmla="*/ 72 h 113" name="T37"/>
                <a:gd fmla="*/ 118 w 119" name="T38"/>
                <a:gd fmla="*/ 46 h 113" name="T39"/>
                <a:gd fmla="*/ 119 w 119" name="T40"/>
                <a:gd fmla="*/ 43 h 113" name="T4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b="b" l="0" r="r" t="0"/>
              <a:pathLst>
                <a:path h="113" w="119">
                  <a:moveTo>
                    <a:pt x="119" y="43"/>
                  </a:moveTo>
                  <a:cubicBezTo>
                    <a:pt x="118" y="42"/>
                    <a:pt x="117" y="41"/>
                    <a:pt x="116" y="41"/>
                  </a:cubicBezTo>
                  <a:cubicBezTo>
                    <a:pt x="79" y="36"/>
                    <a:pt x="79" y="36"/>
                    <a:pt x="79" y="36"/>
                  </a:cubicBezTo>
                  <a:cubicBezTo>
                    <a:pt x="62" y="1"/>
                    <a:pt x="62" y="1"/>
                    <a:pt x="62" y="1"/>
                  </a:cubicBezTo>
                  <a:cubicBezTo>
                    <a:pt x="61" y="0"/>
                    <a:pt x="58" y="0"/>
                    <a:pt x="57" y="1"/>
                  </a:cubicBezTo>
                  <a:cubicBezTo>
                    <a:pt x="40" y="36"/>
                    <a:pt x="40" y="36"/>
                    <a:pt x="40" y="36"/>
                  </a:cubicBezTo>
                  <a:cubicBezTo>
                    <a:pt x="3" y="41"/>
                    <a:pt x="3" y="41"/>
                    <a:pt x="3" y="41"/>
                  </a:cubicBezTo>
                  <a:cubicBezTo>
                    <a:pt x="2" y="41"/>
                    <a:pt x="1" y="42"/>
                    <a:pt x="0" y="43"/>
                  </a:cubicBezTo>
                  <a:cubicBezTo>
                    <a:pt x="0" y="44"/>
                    <a:pt x="0" y="45"/>
                    <a:pt x="1" y="46"/>
                  </a:cubicBezTo>
                  <a:cubicBezTo>
                    <a:pt x="28" y="72"/>
                    <a:pt x="28" y="72"/>
                    <a:pt x="28" y="72"/>
                  </a:cubicBezTo>
                  <a:cubicBezTo>
                    <a:pt x="22" y="110"/>
                    <a:pt x="22" y="110"/>
                    <a:pt x="22" y="110"/>
                  </a:cubicBezTo>
                  <a:cubicBezTo>
                    <a:pt x="22" y="111"/>
                    <a:pt x="22" y="112"/>
                    <a:pt x="23" y="112"/>
                  </a:cubicBezTo>
                  <a:cubicBezTo>
                    <a:pt x="24" y="113"/>
                    <a:pt x="25" y="113"/>
                    <a:pt x="26" y="113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93" y="113"/>
                    <a:pt x="93" y="113"/>
                    <a:pt x="93" y="113"/>
                  </a:cubicBezTo>
                  <a:cubicBezTo>
                    <a:pt x="94" y="113"/>
                    <a:pt x="94" y="113"/>
                    <a:pt x="94" y="113"/>
                  </a:cubicBezTo>
                  <a:cubicBezTo>
                    <a:pt x="95" y="113"/>
                    <a:pt x="96" y="113"/>
                    <a:pt x="96" y="112"/>
                  </a:cubicBezTo>
                  <a:cubicBezTo>
                    <a:pt x="97" y="112"/>
                    <a:pt x="97" y="111"/>
                    <a:pt x="97" y="110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118" y="46"/>
                    <a:pt x="118" y="46"/>
                    <a:pt x="118" y="46"/>
                  </a:cubicBezTo>
                  <a:cubicBezTo>
                    <a:pt x="119" y="45"/>
                    <a:pt x="119" y="44"/>
                    <a:pt x="119" y="43"/>
                  </a:cubicBezTo>
                  <a:close/>
                </a:path>
              </a:pathLst>
            </a:cu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45" name="Freeform 151"/>
            <p:cNvSpPr/>
            <p:nvPr/>
          </p:nvSpPr>
          <p:spPr bwMode="auto">
            <a:xfrm>
              <a:off x="6572251" y="2362200"/>
              <a:ext cx="180975" cy="174625"/>
            </a:xfrm>
            <a:custGeom>
              <a:gdLst>
                <a:gd fmla="*/ 57 w 57" name="T0"/>
                <a:gd fmla="*/ 21 h 55" name="T1"/>
                <a:gd fmla="*/ 56 w 57" name="T2"/>
                <a:gd fmla="*/ 20 h 55" name="T3"/>
                <a:gd fmla="*/ 37 w 57" name="T4"/>
                <a:gd fmla="*/ 18 h 55" name="T5"/>
                <a:gd fmla="*/ 29 w 57" name="T6"/>
                <a:gd fmla="*/ 1 h 55" name="T7"/>
                <a:gd fmla="*/ 27 w 57" name="T8"/>
                <a:gd fmla="*/ 1 h 55" name="T9"/>
                <a:gd fmla="*/ 19 w 57" name="T10"/>
                <a:gd fmla="*/ 18 h 55" name="T11"/>
                <a:gd fmla="*/ 1 w 57" name="T12"/>
                <a:gd fmla="*/ 20 h 55" name="T13"/>
                <a:gd fmla="*/ 0 w 57" name="T14"/>
                <a:gd fmla="*/ 21 h 55" name="T15"/>
                <a:gd fmla="*/ 0 w 57" name="T16"/>
                <a:gd fmla="*/ 23 h 55" name="T17"/>
                <a:gd fmla="*/ 13 w 57" name="T18"/>
                <a:gd fmla="*/ 35 h 55" name="T19"/>
                <a:gd fmla="*/ 10 w 57" name="T20"/>
                <a:gd fmla="*/ 53 h 55" name="T21"/>
                <a:gd fmla="*/ 11 w 57" name="T22"/>
                <a:gd fmla="*/ 55 h 55" name="T23"/>
                <a:gd fmla="*/ 12 w 57" name="T24"/>
                <a:gd fmla="*/ 55 h 55" name="T25"/>
                <a:gd fmla="*/ 28 w 57" name="T26"/>
                <a:gd fmla="*/ 46 h 55" name="T27"/>
                <a:gd fmla="*/ 44 w 57" name="T28"/>
                <a:gd fmla="*/ 55 h 55" name="T29"/>
                <a:gd fmla="*/ 45 w 57" name="T30"/>
                <a:gd fmla="*/ 55 h 55" name="T31"/>
                <a:gd fmla="*/ 46 w 57" name="T32"/>
                <a:gd fmla="*/ 55 h 55" name="T33"/>
                <a:gd fmla="*/ 46 w 57" name="T34"/>
                <a:gd fmla="*/ 53 h 55" name="T35"/>
                <a:gd fmla="*/ 43 w 57" name="T36"/>
                <a:gd fmla="*/ 35 h 55" name="T37"/>
                <a:gd fmla="*/ 56 w 57" name="T38"/>
                <a:gd fmla="*/ 23 h 55" name="T39"/>
                <a:gd fmla="*/ 57 w 57" name="T40"/>
                <a:gd fmla="*/ 21 h 55" name="T4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b="b" l="0" r="r" t="0"/>
              <a:pathLst>
                <a:path h="55" w="57">
                  <a:moveTo>
                    <a:pt x="57" y="21"/>
                  </a:moveTo>
                  <a:cubicBezTo>
                    <a:pt x="56" y="21"/>
                    <a:pt x="56" y="20"/>
                    <a:pt x="56" y="20"/>
                  </a:cubicBezTo>
                  <a:cubicBezTo>
                    <a:pt x="37" y="18"/>
                    <a:pt x="37" y="18"/>
                    <a:pt x="37" y="18"/>
                  </a:cubicBezTo>
                  <a:cubicBezTo>
                    <a:pt x="29" y="1"/>
                    <a:pt x="29" y="1"/>
                    <a:pt x="29" y="1"/>
                  </a:cubicBezTo>
                  <a:cubicBezTo>
                    <a:pt x="29" y="0"/>
                    <a:pt x="27" y="0"/>
                    <a:pt x="27" y="1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" y="20"/>
                    <a:pt x="1" y="20"/>
                    <a:pt x="1" y="20"/>
                  </a:cubicBezTo>
                  <a:cubicBezTo>
                    <a:pt x="0" y="20"/>
                    <a:pt x="0" y="21"/>
                    <a:pt x="0" y="21"/>
                  </a:cubicBezTo>
                  <a:cubicBezTo>
                    <a:pt x="0" y="22"/>
                    <a:pt x="0" y="22"/>
                    <a:pt x="0" y="23"/>
                  </a:cubicBezTo>
                  <a:cubicBezTo>
                    <a:pt x="13" y="35"/>
                    <a:pt x="13" y="35"/>
                    <a:pt x="13" y="35"/>
                  </a:cubicBezTo>
                  <a:cubicBezTo>
                    <a:pt x="10" y="53"/>
                    <a:pt x="10" y="53"/>
                    <a:pt x="10" y="53"/>
                  </a:cubicBezTo>
                  <a:cubicBezTo>
                    <a:pt x="10" y="54"/>
                    <a:pt x="10" y="54"/>
                    <a:pt x="11" y="55"/>
                  </a:cubicBezTo>
                  <a:cubicBezTo>
                    <a:pt x="11" y="55"/>
                    <a:pt x="12" y="55"/>
                    <a:pt x="12" y="55"/>
                  </a:cubicBezTo>
                  <a:cubicBezTo>
                    <a:pt x="28" y="46"/>
                    <a:pt x="28" y="46"/>
                    <a:pt x="28" y="46"/>
                  </a:cubicBezTo>
                  <a:cubicBezTo>
                    <a:pt x="44" y="55"/>
                    <a:pt x="44" y="55"/>
                    <a:pt x="44" y="55"/>
                  </a:cubicBezTo>
                  <a:cubicBezTo>
                    <a:pt x="45" y="55"/>
                    <a:pt x="45" y="55"/>
                    <a:pt x="45" y="55"/>
                  </a:cubicBezTo>
                  <a:cubicBezTo>
                    <a:pt x="45" y="55"/>
                    <a:pt x="45" y="55"/>
                    <a:pt x="46" y="55"/>
                  </a:cubicBezTo>
                  <a:cubicBezTo>
                    <a:pt x="46" y="54"/>
                    <a:pt x="46" y="54"/>
                    <a:pt x="46" y="53"/>
                  </a:cubicBezTo>
                  <a:cubicBezTo>
                    <a:pt x="43" y="35"/>
                    <a:pt x="43" y="35"/>
                    <a:pt x="43" y="35"/>
                  </a:cubicBezTo>
                  <a:cubicBezTo>
                    <a:pt x="56" y="23"/>
                    <a:pt x="56" y="23"/>
                    <a:pt x="56" y="23"/>
                  </a:cubicBezTo>
                  <a:cubicBezTo>
                    <a:pt x="57" y="22"/>
                    <a:pt x="57" y="22"/>
                    <a:pt x="57" y="21"/>
                  </a:cubicBezTo>
                  <a:close/>
                </a:path>
              </a:pathLst>
            </a:cu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46" name="Freeform 152"/>
            <p:cNvSpPr/>
            <p:nvPr/>
          </p:nvSpPr>
          <p:spPr bwMode="auto">
            <a:xfrm>
              <a:off x="5988051" y="2362200"/>
              <a:ext cx="180975" cy="174625"/>
            </a:xfrm>
            <a:custGeom>
              <a:gdLst>
                <a:gd fmla="*/ 57 w 57" name="T0"/>
                <a:gd fmla="*/ 21 h 55" name="T1"/>
                <a:gd fmla="*/ 56 w 57" name="T2"/>
                <a:gd fmla="*/ 20 h 55" name="T3"/>
                <a:gd fmla="*/ 38 w 57" name="T4"/>
                <a:gd fmla="*/ 18 h 55" name="T5"/>
                <a:gd fmla="*/ 30 w 57" name="T6"/>
                <a:gd fmla="*/ 1 h 55" name="T7"/>
                <a:gd fmla="*/ 28 w 57" name="T8"/>
                <a:gd fmla="*/ 1 h 55" name="T9"/>
                <a:gd fmla="*/ 20 w 57" name="T10"/>
                <a:gd fmla="*/ 18 h 55" name="T11"/>
                <a:gd fmla="*/ 1 w 57" name="T12"/>
                <a:gd fmla="*/ 20 h 55" name="T13"/>
                <a:gd fmla="*/ 0 w 57" name="T14"/>
                <a:gd fmla="*/ 21 h 55" name="T15"/>
                <a:gd fmla="*/ 1 w 57" name="T16"/>
                <a:gd fmla="*/ 23 h 55" name="T17"/>
                <a:gd fmla="*/ 14 w 57" name="T18"/>
                <a:gd fmla="*/ 35 h 55" name="T19"/>
                <a:gd fmla="*/ 11 w 57" name="T20"/>
                <a:gd fmla="*/ 53 h 55" name="T21"/>
                <a:gd fmla="*/ 11 w 57" name="T22"/>
                <a:gd fmla="*/ 55 h 55" name="T23"/>
                <a:gd fmla="*/ 13 w 57" name="T24"/>
                <a:gd fmla="*/ 55 h 55" name="T25"/>
                <a:gd fmla="*/ 29 w 57" name="T26"/>
                <a:gd fmla="*/ 46 h 55" name="T27"/>
                <a:gd fmla="*/ 45 w 57" name="T28"/>
                <a:gd fmla="*/ 55 h 55" name="T29"/>
                <a:gd fmla="*/ 46 w 57" name="T30"/>
                <a:gd fmla="*/ 55 h 55" name="T31"/>
                <a:gd fmla="*/ 46 w 57" name="T32"/>
                <a:gd fmla="*/ 55 h 55" name="T33"/>
                <a:gd fmla="*/ 47 w 57" name="T34"/>
                <a:gd fmla="*/ 53 h 55" name="T35"/>
                <a:gd fmla="*/ 44 w 57" name="T36"/>
                <a:gd fmla="*/ 35 h 55" name="T37"/>
                <a:gd fmla="*/ 57 w 57" name="T38"/>
                <a:gd fmla="*/ 23 h 55" name="T39"/>
                <a:gd fmla="*/ 57 w 57" name="T40"/>
                <a:gd fmla="*/ 21 h 55" name="T4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b="b" l="0" r="r" t="0"/>
              <a:pathLst>
                <a:path h="55" w="57">
                  <a:moveTo>
                    <a:pt x="57" y="21"/>
                  </a:moveTo>
                  <a:cubicBezTo>
                    <a:pt x="57" y="21"/>
                    <a:pt x="57" y="20"/>
                    <a:pt x="56" y="20"/>
                  </a:cubicBezTo>
                  <a:cubicBezTo>
                    <a:pt x="38" y="18"/>
                    <a:pt x="38" y="18"/>
                    <a:pt x="38" y="18"/>
                  </a:cubicBezTo>
                  <a:cubicBezTo>
                    <a:pt x="30" y="1"/>
                    <a:pt x="30" y="1"/>
                    <a:pt x="30" y="1"/>
                  </a:cubicBezTo>
                  <a:cubicBezTo>
                    <a:pt x="30" y="0"/>
                    <a:pt x="28" y="0"/>
                    <a:pt x="28" y="1"/>
                  </a:cubicBezTo>
                  <a:cubicBezTo>
                    <a:pt x="20" y="18"/>
                    <a:pt x="20" y="18"/>
                    <a:pt x="20" y="18"/>
                  </a:cubicBezTo>
                  <a:cubicBezTo>
                    <a:pt x="1" y="20"/>
                    <a:pt x="1" y="20"/>
                    <a:pt x="1" y="20"/>
                  </a:cubicBezTo>
                  <a:cubicBezTo>
                    <a:pt x="1" y="20"/>
                    <a:pt x="1" y="21"/>
                    <a:pt x="0" y="21"/>
                  </a:cubicBezTo>
                  <a:cubicBezTo>
                    <a:pt x="0" y="22"/>
                    <a:pt x="0" y="22"/>
                    <a:pt x="1" y="23"/>
                  </a:cubicBezTo>
                  <a:cubicBezTo>
                    <a:pt x="14" y="35"/>
                    <a:pt x="14" y="35"/>
                    <a:pt x="14" y="35"/>
                  </a:cubicBezTo>
                  <a:cubicBezTo>
                    <a:pt x="11" y="53"/>
                    <a:pt x="11" y="53"/>
                    <a:pt x="11" y="53"/>
                  </a:cubicBezTo>
                  <a:cubicBezTo>
                    <a:pt x="11" y="54"/>
                    <a:pt x="11" y="54"/>
                    <a:pt x="11" y="55"/>
                  </a:cubicBezTo>
                  <a:cubicBezTo>
                    <a:pt x="12" y="55"/>
                    <a:pt x="12" y="55"/>
                    <a:pt x="13" y="55"/>
                  </a:cubicBezTo>
                  <a:cubicBezTo>
                    <a:pt x="29" y="46"/>
                    <a:pt x="29" y="46"/>
                    <a:pt x="29" y="46"/>
                  </a:cubicBezTo>
                  <a:cubicBezTo>
                    <a:pt x="45" y="55"/>
                    <a:pt x="45" y="55"/>
                    <a:pt x="45" y="55"/>
                  </a:cubicBezTo>
                  <a:cubicBezTo>
                    <a:pt x="45" y="55"/>
                    <a:pt x="45" y="55"/>
                    <a:pt x="46" y="55"/>
                  </a:cubicBezTo>
                  <a:cubicBezTo>
                    <a:pt x="46" y="55"/>
                    <a:pt x="46" y="55"/>
                    <a:pt x="46" y="55"/>
                  </a:cubicBezTo>
                  <a:cubicBezTo>
                    <a:pt x="47" y="54"/>
                    <a:pt x="47" y="54"/>
                    <a:pt x="47" y="53"/>
                  </a:cubicBezTo>
                  <a:cubicBezTo>
                    <a:pt x="44" y="35"/>
                    <a:pt x="44" y="35"/>
                    <a:pt x="44" y="35"/>
                  </a:cubicBezTo>
                  <a:cubicBezTo>
                    <a:pt x="57" y="23"/>
                    <a:pt x="57" y="23"/>
                    <a:pt x="57" y="23"/>
                  </a:cubicBezTo>
                  <a:cubicBezTo>
                    <a:pt x="57" y="22"/>
                    <a:pt x="57" y="22"/>
                    <a:pt x="57" y="21"/>
                  </a:cubicBezTo>
                  <a:close/>
                </a:path>
              </a:pathLst>
            </a:cu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47" name="Freeform 153"/>
            <p:cNvSpPr/>
            <p:nvPr/>
          </p:nvSpPr>
          <p:spPr bwMode="auto">
            <a:xfrm>
              <a:off x="6181726" y="3181350"/>
              <a:ext cx="377825" cy="358775"/>
            </a:xfrm>
            <a:custGeom>
              <a:gdLst>
                <a:gd fmla="*/ 119 w 119" name="T0"/>
                <a:gd fmla="*/ 70 h 113" name="T1"/>
                <a:gd fmla="*/ 116 w 119" name="T2"/>
                <a:gd fmla="*/ 72 h 113" name="T3"/>
                <a:gd fmla="*/ 79 w 119" name="T4"/>
                <a:gd fmla="*/ 77 h 113" name="T5"/>
                <a:gd fmla="*/ 62 w 119" name="T6"/>
                <a:gd fmla="*/ 111 h 113" name="T7"/>
                <a:gd fmla="*/ 57 w 119" name="T8"/>
                <a:gd fmla="*/ 111 h 113" name="T9"/>
                <a:gd fmla="*/ 40 w 119" name="T10"/>
                <a:gd fmla="*/ 77 h 113" name="T11"/>
                <a:gd fmla="*/ 3 w 119" name="T12"/>
                <a:gd fmla="*/ 72 h 113" name="T13"/>
                <a:gd fmla="*/ 0 w 119" name="T14"/>
                <a:gd fmla="*/ 70 h 113" name="T15"/>
                <a:gd fmla="*/ 1 w 119" name="T16"/>
                <a:gd fmla="*/ 67 h 113" name="T17"/>
                <a:gd fmla="*/ 28 w 119" name="T18"/>
                <a:gd fmla="*/ 41 h 113" name="T19"/>
                <a:gd fmla="*/ 22 w 119" name="T20"/>
                <a:gd fmla="*/ 3 h 113" name="T21"/>
                <a:gd fmla="*/ 23 w 119" name="T22"/>
                <a:gd fmla="*/ 0 h 113" name="T23"/>
                <a:gd fmla="*/ 26 w 119" name="T24"/>
                <a:gd fmla="*/ 0 h 113" name="T25"/>
                <a:gd fmla="*/ 59 w 119" name="T26"/>
                <a:gd fmla="*/ 18 h 113" name="T27"/>
                <a:gd fmla="*/ 93 w 119" name="T28"/>
                <a:gd fmla="*/ 0 h 113" name="T29"/>
                <a:gd fmla="*/ 94 w 119" name="T30"/>
                <a:gd fmla="*/ 0 h 113" name="T31"/>
                <a:gd fmla="*/ 96 w 119" name="T32"/>
                <a:gd fmla="*/ 0 h 113" name="T33"/>
                <a:gd fmla="*/ 97 w 119" name="T34"/>
                <a:gd fmla="*/ 3 h 113" name="T35"/>
                <a:gd fmla="*/ 91 w 119" name="T36"/>
                <a:gd fmla="*/ 41 h 113" name="T37"/>
                <a:gd fmla="*/ 118 w 119" name="T38"/>
                <a:gd fmla="*/ 67 h 113" name="T39"/>
                <a:gd fmla="*/ 119 w 119" name="T40"/>
                <a:gd fmla="*/ 70 h 113" name="T4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b="b" l="0" r="r" t="0"/>
              <a:pathLst>
                <a:path h="113" w="119">
                  <a:moveTo>
                    <a:pt x="119" y="70"/>
                  </a:moveTo>
                  <a:cubicBezTo>
                    <a:pt x="118" y="71"/>
                    <a:pt x="117" y="72"/>
                    <a:pt x="116" y="72"/>
                  </a:cubicBezTo>
                  <a:cubicBezTo>
                    <a:pt x="79" y="77"/>
                    <a:pt x="79" y="77"/>
                    <a:pt x="79" y="77"/>
                  </a:cubicBezTo>
                  <a:cubicBezTo>
                    <a:pt x="62" y="111"/>
                    <a:pt x="62" y="111"/>
                    <a:pt x="62" y="111"/>
                  </a:cubicBezTo>
                  <a:cubicBezTo>
                    <a:pt x="61" y="113"/>
                    <a:pt x="58" y="113"/>
                    <a:pt x="57" y="111"/>
                  </a:cubicBezTo>
                  <a:cubicBezTo>
                    <a:pt x="40" y="77"/>
                    <a:pt x="40" y="77"/>
                    <a:pt x="40" y="77"/>
                  </a:cubicBezTo>
                  <a:cubicBezTo>
                    <a:pt x="3" y="72"/>
                    <a:pt x="3" y="72"/>
                    <a:pt x="3" y="72"/>
                  </a:cubicBezTo>
                  <a:cubicBezTo>
                    <a:pt x="2" y="72"/>
                    <a:pt x="1" y="71"/>
                    <a:pt x="0" y="70"/>
                  </a:cubicBezTo>
                  <a:cubicBezTo>
                    <a:pt x="0" y="69"/>
                    <a:pt x="0" y="68"/>
                    <a:pt x="1" y="67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2" y="3"/>
                    <a:pt x="22" y="3"/>
                    <a:pt x="22" y="3"/>
                  </a:cubicBezTo>
                  <a:cubicBezTo>
                    <a:pt x="22" y="2"/>
                    <a:pt x="22" y="1"/>
                    <a:pt x="23" y="0"/>
                  </a:cubicBezTo>
                  <a:cubicBezTo>
                    <a:pt x="24" y="0"/>
                    <a:pt x="25" y="0"/>
                    <a:pt x="26" y="0"/>
                  </a:cubicBezTo>
                  <a:cubicBezTo>
                    <a:pt x="59" y="18"/>
                    <a:pt x="59" y="18"/>
                    <a:pt x="59" y="18"/>
                  </a:cubicBezTo>
                  <a:cubicBezTo>
                    <a:pt x="93" y="0"/>
                    <a:pt x="93" y="0"/>
                    <a:pt x="93" y="0"/>
                  </a:cubicBezTo>
                  <a:cubicBezTo>
                    <a:pt x="94" y="0"/>
                    <a:pt x="94" y="0"/>
                    <a:pt x="94" y="0"/>
                  </a:cubicBezTo>
                  <a:cubicBezTo>
                    <a:pt x="95" y="0"/>
                    <a:pt x="96" y="0"/>
                    <a:pt x="96" y="0"/>
                  </a:cubicBezTo>
                  <a:cubicBezTo>
                    <a:pt x="97" y="1"/>
                    <a:pt x="97" y="2"/>
                    <a:pt x="97" y="3"/>
                  </a:cubicBezTo>
                  <a:cubicBezTo>
                    <a:pt x="91" y="41"/>
                    <a:pt x="91" y="41"/>
                    <a:pt x="91" y="41"/>
                  </a:cubicBezTo>
                  <a:cubicBezTo>
                    <a:pt x="118" y="67"/>
                    <a:pt x="118" y="67"/>
                    <a:pt x="118" y="67"/>
                  </a:cubicBezTo>
                  <a:cubicBezTo>
                    <a:pt x="119" y="68"/>
                    <a:pt x="119" y="69"/>
                    <a:pt x="119" y="70"/>
                  </a:cubicBezTo>
                  <a:close/>
                </a:path>
              </a:pathLst>
            </a:cu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48" name="Freeform 154"/>
            <p:cNvSpPr/>
            <p:nvPr/>
          </p:nvSpPr>
          <p:spPr bwMode="auto">
            <a:xfrm>
              <a:off x="6572251" y="3181350"/>
              <a:ext cx="180975" cy="171450"/>
            </a:xfrm>
            <a:custGeom>
              <a:gdLst>
                <a:gd fmla="*/ 57 w 57" name="T0"/>
                <a:gd fmla="*/ 34 h 54" name="T1"/>
                <a:gd fmla="*/ 56 w 57" name="T2"/>
                <a:gd fmla="*/ 34 h 54" name="T3"/>
                <a:gd fmla="*/ 37 w 57" name="T4"/>
                <a:gd fmla="*/ 37 h 54" name="T5"/>
                <a:gd fmla="*/ 29 w 57" name="T6"/>
                <a:gd fmla="*/ 54 h 54" name="T7"/>
                <a:gd fmla="*/ 27 w 57" name="T8"/>
                <a:gd fmla="*/ 54 h 54" name="T9"/>
                <a:gd fmla="*/ 19 w 57" name="T10"/>
                <a:gd fmla="*/ 37 h 54" name="T11"/>
                <a:gd fmla="*/ 1 w 57" name="T12"/>
                <a:gd fmla="*/ 34 h 54" name="T13"/>
                <a:gd fmla="*/ 0 w 57" name="T14"/>
                <a:gd fmla="*/ 34 h 54" name="T15"/>
                <a:gd fmla="*/ 0 w 57" name="T16"/>
                <a:gd fmla="*/ 32 h 54" name="T17"/>
                <a:gd fmla="*/ 13 w 57" name="T18"/>
                <a:gd fmla="*/ 20 h 54" name="T19"/>
                <a:gd fmla="*/ 10 w 57" name="T20"/>
                <a:gd fmla="*/ 1 h 54" name="T21"/>
                <a:gd fmla="*/ 11 w 57" name="T22"/>
                <a:gd fmla="*/ 0 h 54" name="T23"/>
                <a:gd fmla="*/ 12 w 57" name="T24"/>
                <a:gd fmla="*/ 0 h 54" name="T25"/>
                <a:gd fmla="*/ 28 w 57" name="T26"/>
                <a:gd fmla="*/ 9 h 54" name="T27"/>
                <a:gd fmla="*/ 44 w 57" name="T28"/>
                <a:gd fmla="*/ 0 h 54" name="T29"/>
                <a:gd fmla="*/ 45 w 57" name="T30"/>
                <a:gd fmla="*/ 0 h 54" name="T31"/>
                <a:gd fmla="*/ 46 w 57" name="T32"/>
                <a:gd fmla="*/ 0 h 54" name="T33"/>
                <a:gd fmla="*/ 46 w 57" name="T34"/>
                <a:gd fmla="*/ 1 h 54" name="T35"/>
                <a:gd fmla="*/ 43 w 57" name="T36"/>
                <a:gd fmla="*/ 20 h 54" name="T37"/>
                <a:gd fmla="*/ 56 w 57" name="T38"/>
                <a:gd fmla="*/ 32 h 54" name="T39"/>
                <a:gd fmla="*/ 57 w 57" name="T40"/>
                <a:gd fmla="*/ 34 h 54" name="T4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b="b" l="0" r="r" t="0"/>
              <a:pathLst>
                <a:path h="54" w="57">
                  <a:moveTo>
                    <a:pt x="57" y="34"/>
                  </a:moveTo>
                  <a:cubicBezTo>
                    <a:pt x="56" y="34"/>
                    <a:pt x="56" y="34"/>
                    <a:pt x="56" y="34"/>
                  </a:cubicBezTo>
                  <a:cubicBezTo>
                    <a:pt x="37" y="37"/>
                    <a:pt x="37" y="37"/>
                    <a:pt x="37" y="37"/>
                  </a:cubicBezTo>
                  <a:cubicBezTo>
                    <a:pt x="29" y="54"/>
                    <a:pt x="29" y="54"/>
                    <a:pt x="29" y="54"/>
                  </a:cubicBezTo>
                  <a:cubicBezTo>
                    <a:pt x="29" y="54"/>
                    <a:pt x="27" y="54"/>
                    <a:pt x="27" y="54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" y="34"/>
                    <a:pt x="1" y="34"/>
                    <a:pt x="1" y="34"/>
                  </a:cubicBezTo>
                  <a:cubicBezTo>
                    <a:pt x="0" y="34"/>
                    <a:pt x="0" y="34"/>
                    <a:pt x="0" y="34"/>
                  </a:cubicBezTo>
                  <a:cubicBezTo>
                    <a:pt x="0" y="33"/>
                    <a:pt x="0" y="33"/>
                    <a:pt x="0" y="32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0" y="1"/>
                    <a:pt x="10" y="1"/>
                    <a:pt x="10" y="1"/>
                  </a:cubicBezTo>
                  <a:cubicBezTo>
                    <a:pt x="10" y="1"/>
                    <a:pt x="10" y="0"/>
                    <a:pt x="11" y="0"/>
                  </a:cubicBezTo>
                  <a:cubicBezTo>
                    <a:pt x="11" y="0"/>
                    <a:pt x="12" y="0"/>
                    <a:pt x="12" y="0"/>
                  </a:cubicBezTo>
                  <a:cubicBezTo>
                    <a:pt x="28" y="9"/>
                    <a:pt x="28" y="9"/>
                    <a:pt x="28" y="9"/>
                  </a:cubicBezTo>
                  <a:cubicBezTo>
                    <a:pt x="44" y="0"/>
                    <a:pt x="44" y="0"/>
                    <a:pt x="44" y="0"/>
                  </a:cubicBezTo>
                  <a:cubicBezTo>
                    <a:pt x="45" y="0"/>
                    <a:pt x="45" y="0"/>
                    <a:pt x="45" y="0"/>
                  </a:cubicBezTo>
                  <a:cubicBezTo>
                    <a:pt x="45" y="0"/>
                    <a:pt x="45" y="0"/>
                    <a:pt x="46" y="0"/>
                  </a:cubicBezTo>
                  <a:cubicBezTo>
                    <a:pt x="46" y="0"/>
                    <a:pt x="46" y="1"/>
                    <a:pt x="46" y="1"/>
                  </a:cubicBezTo>
                  <a:cubicBezTo>
                    <a:pt x="43" y="20"/>
                    <a:pt x="43" y="20"/>
                    <a:pt x="43" y="20"/>
                  </a:cubicBezTo>
                  <a:cubicBezTo>
                    <a:pt x="56" y="32"/>
                    <a:pt x="56" y="32"/>
                    <a:pt x="56" y="32"/>
                  </a:cubicBezTo>
                  <a:cubicBezTo>
                    <a:pt x="57" y="33"/>
                    <a:pt x="57" y="33"/>
                    <a:pt x="57" y="34"/>
                  </a:cubicBezTo>
                  <a:close/>
                </a:path>
              </a:pathLst>
            </a:cu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49" name="Freeform 155"/>
            <p:cNvSpPr/>
            <p:nvPr/>
          </p:nvSpPr>
          <p:spPr bwMode="auto">
            <a:xfrm>
              <a:off x="5988051" y="3181350"/>
              <a:ext cx="180975" cy="171450"/>
            </a:xfrm>
            <a:custGeom>
              <a:gdLst>
                <a:gd fmla="*/ 57 w 57" name="T0"/>
                <a:gd fmla="*/ 34 h 54" name="T1"/>
                <a:gd fmla="*/ 56 w 57" name="T2"/>
                <a:gd fmla="*/ 34 h 54" name="T3"/>
                <a:gd fmla="*/ 38 w 57" name="T4"/>
                <a:gd fmla="*/ 37 h 54" name="T5"/>
                <a:gd fmla="*/ 30 w 57" name="T6"/>
                <a:gd fmla="*/ 54 h 54" name="T7"/>
                <a:gd fmla="*/ 28 w 57" name="T8"/>
                <a:gd fmla="*/ 54 h 54" name="T9"/>
                <a:gd fmla="*/ 20 w 57" name="T10"/>
                <a:gd fmla="*/ 37 h 54" name="T11"/>
                <a:gd fmla="*/ 1 w 57" name="T12"/>
                <a:gd fmla="*/ 34 h 54" name="T13"/>
                <a:gd fmla="*/ 0 w 57" name="T14"/>
                <a:gd fmla="*/ 34 h 54" name="T15"/>
                <a:gd fmla="*/ 1 w 57" name="T16"/>
                <a:gd fmla="*/ 32 h 54" name="T17"/>
                <a:gd fmla="*/ 14 w 57" name="T18"/>
                <a:gd fmla="*/ 20 h 54" name="T19"/>
                <a:gd fmla="*/ 11 w 57" name="T20"/>
                <a:gd fmla="*/ 1 h 54" name="T21"/>
                <a:gd fmla="*/ 11 w 57" name="T22"/>
                <a:gd fmla="*/ 0 h 54" name="T23"/>
                <a:gd fmla="*/ 13 w 57" name="T24"/>
                <a:gd fmla="*/ 0 h 54" name="T25"/>
                <a:gd fmla="*/ 29 w 57" name="T26"/>
                <a:gd fmla="*/ 9 h 54" name="T27"/>
                <a:gd fmla="*/ 45 w 57" name="T28"/>
                <a:gd fmla="*/ 0 h 54" name="T29"/>
                <a:gd fmla="*/ 46 w 57" name="T30"/>
                <a:gd fmla="*/ 0 h 54" name="T31"/>
                <a:gd fmla="*/ 46 w 57" name="T32"/>
                <a:gd fmla="*/ 0 h 54" name="T33"/>
                <a:gd fmla="*/ 47 w 57" name="T34"/>
                <a:gd fmla="*/ 1 h 54" name="T35"/>
                <a:gd fmla="*/ 44 w 57" name="T36"/>
                <a:gd fmla="*/ 20 h 54" name="T37"/>
                <a:gd fmla="*/ 57 w 57" name="T38"/>
                <a:gd fmla="*/ 32 h 54" name="T39"/>
                <a:gd fmla="*/ 57 w 57" name="T40"/>
                <a:gd fmla="*/ 34 h 54" name="T4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b="b" l="0" r="r" t="0"/>
              <a:pathLst>
                <a:path h="54" w="57">
                  <a:moveTo>
                    <a:pt x="57" y="34"/>
                  </a:moveTo>
                  <a:cubicBezTo>
                    <a:pt x="57" y="34"/>
                    <a:pt x="57" y="34"/>
                    <a:pt x="56" y="34"/>
                  </a:cubicBezTo>
                  <a:cubicBezTo>
                    <a:pt x="38" y="37"/>
                    <a:pt x="38" y="37"/>
                    <a:pt x="38" y="37"/>
                  </a:cubicBezTo>
                  <a:cubicBezTo>
                    <a:pt x="30" y="54"/>
                    <a:pt x="30" y="54"/>
                    <a:pt x="30" y="54"/>
                  </a:cubicBezTo>
                  <a:cubicBezTo>
                    <a:pt x="30" y="54"/>
                    <a:pt x="28" y="54"/>
                    <a:pt x="28" y="54"/>
                  </a:cubicBezTo>
                  <a:cubicBezTo>
                    <a:pt x="20" y="37"/>
                    <a:pt x="20" y="37"/>
                    <a:pt x="20" y="37"/>
                  </a:cubicBezTo>
                  <a:cubicBezTo>
                    <a:pt x="1" y="34"/>
                    <a:pt x="1" y="34"/>
                    <a:pt x="1" y="34"/>
                  </a:cubicBezTo>
                  <a:cubicBezTo>
                    <a:pt x="1" y="34"/>
                    <a:pt x="1" y="34"/>
                    <a:pt x="0" y="34"/>
                  </a:cubicBezTo>
                  <a:cubicBezTo>
                    <a:pt x="0" y="33"/>
                    <a:pt x="0" y="33"/>
                    <a:pt x="1" y="32"/>
                  </a:cubicBezTo>
                  <a:cubicBezTo>
                    <a:pt x="14" y="20"/>
                    <a:pt x="14" y="20"/>
                    <a:pt x="14" y="20"/>
                  </a:cubicBezTo>
                  <a:cubicBezTo>
                    <a:pt x="11" y="1"/>
                    <a:pt x="11" y="1"/>
                    <a:pt x="11" y="1"/>
                  </a:cubicBezTo>
                  <a:cubicBezTo>
                    <a:pt x="11" y="1"/>
                    <a:pt x="11" y="0"/>
                    <a:pt x="11" y="0"/>
                  </a:cubicBezTo>
                  <a:cubicBezTo>
                    <a:pt x="12" y="0"/>
                    <a:pt x="12" y="0"/>
                    <a:pt x="13" y="0"/>
                  </a:cubicBezTo>
                  <a:cubicBezTo>
                    <a:pt x="29" y="9"/>
                    <a:pt x="29" y="9"/>
                    <a:pt x="29" y="9"/>
                  </a:cubicBezTo>
                  <a:cubicBezTo>
                    <a:pt x="45" y="0"/>
                    <a:pt x="45" y="0"/>
                    <a:pt x="45" y="0"/>
                  </a:cubicBezTo>
                  <a:cubicBezTo>
                    <a:pt x="45" y="0"/>
                    <a:pt x="45" y="0"/>
                    <a:pt x="46" y="0"/>
                  </a:cubicBezTo>
                  <a:cubicBezTo>
                    <a:pt x="46" y="0"/>
                    <a:pt x="46" y="0"/>
                    <a:pt x="46" y="0"/>
                  </a:cubicBezTo>
                  <a:cubicBezTo>
                    <a:pt x="47" y="0"/>
                    <a:pt x="47" y="1"/>
                    <a:pt x="47" y="1"/>
                  </a:cubicBezTo>
                  <a:cubicBezTo>
                    <a:pt x="44" y="20"/>
                    <a:pt x="44" y="20"/>
                    <a:pt x="44" y="20"/>
                  </a:cubicBezTo>
                  <a:cubicBezTo>
                    <a:pt x="57" y="32"/>
                    <a:pt x="57" y="32"/>
                    <a:pt x="57" y="32"/>
                  </a:cubicBezTo>
                  <a:cubicBezTo>
                    <a:pt x="57" y="33"/>
                    <a:pt x="57" y="33"/>
                    <a:pt x="57" y="34"/>
                  </a:cubicBezTo>
                  <a:close/>
                </a:path>
              </a:pathLst>
            </a:cu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2191" name="gr8 sticker"/>
          <p:cNvGrpSpPr/>
          <p:nvPr/>
        </p:nvGrpSpPr>
        <p:grpSpPr>
          <a:xfrm>
            <a:off x="8844088" y="2154845"/>
            <a:ext cx="1568450" cy="1568450"/>
            <a:chOff x="252413" y="3937000"/>
            <a:chExt cx="1568450" cy="1568450"/>
          </a:xfrm>
          <a:effectLst>
            <a:outerShdw algn="tl" blurRad="50800" dir="2700000" dist="38100" rotWithShape="0">
              <a:prstClr val="black">
                <a:alpha val="40000"/>
              </a:prstClr>
            </a:outerShdw>
          </a:effectLst>
        </p:grpSpPr>
        <p:sp>
          <p:nvSpPr>
            <p:cNvPr id="2150" name="Oval 156"/>
            <p:cNvSpPr>
              <a:spLocks noChangeArrowheads="1"/>
            </p:cNvSpPr>
            <p:nvPr/>
          </p:nvSpPr>
          <p:spPr bwMode="auto">
            <a:xfrm>
              <a:off x="284163" y="3968750"/>
              <a:ext cx="1504950" cy="1504950"/>
            </a:xfrm>
            <a:prstGeom prst="ellipse">
              <a:avLst/>
            </a:prstGeom>
            <a:solidFill>
              <a:schemeClr val="accent2">
                <a:lumMod val="50000"/>
              </a:schemeClr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51" name="Freeform 157"/>
            <p:cNvSpPr>
              <a:spLocks noEditPoints="1"/>
            </p:cNvSpPr>
            <p:nvPr/>
          </p:nvSpPr>
          <p:spPr bwMode="auto">
            <a:xfrm>
              <a:off x="252413" y="3937000"/>
              <a:ext cx="1568450" cy="1568450"/>
            </a:xfrm>
            <a:custGeom>
              <a:gdLst>
                <a:gd fmla="*/ 247 w 494" name="T0"/>
                <a:gd fmla="*/ 494 h 494" name="T1"/>
                <a:gd fmla="*/ 0 w 494" name="T2"/>
                <a:gd fmla="*/ 247 h 494" name="T3"/>
                <a:gd fmla="*/ 247 w 494" name="T4"/>
                <a:gd fmla="*/ 0 h 494" name="T5"/>
                <a:gd fmla="*/ 494 w 494" name="T6"/>
                <a:gd fmla="*/ 247 h 494" name="T7"/>
                <a:gd fmla="*/ 247 w 494" name="T8"/>
                <a:gd fmla="*/ 494 h 494" name="T9"/>
                <a:gd fmla="*/ 247 w 494" name="T10"/>
                <a:gd fmla="*/ 20 h 494" name="T11"/>
                <a:gd fmla="*/ 20 w 494" name="T12"/>
                <a:gd fmla="*/ 247 h 494" name="T13"/>
                <a:gd fmla="*/ 247 w 494" name="T14"/>
                <a:gd fmla="*/ 474 h 494" name="T15"/>
                <a:gd fmla="*/ 474 w 494" name="T16"/>
                <a:gd fmla="*/ 247 h 494" name="T17"/>
                <a:gd fmla="*/ 247 w 494" name="T18"/>
                <a:gd fmla="*/ 20 h 494" name="T1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b="b" l="0" r="r" t="0"/>
              <a:pathLst>
                <a:path h="492" w="492">
                  <a:moveTo>
                    <a:pt x="247" y="494"/>
                  </a:moveTo>
                  <a:cubicBezTo>
                    <a:pt x="111" y="494"/>
                    <a:pt x="0" y="384"/>
                    <a:pt x="0" y="247"/>
                  </a:cubicBezTo>
                  <a:cubicBezTo>
                    <a:pt x="0" y="111"/>
                    <a:pt x="111" y="0"/>
                    <a:pt x="247" y="0"/>
                  </a:cubicBezTo>
                  <a:cubicBezTo>
                    <a:pt x="383" y="0"/>
                    <a:pt x="494" y="111"/>
                    <a:pt x="494" y="247"/>
                  </a:cubicBezTo>
                  <a:cubicBezTo>
                    <a:pt x="494" y="384"/>
                    <a:pt x="383" y="494"/>
                    <a:pt x="247" y="494"/>
                  </a:cubicBezTo>
                  <a:close/>
                  <a:moveTo>
                    <a:pt x="247" y="20"/>
                  </a:moveTo>
                  <a:cubicBezTo>
                    <a:pt x="122" y="20"/>
                    <a:pt x="20" y="122"/>
                    <a:pt x="20" y="247"/>
                  </a:cubicBezTo>
                  <a:cubicBezTo>
                    <a:pt x="20" y="373"/>
                    <a:pt x="122" y="474"/>
                    <a:pt x="247" y="474"/>
                  </a:cubicBezTo>
                  <a:cubicBezTo>
                    <a:pt x="372" y="474"/>
                    <a:pt x="474" y="373"/>
                    <a:pt x="474" y="247"/>
                  </a:cubicBezTo>
                  <a:cubicBezTo>
                    <a:pt x="474" y="122"/>
                    <a:pt x="372" y="20"/>
                    <a:pt x="247" y="2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52" name="Freeform 158"/>
            <p:cNvSpPr/>
            <p:nvPr/>
          </p:nvSpPr>
          <p:spPr bwMode="auto">
            <a:xfrm>
              <a:off x="439738" y="4117975"/>
              <a:ext cx="1190625" cy="1155700"/>
            </a:xfrm>
            <a:custGeom>
              <a:gdLst>
                <a:gd fmla="*/ 220 w 375" name="T0"/>
                <a:gd fmla="*/ 310 h 364" name="T1"/>
                <a:gd fmla="*/ 220 w 375" name="T2"/>
                <a:gd fmla="*/ 304 h 364" name="T3"/>
                <a:gd fmla="*/ 209 w 375" name="T4"/>
                <a:gd fmla="*/ 245 h 364" name="T5"/>
                <a:gd fmla="*/ 189 w 375" name="T6"/>
                <a:gd fmla="*/ 211 h 364" name="T7"/>
                <a:gd fmla="*/ 157 w 375" name="T8"/>
                <a:gd fmla="*/ 290 h 364" name="T9"/>
                <a:gd fmla="*/ 107 w 375" name="T10"/>
                <a:gd fmla="*/ 364 h 364" name="T11"/>
                <a:gd fmla="*/ 68 w 375" name="T12"/>
                <a:gd fmla="*/ 348 h 364" name="T13"/>
                <a:gd fmla="*/ 51 w 375" name="T14"/>
                <a:gd fmla="*/ 312 h 364" name="T15"/>
                <a:gd fmla="*/ 62 w 375" name="T16"/>
                <a:gd fmla="*/ 281 h 364" name="T17"/>
                <a:gd fmla="*/ 102 w 375" name="T18"/>
                <a:gd fmla="*/ 256 h 364" name="T19"/>
                <a:gd fmla="*/ 147 w 375" name="T20"/>
                <a:gd fmla="*/ 230 h 364" name="T21"/>
                <a:gd fmla="*/ 176 w 375" name="T22"/>
                <a:gd fmla="*/ 198 h 364" name="T23"/>
                <a:gd fmla="*/ 125 w 375" name="T24"/>
                <a:gd fmla="*/ 189 h 364" name="T25"/>
                <a:gd fmla="*/ 85 w 375" name="T26"/>
                <a:gd fmla="*/ 195 h 364" name="T27"/>
                <a:gd fmla="*/ 54 w 375" name="T28"/>
                <a:gd fmla="*/ 198 h 364" name="T29"/>
                <a:gd fmla="*/ 0 w 375" name="T30"/>
                <a:gd fmla="*/ 152 h 364" name="T31"/>
                <a:gd fmla="*/ 14 w 375" name="T32"/>
                <a:gd fmla="*/ 113 h 364" name="T33"/>
                <a:gd fmla="*/ 48 w 375" name="T34"/>
                <a:gd fmla="*/ 97 h 364" name="T35"/>
                <a:gd fmla="*/ 76 w 375" name="T36"/>
                <a:gd fmla="*/ 105 h 364" name="T37"/>
                <a:gd fmla="*/ 104 w 375" name="T38"/>
                <a:gd fmla="*/ 131 h 364" name="T39"/>
                <a:gd fmla="*/ 129 w 375" name="T40"/>
                <a:gd fmla="*/ 156 h 364" name="T41"/>
                <a:gd fmla="*/ 153 w 375" name="T42"/>
                <a:gd fmla="*/ 173 h 364" name="T43"/>
                <a:gd fmla="*/ 180 w 375" name="T44"/>
                <a:gd fmla="*/ 184 h 364" name="T45"/>
                <a:gd fmla="*/ 177 w 375" name="T46"/>
                <a:gd fmla="*/ 150 h 364" name="T47"/>
                <a:gd fmla="*/ 170 w 375" name="T48"/>
                <a:gd fmla="*/ 125 h 364" name="T49"/>
                <a:gd fmla="*/ 154 w 375" name="T50"/>
                <a:gd fmla="*/ 94 h 364" name="T51"/>
                <a:gd fmla="*/ 140 w 375" name="T52"/>
                <a:gd fmla="*/ 67 h 364" name="T53"/>
                <a:gd fmla="*/ 137 w 375" name="T54"/>
                <a:gd fmla="*/ 47 h 364" name="T55"/>
                <a:gd fmla="*/ 150 w 375" name="T56"/>
                <a:gd fmla="*/ 13 h 364" name="T57"/>
                <a:gd fmla="*/ 187 w 375" name="T58"/>
                <a:gd fmla="*/ 0 h 364" name="T59"/>
                <a:gd fmla="*/ 224 w 375" name="T60"/>
                <a:gd fmla="*/ 13 h 364" name="T61"/>
                <a:gd fmla="*/ 238 w 375" name="T62"/>
                <a:gd fmla="*/ 47 h 364" name="T63"/>
                <a:gd fmla="*/ 220 w 375" name="T64"/>
                <a:gd fmla="*/ 95 h 364" name="T65"/>
                <a:gd fmla="*/ 201 w 375" name="T66"/>
                <a:gd fmla="*/ 140 h 364" name="T67"/>
                <a:gd fmla="*/ 197 w 375" name="T68"/>
                <a:gd fmla="*/ 184 h 364" name="T69"/>
                <a:gd fmla="*/ 236 w 375" name="T70"/>
                <a:gd fmla="*/ 166 h 364" name="T71"/>
                <a:gd fmla="*/ 273 w 375" name="T72"/>
                <a:gd fmla="*/ 131 h 364" name="T73"/>
                <a:gd fmla="*/ 303 w 375" name="T74"/>
                <a:gd fmla="*/ 105 h 364" name="T75"/>
                <a:gd fmla="*/ 328 w 375" name="T76"/>
                <a:gd fmla="*/ 98 h 364" name="T77"/>
                <a:gd fmla="*/ 361 w 375" name="T78"/>
                <a:gd fmla="*/ 115 h 364" name="T79"/>
                <a:gd fmla="*/ 375 w 375" name="T80"/>
                <a:gd fmla="*/ 154 h 364" name="T81"/>
                <a:gd fmla="*/ 361 w 375" name="T82"/>
                <a:gd fmla="*/ 187 h 364" name="T83"/>
                <a:gd fmla="*/ 323 w 375" name="T84"/>
                <a:gd fmla="*/ 200 h 364" name="T85"/>
                <a:gd fmla="*/ 287 w 375" name="T86"/>
                <a:gd fmla="*/ 196 h 364" name="T87"/>
                <a:gd fmla="*/ 246 w 375" name="T88"/>
                <a:gd fmla="*/ 190 h 364" name="T89"/>
                <a:gd fmla="*/ 201 w 375" name="T90"/>
                <a:gd fmla="*/ 200 h 364" name="T91"/>
                <a:gd fmla="*/ 233 w 375" name="T92"/>
                <a:gd fmla="*/ 233 h 364" name="T93"/>
                <a:gd fmla="*/ 272 w 375" name="T94"/>
                <a:gd fmla="*/ 255 h 364" name="T95"/>
                <a:gd fmla="*/ 278 w 375" name="T96"/>
                <a:gd fmla="*/ 257 h 364" name="T97"/>
                <a:gd fmla="*/ 282 w 375" name="T98"/>
                <a:gd fmla="*/ 259 h 364" name="T99"/>
                <a:gd fmla="*/ 325 w 375" name="T100"/>
                <a:gd fmla="*/ 311 h 364" name="T101"/>
                <a:gd fmla="*/ 317 w 375" name="T102"/>
                <a:gd fmla="*/ 337 h 364" name="T103"/>
                <a:gd fmla="*/ 297 w 375" name="T104"/>
                <a:gd fmla="*/ 357 h 364" name="T105"/>
                <a:gd fmla="*/ 270 w 375" name="T106"/>
                <a:gd fmla="*/ 364 h 364" name="T107"/>
                <a:gd fmla="*/ 238 w 375" name="T108"/>
                <a:gd fmla="*/ 350 h 364" name="T109"/>
                <a:gd fmla="*/ 220 w 375" name="T110"/>
                <a:gd fmla="*/ 310 h 364" name="T11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b="b" l="0" r="r" t="0"/>
              <a:pathLst>
                <a:path h="364" w="375">
                  <a:moveTo>
                    <a:pt x="220" y="310"/>
                  </a:moveTo>
                  <a:cubicBezTo>
                    <a:pt x="220" y="304"/>
                    <a:pt x="220" y="304"/>
                    <a:pt x="220" y="304"/>
                  </a:cubicBezTo>
                  <a:cubicBezTo>
                    <a:pt x="218" y="278"/>
                    <a:pt x="214" y="258"/>
                    <a:pt x="209" y="245"/>
                  </a:cubicBezTo>
                  <a:cubicBezTo>
                    <a:pt x="204" y="231"/>
                    <a:pt x="198" y="220"/>
                    <a:pt x="189" y="211"/>
                  </a:cubicBezTo>
                  <a:cubicBezTo>
                    <a:pt x="169" y="232"/>
                    <a:pt x="159" y="259"/>
                    <a:pt x="157" y="290"/>
                  </a:cubicBezTo>
                  <a:cubicBezTo>
                    <a:pt x="154" y="339"/>
                    <a:pt x="138" y="364"/>
                    <a:pt x="107" y="364"/>
                  </a:cubicBezTo>
                  <a:cubicBezTo>
                    <a:pt x="93" y="364"/>
                    <a:pt x="80" y="358"/>
                    <a:pt x="68" y="348"/>
                  </a:cubicBezTo>
                  <a:cubicBezTo>
                    <a:pt x="57" y="337"/>
                    <a:pt x="51" y="325"/>
                    <a:pt x="51" y="312"/>
                  </a:cubicBezTo>
                  <a:cubicBezTo>
                    <a:pt x="51" y="300"/>
                    <a:pt x="55" y="290"/>
                    <a:pt x="62" y="281"/>
                  </a:cubicBezTo>
                  <a:cubicBezTo>
                    <a:pt x="70" y="273"/>
                    <a:pt x="83" y="265"/>
                    <a:pt x="102" y="256"/>
                  </a:cubicBezTo>
                  <a:cubicBezTo>
                    <a:pt x="122" y="247"/>
                    <a:pt x="137" y="238"/>
                    <a:pt x="147" y="230"/>
                  </a:cubicBezTo>
                  <a:cubicBezTo>
                    <a:pt x="157" y="222"/>
                    <a:pt x="167" y="212"/>
                    <a:pt x="176" y="198"/>
                  </a:cubicBezTo>
                  <a:cubicBezTo>
                    <a:pt x="156" y="192"/>
                    <a:pt x="139" y="189"/>
                    <a:pt x="125" y="189"/>
                  </a:cubicBezTo>
                  <a:cubicBezTo>
                    <a:pt x="117" y="189"/>
                    <a:pt x="104" y="191"/>
                    <a:pt x="85" y="195"/>
                  </a:cubicBezTo>
                  <a:cubicBezTo>
                    <a:pt x="71" y="197"/>
                    <a:pt x="61" y="198"/>
                    <a:pt x="54" y="198"/>
                  </a:cubicBezTo>
                  <a:cubicBezTo>
                    <a:pt x="18" y="198"/>
                    <a:pt x="0" y="183"/>
                    <a:pt x="0" y="152"/>
                  </a:cubicBezTo>
                  <a:cubicBezTo>
                    <a:pt x="0" y="137"/>
                    <a:pt x="5" y="124"/>
                    <a:pt x="14" y="113"/>
                  </a:cubicBezTo>
                  <a:cubicBezTo>
                    <a:pt x="23" y="102"/>
                    <a:pt x="35" y="97"/>
                    <a:pt x="48" y="97"/>
                  </a:cubicBezTo>
                  <a:cubicBezTo>
                    <a:pt x="58" y="97"/>
                    <a:pt x="68" y="100"/>
                    <a:pt x="76" y="105"/>
                  </a:cubicBezTo>
                  <a:cubicBezTo>
                    <a:pt x="84" y="110"/>
                    <a:pt x="94" y="119"/>
                    <a:pt x="104" y="131"/>
                  </a:cubicBezTo>
                  <a:cubicBezTo>
                    <a:pt x="113" y="141"/>
                    <a:pt x="121" y="149"/>
                    <a:pt x="129" y="156"/>
                  </a:cubicBezTo>
                  <a:cubicBezTo>
                    <a:pt x="137" y="163"/>
                    <a:pt x="145" y="168"/>
                    <a:pt x="153" y="173"/>
                  </a:cubicBezTo>
                  <a:cubicBezTo>
                    <a:pt x="162" y="177"/>
                    <a:pt x="171" y="181"/>
                    <a:pt x="180" y="184"/>
                  </a:cubicBezTo>
                  <a:cubicBezTo>
                    <a:pt x="179" y="169"/>
                    <a:pt x="178" y="158"/>
                    <a:pt x="177" y="150"/>
                  </a:cubicBezTo>
                  <a:cubicBezTo>
                    <a:pt x="176" y="142"/>
                    <a:pt x="174" y="133"/>
                    <a:pt x="170" y="125"/>
                  </a:cubicBezTo>
                  <a:cubicBezTo>
                    <a:pt x="166" y="117"/>
                    <a:pt x="161" y="106"/>
                    <a:pt x="154" y="94"/>
                  </a:cubicBezTo>
                  <a:cubicBezTo>
                    <a:pt x="147" y="82"/>
                    <a:pt x="142" y="73"/>
                    <a:pt x="140" y="67"/>
                  </a:cubicBezTo>
                  <a:cubicBezTo>
                    <a:pt x="138" y="61"/>
                    <a:pt x="137" y="55"/>
                    <a:pt x="137" y="47"/>
                  </a:cubicBezTo>
                  <a:cubicBezTo>
                    <a:pt x="137" y="33"/>
                    <a:pt x="141" y="21"/>
                    <a:pt x="150" y="13"/>
                  </a:cubicBezTo>
                  <a:cubicBezTo>
                    <a:pt x="160" y="5"/>
                    <a:pt x="172" y="0"/>
                    <a:pt x="187" y="0"/>
                  </a:cubicBezTo>
                  <a:cubicBezTo>
                    <a:pt x="202" y="0"/>
                    <a:pt x="214" y="5"/>
                    <a:pt x="224" y="13"/>
                  </a:cubicBezTo>
                  <a:cubicBezTo>
                    <a:pt x="233" y="22"/>
                    <a:pt x="238" y="33"/>
                    <a:pt x="238" y="47"/>
                  </a:cubicBezTo>
                  <a:cubicBezTo>
                    <a:pt x="238" y="59"/>
                    <a:pt x="232" y="75"/>
                    <a:pt x="220" y="95"/>
                  </a:cubicBezTo>
                  <a:cubicBezTo>
                    <a:pt x="211" y="114"/>
                    <a:pt x="204" y="128"/>
                    <a:pt x="201" y="140"/>
                  </a:cubicBezTo>
                  <a:cubicBezTo>
                    <a:pt x="197" y="151"/>
                    <a:pt x="196" y="166"/>
                    <a:pt x="197" y="184"/>
                  </a:cubicBezTo>
                  <a:cubicBezTo>
                    <a:pt x="213" y="178"/>
                    <a:pt x="226" y="172"/>
                    <a:pt x="236" y="166"/>
                  </a:cubicBezTo>
                  <a:cubicBezTo>
                    <a:pt x="246" y="159"/>
                    <a:pt x="259" y="147"/>
                    <a:pt x="273" y="131"/>
                  </a:cubicBezTo>
                  <a:cubicBezTo>
                    <a:pt x="285" y="118"/>
                    <a:pt x="295" y="109"/>
                    <a:pt x="303" y="105"/>
                  </a:cubicBezTo>
                  <a:cubicBezTo>
                    <a:pt x="310" y="100"/>
                    <a:pt x="319" y="98"/>
                    <a:pt x="328" y="98"/>
                  </a:cubicBezTo>
                  <a:cubicBezTo>
                    <a:pt x="341" y="98"/>
                    <a:pt x="352" y="104"/>
                    <a:pt x="361" y="115"/>
                  </a:cubicBezTo>
                  <a:cubicBezTo>
                    <a:pt x="371" y="127"/>
                    <a:pt x="375" y="140"/>
                    <a:pt x="375" y="154"/>
                  </a:cubicBezTo>
                  <a:cubicBezTo>
                    <a:pt x="375" y="168"/>
                    <a:pt x="371" y="179"/>
                    <a:pt x="361" y="187"/>
                  </a:cubicBezTo>
                  <a:cubicBezTo>
                    <a:pt x="352" y="196"/>
                    <a:pt x="339" y="200"/>
                    <a:pt x="323" y="200"/>
                  </a:cubicBezTo>
                  <a:cubicBezTo>
                    <a:pt x="319" y="200"/>
                    <a:pt x="307" y="199"/>
                    <a:pt x="287" y="196"/>
                  </a:cubicBezTo>
                  <a:cubicBezTo>
                    <a:pt x="268" y="192"/>
                    <a:pt x="254" y="190"/>
                    <a:pt x="246" y="190"/>
                  </a:cubicBezTo>
                  <a:cubicBezTo>
                    <a:pt x="232" y="190"/>
                    <a:pt x="217" y="193"/>
                    <a:pt x="201" y="200"/>
                  </a:cubicBezTo>
                  <a:cubicBezTo>
                    <a:pt x="213" y="215"/>
                    <a:pt x="223" y="226"/>
                    <a:pt x="233" y="233"/>
                  </a:cubicBezTo>
                  <a:cubicBezTo>
                    <a:pt x="243" y="241"/>
                    <a:pt x="256" y="248"/>
                    <a:pt x="272" y="255"/>
                  </a:cubicBezTo>
                  <a:cubicBezTo>
                    <a:pt x="274" y="256"/>
                    <a:pt x="276" y="256"/>
                    <a:pt x="278" y="257"/>
                  </a:cubicBezTo>
                  <a:cubicBezTo>
                    <a:pt x="279" y="258"/>
                    <a:pt x="281" y="259"/>
                    <a:pt x="282" y="259"/>
                  </a:cubicBezTo>
                  <a:cubicBezTo>
                    <a:pt x="310" y="275"/>
                    <a:pt x="325" y="292"/>
                    <a:pt x="325" y="311"/>
                  </a:cubicBezTo>
                  <a:cubicBezTo>
                    <a:pt x="325" y="320"/>
                    <a:pt x="322" y="328"/>
                    <a:pt x="317" y="337"/>
                  </a:cubicBezTo>
                  <a:cubicBezTo>
                    <a:pt x="312" y="345"/>
                    <a:pt x="305" y="352"/>
                    <a:pt x="297" y="357"/>
                  </a:cubicBezTo>
                  <a:cubicBezTo>
                    <a:pt x="288" y="362"/>
                    <a:pt x="279" y="364"/>
                    <a:pt x="270" y="364"/>
                  </a:cubicBezTo>
                  <a:cubicBezTo>
                    <a:pt x="258" y="364"/>
                    <a:pt x="247" y="360"/>
                    <a:pt x="238" y="350"/>
                  </a:cubicBezTo>
                  <a:cubicBezTo>
                    <a:pt x="229" y="340"/>
                    <a:pt x="223" y="327"/>
                    <a:pt x="220" y="31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53" name="Freeform 159"/>
            <p:cNvSpPr>
              <a:spLocks noEditPoints="1"/>
            </p:cNvSpPr>
            <p:nvPr/>
          </p:nvSpPr>
          <p:spPr bwMode="auto">
            <a:xfrm>
              <a:off x="373063" y="4432300"/>
              <a:ext cx="434975" cy="530225"/>
            </a:xfrm>
            <a:custGeom>
              <a:gdLst>
                <a:gd fmla="*/ 66 w 137" name="T0"/>
                <a:gd fmla="*/ 0 h 167" name="T1"/>
                <a:gd fmla="*/ 66 w 137" name="T2"/>
                <a:gd fmla="*/ 13 h 167" name="T3"/>
                <a:gd fmla="*/ 56 w 137" name="T4"/>
                <a:gd fmla="*/ 30 h 167" name="T5"/>
                <a:gd fmla="*/ 56 w 137" name="T6"/>
                <a:gd fmla="*/ 139 h 167" name="T7"/>
                <a:gd fmla="*/ 58 w 137" name="T8"/>
                <a:gd fmla="*/ 149 h 167" name="T9"/>
                <a:gd fmla="*/ 64 w 137" name="T10"/>
                <a:gd fmla="*/ 153 h 167" name="T11"/>
                <a:gd fmla="*/ 64 w 137" name="T12"/>
                <a:gd fmla="*/ 167 h 167" name="T13"/>
                <a:gd fmla="*/ 57 w 137" name="T14"/>
                <a:gd fmla="*/ 166 h 167" name="T15"/>
                <a:gd fmla="*/ 49 w 137" name="T16"/>
                <a:gd fmla="*/ 164 h 167" name="T17"/>
                <a:gd fmla="*/ 27 w 137" name="T18"/>
                <a:gd fmla="*/ 151 h 167" name="T19"/>
                <a:gd fmla="*/ 10 w 137" name="T20"/>
                <a:gd fmla="*/ 130 h 167" name="T21"/>
                <a:gd fmla="*/ 0 w 137" name="T22"/>
                <a:gd fmla="*/ 85 h 167" name="T23"/>
                <a:gd fmla="*/ 9 w 137" name="T24"/>
                <a:gd fmla="*/ 41 h 167" name="T25"/>
                <a:gd fmla="*/ 35 w 137" name="T26"/>
                <a:gd fmla="*/ 11 h 167" name="T27"/>
                <a:gd fmla="*/ 56 w 137" name="T28"/>
                <a:gd fmla="*/ 1 h 167" name="T29"/>
                <a:gd fmla="*/ 66 w 137" name="T30"/>
                <a:gd fmla="*/ 0 h 167" name="T31"/>
                <a:gd fmla="*/ 129 w 137" name="T32"/>
                <a:gd fmla="*/ 144 h 167" name="T33"/>
                <a:gd fmla="*/ 116 w 137" name="T34"/>
                <a:gd fmla="*/ 153 h 167" name="T35"/>
                <a:gd fmla="*/ 102 w 137" name="T36"/>
                <a:gd fmla="*/ 161 h 167" name="T37"/>
                <a:gd fmla="*/ 88 w 137" name="T38"/>
                <a:gd fmla="*/ 165 h 167" name="T39"/>
                <a:gd fmla="*/ 74 w 137" name="T40"/>
                <a:gd fmla="*/ 167 h 167" name="T41"/>
                <a:gd fmla="*/ 74 w 137" name="T42"/>
                <a:gd fmla="*/ 153 h 167" name="T43"/>
                <a:gd fmla="*/ 79 w 137" name="T44"/>
                <a:gd fmla="*/ 151 h 167" name="T45"/>
                <a:gd fmla="*/ 82 w 137" name="T46"/>
                <a:gd fmla="*/ 148 h 167" name="T47"/>
                <a:gd fmla="*/ 84 w 137" name="T48"/>
                <a:gd fmla="*/ 139 h 167" name="T49"/>
                <a:gd fmla="*/ 84 w 137" name="T50"/>
                <a:gd fmla="*/ 105 h 167" name="T51"/>
                <a:gd fmla="*/ 82 w 137" name="T52"/>
                <a:gd fmla="*/ 98 h 167" name="T53"/>
                <a:gd fmla="*/ 81 w 137" name="T54"/>
                <a:gd fmla="*/ 97 h 167" name="T55"/>
                <a:gd fmla="*/ 75 w 137" name="T56"/>
                <a:gd fmla="*/ 95 h 167" name="T57"/>
                <a:gd fmla="*/ 70 w 137" name="T58"/>
                <a:gd fmla="*/ 89 h 167" name="T59"/>
                <a:gd fmla="*/ 72 w 137" name="T60"/>
                <a:gd fmla="*/ 84 h 167" name="T61"/>
                <a:gd fmla="*/ 80 w 137" name="T62"/>
                <a:gd fmla="*/ 82 h 167" name="T63"/>
                <a:gd fmla="*/ 84 w 137" name="T64"/>
                <a:gd fmla="*/ 82 h 167" name="T65"/>
                <a:gd fmla="*/ 127 w 137" name="T66"/>
                <a:gd fmla="*/ 82 h 167" name="T67"/>
                <a:gd fmla="*/ 134 w 137" name="T68"/>
                <a:gd fmla="*/ 84 h 167" name="T69"/>
                <a:gd fmla="*/ 137 w 137" name="T70"/>
                <a:gd fmla="*/ 89 h 167" name="T71"/>
                <a:gd fmla="*/ 136 w 137" name="T72"/>
                <a:gd fmla="*/ 93 h 167" name="T73"/>
                <a:gd fmla="*/ 132 w 137" name="T74"/>
                <a:gd fmla="*/ 96 h 167" name="T75"/>
                <a:gd fmla="*/ 129 w 137" name="T76"/>
                <a:gd fmla="*/ 99 h 167" name="T77"/>
                <a:gd fmla="*/ 129 w 137" name="T78"/>
                <a:gd fmla="*/ 104 h 167" name="T79"/>
                <a:gd fmla="*/ 129 w 137" name="T80"/>
                <a:gd fmla="*/ 144 h 167" name="T81"/>
                <a:gd fmla="*/ 76 w 137" name="T82"/>
                <a:gd fmla="*/ 13 h 167" name="T83"/>
                <a:gd fmla="*/ 76 w 137" name="T84"/>
                <a:gd fmla="*/ 0 h 167" name="T85"/>
                <a:gd fmla="*/ 107 w 137" name="T86"/>
                <a:gd fmla="*/ 7 h 167" name="T87"/>
                <a:gd fmla="*/ 113 w 137" name="T88"/>
                <a:gd fmla="*/ 9 h 167" name="T89"/>
                <a:gd fmla="*/ 116 w 137" name="T90"/>
                <a:gd fmla="*/ 8 h 167" name="T91"/>
                <a:gd fmla="*/ 120 w 137" name="T92"/>
                <a:gd fmla="*/ 3 h 167" name="T93"/>
                <a:gd fmla="*/ 125 w 137" name="T94"/>
                <a:gd fmla="*/ 0 h 167" name="T95"/>
                <a:gd fmla="*/ 130 w 137" name="T96"/>
                <a:gd fmla="*/ 2 h 167" name="T97"/>
                <a:gd fmla="*/ 131 w 137" name="T98"/>
                <a:gd fmla="*/ 8 h 167" name="T99"/>
                <a:gd fmla="*/ 131 w 137" name="T100"/>
                <a:gd fmla="*/ 54 h 167" name="T101"/>
                <a:gd fmla="*/ 125 w 137" name="T102"/>
                <a:gd fmla="*/ 63 h 167" name="T103"/>
                <a:gd fmla="*/ 120 w 137" name="T104"/>
                <a:gd fmla="*/ 61 h 167" name="T105"/>
                <a:gd fmla="*/ 117 w 137" name="T106"/>
                <a:gd fmla="*/ 54 h 167" name="T107"/>
                <a:gd fmla="*/ 110 w 137" name="T108"/>
                <a:gd fmla="*/ 39 h 167" name="T109"/>
                <a:gd fmla="*/ 102 w 137" name="T110"/>
                <a:gd fmla="*/ 25 h 167" name="T111"/>
                <a:gd fmla="*/ 91 w 137" name="T112"/>
                <a:gd fmla="*/ 16 h 167" name="T113"/>
                <a:gd fmla="*/ 76 w 137" name="T114"/>
                <a:gd fmla="*/ 13 h 167" name="T11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b="b" l="0" r="r" t="0"/>
              <a:pathLst>
                <a:path h="167" w="137">
                  <a:moveTo>
                    <a:pt x="66" y="0"/>
                  </a:moveTo>
                  <a:cubicBezTo>
                    <a:pt x="66" y="13"/>
                    <a:pt x="66" y="13"/>
                    <a:pt x="66" y="13"/>
                  </a:cubicBezTo>
                  <a:cubicBezTo>
                    <a:pt x="59" y="15"/>
                    <a:pt x="56" y="20"/>
                    <a:pt x="56" y="30"/>
                  </a:cubicBezTo>
                  <a:cubicBezTo>
                    <a:pt x="56" y="139"/>
                    <a:pt x="56" y="139"/>
                    <a:pt x="56" y="139"/>
                  </a:cubicBezTo>
                  <a:cubicBezTo>
                    <a:pt x="56" y="143"/>
                    <a:pt x="57" y="146"/>
                    <a:pt x="58" y="149"/>
                  </a:cubicBezTo>
                  <a:cubicBezTo>
                    <a:pt x="59" y="150"/>
                    <a:pt x="61" y="152"/>
                    <a:pt x="64" y="153"/>
                  </a:cubicBezTo>
                  <a:cubicBezTo>
                    <a:pt x="64" y="167"/>
                    <a:pt x="64" y="167"/>
                    <a:pt x="64" y="167"/>
                  </a:cubicBezTo>
                  <a:cubicBezTo>
                    <a:pt x="62" y="167"/>
                    <a:pt x="59" y="166"/>
                    <a:pt x="57" y="166"/>
                  </a:cubicBezTo>
                  <a:cubicBezTo>
                    <a:pt x="55" y="166"/>
                    <a:pt x="53" y="165"/>
                    <a:pt x="49" y="164"/>
                  </a:cubicBezTo>
                  <a:cubicBezTo>
                    <a:pt x="41" y="161"/>
                    <a:pt x="33" y="157"/>
                    <a:pt x="27" y="151"/>
                  </a:cubicBezTo>
                  <a:cubicBezTo>
                    <a:pt x="20" y="145"/>
                    <a:pt x="15" y="138"/>
                    <a:pt x="10" y="130"/>
                  </a:cubicBezTo>
                  <a:cubicBezTo>
                    <a:pt x="4" y="117"/>
                    <a:pt x="0" y="103"/>
                    <a:pt x="0" y="85"/>
                  </a:cubicBezTo>
                  <a:cubicBezTo>
                    <a:pt x="0" y="69"/>
                    <a:pt x="3" y="54"/>
                    <a:pt x="9" y="41"/>
                  </a:cubicBezTo>
                  <a:cubicBezTo>
                    <a:pt x="15" y="28"/>
                    <a:pt x="24" y="18"/>
                    <a:pt x="35" y="11"/>
                  </a:cubicBezTo>
                  <a:cubicBezTo>
                    <a:pt x="41" y="6"/>
                    <a:pt x="48" y="3"/>
                    <a:pt x="56" y="1"/>
                  </a:cubicBezTo>
                  <a:cubicBezTo>
                    <a:pt x="59" y="1"/>
                    <a:pt x="62" y="0"/>
                    <a:pt x="66" y="0"/>
                  </a:cubicBezTo>
                  <a:close/>
                  <a:moveTo>
                    <a:pt x="129" y="144"/>
                  </a:moveTo>
                  <a:cubicBezTo>
                    <a:pt x="126" y="147"/>
                    <a:pt x="122" y="150"/>
                    <a:pt x="116" y="153"/>
                  </a:cubicBezTo>
                  <a:cubicBezTo>
                    <a:pt x="111" y="157"/>
                    <a:pt x="106" y="159"/>
                    <a:pt x="102" y="161"/>
                  </a:cubicBezTo>
                  <a:cubicBezTo>
                    <a:pt x="97" y="163"/>
                    <a:pt x="93" y="164"/>
                    <a:pt x="88" y="165"/>
                  </a:cubicBezTo>
                  <a:cubicBezTo>
                    <a:pt x="83" y="166"/>
                    <a:pt x="78" y="167"/>
                    <a:pt x="74" y="167"/>
                  </a:cubicBezTo>
                  <a:cubicBezTo>
                    <a:pt x="74" y="153"/>
                    <a:pt x="74" y="153"/>
                    <a:pt x="74" y="153"/>
                  </a:cubicBezTo>
                  <a:cubicBezTo>
                    <a:pt x="76" y="153"/>
                    <a:pt x="78" y="152"/>
                    <a:pt x="79" y="151"/>
                  </a:cubicBezTo>
                  <a:cubicBezTo>
                    <a:pt x="80" y="151"/>
                    <a:pt x="81" y="149"/>
                    <a:pt x="82" y="148"/>
                  </a:cubicBezTo>
                  <a:cubicBezTo>
                    <a:pt x="83" y="146"/>
                    <a:pt x="84" y="143"/>
                    <a:pt x="84" y="139"/>
                  </a:cubicBezTo>
                  <a:cubicBezTo>
                    <a:pt x="84" y="105"/>
                    <a:pt x="84" y="105"/>
                    <a:pt x="84" y="105"/>
                  </a:cubicBezTo>
                  <a:cubicBezTo>
                    <a:pt x="84" y="102"/>
                    <a:pt x="84" y="99"/>
                    <a:pt x="82" y="98"/>
                  </a:cubicBezTo>
                  <a:cubicBezTo>
                    <a:pt x="82" y="97"/>
                    <a:pt x="81" y="97"/>
                    <a:pt x="81" y="97"/>
                  </a:cubicBezTo>
                  <a:cubicBezTo>
                    <a:pt x="80" y="96"/>
                    <a:pt x="78" y="96"/>
                    <a:pt x="75" y="95"/>
                  </a:cubicBezTo>
                  <a:cubicBezTo>
                    <a:pt x="72" y="94"/>
                    <a:pt x="70" y="92"/>
                    <a:pt x="70" y="89"/>
                  </a:cubicBezTo>
                  <a:cubicBezTo>
                    <a:pt x="70" y="87"/>
                    <a:pt x="71" y="85"/>
                    <a:pt x="72" y="84"/>
                  </a:cubicBezTo>
                  <a:cubicBezTo>
                    <a:pt x="74" y="83"/>
                    <a:pt x="77" y="82"/>
                    <a:pt x="80" y="82"/>
                  </a:cubicBezTo>
                  <a:cubicBezTo>
                    <a:pt x="84" y="82"/>
                    <a:pt x="84" y="82"/>
                    <a:pt x="84" y="82"/>
                  </a:cubicBezTo>
                  <a:cubicBezTo>
                    <a:pt x="127" y="82"/>
                    <a:pt x="127" y="82"/>
                    <a:pt x="127" y="82"/>
                  </a:cubicBezTo>
                  <a:cubicBezTo>
                    <a:pt x="130" y="82"/>
                    <a:pt x="133" y="83"/>
                    <a:pt x="134" y="84"/>
                  </a:cubicBezTo>
                  <a:cubicBezTo>
                    <a:pt x="136" y="85"/>
                    <a:pt x="137" y="86"/>
                    <a:pt x="137" y="89"/>
                  </a:cubicBezTo>
                  <a:cubicBezTo>
                    <a:pt x="137" y="90"/>
                    <a:pt x="136" y="92"/>
                    <a:pt x="136" y="93"/>
                  </a:cubicBezTo>
                  <a:cubicBezTo>
                    <a:pt x="135" y="94"/>
                    <a:pt x="134" y="95"/>
                    <a:pt x="132" y="96"/>
                  </a:cubicBezTo>
                  <a:cubicBezTo>
                    <a:pt x="131" y="97"/>
                    <a:pt x="130" y="98"/>
                    <a:pt x="129" y="99"/>
                  </a:cubicBezTo>
                  <a:cubicBezTo>
                    <a:pt x="129" y="100"/>
                    <a:pt x="129" y="101"/>
                    <a:pt x="129" y="104"/>
                  </a:cubicBezTo>
                  <a:lnTo>
                    <a:pt x="129" y="144"/>
                  </a:lnTo>
                  <a:close/>
                  <a:moveTo>
                    <a:pt x="76" y="13"/>
                  </a:moveTo>
                  <a:cubicBezTo>
                    <a:pt x="76" y="0"/>
                    <a:pt x="76" y="0"/>
                    <a:pt x="76" y="0"/>
                  </a:cubicBezTo>
                  <a:cubicBezTo>
                    <a:pt x="89" y="2"/>
                    <a:pt x="99" y="4"/>
                    <a:pt x="107" y="7"/>
                  </a:cubicBezTo>
                  <a:cubicBezTo>
                    <a:pt x="110" y="9"/>
                    <a:pt x="112" y="9"/>
                    <a:pt x="113" y="9"/>
                  </a:cubicBezTo>
                  <a:cubicBezTo>
                    <a:pt x="114" y="9"/>
                    <a:pt x="115" y="9"/>
                    <a:pt x="116" y="8"/>
                  </a:cubicBezTo>
                  <a:cubicBezTo>
                    <a:pt x="117" y="8"/>
                    <a:pt x="118" y="6"/>
                    <a:pt x="120" y="3"/>
                  </a:cubicBezTo>
                  <a:cubicBezTo>
                    <a:pt x="121" y="1"/>
                    <a:pt x="123" y="0"/>
                    <a:pt x="125" y="0"/>
                  </a:cubicBezTo>
                  <a:cubicBezTo>
                    <a:pt x="127" y="0"/>
                    <a:pt x="129" y="1"/>
                    <a:pt x="130" y="2"/>
                  </a:cubicBezTo>
                  <a:cubicBezTo>
                    <a:pt x="131" y="3"/>
                    <a:pt x="131" y="5"/>
                    <a:pt x="131" y="8"/>
                  </a:cubicBezTo>
                  <a:cubicBezTo>
                    <a:pt x="131" y="54"/>
                    <a:pt x="131" y="54"/>
                    <a:pt x="131" y="54"/>
                  </a:cubicBezTo>
                  <a:cubicBezTo>
                    <a:pt x="131" y="60"/>
                    <a:pt x="129" y="63"/>
                    <a:pt x="125" y="63"/>
                  </a:cubicBezTo>
                  <a:cubicBezTo>
                    <a:pt x="122" y="63"/>
                    <a:pt x="121" y="62"/>
                    <a:pt x="120" y="61"/>
                  </a:cubicBezTo>
                  <a:cubicBezTo>
                    <a:pt x="119" y="60"/>
                    <a:pt x="118" y="57"/>
                    <a:pt x="117" y="54"/>
                  </a:cubicBezTo>
                  <a:cubicBezTo>
                    <a:pt x="116" y="50"/>
                    <a:pt x="113" y="44"/>
                    <a:pt x="110" y="39"/>
                  </a:cubicBezTo>
                  <a:cubicBezTo>
                    <a:pt x="107" y="33"/>
                    <a:pt x="104" y="28"/>
                    <a:pt x="102" y="25"/>
                  </a:cubicBezTo>
                  <a:cubicBezTo>
                    <a:pt x="98" y="21"/>
                    <a:pt x="95" y="18"/>
                    <a:pt x="91" y="16"/>
                  </a:cubicBezTo>
                  <a:cubicBezTo>
                    <a:pt x="87" y="14"/>
                    <a:pt x="82" y="13"/>
                    <a:pt x="76" y="13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54" name="Freeform 160"/>
            <p:cNvSpPr>
              <a:spLocks noEditPoints="1"/>
            </p:cNvSpPr>
            <p:nvPr/>
          </p:nvSpPr>
          <p:spPr bwMode="auto">
            <a:xfrm>
              <a:off x="823913" y="4441825"/>
              <a:ext cx="492125" cy="520700"/>
            </a:xfrm>
            <a:custGeom>
              <a:gdLst>
                <a:gd fmla="*/ 64 w 155" name="T0"/>
                <a:gd fmla="*/ 0 h 164" name="T1"/>
                <a:gd fmla="*/ 64 w 155" name="T2"/>
                <a:gd fmla="*/ 138 h 164" name="T3"/>
                <a:gd fmla="*/ 66 w 155" name="T4"/>
                <a:gd fmla="*/ 145 h 164" name="T5"/>
                <a:gd fmla="*/ 68 w 155" name="T6"/>
                <a:gd fmla="*/ 146 h 164" name="T7"/>
                <a:gd fmla="*/ 73 w 155" name="T8"/>
                <a:gd fmla="*/ 148 h 164" name="T9"/>
                <a:gd fmla="*/ 79 w 155" name="T10"/>
                <a:gd fmla="*/ 154 h 164" name="T11"/>
                <a:gd fmla="*/ 76 w 155" name="T12"/>
                <a:gd fmla="*/ 159 h 164" name="T13"/>
                <a:gd fmla="*/ 68 w 155" name="T14"/>
                <a:gd fmla="*/ 160 h 164" name="T15"/>
                <a:gd fmla="*/ 64 w 155" name="T16"/>
                <a:gd fmla="*/ 160 h 164" name="T17"/>
                <a:gd fmla="*/ 12 w 155" name="T18"/>
                <a:gd fmla="*/ 160 h 164" name="T19"/>
                <a:gd fmla="*/ 9 w 155" name="T20"/>
                <a:gd fmla="*/ 160 h 164" name="T21"/>
                <a:gd fmla="*/ 2 w 155" name="T22"/>
                <a:gd fmla="*/ 159 h 164" name="T23"/>
                <a:gd fmla="*/ 0 w 155" name="T24"/>
                <a:gd fmla="*/ 154 h 164" name="T25"/>
                <a:gd fmla="*/ 5 w 155" name="T26"/>
                <a:gd fmla="*/ 148 h 164" name="T27"/>
                <a:gd fmla="*/ 9 w 155" name="T28"/>
                <a:gd fmla="*/ 146 h 164" name="T29"/>
                <a:gd fmla="*/ 11 w 155" name="T30"/>
                <a:gd fmla="*/ 145 h 164" name="T31"/>
                <a:gd fmla="*/ 12 w 155" name="T32"/>
                <a:gd fmla="*/ 139 h 164" name="T33"/>
                <a:gd fmla="*/ 12 w 155" name="T34"/>
                <a:gd fmla="*/ 22 h 164" name="T35"/>
                <a:gd fmla="*/ 11 w 155" name="T36"/>
                <a:gd fmla="*/ 16 h 164" name="T37"/>
                <a:gd fmla="*/ 9 w 155" name="T38"/>
                <a:gd fmla="*/ 14 h 164" name="T39"/>
                <a:gd fmla="*/ 5 w 155" name="T40"/>
                <a:gd fmla="*/ 13 h 164" name="T41"/>
                <a:gd fmla="*/ 0 w 155" name="T42"/>
                <a:gd fmla="*/ 7 h 164" name="T43"/>
                <a:gd fmla="*/ 2 w 155" name="T44"/>
                <a:gd fmla="*/ 2 h 164" name="T45"/>
                <a:gd fmla="*/ 9 w 155" name="T46"/>
                <a:gd fmla="*/ 0 h 164" name="T47"/>
                <a:gd fmla="*/ 12 w 155" name="T48"/>
                <a:gd fmla="*/ 0 h 164" name="T49"/>
                <a:gd fmla="*/ 64 w 155" name="T50"/>
                <a:gd fmla="*/ 0 h 164" name="T51"/>
                <a:gd fmla="*/ 100 w 155" name="T52"/>
                <a:gd fmla="*/ 82 h 164" name="T53"/>
                <a:gd fmla="*/ 117 w 155" name="T54"/>
                <a:gd fmla="*/ 86 h 164" name="T55"/>
                <a:gd fmla="*/ 127 w 155" name="T56"/>
                <a:gd fmla="*/ 91 h 164" name="T57"/>
                <a:gd fmla="*/ 135 w 155" name="T58"/>
                <a:gd fmla="*/ 100 h 164" name="T59"/>
                <a:gd fmla="*/ 137 w 155" name="T60"/>
                <a:gd fmla="*/ 110 h 164" name="T61"/>
                <a:gd fmla="*/ 137 w 155" name="T62"/>
                <a:gd fmla="*/ 135 h 164" name="T63"/>
                <a:gd fmla="*/ 140 w 155" name="T64"/>
                <a:gd fmla="*/ 138 h 164" name="T65"/>
                <a:gd fmla="*/ 141 w 155" name="T66"/>
                <a:gd fmla="*/ 138 h 164" name="T67"/>
                <a:gd fmla="*/ 143 w 155" name="T68"/>
                <a:gd fmla="*/ 136 h 164" name="T69"/>
                <a:gd fmla="*/ 149 w 155" name="T70"/>
                <a:gd fmla="*/ 132 h 164" name="T71"/>
                <a:gd fmla="*/ 153 w 155" name="T72"/>
                <a:gd fmla="*/ 134 h 164" name="T73"/>
                <a:gd fmla="*/ 155 w 155" name="T74"/>
                <a:gd fmla="*/ 138 h 164" name="T75"/>
                <a:gd fmla="*/ 152 w 155" name="T76"/>
                <a:gd fmla="*/ 147 h 164" name="T77"/>
                <a:gd fmla="*/ 143 w 155" name="T78"/>
                <a:gd fmla="*/ 156 h 164" name="T79"/>
                <a:gd fmla="*/ 133 w 155" name="T80"/>
                <a:gd fmla="*/ 162 h 164" name="T81"/>
                <a:gd fmla="*/ 119 w 155" name="T82"/>
                <a:gd fmla="*/ 164 h 164" name="T83"/>
                <a:gd fmla="*/ 95 w 155" name="T84"/>
                <a:gd fmla="*/ 155 h 164" name="T85"/>
                <a:gd fmla="*/ 87 w 155" name="T86"/>
                <a:gd fmla="*/ 130 h 164" name="T87"/>
                <a:gd fmla="*/ 87 w 155" name="T88"/>
                <a:gd fmla="*/ 110 h 164" name="T89"/>
                <a:gd fmla="*/ 86 w 155" name="T90"/>
                <a:gd fmla="*/ 103 h 164" name="T91"/>
                <a:gd fmla="*/ 83 w 155" name="T92"/>
                <a:gd fmla="*/ 95 h 164" name="T93"/>
                <a:gd fmla="*/ 73 w 155" name="T94"/>
                <a:gd fmla="*/ 90 h 164" name="T95"/>
                <a:gd fmla="*/ 73 w 155" name="T96"/>
                <a:gd fmla="*/ 77 h 164" name="T97"/>
                <a:gd fmla="*/ 82 w 155" name="T98"/>
                <a:gd fmla="*/ 74 h 164" name="T99"/>
                <a:gd fmla="*/ 86 w 155" name="T100"/>
                <a:gd fmla="*/ 69 h 164" name="T101"/>
                <a:gd fmla="*/ 87 w 155" name="T102"/>
                <a:gd fmla="*/ 61 h 164" name="T103"/>
                <a:gd fmla="*/ 87 w 155" name="T104"/>
                <a:gd fmla="*/ 30 h 164" name="T105"/>
                <a:gd fmla="*/ 84 w 155" name="T106"/>
                <a:gd fmla="*/ 19 h 164" name="T107"/>
                <a:gd fmla="*/ 73 w 155" name="T108"/>
                <a:gd fmla="*/ 13 h 164" name="T109"/>
                <a:gd fmla="*/ 73 w 155" name="T110"/>
                <a:gd fmla="*/ 0 h 164" name="T111"/>
                <a:gd fmla="*/ 76 w 155" name="T112"/>
                <a:gd fmla="*/ 0 h 164" name="T113"/>
                <a:gd fmla="*/ 99 w 155" name="T114"/>
                <a:gd fmla="*/ 1 h 164" name="T115"/>
                <a:gd fmla="*/ 123 w 155" name="T116"/>
                <a:gd fmla="*/ 10 h 164" name="T117"/>
                <a:gd fmla="*/ 138 w 155" name="T118"/>
                <a:gd fmla="*/ 41 h 164" name="T119"/>
                <a:gd fmla="*/ 128 w 155" name="T120"/>
                <a:gd fmla="*/ 68 h 164" name="T121"/>
                <a:gd fmla="*/ 118 w 155" name="T122"/>
                <a:gd fmla="*/ 76 h 164" name="T123"/>
                <a:gd fmla="*/ 100 w 155" name="T124"/>
                <a:gd fmla="*/ 82 h 164" name="T12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b="b" l="0" r="r" t="0"/>
              <a:pathLst>
                <a:path h="164" w="155">
                  <a:moveTo>
                    <a:pt x="64" y="0"/>
                  </a:moveTo>
                  <a:cubicBezTo>
                    <a:pt x="64" y="138"/>
                    <a:pt x="64" y="138"/>
                    <a:pt x="64" y="138"/>
                  </a:cubicBezTo>
                  <a:cubicBezTo>
                    <a:pt x="64" y="141"/>
                    <a:pt x="65" y="143"/>
                    <a:pt x="66" y="145"/>
                  </a:cubicBezTo>
                  <a:cubicBezTo>
                    <a:pt x="66" y="145"/>
                    <a:pt x="67" y="146"/>
                    <a:pt x="68" y="146"/>
                  </a:cubicBezTo>
                  <a:cubicBezTo>
                    <a:pt x="68" y="146"/>
                    <a:pt x="70" y="147"/>
                    <a:pt x="73" y="148"/>
                  </a:cubicBezTo>
                  <a:cubicBezTo>
                    <a:pt x="77" y="148"/>
                    <a:pt x="79" y="151"/>
                    <a:pt x="79" y="154"/>
                  </a:cubicBezTo>
                  <a:cubicBezTo>
                    <a:pt x="79" y="156"/>
                    <a:pt x="78" y="158"/>
                    <a:pt x="76" y="159"/>
                  </a:cubicBezTo>
                  <a:cubicBezTo>
                    <a:pt x="74" y="160"/>
                    <a:pt x="72" y="160"/>
                    <a:pt x="68" y="160"/>
                  </a:cubicBezTo>
                  <a:cubicBezTo>
                    <a:pt x="64" y="160"/>
                    <a:pt x="64" y="160"/>
                    <a:pt x="64" y="160"/>
                  </a:cubicBezTo>
                  <a:cubicBezTo>
                    <a:pt x="12" y="160"/>
                    <a:pt x="12" y="160"/>
                    <a:pt x="12" y="160"/>
                  </a:cubicBezTo>
                  <a:cubicBezTo>
                    <a:pt x="9" y="160"/>
                    <a:pt x="9" y="160"/>
                    <a:pt x="9" y="160"/>
                  </a:cubicBezTo>
                  <a:cubicBezTo>
                    <a:pt x="6" y="160"/>
                    <a:pt x="4" y="160"/>
                    <a:pt x="2" y="159"/>
                  </a:cubicBezTo>
                  <a:cubicBezTo>
                    <a:pt x="1" y="158"/>
                    <a:pt x="0" y="156"/>
                    <a:pt x="0" y="154"/>
                  </a:cubicBezTo>
                  <a:cubicBezTo>
                    <a:pt x="0" y="151"/>
                    <a:pt x="2" y="149"/>
                    <a:pt x="5" y="148"/>
                  </a:cubicBezTo>
                  <a:cubicBezTo>
                    <a:pt x="7" y="147"/>
                    <a:pt x="9" y="147"/>
                    <a:pt x="9" y="146"/>
                  </a:cubicBezTo>
                  <a:cubicBezTo>
                    <a:pt x="10" y="146"/>
                    <a:pt x="10" y="146"/>
                    <a:pt x="11" y="145"/>
                  </a:cubicBezTo>
                  <a:cubicBezTo>
                    <a:pt x="12" y="144"/>
                    <a:pt x="12" y="142"/>
                    <a:pt x="12" y="139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19"/>
                    <a:pt x="12" y="17"/>
                    <a:pt x="11" y="16"/>
                  </a:cubicBezTo>
                  <a:cubicBezTo>
                    <a:pt x="10" y="15"/>
                    <a:pt x="10" y="15"/>
                    <a:pt x="9" y="14"/>
                  </a:cubicBezTo>
                  <a:cubicBezTo>
                    <a:pt x="9" y="14"/>
                    <a:pt x="7" y="14"/>
                    <a:pt x="5" y="13"/>
                  </a:cubicBezTo>
                  <a:cubicBezTo>
                    <a:pt x="2" y="12"/>
                    <a:pt x="0" y="10"/>
                    <a:pt x="0" y="7"/>
                  </a:cubicBezTo>
                  <a:cubicBezTo>
                    <a:pt x="0" y="5"/>
                    <a:pt x="1" y="3"/>
                    <a:pt x="2" y="2"/>
                  </a:cubicBezTo>
                  <a:cubicBezTo>
                    <a:pt x="4" y="1"/>
                    <a:pt x="6" y="0"/>
                    <a:pt x="9" y="0"/>
                  </a:cubicBezTo>
                  <a:cubicBezTo>
                    <a:pt x="12" y="0"/>
                    <a:pt x="12" y="0"/>
                    <a:pt x="12" y="0"/>
                  </a:cubicBezTo>
                  <a:lnTo>
                    <a:pt x="64" y="0"/>
                  </a:lnTo>
                  <a:close/>
                  <a:moveTo>
                    <a:pt x="100" y="82"/>
                  </a:moveTo>
                  <a:cubicBezTo>
                    <a:pt x="107" y="83"/>
                    <a:pt x="113" y="84"/>
                    <a:pt x="117" y="86"/>
                  </a:cubicBezTo>
                  <a:cubicBezTo>
                    <a:pt x="121" y="87"/>
                    <a:pt x="124" y="89"/>
                    <a:pt x="127" y="91"/>
                  </a:cubicBezTo>
                  <a:cubicBezTo>
                    <a:pt x="130" y="93"/>
                    <a:pt x="133" y="96"/>
                    <a:pt x="135" y="100"/>
                  </a:cubicBezTo>
                  <a:cubicBezTo>
                    <a:pt x="136" y="103"/>
                    <a:pt x="137" y="107"/>
                    <a:pt x="137" y="110"/>
                  </a:cubicBezTo>
                  <a:cubicBezTo>
                    <a:pt x="137" y="135"/>
                    <a:pt x="137" y="135"/>
                    <a:pt x="137" y="135"/>
                  </a:cubicBezTo>
                  <a:cubicBezTo>
                    <a:pt x="137" y="137"/>
                    <a:pt x="138" y="138"/>
                    <a:pt x="140" y="138"/>
                  </a:cubicBezTo>
                  <a:cubicBezTo>
                    <a:pt x="140" y="138"/>
                    <a:pt x="141" y="138"/>
                    <a:pt x="141" y="138"/>
                  </a:cubicBezTo>
                  <a:cubicBezTo>
                    <a:pt x="142" y="137"/>
                    <a:pt x="142" y="137"/>
                    <a:pt x="143" y="136"/>
                  </a:cubicBezTo>
                  <a:cubicBezTo>
                    <a:pt x="145" y="133"/>
                    <a:pt x="147" y="132"/>
                    <a:pt x="149" y="132"/>
                  </a:cubicBezTo>
                  <a:cubicBezTo>
                    <a:pt x="150" y="132"/>
                    <a:pt x="152" y="133"/>
                    <a:pt x="153" y="134"/>
                  </a:cubicBezTo>
                  <a:cubicBezTo>
                    <a:pt x="154" y="135"/>
                    <a:pt x="155" y="137"/>
                    <a:pt x="155" y="138"/>
                  </a:cubicBezTo>
                  <a:cubicBezTo>
                    <a:pt x="155" y="141"/>
                    <a:pt x="154" y="144"/>
                    <a:pt x="152" y="147"/>
                  </a:cubicBezTo>
                  <a:cubicBezTo>
                    <a:pt x="149" y="150"/>
                    <a:pt x="147" y="154"/>
                    <a:pt x="143" y="156"/>
                  </a:cubicBezTo>
                  <a:cubicBezTo>
                    <a:pt x="140" y="159"/>
                    <a:pt x="136" y="161"/>
                    <a:pt x="133" y="162"/>
                  </a:cubicBezTo>
                  <a:cubicBezTo>
                    <a:pt x="129" y="163"/>
                    <a:pt x="124" y="164"/>
                    <a:pt x="119" y="164"/>
                  </a:cubicBezTo>
                  <a:cubicBezTo>
                    <a:pt x="109" y="164"/>
                    <a:pt x="101" y="161"/>
                    <a:pt x="95" y="155"/>
                  </a:cubicBezTo>
                  <a:cubicBezTo>
                    <a:pt x="89" y="149"/>
                    <a:pt x="87" y="141"/>
                    <a:pt x="87" y="130"/>
                  </a:cubicBezTo>
                  <a:cubicBezTo>
                    <a:pt x="87" y="110"/>
                    <a:pt x="87" y="110"/>
                    <a:pt x="87" y="110"/>
                  </a:cubicBezTo>
                  <a:cubicBezTo>
                    <a:pt x="87" y="106"/>
                    <a:pt x="87" y="103"/>
                    <a:pt x="86" y="103"/>
                  </a:cubicBezTo>
                  <a:cubicBezTo>
                    <a:pt x="86" y="100"/>
                    <a:pt x="85" y="97"/>
                    <a:pt x="83" y="95"/>
                  </a:cubicBezTo>
                  <a:cubicBezTo>
                    <a:pt x="81" y="92"/>
                    <a:pt x="78" y="90"/>
                    <a:pt x="73" y="90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8" y="77"/>
                    <a:pt x="81" y="76"/>
                    <a:pt x="82" y="74"/>
                  </a:cubicBezTo>
                  <a:cubicBezTo>
                    <a:pt x="84" y="73"/>
                    <a:pt x="85" y="71"/>
                    <a:pt x="86" y="69"/>
                  </a:cubicBezTo>
                  <a:cubicBezTo>
                    <a:pt x="86" y="67"/>
                    <a:pt x="87" y="65"/>
                    <a:pt x="87" y="61"/>
                  </a:cubicBezTo>
                  <a:cubicBezTo>
                    <a:pt x="87" y="30"/>
                    <a:pt x="87" y="30"/>
                    <a:pt x="87" y="30"/>
                  </a:cubicBezTo>
                  <a:cubicBezTo>
                    <a:pt x="87" y="25"/>
                    <a:pt x="86" y="22"/>
                    <a:pt x="84" y="19"/>
                  </a:cubicBezTo>
                  <a:cubicBezTo>
                    <a:pt x="82" y="17"/>
                    <a:pt x="78" y="15"/>
                    <a:pt x="73" y="13"/>
                  </a:cubicBezTo>
                  <a:cubicBezTo>
                    <a:pt x="73" y="0"/>
                    <a:pt x="73" y="0"/>
                    <a:pt x="73" y="0"/>
                  </a:cubicBezTo>
                  <a:cubicBezTo>
                    <a:pt x="76" y="0"/>
                    <a:pt x="76" y="0"/>
                    <a:pt x="76" y="0"/>
                  </a:cubicBezTo>
                  <a:cubicBezTo>
                    <a:pt x="85" y="0"/>
                    <a:pt x="92" y="1"/>
                    <a:pt x="99" y="1"/>
                  </a:cubicBezTo>
                  <a:cubicBezTo>
                    <a:pt x="108" y="2"/>
                    <a:pt x="116" y="5"/>
                    <a:pt x="123" y="10"/>
                  </a:cubicBezTo>
                  <a:cubicBezTo>
                    <a:pt x="133" y="18"/>
                    <a:pt x="138" y="28"/>
                    <a:pt x="138" y="41"/>
                  </a:cubicBezTo>
                  <a:cubicBezTo>
                    <a:pt x="138" y="52"/>
                    <a:pt x="135" y="61"/>
                    <a:pt x="128" y="68"/>
                  </a:cubicBezTo>
                  <a:cubicBezTo>
                    <a:pt x="125" y="71"/>
                    <a:pt x="122" y="74"/>
                    <a:pt x="118" y="76"/>
                  </a:cubicBezTo>
                  <a:cubicBezTo>
                    <a:pt x="114" y="78"/>
                    <a:pt x="108" y="80"/>
                    <a:pt x="100" y="82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55" name="Freeform 161"/>
            <p:cNvSpPr>
              <a:spLocks noEditPoints="1"/>
            </p:cNvSpPr>
            <p:nvPr/>
          </p:nvSpPr>
          <p:spPr bwMode="auto">
            <a:xfrm>
              <a:off x="1316038" y="4435475"/>
              <a:ext cx="381000" cy="520700"/>
            </a:xfrm>
            <a:custGeom>
              <a:gdLst>
                <a:gd fmla="*/ 50 w 120" name="T0"/>
                <a:gd fmla="*/ 17 h 164" name="T1"/>
                <a:gd fmla="*/ 48 w 120" name="T2"/>
                <a:gd fmla="*/ 60 h 164" name="T3"/>
                <a:gd fmla="*/ 52 w 120" name="T4"/>
                <a:gd fmla="*/ 71 h 164" name="T5"/>
                <a:gd fmla="*/ 56 w 120" name="T6"/>
                <a:gd fmla="*/ 86 h 164" name="T7"/>
                <a:gd fmla="*/ 48 w 120" name="T8"/>
                <a:gd fmla="*/ 99 h 164" name="T9"/>
                <a:gd fmla="*/ 50 w 120" name="T10"/>
                <a:gd fmla="*/ 147 h 164" name="T11"/>
                <a:gd fmla="*/ 56 w 120" name="T12"/>
                <a:gd fmla="*/ 152 h 164" name="T13"/>
                <a:gd fmla="*/ 54 w 120" name="T14"/>
                <a:gd fmla="*/ 164 h 164" name="T15"/>
                <a:gd fmla="*/ 22 w 120" name="T16"/>
                <a:gd fmla="*/ 158 h 164" name="T17"/>
                <a:gd fmla="*/ 0 w 120" name="T18"/>
                <a:gd fmla="*/ 123 h 164" name="T19"/>
                <a:gd fmla="*/ 16 w 120" name="T20"/>
                <a:gd fmla="*/ 90 h 164" name="T21"/>
                <a:gd fmla="*/ 38 w 120" name="T22"/>
                <a:gd fmla="*/ 80 h 164" name="T23"/>
                <a:gd fmla="*/ 17 w 120" name="T24"/>
                <a:gd fmla="*/ 70 h 164" name="T25"/>
                <a:gd fmla="*/ 10 w 120" name="T26"/>
                <a:gd fmla="*/ 21 h 164" name="T27"/>
                <a:gd fmla="*/ 56 w 120" name="T28"/>
                <a:gd fmla="*/ 0 h 164" name="T29"/>
                <a:gd fmla="*/ 64 w 120" name="T30"/>
                <a:gd fmla="*/ 12 h 164" name="T31"/>
                <a:gd fmla="*/ 94 w 120" name="T32"/>
                <a:gd fmla="*/ 7 h 164" name="T33"/>
                <a:gd fmla="*/ 116 w 120" name="T34"/>
                <a:gd fmla="*/ 42 h 164" name="T35"/>
                <a:gd fmla="*/ 95 w 120" name="T36"/>
                <a:gd fmla="*/ 75 h 164" name="T37"/>
                <a:gd fmla="*/ 95 w 120" name="T38"/>
                <a:gd fmla="*/ 84 h 164" name="T39"/>
                <a:gd fmla="*/ 116 w 120" name="T40"/>
                <a:gd fmla="*/ 104 h 164" name="T41"/>
                <a:gd fmla="*/ 107 w 120" name="T42"/>
                <a:gd fmla="*/ 153 h 164" name="T43"/>
                <a:gd fmla="*/ 88 w 120" name="T44"/>
                <a:gd fmla="*/ 162 h 164" name="T45"/>
                <a:gd fmla="*/ 65 w 120" name="T46"/>
                <a:gd fmla="*/ 164 h 164" name="T47"/>
                <a:gd fmla="*/ 69 w 120" name="T48"/>
                <a:gd fmla="*/ 150 h 164" name="T49"/>
                <a:gd fmla="*/ 73 w 120" name="T50"/>
                <a:gd fmla="*/ 139 h 164" name="T51"/>
                <a:gd fmla="*/ 72 w 120" name="T52"/>
                <a:gd fmla="*/ 95 h 164" name="T53"/>
                <a:gd fmla="*/ 68 w 120" name="T54"/>
                <a:gd fmla="*/ 88 h 164" name="T55"/>
                <a:gd fmla="*/ 64 w 120" name="T56"/>
                <a:gd fmla="*/ 74 h 164" name="T57"/>
                <a:gd fmla="*/ 71 w 120" name="T58"/>
                <a:gd fmla="*/ 68 h 164" name="T59"/>
                <a:gd fmla="*/ 73 w 120" name="T60"/>
                <a:gd fmla="*/ 60 h 164" name="T61"/>
                <a:gd fmla="*/ 72 w 120" name="T62"/>
                <a:gd fmla="*/ 24 h 164" name="T63"/>
                <a:gd fmla="*/ 64 w 120" name="T64"/>
                <a:gd fmla="*/ 12 h 164" name="T6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b="b" l="0" r="r" t="0"/>
              <a:pathLst>
                <a:path h="164" w="120">
                  <a:moveTo>
                    <a:pt x="56" y="12"/>
                  </a:moveTo>
                  <a:cubicBezTo>
                    <a:pt x="53" y="14"/>
                    <a:pt x="51" y="15"/>
                    <a:pt x="50" y="17"/>
                  </a:cubicBezTo>
                  <a:cubicBezTo>
                    <a:pt x="49" y="19"/>
                    <a:pt x="48" y="23"/>
                    <a:pt x="48" y="28"/>
                  </a:cubicBezTo>
                  <a:cubicBezTo>
                    <a:pt x="48" y="60"/>
                    <a:pt x="48" y="60"/>
                    <a:pt x="48" y="60"/>
                  </a:cubicBezTo>
                  <a:cubicBezTo>
                    <a:pt x="48" y="63"/>
                    <a:pt x="49" y="65"/>
                    <a:pt x="50" y="68"/>
                  </a:cubicBezTo>
                  <a:cubicBezTo>
                    <a:pt x="50" y="69"/>
                    <a:pt x="51" y="71"/>
                    <a:pt x="52" y="71"/>
                  </a:cubicBezTo>
                  <a:cubicBezTo>
                    <a:pt x="53" y="72"/>
                    <a:pt x="54" y="73"/>
                    <a:pt x="56" y="74"/>
                  </a:cubicBezTo>
                  <a:cubicBezTo>
                    <a:pt x="56" y="86"/>
                    <a:pt x="56" y="86"/>
                    <a:pt x="56" y="86"/>
                  </a:cubicBezTo>
                  <a:cubicBezTo>
                    <a:pt x="53" y="87"/>
                    <a:pt x="51" y="89"/>
                    <a:pt x="50" y="91"/>
                  </a:cubicBezTo>
                  <a:cubicBezTo>
                    <a:pt x="49" y="93"/>
                    <a:pt x="48" y="95"/>
                    <a:pt x="48" y="99"/>
                  </a:cubicBezTo>
                  <a:cubicBezTo>
                    <a:pt x="48" y="139"/>
                    <a:pt x="48" y="139"/>
                    <a:pt x="48" y="139"/>
                  </a:cubicBezTo>
                  <a:cubicBezTo>
                    <a:pt x="48" y="142"/>
                    <a:pt x="49" y="145"/>
                    <a:pt x="50" y="147"/>
                  </a:cubicBezTo>
                  <a:cubicBezTo>
                    <a:pt x="51" y="149"/>
                    <a:pt x="51" y="150"/>
                    <a:pt x="52" y="150"/>
                  </a:cubicBezTo>
                  <a:cubicBezTo>
                    <a:pt x="53" y="151"/>
                    <a:pt x="54" y="152"/>
                    <a:pt x="56" y="152"/>
                  </a:cubicBezTo>
                  <a:cubicBezTo>
                    <a:pt x="56" y="164"/>
                    <a:pt x="56" y="164"/>
                    <a:pt x="56" y="164"/>
                  </a:cubicBezTo>
                  <a:cubicBezTo>
                    <a:pt x="54" y="164"/>
                    <a:pt x="54" y="164"/>
                    <a:pt x="54" y="164"/>
                  </a:cubicBezTo>
                  <a:cubicBezTo>
                    <a:pt x="47" y="164"/>
                    <a:pt x="40" y="163"/>
                    <a:pt x="33" y="162"/>
                  </a:cubicBezTo>
                  <a:cubicBezTo>
                    <a:pt x="28" y="161"/>
                    <a:pt x="25" y="160"/>
                    <a:pt x="22" y="158"/>
                  </a:cubicBezTo>
                  <a:cubicBezTo>
                    <a:pt x="19" y="157"/>
                    <a:pt x="16" y="155"/>
                    <a:pt x="13" y="153"/>
                  </a:cubicBezTo>
                  <a:cubicBezTo>
                    <a:pt x="5" y="146"/>
                    <a:pt x="0" y="136"/>
                    <a:pt x="0" y="123"/>
                  </a:cubicBezTo>
                  <a:cubicBezTo>
                    <a:pt x="0" y="116"/>
                    <a:pt x="2" y="110"/>
                    <a:pt x="4" y="104"/>
                  </a:cubicBezTo>
                  <a:cubicBezTo>
                    <a:pt x="7" y="98"/>
                    <a:pt x="11" y="94"/>
                    <a:pt x="16" y="90"/>
                  </a:cubicBezTo>
                  <a:cubicBezTo>
                    <a:pt x="19" y="88"/>
                    <a:pt x="22" y="86"/>
                    <a:pt x="25" y="84"/>
                  </a:cubicBezTo>
                  <a:cubicBezTo>
                    <a:pt x="29" y="83"/>
                    <a:pt x="33" y="81"/>
                    <a:pt x="38" y="80"/>
                  </a:cubicBezTo>
                  <a:cubicBezTo>
                    <a:pt x="33" y="78"/>
                    <a:pt x="29" y="77"/>
                    <a:pt x="26" y="75"/>
                  </a:cubicBezTo>
                  <a:cubicBezTo>
                    <a:pt x="23" y="74"/>
                    <a:pt x="20" y="72"/>
                    <a:pt x="17" y="70"/>
                  </a:cubicBezTo>
                  <a:cubicBezTo>
                    <a:pt x="9" y="63"/>
                    <a:pt x="5" y="54"/>
                    <a:pt x="5" y="42"/>
                  </a:cubicBezTo>
                  <a:cubicBezTo>
                    <a:pt x="5" y="35"/>
                    <a:pt x="7" y="28"/>
                    <a:pt x="10" y="21"/>
                  </a:cubicBezTo>
                  <a:cubicBezTo>
                    <a:pt x="14" y="15"/>
                    <a:pt x="19" y="10"/>
                    <a:pt x="26" y="7"/>
                  </a:cubicBezTo>
                  <a:cubicBezTo>
                    <a:pt x="33" y="3"/>
                    <a:pt x="43" y="1"/>
                    <a:pt x="56" y="0"/>
                  </a:cubicBezTo>
                  <a:lnTo>
                    <a:pt x="56" y="12"/>
                  </a:lnTo>
                  <a:close/>
                  <a:moveTo>
                    <a:pt x="64" y="12"/>
                  </a:moveTo>
                  <a:cubicBezTo>
                    <a:pt x="64" y="0"/>
                    <a:pt x="64" y="0"/>
                    <a:pt x="64" y="0"/>
                  </a:cubicBezTo>
                  <a:cubicBezTo>
                    <a:pt x="77" y="1"/>
                    <a:pt x="87" y="3"/>
                    <a:pt x="94" y="7"/>
                  </a:cubicBezTo>
                  <a:cubicBezTo>
                    <a:pt x="101" y="10"/>
                    <a:pt x="106" y="15"/>
                    <a:pt x="110" y="21"/>
                  </a:cubicBezTo>
                  <a:cubicBezTo>
                    <a:pt x="114" y="28"/>
                    <a:pt x="116" y="35"/>
                    <a:pt x="116" y="42"/>
                  </a:cubicBezTo>
                  <a:cubicBezTo>
                    <a:pt x="116" y="54"/>
                    <a:pt x="112" y="63"/>
                    <a:pt x="103" y="70"/>
                  </a:cubicBezTo>
                  <a:cubicBezTo>
                    <a:pt x="101" y="72"/>
                    <a:pt x="98" y="74"/>
                    <a:pt x="95" y="75"/>
                  </a:cubicBezTo>
                  <a:cubicBezTo>
                    <a:pt x="92" y="77"/>
                    <a:pt x="87" y="78"/>
                    <a:pt x="82" y="80"/>
                  </a:cubicBezTo>
                  <a:cubicBezTo>
                    <a:pt x="88" y="81"/>
                    <a:pt x="92" y="83"/>
                    <a:pt x="95" y="84"/>
                  </a:cubicBezTo>
                  <a:cubicBezTo>
                    <a:pt x="98" y="86"/>
                    <a:pt x="101" y="88"/>
                    <a:pt x="104" y="90"/>
                  </a:cubicBezTo>
                  <a:cubicBezTo>
                    <a:pt x="109" y="94"/>
                    <a:pt x="113" y="98"/>
                    <a:pt x="116" y="104"/>
                  </a:cubicBezTo>
                  <a:cubicBezTo>
                    <a:pt x="119" y="110"/>
                    <a:pt x="120" y="116"/>
                    <a:pt x="120" y="123"/>
                  </a:cubicBezTo>
                  <a:cubicBezTo>
                    <a:pt x="120" y="136"/>
                    <a:pt x="116" y="146"/>
                    <a:pt x="107" y="153"/>
                  </a:cubicBezTo>
                  <a:cubicBezTo>
                    <a:pt x="104" y="155"/>
                    <a:pt x="102" y="157"/>
                    <a:pt x="99" y="158"/>
                  </a:cubicBezTo>
                  <a:cubicBezTo>
                    <a:pt x="96" y="160"/>
                    <a:pt x="92" y="161"/>
                    <a:pt x="88" y="162"/>
                  </a:cubicBezTo>
                  <a:cubicBezTo>
                    <a:pt x="82" y="163"/>
                    <a:pt x="75" y="164"/>
                    <a:pt x="67" y="164"/>
                  </a:cubicBezTo>
                  <a:cubicBezTo>
                    <a:pt x="65" y="164"/>
                    <a:pt x="65" y="164"/>
                    <a:pt x="65" y="164"/>
                  </a:cubicBezTo>
                  <a:cubicBezTo>
                    <a:pt x="65" y="152"/>
                    <a:pt x="65" y="152"/>
                    <a:pt x="65" y="152"/>
                  </a:cubicBezTo>
                  <a:cubicBezTo>
                    <a:pt x="67" y="152"/>
                    <a:pt x="68" y="151"/>
                    <a:pt x="69" y="150"/>
                  </a:cubicBezTo>
                  <a:cubicBezTo>
                    <a:pt x="70" y="150"/>
                    <a:pt x="70" y="149"/>
                    <a:pt x="71" y="147"/>
                  </a:cubicBezTo>
                  <a:cubicBezTo>
                    <a:pt x="72" y="145"/>
                    <a:pt x="73" y="142"/>
                    <a:pt x="73" y="139"/>
                  </a:cubicBezTo>
                  <a:cubicBezTo>
                    <a:pt x="73" y="99"/>
                    <a:pt x="73" y="99"/>
                    <a:pt x="73" y="99"/>
                  </a:cubicBezTo>
                  <a:cubicBezTo>
                    <a:pt x="73" y="98"/>
                    <a:pt x="72" y="97"/>
                    <a:pt x="72" y="95"/>
                  </a:cubicBezTo>
                  <a:cubicBezTo>
                    <a:pt x="71" y="94"/>
                    <a:pt x="71" y="92"/>
                    <a:pt x="70" y="91"/>
                  </a:cubicBezTo>
                  <a:cubicBezTo>
                    <a:pt x="70" y="90"/>
                    <a:pt x="69" y="89"/>
                    <a:pt x="68" y="88"/>
                  </a:cubicBezTo>
                  <a:cubicBezTo>
                    <a:pt x="67" y="88"/>
                    <a:pt x="66" y="87"/>
                    <a:pt x="64" y="86"/>
                  </a:cubicBezTo>
                  <a:cubicBezTo>
                    <a:pt x="64" y="74"/>
                    <a:pt x="64" y="74"/>
                    <a:pt x="64" y="74"/>
                  </a:cubicBezTo>
                  <a:cubicBezTo>
                    <a:pt x="66" y="73"/>
                    <a:pt x="67" y="72"/>
                    <a:pt x="68" y="71"/>
                  </a:cubicBezTo>
                  <a:cubicBezTo>
                    <a:pt x="69" y="71"/>
                    <a:pt x="70" y="69"/>
                    <a:pt x="71" y="68"/>
                  </a:cubicBezTo>
                  <a:cubicBezTo>
                    <a:pt x="71" y="67"/>
                    <a:pt x="71" y="66"/>
                    <a:pt x="72" y="64"/>
                  </a:cubicBezTo>
                  <a:cubicBezTo>
                    <a:pt x="72" y="62"/>
                    <a:pt x="73" y="61"/>
                    <a:pt x="73" y="60"/>
                  </a:cubicBezTo>
                  <a:cubicBezTo>
                    <a:pt x="73" y="28"/>
                    <a:pt x="73" y="28"/>
                    <a:pt x="73" y="28"/>
                  </a:cubicBezTo>
                  <a:cubicBezTo>
                    <a:pt x="73" y="27"/>
                    <a:pt x="72" y="26"/>
                    <a:pt x="72" y="24"/>
                  </a:cubicBezTo>
                  <a:cubicBezTo>
                    <a:pt x="71" y="17"/>
                    <a:pt x="71" y="17"/>
                    <a:pt x="71" y="17"/>
                  </a:cubicBezTo>
                  <a:cubicBezTo>
                    <a:pt x="70" y="15"/>
                    <a:pt x="68" y="14"/>
                    <a:pt x="64" y="12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2192" name="red check sticker"/>
          <p:cNvGrpSpPr/>
          <p:nvPr/>
        </p:nvGrpSpPr>
        <p:grpSpPr>
          <a:xfrm>
            <a:off x="8844089" y="300645"/>
            <a:ext cx="1566863" cy="1568450"/>
            <a:chOff x="2065338" y="3949700"/>
            <a:chExt cx="1566863" cy="1568450"/>
          </a:xfrm>
          <a:effectLst>
            <a:outerShdw algn="tl" blurRad="50800" dir="2700000" dist="38100" rotWithShape="0">
              <a:prstClr val="black">
                <a:alpha val="40000"/>
              </a:prstClr>
            </a:outerShdw>
          </a:effectLst>
        </p:grpSpPr>
        <p:sp>
          <p:nvSpPr>
            <p:cNvPr id="2156" name="Oval 162"/>
            <p:cNvSpPr>
              <a:spLocks noChangeArrowheads="1"/>
            </p:cNvSpPr>
            <p:nvPr/>
          </p:nvSpPr>
          <p:spPr bwMode="auto">
            <a:xfrm>
              <a:off x="2097088" y="3981450"/>
              <a:ext cx="1503363" cy="1504950"/>
            </a:xfrm>
            <a:prstGeom prst="ellipse">
              <a:avLst/>
            </a:prstGeom>
            <a:solidFill>
              <a:schemeClr val="accent6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57" name="Freeform 163"/>
            <p:cNvSpPr>
              <a:spLocks noEditPoints="1"/>
            </p:cNvSpPr>
            <p:nvPr/>
          </p:nvSpPr>
          <p:spPr bwMode="auto">
            <a:xfrm>
              <a:off x="2065338" y="3949700"/>
              <a:ext cx="1566863" cy="1568450"/>
            </a:xfrm>
            <a:custGeom>
              <a:gdLst>
                <a:gd fmla="*/ 247 w 494" name="T0"/>
                <a:gd fmla="*/ 494 h 494" name="T1"/>
                <a:gd fmla="*/ 0 w 494" name="T2"/>
                <a:gd fmla="*/ 247 h 494" name="T3"/>
                <a:gd fmla="*/ 247 w 494" name="T4"/>
                <a:gd fmla="*/ 0 h 494" name="T5"/>
                <a:gd fmla="*/ 494 w 494" name="T6"/>
                <a:gd fmla="*/ 247 h 494" name="T7"/>
                <a:gd fmla="*/ 247 w 494" name="T8"/>
                <a:gd fmla="*/ 494 h 494" name="T9"/>
                <a:gd fmla="*/ 247 w 494" name="T10"/>
                <a:gd fmla="*/ 20 h 494" name="T11"/>
                <a:gd fmla="*/ 20 w 494" name="T12"/>
                <a:gd fmla="*/ 247 h 494" name="T13"/>
                <a:gd fmla="*/ 247 w 494" name="T14"/>
                <a:gd fmla="*/ 474 h 494" name="T15"/>
                <a:gd fmla="*/ 474 w 494" name="T16"/>
                <a:gd fmla="*/ 247 h 494" name="T17"/>
                <a:gd fmla="*/ 247 w 494" name="T18"/>
                <a:gd fmla="*/ 20 h 494" name="T1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b="b" l="0" r="r" t="0"/>
              <a:pathLst>
                <a:path h="492" w="492">
                  <a:moveTo>
                    <a:pt x="247" y="494"/>
                  </a:moveTo>
                  <a:cubicBezTo>
                    <a:pt x="111" y="494"/>
                    <a:pt x="0" y="383"/>
                    <a:pt x="0" y="247"/>
                  </a:cubicBezTo>
                  <a:cubicBezTo>
                    <a:pt x="0" y="111"/>
                    <a:pt x="111" y="0"/>
                    <a:pt x="247" y="0"/>
                  </a:cubicBezTo>
                  <a:cubicBezTo>
                    <a:pt x="383" y="0"/>
                    <a:pt x="494" y="111"/>
                    <a:pt x="494" y="247"/>
                  </a:cubicBezTo>
                  <a:cubicBezTo>
                    <a:pt x="494" y="383"/>
                    <a:pt x="383" y="494"/>
                    <a:pt x="247" y="494"/>
                  </a:cubicBezTo>
                  <a:close/>
                  <a:moveTo>
                    <a:pt x="247" y="20"/>
                  </a:moveTo>
                  <a:cubicBezTo>
                    <a:pt x="122" y="20"/>
                    <a:pt x="20" y="122"/>
                    <a:pt x="20" y="247"/>
                  </a:cubicBezTo>
                  <a:cubicBezTo>
                    <a:pt x="20" y="372"/>
                    <a:pt x="122" y="474"/>
                    <a:pt x="247" y="474"/>
                  </a:cubicBezTo>
                  <a:cubicBezTo>
                    <a:pt x="372" y="474"/>
                    <a:pt x="474" y="372"/>
                    <a:pt x="474" y="247"/>
                  </a:cubicBezTo>
                  <a:cubicBezTo>
                    <a:pt x="474" y="122"/>
                    <a:pt x="372" y="20"/>
                    <a:pt x="247" y="2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58" name="Freeform 164"/>
            <p:cNvSpPr/>
            <p:nvPr/>
          </p:nvSpPr>
          <p:spPr bwMode="auto">
            <a:xfrm>
              <a:off x="2298701" y="4251325"/>
              <a:ext cx="996950" cy="962025"/>
            </a:xfrm>
            <a:custGeom>
              <a:gdLst>
                <a:gd fmla="*/ 312 w 314" name="T0"/>
                <a:gd fmla="*/ 16 h 303" name="T1"/>
                <a:gd fmla="*/ 306 w 314" name="T2"/>
                <a:gd fmla="*/ 5 h 303" name="T3"/>
                <a:gd fmla="*/ 301 w 314" name="T4"/>
                <a:gd fmla="*/ 1 h 303" name="T5"/>
                <a:gd fmla="*/ 295 w 314" name="T6"/>
                <a:gd fmla="*/ 2 h 303" name="T7"/>
                <a:gd fmla="*/ 176 w 314" name="T8"/>
                <a:gd fmla="*/ 99 h 303" name="T9"/>
                <a:gd fmla="*/ 89 w 314" name="T10"/>
                <a:gd fmla="*/ 215 h 303" name="T11"/>
                <a:gd fmla="*/ 87 w 314" name="T12"/>
                <a:gd fmla="*/ 212 h 303" name="T13"/>
                <a:gd fmla="*/ 40 w 314" name="T14"/>
                <a:gd fmla="*/ 158 h 303" name="T15"/>
                <a:gd fmla="*/ 4 w 314" name="T16"/>
                <a:gd fmla="*/ 177 h 303" name="T17"/>
                <a:gd fmla="*/ 1 w 314" name="T18"/>
                <a:gd fmla="*/ 185 h 303" name="T19"/>
                <a:gd fmla="*/ 8 w 314" name="T20"/>
                <a:gd fmla="*/ 190 h 303" name="T21"/>
                <a:gd fmla="*/ 27 w 314" name="T22"/>
                <a:gd fmla="*/ 205 h 303" name="T23"/>
                <a:gd fmla="*/ 54 w 314" name="T24"/>
                <a:gd fmla="*/ 260 h 303" name="T25"/>
                <a:gd fmla="*/ 59 w 314" name="T26"/>
                <a:gd fmla="*/ 272 h 303" name="T27"/>
                <a:gd fmla="*/ 67 w 314" name="T28"/>
                <a:gd fmla="*/ 296 h 303" name="T29"/>
                <a:gd fmla="*/ 72 w 314" name="T30"/>
                <a:gd fmla="*/ 303 h 303" name="T31"/>
                <a:gd fmla="*/ 75 w 314" name="T32"/>
                <a:gd fmla="*/ 303 h 303" name="T33"/>
                <a:gd fmla="*/ 80 w 314" name="T34"/>
                <a:gd fmla="*/ 301 h 303" name="T35"/>
                <a:gd fmla="*/ 101 w 314" name="T36"/>
                <a:gd fmla="*/ 285 h 303" name="T37"/>
                <a:gd fmla="*/ 111 w 314" name="T38"/>
                <a:gd fmla="*/ 279 h 303" name="T39"/>
                <a:gd fmla="*/ 114 w 314" name="T40"/>
                <a:gd fmla="*/ 275 h 303" name="T41"/>
                <a:gd fmla="*/ 192 w 314" name="T42"/>
                <a:gd fmla="*/ 140 h 303" name="T43"/>
                <a:gd fmla="*/ 310 w 314" name="T44"/>
                <a:gd fmla="*/ 27 h 303" name="T45"/>
                <a:gd fmla="*/ 312 w 314" name="T46"/>
                <a:gd fmla="*/ 16 h 303" name="T4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b="b" l="0" r="r" t="0"/>
              <a:pathLst>
                <a:path h="303" w="314">
                  <a:moveTo>
                    <a:pt x="312" y="16"/>
                  </a:moveTo>
                  <a:cubicBezTo>
                    <a:pt x="306" y="5"/>
                    <a:pt x="306" y="5"/>
                    <a:pt x="306" y="5"/>
                  </a:cubicBezTo>
                  <a:cubicBezTo>
                    <a:pt x="305" y="3"/>
                    <a:pt x="303" y="2"/>
                    <a:pt x="301" y="1"/>
                  </a:cubicBezTo>
                  <a:cubicBezTo>
                    <a:pt x="299" y="0"/>
                    <a:pt x="296" y="1"/>
                    <a:pt x="295" y="2"/>
                  </a:cubicBezTo>
                  <a:cubicBezTo>
                    <a:pt x="253" y="27"/>
                    <a:pt x="213" y="59"/>
                    <a:pt x="176" y="99"/>
                  </a:cubicBezTo>
                  <a:cubicBezTo>
                    <a:pt x="143" y="134"/>
                    <a:pt x="114" y="174"/>
                    <a:pt x="89" y="215"/>
                  </a:cubicBezTo>
                  <a:cubicBezTo>
                    <a:pt x="87" y="212"/>
                    <a:pt x="87" y="212"/>
                    <a:pt x="87" y="212"/>
                  </a:cubicBezTo>
                  <a:cubicBezTo>
                    <a:pt x="71" y="175"/>
                    <a:pt x="56" y="158"/>
                    <a:pt x="40" y="158"/>
                  </a:cubicBezTo>
                  <a:cubicBezTo>
                    <a:pt x="29" y="158"/>
                    <a:pt x="17" y="164"/>
                    <a:pt x="4" y="177"/>
                  </a:cubicBezTo>
                  <a:cubicBezTo>
                    <a:pt x="1" y="179"/>
                    <a:pt x="0" y="182"/>
                    <a:pt x="1" y="185"/>
                  </a:cubicBezTo>
                  <a:cubicBezTo>
                    <a:pt x="2" y="188"/>
                    <a:pt x="5" y="190"/>
                    <a:pt x="8" y="190"/>
                  </a:cubicBezTo>
                  <a:cubicBezTo>
                    <a:pt x="15" y="191"/>
                    <a:pt x="21" y="196"/>
                    <a:pt x="27" y="205"/>
                  </a:cubicBezTo>
                  <a:cubicBezTo>
                    <a:pt x="34" y="215"/>
                    <a:pt x="43" y="233"/>
                    <a:pt x="54" y="260"/>
                  </a:cubicBezTo>
                  <a:cubicBezTo>
                    <a:pt x="59" y="272"/>
                    <a:pt x="59" y="272"/>
                    <a:pt x="59" y="272"/>
                  </a:cubicBezTo>
                  <a:cubicBezTo>
                    <a:pt x="64" y="284"/>
                    <a:pt x="66" y="292"/>
                    <a:pt x="67" y="296"/>
                  </a:cubicBezTo>
                  <a:cubicBezTo>
                    <a:pt x="68" y="299"/>
                    <a:pt x="70" y="302"/>
                    <a:pt x="72" y="303"/>
                  </a:cubicBezTo>
                  <a:cubicBezTo>
                    <a:pt x="73" y="303"/>
                    <a:pt x="74" y="303"/>
                    <a:pt x="75" y="303"/>
                  </a:cubicBezTo>
                  <a:cubicBezTo>
                    <a:pt x="77" y="303"/>
                    <a:pt x="79" y="302"/>
                    <a:pt x="80" y="301"/>
                  </a:cubicBezTo>
                  <a:cubicBezTo>
                    <a:pt x="86" y="296"/>
                    <a:pt x="93" y="291"/>
                    <a:pt x="101" y="285"/>
                  </a:cubicBezTo>
                  <a:cubicBezTo>
                    <a:pt x="111" y="279"/>
                    <a:pt x="111" y="279"/>
                    <a:pt x="111" y="279"/>
                  </a:cubicBezTo>
                  <a:cubicBezTo>
                    <a:pt x="112" y="278"/>
                    <a:pt x="113" y="277"/>
                    <a:pt x="114" y="275"/>
                  </a:cubicBezTo>
                  <a:cubicBezTo>
                    <a:pt x="130" y="231"/>
                    <a:pt x="156" y="186"/>
                    <a:pt x="192" y="140"/>
                  </a:cubicBezTo>
                  <a:cubicBezTo>
                    <a:pt x="228" y="95"/>
                    <a:pt x="268" y="57"/>
                    <a:pt x="310" y="27"/>
                  </a:cubicBezTo>
                  <a:cubicBezTo>
                    <a:pt x="313" y="24"/>
                    <a:pt x="314" y="20"/>
                    <a:pt x="312" y="16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2199" name="wow sticker"/>
          <p:cNvGrpSpPr/>
          <p:nvPr/>
        </p:nvGrpSpPr>
        <p:grpSpPr>
          <a:xfrm>
            <a:off x="7082727" y="300645"/>
            <a:ext cx="1566863" cy="1568450"/>
            <a:chOff x="5584826" y="247650"/>
            <a:chExt cx="1566863" cy="1568450"/>
          </a:xfrm>
          <a:effectLst>
            <a:outerShdw algn="tl" blurRad="50800" dir="2700000" dist="38100" rotWithShape="0">
              <a:prstClr val="black">
                <a:alpha val="40000"/>
              </a:prstClr>
            </a:outerShdw>
          </a:effectLst>
        </p:grpSpPr>
        <p:sp>
          <p:nvSpPr>
            <p:cNvPr id="2050" name="Oval 33"/>
            <p:cNvSpPr>
              <a:spLocks noChangeArrowheads="1"/>
            </p:cNvSpPr>
            <p:nvPr/>
          </p:nvSpPr>
          <p:spPr bwMode="auto">
            <a:xfrm>
              <a:off x="5616576" y="279400"/>
              <a:ext cx="1503363" cy="1504950"/>
            </a:xfrm>
            <a:prstGeom prst="ellipse">
              <a:avLst/>
            </a:prstGeom>
            <a:solidFill>
              <a:schemeClr val="accent4">
                <a:lumMod val="75000"/>
              </a:schemeClr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51" name="Freeform 34"/>
            <p:cNvSpPr/>
            <p:nvPr/>
          </p:nvSpPr>
          <p:spPr bwMode="auto">
            <a:xfrm>
              <a:off x="6423026" y="279400"/>
              <a:ext cx="127000" cy="1501775"/>
            </a:xfrm>
            <a:custGeom>
              <a:gdLst>
                <a:gd fmla="*/ 0 w 40" name="T0"/>
                <a:gd fmla="*/ 0 h 473" name="T1"/>
                <a:gd fmla="*/ 0 w 40" name="T2"/>
                <a:gd fmla="*/ 473 h 473" name="T3"/>
                <a:gd fmla="*/ 40 w 40" name="T4"/>
                <a:gd fmla="*/ 467 h 473" name="T5"/>
                <a:gd fmla="*/ 40 w 40" name="T6"/>
                <a:gd fmla="*/ 6 h 473" name="T7"/>
                <a:gd fmla="*/ 0 w 40" name="T8"/>
                <a:gd fmla="*/ 0 h 473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472" w="40">
                  <a:moveTo>
                    <a:pt x="0" y="0"/>
                  </a:moveTo>
                  <a:cubicBezTo>
                    <a:pt x="0" y="473"/>
                    <a:pt x="0" y="473"/>
                    <a:pt x="0" y="473"/>
                  </a:cubicBezTo>
                  <a:cubicBezTo>
                    <a:pt x="14" y="472"/>
                    <a:pt x="27" y="470"/>
                    <a:pt x="40" y="467"/>
                  </a:cubicBezTo>
                  <a:cubicBezTo>
                    <a:pt x="40" y="6"/>
                    <a:pt x="40" y="6"/>
                    <a:pt x="40" y="6"/>
                  </a:cubicBezTo>
                  <a:cubicBezTo>
                    <a:pt x="27" y="3"/>
                    <a:pt x="14" y="1"/>
                    <a:pt x="0" y="0"/>
                  </a:cubicBezTo>
                  <a:close/>
                </a:path>
              </a:pathLst>
            </a:custGeom>
            <a:solidFill>
              <a:schemeClr val="accent4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52" name="Freeform 35"/>
            <p:cNvSpPr/>
            <p:nvPr/>
          </p:nvSpPr>
          <p:spPr bwMode="auto">
            <a:xfrm>
              <a:off x="6191251" y="279400"/>
              <a:ext cx="127000" cy="1501775"/>
            </a:xfrm>
            <a:custGeom>
              <a:gdLst>
                <a:gd fmla="*/ 0 w 40" name="T0"/>
                <a:gd fmla="*/ 7 h 473" name="T1"/>
                <a:gd fmla="*/ 0 w 40" name="T2"/>
                <a:gd fmla="*/ 467 h 473" name="T3"/>
                <a:gd fmla="*/ 40 w 40" name="T4"/>
                <a:gd fmla="*/ 473 h 473" name="T5"/>
                <a:gd fmla="*/ 40 w 40" name="T6"/>
                <a:gd fmla="*/ 0 h 473" name="T7"/>
                <a:gd fmla="*/ 0 w 40" name="T8"/>
                <a:gd fmla="*/ 7 h 473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472" w="40">
                  <a:moveTo>
                    <a:pt x="0" y="7"/>
                  </a:moveTo>
                  <a:cubicBezTo>
                    <a:pt x="0" y="467"/>
                    <a:pt x="0" y="467"/>
                    <a:pt x="0" y="467"/>
                  </a:cubicBezTo>
                  <a:cubicBezTo>
                    <a:pt x="13" y="470"/>
                    <a:pt x="26" y="472"/>
                    <a:pt x="40" y="473"/>
                  </a:cubicBezTo>
                  <a:cubicBezTo>
                    <a:pt x="40" y="0"/>
                    <a:pt x="40" y="0"/>
                    <a:pt x="40" y="0"/>
                  </a:cubicBezTo>
                  <a:cubicBezTo>
                    <a:pt x="26" y="1"/>
                    <a:pt x="13" y="3"/>
                    <a:pt x="0" y="7"/>
                  </a:cubicBezTo>
                  <a:close/>
                </a:path>
              </a:pathLst>
            </a:custGeom>
            <a:solidFill>
              <a:schemeClr val="accent4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53" name="Freeform 36"/>
            <p:cNvSpPr/>
            <p:nvPr/>
          </p:nvSpPr>
          <p:spPr bwMode="auto">
            <a:xfrm>
              <a:off x="5969001" y="330200"/>
              <a:ext cx="127000" cy="1400175"/>
            </a:xfrm>
            <a:custGeom>
              <a:gdLst>
                <a:gd fmla="*/ 0 w 40" name="T0"/>
                <a:gd fmla="*/ 20 h 441" name="T1"/>
                <a:gd fmla="*/ 0 w 40" name="T2"/>
                <a:gd fmla="*/ 421 h 441" name="T3"/>
                <a:gd fmla="*/ 40 w 40" name="T4"/>
                <a:gd fmla="*/ 441 h 441" name="T5"/>
                <a:gd fmla="*/ 40 w 40" name="T6"/>
                <a:gd fmla="*/ 0 h 441" name="T7"/>
                <a:gd fmla="*/ 0 w 40" name="T8"/>
                <a:gd fmla="*/ 20 h 441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441" w="40">
                  <a:moveTo>
                    <a:pt x="0" y="20"/>
                  </a:moveTo>
                  <a:cubicBezTo>
                    <a:pt x="0" y="421"/>
                    <a:pt x="0" y="421"/>
                    <a:pt x="0" y="421"/>
                  </a:cubicBezTo>
                  <a:cubicBezTo>
                    <a:pt x="13" y="429"/>
                    <a:pt x="26" y="436"/>
                    <a:pt x="40" y="441"/>
                  </a:cubicBezTo>
                  <a:cubicBezTo>
                    <a:pt x="40" y="0"/>
                    <a:pt x="40" y="0"/>
                    <a:pt x="40" y="0"/>
                  </a:cubicBezTo>
                  <a:cubicBezTo>
                    <a:pt x="26" y="5"/>
                    <a:pt x="13" y="12"/>
                    <a:pt x="0" y="20"/>
                  </a:cubicBezTo>
                  <a:close/>
                </a:path>
              </a:pathLst>
            </a:custGeom>
            <a:solidFill>
              <a:schemeClr val="accent4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54" name="Freeform 37"/>
            <p:cNvSpPr/>
            <p:nvPr/>
          </p:nvSpPr>
          <p:spPr bwMode="auto">
            <a:xfrm>
              <a:off x="5734051" y="476250"/>
              <a:ext cx="127000" cy="1108075"/>
            </a:xfrm>
            <a:custGeom>
              <a:gdLst>
                <a:gd fmla="*/ 0 w 40" name="T0"/>
                <a:gd fmla="*/ 48 h 349" name="T1"/>
                <a:gd fmla="*/ 0 w 40" name="T2"/>
                <a:gd fmla="*/ 301 h 349" name="T3"/>
                <a:gd fmla="*/ 40 w 40" name="T4"/>
                <a:gd fmla="*/ 349 h 349" name="T5"/>
                <a:gd fmla="*/ 40 w 40" name="T6"/>
                <a:gd fmla="*/ 0 h 349" name="T7"/>
                <a:gd fmla="*/ 0 w 40" name="T8"/>
                <a:gd fmla="*/ 48 h 349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349" w="40">
                  <a:moveTo>
                    <a:pt x="0" y="48"/>
                  </a:moveTo>
                  <a:cubicBezTo>
                    <a:pt x="0" y="301"/>
                    <a:pt x="0" y="301"/>
                    <a:pt x="0" y="301"/>
                  </a:cubicBezTo>
                  <a:cubicBezTo>
                    <a:pt x="11" y="319"/>
                    <a:pt x="25" y="335"/>
                    <a:pt x="40" y="349"/>
                  </a:cubicBezTo>
                  <a:cubicBezTo>
                    <a:pt x="40" y="0"/>
                    <a:pt x="40" y="0"/>
                    <a:pt x="40" y="0"/>
                  </a:cubicBezTo>
                  <a:cubicBezTo>
                    <a:pt x="25" y="14"/>
                    <a:pt x="11" y="31"/>
                    <a:pt x="0" y="48"/>
                  </a:cubicBezTo>
                  <a:close/>
                </a:path>
              </a:pathLst>
            </a:custGeom>
            <a:solidFill>
              <a:schemeClr val="accent4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55" name="Freeform 38"/>
            <p:cNvSpPr/>
            <p:nvPr/>
          </p:nvSpPr>
          <p:spPr bwMode="auto">
            <a:xfrm>
              <a:off x="6642101" y="330200"/>
              <a:ext cx="127000" cy="1403350"/>
            </a:xfrm>
            <a:custGeom>
              <a:gdLst>
                <a:gd fmla="*/ 0 w 40" name="T0"/>
                <a:gd fmla="*/ 0 h 442" name="T1"/>
                <a:gd fmla="*/ 0 w 40" name="T2"/>
                <a:gd fmla="*/ 442 h 442" name="T3"/>
                <a:gd fmla="*/ 40 w 40" name="T4"/>
                <a:gd fmla="*/ 421 h 442" name="T5"/>
                <a:gd fmla="*/ 40 w 40" name="T6"/>
                <a:gd fmla="*/ 20 h 442" name="T7"/>
                <a:gd fmla="*/ 0 w 40" name="T8"/>
                <a:gd fmla="*/ 0 h 442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442" w="40">
                  <a:moveTo>
                    <a:pt x="0" y="0"/>
                  </a:moveTo>
                  <a:cubicBezTo>
                    <a:pt x="0" y="442"/>
                    <a:pt x="0" y="442"/>
                    <a:pt x="0" y="442"/>
                  </a:cubicBezTo>
                  <a:cubicBezTo>
                    <a:pt x="14" y="436"/>
                    <a:pt x="28" y="429"/>
                    <a:pt x="40" y="421"/>
                  </a:cubicBezTo>
                  <a:cubicBezTo>
                    <a:pt x="40" y="20"/>
                    <a:pt x="40" y="20"/>
                    <a:pt x="40" y="20"/>
                  </a:cubicBezTo>
                  <a:cubicBezTo>
                    <a:pt x="28" y="12"/>
                    <a:pt x="14" y="5"/>
                    <a:pt x="0" y="0"/>
                  </a:cubicBezTo>
                  <a:close/>
                </a:path>
              </a:pathLst>
            </a:custGeom>
            <a:solidFill>
              <a:schemeClr val="accent4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56" name="Freeform 39"/>
            <p:cNvSpPr/>
            <p:nvPr/>
          </p:nvSpPr>
          <p:spPr bwMode="auto">
            <a:xfrm>
              <a:off x="6878638" y="476250"/>
              <a:ext cx="127000" cy="1108075"/>
            </a:xfrm>
            <a:custGeom>
              <a:gdLst>
                <a:gd fmla="*/ 40 w 40" name="T0"/>
                <a:gd fmla="*/ 301 h 349" name="T1"/>
                <a:gd fmla="*/ 40 w 40" name="T2"/>
                <a:gd fmla="*/ 48 h 349" name="T3"/>
                <a:gd fmla="*/ 0 w 40" name="T4"/>
                <a:gd fmla="*/ 0 h 349" name="T5"/>
                <a:gd fmla="*/ 0 w 40" name="T6"/>
                <a:gd fmla="*/ 349 h 349" name="T7"/>
                <a:gd fmla="*/ 40 w 40" name="T8"/>
                <a:gd fmla="*/ 301 h 349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349" w="40">
                  <a:moveTo>
                    <a:pt x="40" y="301"/>
                  </a:moveTo>
                  <a:cubicBezTo>
                    <a:pt x="40" y="48"/>
                    <a:pt x="40" y="48"/>
                    <a:pt x="40" y="48"/>
                  </a:cubicBezTo>
                  <a:cubicBezTo>
                    <a:pt x="29" y="31"/>
                    <a:pt x="15" y="14"/>
                    <a:pt x="0" y="0"/>
                  </a:cubicBezTo>
                  <a:cubicBezTo>
                    <a:pt x="0" y="349"/>
                    <a:pt x="0" y="349"/>
                    <a:pt x="0" y="349"/>
                  </a:cubicBezTo>
                  <a:cubicBezTo>
                    <a:pt x="15" y="335"/>
                    <a:pt x="29" y="319"/>
                    <a:pt x="40" y="301"/>
                  </a:cubicBezTo>
                  <a:close/>
                </a:path>
              </a:pathLst>
            </a:custGeom>
            <a:solidFill>
              <a:schemeClr val="accent4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57" name="Freeform 40"/>
            <p:cNvSpPr>
              <a:spLocks noEditPoints="1"/>
            </p:cNvSpPr>
            <p:nvPr/>
          </p:nvSpPr>
          <p:spPr bwMode="auto">
            <a:xfrm>
              <a:off x="5584826" y="247650"/>
              <a:ext cx="1566863" cy="1568450"/>
            </a:xfrm>
            <a:custGeom>
              <a:gdLst>
                <a:gd fmla="*/ 247 w 494" name="T0"/>
                <a:gd fmla="*/ 494 h 494" name="T1"/>
                <a:gd fmla="*/ 0 w 494" name="T2"/>
                <a:gd fmla="*/ 247 h 494" name="T3"/>
                <a:gd fmla="*/ 247 w 494" name="T4"/>
                <a:gd fmla="*/ 0 h 494" name="T5"/>
                <a:gd fmla="*/ 494 w 494" name="T6"/>
                <a:gd fmla="*/ 247 h 494" name="T7"/>
                <a:gd fmla="*/ 247 w 494" name="T8"/>
                <a:gd fmla="*/ 494 h 494" name="T9"/>
                <a:gd fmla="*/ 247 w 494" name="T10"/>
                <a:gd fmla="*/ 20 h 494" name="T11"/>
                <a:gd fmla="*/ 20 w 494" name="T12"/>
                <a:gd fmla="*/ 247 h 494" name="T13"/>
                <a:gd fmla="*/ 247 w 494" name="T14"/>
                <a:gd fmla="*/ 474 h 494" name="T15"/>
                <a:gd fmla="*/ 474 w 494" name="T16"/>
                <a:gd fmla="*/ 247 h 494" name="T17"/>
                <a:gd fmla="*/ 247 w 494" name="T18"/>
                <a:gd fmla="*/ 20 h 494" name="T1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b="b" l="0" r="r" t="0"/>
              <a:pathLst>
                <a:path h="492" w="492">
                  <a:moveTo>
                    <a:pt x="247" y="494"/>
                  </a:moveTo>
                  <a:cubicBezTo>
                    <a:pt x="111" y="494"/>
                    <a:pt x="0" y="383"/>
                    <a:pt x="0" y="247"/>
                  </a:cubicBezTo>
                  <a:cubicBezTo>
                    <a:pt x="0" y="110"/>
                    <a:pt x="111" y="0"/>
                    <a:pt x="247" y="0"/>
                  </a:cubicBezTo>
                  <a:cubicBezTo>
                    <a:pt x="384" y="0"/>
                    <a:pt x="494" y="110"/>
                    <a:pt x="494" y="247"/>
                  </a:cubicBezTo>
                  <a:cubicBezTo>
                    <a:pt x="494" y="383"/>
                    <a:pt x="384" y="494"/>
                    <a:pt x="247" y="494"/>
                  </a:cubicBezTo>
                  <a:close/>
                  <a:moveTo>
                    <a:pt x="247" y="20"/>
                  </a:moveTo>
                  <a:cubicBezTo>
                    <a:pt x="122" y="20"/>
                    <a:pt x="20" y="121"/>
                    <a:pt x="20" y="247"/>
                  </a:cubicBezTo>
                  <a:cubicBezTo>
                    <a:pt x="20" y="372"/>
                    <a:pt x="122" y="474"/>
                    <a:pt x="247" y="474"/>
                  </a:cubicBezTo>
                  <a:cubicBezTo>
                    <a:pt x="373" y="474"/>
                    <a:pt x="474" y="372"/>
                    <a:pt x="474" y="247"/>
                  </a:cubicBezTo>
                  <a:cubicBezTo>
                    <a:pt x="474" y="121"/>
                    <a:pt x="373" y="20"/>
                    <a:pt x="247" y="2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5" name="Freeform 46"/>
            <p:cNvSpPr>
              <a:spLocks noEditPoints="1"/>
            </p:cNvSpPr>
            <p:nvPr/>
          </p:nvSpPr>
          <p:spPr bwMode="auto">
            <a:xfrm>
              <a:off x="5718970" y="382588"/>
              <a:ext cx="1298575" cy="1298575"/>
            </a:xfrm>
            <a:custGeom>
              <a:gdLst>
                <a:gd fmla="*/ 181 w 409" name="T0"/>
                <a:gd fmla="*/ 405 h 409" name="T1"/>
                <a:gd fmla="*/ 205 w 409" name="T2"/>
                <a:gd fmla="*/ 409 h 409" name="T3"/>
                <a:gd fmla="*/ 256 w 409" name="T4"/>
                <a:gd fmla="*/ 396 h 409" name="T5"/>
                <a:gd fmla="*/ 237 w 409" name="T6"/>
                <a:gd fmla="*/ 407 h 409" name="T7"/>
                <a:gd fmla="*/ 130 w 409" name="T8"/>
                <a:gd fmla="*/ 392 h 409" name="T9"/>
                <a:gd fmla="*/ 153 w 409" name="T10"/>
                <a:gd fmla="*/ 403 h 409" name="T11"/>
                <a:gd fmla="*/ 304 w 409" name="T12"/>
                <a:gd fmla="*/ 376 h 409" name="T13"/>
                <a:gd fmla="*/ 287 w 409" name="T14"/>
                <a:gd fmla="*/ 392 h 409" name="T15"/>
                <a:gd fmla="*/ 84 w 409" name="T16"/>
                <a:gd fmla="*/ 366 h 409" name="T17"/>
                <a:gd fmla="*/ 104 w 409" name="T18"/>
                <a:gd fmla="*/ 383 h 409" name="T19"/>
                <a:gd fmla="*/ 345 w 409" name="T20"/>
                <a:gd fmla="*/ 345 h 409" name="T21"/>
                <a:gd fmla="*/ 332 w 409" name="T22"/>
                <a:gd fmla="*/ 364 h 409" name="T23"/>
                <a:gd fmla="*/ 46 w 409" name="T24"/>
                <a:gd fmla="*/ 330 h 409" name="T25"/>
                <a:gd fmla="*/ 62 w 409" name="T26"/>
                <a:gd fmla="*/ 351 h 409" name="T27"/>
                <a:gd fmla="*/ 376 w 409" name="T28"/>
                <a:gd fmla="*/ 304 h 409" name="T29"/>
                <a:gd fmla="*/ 368 w 409" name="T30"/>
                <a:gd fmla="*/ 326 h 409" name="T31"/>
                <a:gd fmla="*/ 19 w 409" name="T32"/>
                <a:gd fmla="*/ 285 h 409" name="T33"/>
                <a:gd fmla="*/ 30 w 409" name="T34"/>
                <a:gd fmla="*/ 309 h 409" name="T35"/>
                <a:gd fmla="*/ 396 w 409" name="T36"/>
                <a:gd fmla="*/ 256 h 409" name="T37"/>
                <a:gd fmla="*/ 393 w 409" name="T38"/>
                <a:gd fmla="*/ 279 h 409" name="T39"/>
                <a:gd fmla="*/ 5 w 409" name="T40"/>
                <a:gd fmla="*/ 234 h 409" name="T41"/>
                <a:gd fmla="*/ 10 w 409" name="T42"/>
                <a:gd fmla="*/ 261 h 409" name="T43"/>
                <a:gd fmla="*/ 403 w 409" name="T44"/>
                <a:gd fmla="*/ 205 h 409" name="T45"/>
                <a:gd fmla="*/ 409 w 409" name="T46"/>
                <a:gd fmla="*/ 204 h 409" name="T47"/>
                <a:gd fmla="*/ 3 w 409" name="T48"/>
                <a:gd fmla="*/ 208 h 409" name="T49"/>
                <a:gd fmla="*/ 4 w 409" name="T50"/>
                <a:gd fmla="*/ 181 h 409" name="T51"/>
                <a:gd fmla="*/ 3 w 409" name="T52"/>
                <a:gd fmla="*/ 208 h 409" name="T53"/>
                <a:gd fmla="*/ 398 w 409" name="T54"/>
                <a:gd fmla="*/ 148 h 409" name="T55"/>
                <a:gd fmla="*/ 403 w 409" name="T56"/>
                <a:gd fmla="*/ 175 h 409" name="T57"/>
                <a:gd fmla="*/ 13 w 409" name="T58"/>
                <a:gd fmla="*/ 132 h 409" name="T59"/>
                <a:gd fmla="*/ 10 w 409" name="T60"/>
                <a:gd fmla="*/ 156 h 409" name="T61"/>
                <a:gd fmla="*/ 377 w 409" name="T62"/>
                <a:gd fmla="*/ 100 h 409" name="T63"/>
                <a:gd fmla="*/ 388 w 409" name="T64"/>
                <a:gd fmla="*/ 125 h 409" name="T65"/>
                <a:gd fmla="*/ 38 w 409" name="T66"/>
                <a:gd fmla="*/ 85 h 409" name="T67"/>
                <a:gd fmla="*/ 30 w 409" name="T68"/>
                <a:gd fmla="*/ 108 h 409" name="T69"/>
                <a:gd fmla="*/ 344 w 409" name="T70"/>
                <a:gd fmla="*/ 59 h 409" name="T71"/>
                <a:gd fmla="*/ 360 w 409" name="T72"/>
                <a:gd fmla="*/ 80 h 409" name="T73"/>
                <a:gd fmla="*/ 74 w 409" name="T74"/>
                <a:gd fmla="*/ 46 h 409" name="T75"/>
                <a:gd fmla="*/ 62 w 409" name="T76"/>
                <a:gd fmla="*/ 66 h 409" name="T77"/>
                <a:gd fmla="*/ 302 w 409" name="T78"/>
                <a:gd fmla="*/ 28 h 409" name="T79"/>
                <a:gd fmla="*/ 322 w 409" name="T80"/>
                <a:gd fmla="*/ 44 h 409" name="T81"/>
                <a:gd fmla="*/ 120 w 409" name="T82"/>
                <a:gd fmla="*/ 18 h 409" name="T83"/>
                <a:gd fmla="*/ 103 w 409" name="T84"/>
                <a:gd fmla="*/ 34 h 409" name="T85"/>
                <a:gd fmla="*/ 253 w 409" name="T86"/>
                <a:gd fmla="*/ 9 h 409" name="T87"/>
                <a:gd fmla="*/ 275 w 409" name="T88"/>
                <a:gd fmla="*/ 19 h 409" name="T89"/>
                <a:gd fmla="*/ 171 w 409" name="T90"/>
                <a:gd fmla="*/ 2 h 409" name="T91"/>
                <a:gd fmla="*/ 152 w 409" name="T92"/>
                <a:gd fmla="*/ 14 h 409" name="T93"/>
                <a:gd fmla="*/ 204 w 409" name="T94"/>
                <a:gd fmla="*/ 7 h 409" name="T95"/>
                <a:gd fmla="*/ 224 w 409" name="T96"/>
                <a:gd fmla="*/ 1 h 409" name="T9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b="b" l="0" r="r" t="0"/>
              <a:pathLst>
                <a:path h="409" w="409">
                  <a:moveTo>
                    <a:pt x="205" y="409"/>
                  </a:moveTo>
                  <a:cubicBezTo>
                    <a:pt x="204" y="409"/>
                    <a:pt x="204" y="409"/>
                    <a:pt x="204" y="409"/>
                  </a:cubicBezTo>
                  <a:cubicBezTo>
                    <a:pt x="198" y="409"/>
                    <a:pt x="191" y="409"/>
                    <a:pt x="184" y="408"/>
                  </a:cubicBezTo>
                  <a:cubicBezTo>
                    <a:pt x="182" y="408"/>
                    <a:pt x="181" y="407"/>
                    <a:pt x="181" y="405"/>
                  </a:cubicBezTo>
                  <a:cubicBezTo>
                    <a:pt x="181" y="403"/>
                    <a:pt x="183" y="402"/>
                    <a:pt x="185" y="402"/>
                  </a:cubicBezTo>
                  <a:cubicBezTo>
                    <a:pt x="191" y="402"/>
                    <a:pt x="198" y="403"/>
                    <a:pt x="204" y="403"/>
                  </a:cubicBezTo>
                  <a:cubicBezTo>
                    <a:pt x="206" y="403"/>
                    <a:pt x="208" y="404"/>
                    <a:pt x="208" y="406"/>
                  </a:cubicBezTo>
                  <a:cubicBezTo>
                    <a:pt x="208" y="408"/>
                    <a:pt x="207" y="409"/>
                    <a:pt x="205" y="409"/>
                  </a:cubicBezTo>
                  <a:close/>
                  <a:moveTo>
                    <a:pt x="237" y="407"/>
                  </a:moveTo>
                  <a:cubicBezTo>
                    <a:pt x="235" y="407"/>
                    <a:pt x="234" y="406"/>
                    <a:pt x="234" y="404"/>
                  </a:cubicBezTo>
                  <a:cubicBezTo>
                    <a:pt x="233" y="402"/>
                    <a:pt x="235" y="400"/>
                    <a:pt x="236" y="400"/>
                  </a:cubicBezTo>
                  <a:cubicBezTo>
                    <a:pt x="243" y="399"/>
                    <a:pt x="250" y="398"/>
                    <a:pt x="256" y="396"/>
                  </a:cubicBezTo>
                  <a:cubicBezTo>
                    <a:pt x="258" y="395"/>
                    <a:pt x="260" y="397"/>
                    <a:pt x="260" y="398"/>
                  </a:cubicBezTo>
                  <a:cubicBezTo>
                    <a:pt x="261" y="400"/>
                    <a:pt x="259" y="402"/>
                    <a:pt x="258" y="402"/>
                  </a:cubicBezTo>
                  <a:cubicBezTo>
                    <a:pt x="251" y="404"/>
                    <a:pt x="244" y="406"/>
                    <a:pt x="238" y="407"/>
                  </a:cubicBezTo>
                  <a:cubicBezTo>
                    <a:pt x="237" y="407"/>
                    <a:pt x="237" y="407"/>
                    <a:pt x="237" y="407"/>
                  </a:cubicBezTo>
                  <a:close/>
                  <a:moveTo>
                    <a:pt x="153" y="403"/>
                  </a:moveTo>
                  <a:cubicBezTo>
                    <a:pt x="152" y="403"/>
                    <a:pt x="152" y="403"/>
                    <a:pt x="152" y="403"/>
                  </a:cubicBezTo>
                  <a:cubicBezTo>
                    <a:pt x="145" y="401"/>
                    <a:pt x="138" y="399"/>
                    <a:pt x="132" y="396"/>
                  </a:cubicBezTo>
                  <a:cubicBezTo>
                    <a:pt x="130" y="396"/>
                    <a:pt x="129" y="394"/>
                    <a:pt x="130" y="392"/>
                  </a:cubicBezTo>
                  <a:cubicBezTo>
                    <a:pt x="131" y="390"/>
                    <a:pt x="133" y="389"/>
                    <a:pt x="134" y="390"/>
                  </a:cubicBezTo>
                  <a:cubicBezTo>
                    <a:pt x="141" y="392"/>
                    <a:pt x="147" y="394"/>
                    <a:pt x="153" y="396"/>
                  </a:cubicBezTo>
                  <a:cubicBezTo>
                    <a:pt x="155" y="397"/>
                    <a:pt x="156" y="398"/>
                    <a:pt x="156" y="400"/>
                  </a:cubicBezTo>
                  <a:cubicBezTo>
                    <a:pt x="155" y="402"/>
                    <a:pt x="154" y="403"/>
                    <a:pt x="153" y="403"/>
                  </a:cubicBezTo>
                  <a:close/>
                  <a:moveTo>
                    <a:pt x="287" y="392"/>
                  </a:moveTo>
                  <a:cubicBezTo>
                    <a:pt x="286" y="392"/>
                    <a:pt x="285" y="391"/>
                    <a:pt x="284" y="390"/>
                  </a:cubicBezTo>
                  <a:cubicBezTo>
                    <a:pt x="283" y="388"/>
                    <a:pt x="284" y="386"/>
                    <a:pt x="286" y="385"/>
                  </a:cubicBezTo>
                  <a:cubicBezTo>
                    <a:pt x="292" y="382"/>
                    <a:pt x="298" y="379"/>
                    <a:pt x="304" y="376"/>
                  </a:cubicBezTo>
                  <a:cubicBezTo>
                    <a:pt x="305" y="375"/>
                    <a:pt x="307" y="376"/>
                    <a:pt x="308" y="377"/>
                  </a:cubicBezTo>
                  <a:cubicBezTo>
                    <a:pt x="309" y="379"/>
                    <a:pt x="309" y="381"/>
                    <a:pt x="307" y="382"/>
                  </a:cubicBezTo>
                  <a:cubicBezTo>
                    <a:pt x="301" y="385"/>
                    <a:pt x="295" y="389"/>
                    <a:pt x="289" y="391"/>
                  </a:cubicBezTo>
                  <a:cubicBezTo>
                    <a:pt x="288" y="392"/>
                    <a:pt x="288" y="392"/>
                    <a:pt x="287" y="392"/>
                  </a:cubicBezTo>
                  <a:close/>
                  <a:moveTo>
                    <a:pt x="104" y="383"/>
                  </a:moveTo>
                  <a:cubicBezTo>
                    <a:pt x="103" y="383"/>
                    <a:pt x="103" y="383"/>
                    <a:pt x="102" y="382"/>
                  </a:cubicBezTo>
                  <a:cubicBezTo>
                    <a:pt x="96" y="379"/>
                    <a:pt x="91" y="375"/>
                    <a:pt x="85" y="371"/>
                  </a:cubicBezTo>
                  <a:cubicBezTo>
                    <a:pt x="83" y="370"/>
                    <a:pt x="83" y="368"/>
                    <a:pt x="84" y="366"/>
                  </a:cubicBezTo>
                  <a:cubicBezTo>
                    <a:pt x="85" y="365"/>
                    <a:pt x="87" y="364"/>
                    <a:pt x="89" y="365"/>
                  </a:cubicBezTo>
                  <a:cubicBezTo>
                    <a:pt x="94" y="369"/>
                    <a:pt x="100" y="373"/>
                    <a:pt x="106" y="376"/>
                  </a:cubicBezTo>
                  <a:cubicBezTo>
                    <a:pt x="107" y="377"/>
                    <a:pt x="108" y="379"/>
                    <a:pt x="107" y="381"/>
                  </a:cubicBezTo>
                  <a:cubicBezTo>
                    <a:pt x="106" y="382"/>
                    <a:pt x="105" y="383"/>
                    <a:pt x="104" y="383"/>
                  </a:cubicBezTo>
                  <a:close/>
                  <a:moveTo>
                    <a:pt x="332" y="364"/>
                  </a:moveTo>
                  <a:cubicBezTo>
                    <a:pt x="331" y="364"/>
                    <a:pt x="330" y="364"/>
                    <a:pt x="329" y="363"/>
                  </a:cubicBezTo>
                  <a:cubicBezTo>
                    <a:pt x="328" y="361"/>
                    <a:pt x="328" y="359"/>
                    <a:pt x="330" y="358"/>
                  </a:cubicBezTo>
                  <a:cubicBezTo>
                    <a:pt x="335" y="354"/>
                    <a:pt x="340" y="349"/>
                    <a:pt x="345" y="345"/>
                  </a:cubicBezTo>
                  <a:cubicBezTo>
                    <a:pt x="346" y="343"/>
                    <a:pt x="348" y="343"/>
                    <a:pt x="349" y="345"/>
                  </a:cubicBezTo>
                  <a:cubicBezTo>
                    <a:pt x="351" y="346"/>
                    <a:pt x="351" y="348"/>
                    <a:pt x="349" y="349"/>
                  </a:cubicBezTo>
                  <a:cubicBezTo>
                    <a:pt x="345" y="354"/>
                    <a:pt x="339" y="359"/>
                    <a:pt x="334" y="363"/>
                  </a:cubicBezTo>
                  <a:cubicBezTo>
                    <a:pt x="333" y="364"/>
                    <a:pt x="333" y="364"/>
                    <a:pt x="332" y="364"/>
                  </a:cubicBezTo>
                  <a:close/>
                  <a:moveTo>
                    <a:pt x="62" y="351"/>
                  </a:moveTo>
                  <a:cubicBezTo>
                    <a:pt x="61" y="351"/>
                    <a:pt x="60" y="350"/>
                    <a:pt x="60" y="350"/>
                  </a:cubicBezTo>
                  <a:cubicBezTo>
                    <a:pt x="55" y="345"/>
                    <a:pt x="50" y="340"/>
                    <a:pt x="46" y="334"/>
                  </a:cubicBezTo>
                  <a:cubicBezTo>
                    <a:pt x="45" y="333"/>
                    <a:pt x="45" y="331"/>
                    <a:pt x="46" y="330"/>
                  </a:cubicBezTo>
                  <a:cubicBezTo>
                    <a:pt x="48" y="328"/>
                    <a:pt x="50" y="329"/>
                    <a:pt x="51" y="330"/>
                  </a:cubicBezTo>
                  <a:cubicBezTo>
                    <a:pt x="55" y="335"/>
                    <a:pt x="60" y="340"/>
                    <a:pt x="65" y="345"/>
                  </a:cubicBezTo>
                  <a:cubicBezTo>
                    <a:pt x="66" y="346"/>
                    <a:pt x="66" y="348"/>
                    <a:pt x="65" y="350"/>
                  </a:cubicBezTo>
                  <a:cubicBezTo>
                    <a:pt x="64" y="350"/>
                    <a:pt x="63" y="351"/>
                    <a:pt x="62" y="351"/>
                  </a:cubicBezTo>
                  <a:close/>
                  <a:moveTo>
                    <a:pt x="368" y="326"/>
                  </a:moveTo>
                  <a:cubicBezTo>
                    <a:pt x="367" y="326"/>
                    <a:pt x="367" y="326"/>
                    <a:pt x="366" y="325"/>
                  </a:cubicBezTo>
                  <a:cubicBezTo>
                    <a:pt x="364" y="324"/>
                    <a:pt x="364" y="322"/>
                    <a:pt x="365" y="320"/>
                  </a:cubicBezTo>
                  <a:cubicBezTo>
                    <a:pt x="369" y="315"/>
                    <a:pt x="373" y="309"/>
                    <a:pt x="376" y="304"/>
                  </a:cubicBezTo>
                  <a:cubicBezTo>
                    <a:pt x="377" y="302"/>
                    <a:pt x="379" y="301"/>
                    <a:pt x="381" y="302"/>
                  </a:cubicBezTo>
                  <a:cubicBezTo>
                    <a:pt x="382" y="303"/>
                    <a:pt x="383" y="305"/>
                    <a:pt x="382" y="307"/>
                  </a:cubicBezTo>
                  <a:cubicBezTo>
                    <a:pt x="379" y="313"/>
                    <a:pt x="375" y="319"/>
                    <a:pt x="371" y="324"/>
                  </a:cubicBezTo>
                  <a:cubicBezTo>
                    <a:pt x="370" y="325"/>
                    <a:pt x="369" y="326"/>
                    <a:pt x="368" y="326"/>
                  </a:cubicBezTo>
                  <a:close/>
                  <a:moveTo>
                    <a:pt x="30" y="309"/>
                  </a:moveTo>
                  <a:cubicBezTo>
                    <a:pt x="29" y="309"/>
                    <a:pt x="28" y="308"/>
                    <a:pt x="27" y="307"/>
                  </a:cubicBezTo>
                  <a:cubicBezTo>
                    <a:pt x="24" y="301"/>
                    <a:pt x="21" y="295"/>
                    <a:pt x="18" y="289"/>
                  </a:cubicBezTo>
                  <a:cubicBezTo>
                    <a:pt x="17" y="287"/>
                    <a:pt x="18" y="285"/>
                    <a:pt x="19" y="285"/>
                  </a:cubicBezTo>
                  <a:cubicBezTo>
                    <a:pt x="21" y="284"/>
                    <a:pt x="23" y="285"/>
                    <a:pt x="24" y="286"/>
                  </a:cubicBezTo>
                  <a:cubicBezTo>
                    <a:pt x="27" y="292"/>
                    <a:pt x="30" y="298"/>
                    <a:pt x="33" y="304"/>
                  </a:cubicBezTo>
                  <a:cubicBezTo>
                    <a:pt x="34" y="306"/>
                    <a:pt x="33" y="308"/>
                    <a:pt x="32" y="309"/>
                  </a:cubicBezTo>
                  <a:cubicBezTo>
                    <a:pt x="31" y="309"/>
                    <a:pt x="31" y="309"/>
                    <a:pt x="30" y="309"/>
                  </a:cubicBezTo>
                  <a:close/>
                  <a:moveTo>
                    <a:pt x="393" y="279"/>
                  </a:moveTo>
                  <a:cubicBezTo>
                    <a:pt x="392" y="279"/>
                    <a:pt x="392" y="279"/>
                    <a:pt x="392" y="279"/>
                  </a:cubicBezTo>
                  <a:cubicBezTo>
                    <a:pt x="390" y="279"/>
                    <a:pt x="389" y="277"/>
                    <a:pt x="390" y="275"/>
                  </a:cubicBezTo>
                  <a:cubicBezTo>
                    <a:pt x="392" y="269"/>
                    <a:pt x="394" y="262"/>
                    <a:pt x="396" y="256"/>
                  </a:cubicBezTo>
                  <a:cubicBezTo>
                    <a:pt x="396" y="254"/>
                    <a:pt x="398" y="253"/>
                    <a:pt x="400" y="253"/>
                  </a:cubicBezTo>
                  <a:cubicBezTo>
                    <a:pt x="402" y="254"/>
                    <a:pt x="403" y="256"/>
                    <a:pt x="402" y="258"/>
                  </a:cubicBezTo>
                  <a:cubicBezTo>
                    <a:pt x="401" y="264"/>
                    <a:pt x="398" y="271"/>
                    <a:pt x="396" y="277"/>
                  </a:cubicBezTo>
                  <a:cubicBezTo>
                    <a:pt x="396" y="279"/>
                    <a:pt x="394" y="279"/>
                    <a:pt x="393" y="279"/>
                  </a:cubicBezTo>
                  <a:close/>
                  <a:moveTo>
                    <a:pt x="10" y="261"/>
                  </a:moveTo>
                  <a:cubicBezTo>
                    <a:pt x="8" y="261"/>
                    <a:pt x="7" y="260"/>
                    <a:pt x="7" y="258"/>
                  </a:cubicBezTo>
                  <a:cubicBezTo>
                    <a:pt x="5" y="251"/>
                    <a:pt x="3" y="245"/>
                    <a:pt x="2" y="238"/>
                  </a:cubicBezTo>
                  <a:cubicBezTo>
                    <a:pt x="2" y="236"/>
                    <a:pt x="3" y="234"/>
                    <a:pt x="5" y="234"/>
                  </a:cubicBezTo>
                  <a:cubicBezTo>
                    <a:pt x="7" y="234"/>
                    <a:pt x="9" y="235"/>
                    <a:pt x="9" y="237"/>
                  </a:cubicBezTo>
                  <a:cubicBezTo>
                    <a:pt x="10" y="243"/>
                    <a:pt x="11" y="250"/>
                    <a:pt x="13" y="256"/>
                  </a:cubicBezTo>
                  <a:cubicBezTo>
                    <a:pt x="14" y="258"/>
                    <a:pt x="13" y="260"/>
                    <a:pt x="11" y="260"/>
                  </a:cubicBezTo>
                  <a:cubicBezTo>
                    <a:pt x="11" y="260"/>
                    <a:pt x="10" y="261"/>
                    <a:pt x="10" y="261"/>
                  </a:cubicBezTo>
                  <a:close/>
                  <a:moveTo>
                    <a:pt x="405" y="228"/>
                  </a:moveTo>
                  <a:cubicBezTo>
                    <a:pt x="405" y="228"/>
                    <a:pt x="405" y="228"/>
                    <a:pt x="405" y="228"/>
                  </a:cubicBezTo>
                  <a:cubicBezTo>
                    <a:pt x="403" y="228"/>
                    <a:pt x="401" y="226"/>
                    <a:pt x="402" y="225"/>
                  </a:cubicBezTo>
                  <a:cubicBezTo>
                    <a:pt x="402" y="218"/>
                    <a:pt x="403" y="211"/>
                    <a:pt x="403" y="205"/>
                  </a:cubicBezTo>
                  <a:cubicBezTo>
                    <a:pt x="403" y="204"/>
                    <a:pt x="403" y="204"/>
                    <a:pt x="403" y="204"/>
                  </a:cubicBezTo>
                  <a:cubicBezTo>
                    <a:pt x="402" y="202"/>
                    <a:pt x="404" y="200"/>
                    <a:pt x="406" y="200"/>
                  </a:cubicBezTo>
                  <a:cubicBezTo>
                    <a:pt x="406" y="200"/>
                    <a:pt x="406" y="200"/>
                    <a:pt x="406" y="200"/>
                  </a:cubicBezTo>
                  <a:cubicBezTo>
                    <a:pt x="408" y="200"/>
                    <a:pt x="409" y="202"/>
                    <a:pt x="409" y="204"/>
                  </a:cubicBezTo>
                  <a:cubicBezTo>
                    <a:pt x="409" y="205"/>
                    <a:pt x="409" y="205"/>
                    <a:pt x="409" y="205"/>
                  </a:cubicBezTo>
                  <a:cubicBezTo>
                    <a:pt x="409" y="211"/>
                    <a:pt x="409" y="218"/>
                    <a:pt x="408" y="225"/>
                  </a:cubicBezTo>
                  <a:cubicBezTo>
                    <a:pt x="408" y="227"/>
                    <a:pt x="407" y="228"/>
                    <a:pt x="405" y="228"/>
                  </a:cubicBezTo>
                  <a:close/>
                  <a:moveTo>
                    <a:pt x="3" y="208"/>
                  </a:moveTo>
                  <a:cubicBezTo>
                    <a:pt x="1" y="208"/>
                    <a:pt x="0" y="207"/>
                    <a:pt x="0" y="205"/>
                  </a:cubicBezTo>
                  <a:cubicBezTo>
                    <a:pt x="0" y="205"/>
                    <a:pt x="0" y="205"/>
                    <a:pt x="0" y="205"/>
                  </a:cubicBezTo>
                  <a:cubicBezTo>
                    <a:pt x="0" y="198"/>
                    <a:pt x="0" y="191"/>
                    <a:pt x="1" y="184"/>
                  </a:cubicBezTo>
                  <a:cubicBezTo>
                    <a:pt x="1" y="183"/>
                    <a:pt x="2" y="181"/>
                    <a:pt x="4" y="181"/>
                  </a:cubicBezTo>
                  <a:cubicBezTo>
                    <a:pt x="6" y="182"/>
                    <a:pt x="8" y="183"/>
                    <a:pt x="7" y="185"/>
                  </a:cubicBezTo>
                  <a:cubicBezTo>
                    <a:pt x="7" y="192"/>
                    <a:pt x="6" y="198"/>
                    <a:pt x="6" y="205"/>
                  </a:cubicBezTo>
                  <a:cubicBezTo>
                    <a:pt x="6" y="205"/>
                    <a:pt x="6" y="205"/>
                    <a:pt x="6" y="205"/>
                  </a:cubicBezTo>
                  <a:cubicBezTo>
                    <a:pt x="6" y="207"/>
                    <a:pt x="5" y="208"/>
                    <a:pt x="3" y="208"/>
                  </a:cubicBezTo>
                  <a:close/>
                  <a:moveTo>
                    <a:pt x="403" y="175"/>
                  </a:moveTo>
                  <a:cubicBezTo>
                    <a:pt x="402" y="175"/>
                    <a:pt x="400" y="174"/>
                    <a:pt x="400" y="172"/>
                  </a:cubicBezTo>
                  <a:cubicBezTo>
                    <a:pt x="399" y="166"/>
                    <a:pt x="397" y="159"/>
                    <a:pt x="396" y="153"/>
                  </a:cubicBezTo>
                  <a:cubicBezTo>
                    <a:pt x="395" y="151"/>
                    <a:pt x="396" y="149"/>
                    <a:pt x="398" y="148"/>
                  </a:cubicBezTo>
                  <a:cubicBezTo>
                    <a:pt x="400" y="148"/>
                    <a:pt x="402" y="149"/>
                    <a:pt x="402" y="151"/>
                  </a:cubicBezTo>
                  <a:cubicBezTo>
                    <a:pt x="404" y="157"/>
                    <a:pt x="405" y="164"/>
                    <a:pt x="407" y="171"/>
                  </a:cubicBezTo>
                  <a:cubicBezTo>
                    <a:pt x="407" y="173"/>
                    <a:pt x="406" y="175"/>
                    <a:pt x="404" y="175"/>
                  </a:cubicBezTo>
                  <a:cubicBezTo>
                    <a:pt x="404" y="175"/>
                    <a:pt x="403" y="175"/>
                    <a:pt x="403" y="175"/>
                  </a:cubicBezTo>
                  <a:close/>
                  <a:moveTo>
                    <a:pt x="10" y="156"/>
                  </a:moveTo>
                  <a:cubicBezTo>
                    <a:pt x="9" y="156"/>
                    <a:pt x="9" y="156"/>
                    <a:pt x="9" y="156"/>
                  </a:cubicBezTo>
                  <a:cubicBezTo>
                    <a:pt x="7" y="156"/>
                    <a:pt x="6" y="154"/>
                    <a:pt x="6" y="152"/>
                  </a:cubicBezTo>
                  <a:cubicBezTo>
                    <a:pt x="8" y="145"/>
                    <a:pt x="10" y="139"/>
                    <a:pt x="13" y="132"/>
                  </a:cubicBezTo>
                  <a:cubicBezTo>
                    <a:pt x="13" y="131"/>
                    <a:pt x="15" y="130"/>
                    <a:pt x="17" y="130"/>
                  </a:cubicBezTo>
                  <a:cubicBezTo>
                    <a:pt x="19" y="131"/>
                    <a:pt x="20" y="133"/>
                    <a:pt x="19" y="135"/>
                  </a:cubicBezTo>
                  <a:cubicBezTo>
                    <a:pt x="17" y="141"/>
                    <a:pt x="15" y="147"/>
                    <a:pt x="13" y="154"/>
                  </a:cubicBezTo>
                  <a:cubicBezTo>
                    <a:pt x="13" y="155"/>
                    <a:pt x="11" y="156"/>
                    <a:pt x="10" y="156"/>
                  </a:cubicBezTo>
                  <a:close/>
                  <a:moveTo>
                    <a:pt x="388" y="125"/>
                  </a:moveTo>
                  <a:cubicBezTo>
                    <a:pt x="387" y="125"/>
                    <a:pt x="385" y="124"/>
                    <a:pt x="385" y="123"/>
                  </a:cubicBezTo>
                  <a:cubicBezTo>
                    <a:pt x="382" y="117"/>
                    <a:pt x="379" y="111"/>
                    <a:pt x="376" y="105"/>
                  </a:cubicBezTo>
                  <a:cubicBezTo>
                    <a:pt x="375" y="103"/>
                    <a:pt x="375" y="101"/>
                    <a:pt x="377" y="100"/>
                  </a:cubicBezTo>
                  <a:cubicBezTo>
                    <a:pt x="378" y="99"/>
                    <a:pt x="381" y="100"/>
                    <a:pt x="382" y="102"/>
                  </a:cubicBezTo>
                  <a:cubicBezTo>
                    <a:pt x="385" y="107"/>
                    <a:pt x="388" y="114"/>
                    <a:pt x="391" y="120"/>
                  </a:cubicBezTo>
                  <a:cubicBezTo>
                    <a:pt x="392" y="122"/>
                    <a:pt x="391" y="124"/>
                    <a:pt x="389" y="124"/>
                  </a:cubicBezTo>
                  <a:cubicBezTo>
                    <a:pt x="389" y="125"/>
                    <a:pt x="388" y="125"/>
                    <a:pt x="388" y="125"/>
                  </a:cubicBezTo>
                  <a:close/>
                  <a:moveTo>
                    <a:pt x="30" y="108"/>
                  </a:moveTo>
                  <a:cubicBezTo>
                    <a:pt x="29" y="108"/>
                    <a:pt x="29" y="108"/>
                    <a:pt x="28" y="107"/>
                  </a:cubicBezTo>
                  <a:cubicBezTo>
                    <a:pt x="26" y="106"/>
                    <a:pt x="26" y="104"/>
                    <a:pt x="27" y="103"/>
                  </a:cubicBezTo>
                  <a:cubicBezTo>
                    <a:pt x="30" y="97"/>
                    <a:pt x="34" y="91"/>
                    <a:pt x="38" y="85"/>
                  </a:cubicBezTo>
                  <a:cubicBezTo>
                    <a:pt x="39" y="84"/>
                    <a:pt x="41" y="83"/>
                    <a:pt x="43" y="84"/>
                  </a:cubicBezTo>
                  <a:cubicBezTo>
                    <a:pt x="44" y="86"/>
                    <a:pt x="45" y="88"/>
                    <a:pt x="43" y="89"/>
                  </a:cubicBezTo>
                  <a:cubicBezTo>
                    <a:pt x="40" y="95"/>
                    <a:pt x="36" y="100"/>
                    <a:pt x="33" y="106"/>
                  </a:cubicBezTo>
                  <a:cubicBezTo>
                    <a:pt x="32" y="107"/>
                    <a:pt x="31" y="108"/>
                    <a:pt x="30" y="108"/>
                  </a:cubicBezTo>
                  <a:close/>
                  <a:moveTo>
                    <a:pt x="360" y="80"/>
                  </a:moveTo>
                  <a:cubicBezTo>
                    <a:pt x="359" y="80"/>
                    <a:pt x="358" y="80"/>
                    <a:pt x="357" y="79"/>
                  </a:cubicBezTo>
                  <a:cubicBezTo>
                    <a:pt x="353" y="74"/>
                    <a:pt x="349" y="69"/>
                    <a:pt x="344" y="64"/>
                  </a:cubicBezTo>
                  <a:cubicBezTo>
                    <a:pt x="343" y="63"/>
                    <a:pt x="343" y="61"/>
                    <a:pt x="344" y="59"/>
                  </a:cubicBezTo>
                  <a:cubicBezTo>
                    <a:pt x="345" y="58"/>
                    <a:pt x="347" y="58"/>
                    <a:pt x="349" y="59"/>
                  </a:cubicBezTo>
                  <a:cubicBezTo>
                    <a:pt x="354" y="64"/>
                    <a:pt x="358" y="69"/>
                    <a:pt x="363" y="74"/>
                  </a:cubicBezTo>
                  <a:cubicBezTo>
                    <a:pt x="364" y="76"/>
                    <a:pt x="364" y="78"/>
                    <a:pt x="362" y="79"/>
                  </a:cubicBezTo>
                  <a:cubicBezTo>
                    <a:pt x="362" y="80"/>
                    <a:pt x="361" y="80"/>
                    <a:pt x="360" y="80"/>
                  </a:cubicBezTo>
                  <a:close/>
                  <a:moveTo>
                    <a:pt x="62" y="66"/>
                  </a:moveTo>
                  <a:cubicBezTo>
                    <a:pt x="61" y="66"/>
                    <a:pt x="60" y="66"/>
                    <a:pt x="59" y="65"/>
                  </a:cubicBezTo>
                  <a:cubicBezTo>
                    <a:pt x="58" y="64"/>
                    <a:pt x="58" y="61"/>
                    <a:pt x="59" y="60"/>
                  </a:cubicBezTo>
                  <a:cubicBezTo>
                    <a:pt x="64" y="55"/>
                    <a:pt x="69" y="51"/>
                    <a:pt x="74" y="46"/>
                  </a:cubicBezTo>
                  <a:cubicBezTo>
                    <a:pt x="76" y="45"/>
                    <a:pt x="78" y="45"/>
                    <a:pt x="79" y="47"/>
                  </a:cubicBezTo>
                  <a:cubicBezTo>
                    <a:pt x="80" y="48"/>
                    <a:pt x="80" y="50"/>
                    <a:pt x="79" y="52"/>
                  </a:cubicBezTo>
                  <a:cubicBezTo>
                    <a:pt x="74" y="56"/>
                    <a:pt x="69" y="60"/>
                    <a:pt x="64" y="65"/>
                  </a:cubicBezTo>
                  <a:cubicBezTo>
                    <a:pt x="63" y="66"/>
                    <a:pt x="63" y="66"/>
                    <a:pt x="62" y="66"/>
                  </a:cubicBezTo>
                  <a:close/>
                  <a:moveTo>
                    <a:pt x="322" y="44"/>
                  </a:moveTo>
                  <a:cubicBezTo>
                    <a:pt x="321" y="44"/>
                    <a:pt x="320" y="44"/>
                    <a:pt x="320" y="44"/>
                  </a:cubicBezTo>
                  <a:cubicBezTo>
                    <a:pt x="314" y="40"/>
                    <a:pt x="309" y="36"/>
                    <a:pt x="303" y="33"/>
                  </a:cubicBezTo>
                  <a:cubicBezTo>
                    <a:pt x="301" y="32"/>
                    <a:pt x="301" y="30"/>
                    <a:pt x="302" y="28"/>
                  </a:cubicBezTo>
                  <a:cubicBezTo>
                    <a:pt x="303" y="26"/>
                    <a:pt x="305" y="26"/>
                    <a:pt x="306" y="27"/>
                  </a:cubicBezTo>
                  <a:cubicBezTo>
                    <a:pt x="312" y="30"/>
                    <a:pt x="318" y="34"/>
                    <a:pt x="324" y="38"/>
                  </a:cubicBezTo>
                  <a:cubicBezTo>
                    <a:pt x="325" y="39"/>
                    <a:pt x="326" y="41"/>
                    <a:pt x="324" y="43"/>
                  </a:cubicBezTo>
                  <a:cubicBezTo>
                    <a:pt x="324" y="44"/>
                    <a:pt x="323" y="44"/>
                    <a:pt x="322" y="44"/>
                  </a:cubicBezTo>
                  <a:close/>
                  <a:moveTo>
                    <a:pt x="103" y="34"/>
                  </a:moveTo>
                  <a:cubicBezTo>
                    <a:pt x="102" y="34"/>
                    <a:pt x="101" y="33"/>
                    <a:pt x="100" y="32"/>
                  </a:cubicBezTo>
                  <a:cubicBezTo>
                    <a:pt x="99" y="30"/>
                    <a:pt x="100" y="28"/>
                    <a:pt x="102" y="27"/>
                  </a:cubicBezTo>
                  <a:cubicBezTo>
                    <a:pt x="107" y="24"/>
                    <a:pt x="114" y="21"/>
                    <a:pt x="120" y="18"/>
                  </a:cubicBezTo>
                  <a:cubicBezTo>
                    <a:pt x="122" y="17"/>
                    <a:pt x="124" y="18"/>
                    <a:pt x="124" y="20"/>
                  </a:cubicBezTo>
                  <a:cubicBezTo>
                    <a:pt x="125" y="21"/>
                    <a:pt x="124" y="23"/>
                    <a:pt x="123" y="24"/>
                  </a:cubicBezTo>
                  <a:cubicBezTo>
                    <a:pt x="117" y="27"/>
                    <a:pt x="111" y="30"/>
                    <a:pt x="105" y="33"/>
                  </a:cubicBezTo>
                  <a:cubicBezTo>
                    <a:pt x="104" y="34"/>
                    <a:pt x="104" y="34"/>
                    <a:pt x="103" y="34"/>
                  </a:cubicBezTo>
                  <a:close/>
                  <a:moveTo>
                    <a:pt x="275" y="19"/>
                  </a:moveTo>
                  <a:cubicBezTo>
                    <a:pt x="275" y="19"/>
                    <a:pt x="274" y="19"/>
                    <a:pt x="274" y="19"/>
                  </a:cubicBezTo>
                  <a:cubicBezTo>
                    <a:pt x="268" y="17"/>
                    <a:pt x="262" y="15"/>
                    <a:pt x="255" y="13"/>
                  </a:cubicBezTo>
                  <a:cubicBezTo>
                    <a:pt x="253" y="13"/>
                    <a:pt x="252" y="11"/>
                    <a:pt x="253" y="9"/>
                  </a:cubicBezTo>
                  <a:cubicBezTo>
                    <a:pt x="253" y="7"/>
                    <a:pt x="255" y="6"/>
                    <a:pt x="257" y="7"/>
                  </a:cubicBezTo>
                  <a:cubicBezTo>
                    <a:pt x="263" y="8"/>
                    <a:pt x="270" y="10"/>
                    <a:pt x="276" y="13"/>
                  </a:cubicBezTo>
                  <a:cubicBezTo>
                    <a:pt x="278" y="13"/>
                    <a:pt x="279" y="15"/>
                    <a:pt x="278" y="17"/>
                  </a:cubicBezTo>
                  <a:cubicBezTo>
                    <a:pt x="278" y="19"/>
                    <a:pt x="277" y="19"/>
                    <a:pt x="275" y="19"/>
                  </a:cubicBezTo>
                  <a:close/>
                  <a:moveTo>
                    <a:pt x="152" y="14"/>
                  </a:moveTo>
                  <a:cubicBezTo>
                    <a:pt x="150" y="14"/>
                    <a:pt x="149" y="13"/>
                    <a:pt x="148" y="11"/>
                  </a:cubicBezTo>
                  <a:cubicBezTo>
                    <a:pt x="148" y="9"/>
                    <a:pt x="149" y="7"/>
                    <a:pt x="151" y="7"/>
                  </a:cubicBezTo>
                  <a:cubicBezTo>
                    <a:pt x="157" y="5"/>
                    <a:pt x="164" y="4"/>
                    <a:pt x="171" y="2"/>
                  </a:cubicBezTo>
                  <a:cubicBezTo>
                    <a:pt x="173" y="2"/>
                    <a:pt x="175" y="3"/>
                    <a:pt x="175" y="5"/>
                  </a:cubicBezTo>
                  <a:cubicBezTo>
                    <a:pt x="175" y="7"/>
                    <a:pt x="174" y="9"/>
                    <a:pt x="172" y="9"/>
                  </a:cubicBezTo>
                  <a:cubicBezTo>
                    <a:pt x="166" y="10"/>
                    <a:pt x="159" y="12"/>
                    <a:pt x="153" y="13"/>
                  </a:cubicBezTo>
                  <a:cubicBezTo>
                    <a:pt x="152" y="13"/>
                    <a:pt x="152" y="14"/>
                    <a:pt x="152" y="14"/>
                  </a:cubicBezTo>
                  <a:close/>
                  <a:moveTo>
                    <a:pt x="224" y="8"/>
                  </a:moveTo>
                  <a:cubicBezTo>
                    <a:pt x="224" y="8"/>
                    <a:pt x="224" y="8"/>
                    <a:pt x="224" y="7"/>
                  </a:cubicBezTo>
                  <a:cubicBezTo>
                    <a:pt x="217" y="7"/>
                    <a:pt x="211" y="7"/>
                    <a:pt x="204" y="7"/>
                  </a:cubicBezTo>
                  <a:cubicBezTo>
                    <a:pt x="204" y="7"/>
                    <a:pt x="204" y="7"/>
                    <a:pt x="204" y="7"/>
                  </a:cubicBezTo>
                  <a:cubicBezTo>
                    <a:pt x="202" y="7"/>
                    <a:pt x="200" y="5"/>
                    <a:pt x="200" y="3"/>
                  </a:cubicBezTo>
                  <a:cubicBezTo>
                    <a:pt x="200" y="1"/>
                    <a:pt x="202" y="0"/>
                    <a:pt x="204" y="0"/>
                  </a:cubicBezTo>
                  <a:cubicBezTo>
                    <a:pt x="204" y="0"/>
                    <a:pt x="204" y="0"/>
                    <a:pt x="204" y="0"/>
                  </a:cubicBezTo>
                  <a:cubicBezTo>
                    <a:pt x="211" y="0"/>
                    <a:pt x="218" y="0"/>
                    <a:pt x="224" y="1"/>
                  </a:cubicBezTo>
                  <a:cubicBezTo>
                    <a:pt x="226" y="1"/>
                    <a:pt x="228" y="3"/>
                    <a:pt x="227" y="4"/>
                  </a:cubicBezTo>
                  <a:cubicBezTo>
                    <a:pt x="227" y="6"/>
                    <a:pt x="226" y="8"/>
                    <a:pt x="224" y="8"/>
                  </a:cubicBez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58" name="Freeform 41"/>
            <p:cNvSpPr/>
            <p:nvPr/>
          </p:nvSpPr>
          <p:spPr bwMode="auto">
            <a:xfrm>
              <a:off x="5724526" y="911225"/>
              <a:ext cx="409575" cy="327025"/>
            </a:xfrm>
            <a:custGeom>
              <a:gdLst>
                <a:gd fmla="*/ 129 w 129" name="T0"/>
                <a:gd fmla="*/ 16 h 103" name="T1"/>
                <a:gd fmla="*/ 115 w 129" name="T2"/>
                <a:gd fmla="*/ 56 h 103" name="T3"/>
                <a:gd fmla="*/ 101 w 129" name="T4"/>
                <a:gd fmla="*/ 98 h 103" name="T5"/>
                <a:gd fmla="*/ 94 w 129" name="T6"/>
                <a:gd fmla="*/ 100 h 103" name="T7"/>
                <a:gd fmla="*/ 82 w 129" name="T8"/>
                <a:gd fmla="*/ 103 h 103" name="T9"/>
                <a:gd fmla="*/ 67 w 129" name="T10"/>
                <a:gd fmla="*/ 64 h 103" name="T11"/>
                <a:gd fmla="*/ 62 w 129" name="T12"/>
                <a:gd fmla="*/ 42 h 103" name="T13"/>
                <a:gd fmla="*/ 54 w 129" name="T14"/>
                <a:gd fmla="*/ 68 h 103" name="T15"/>
                <a:gd fmla="*/ 45 w 129" name="T16"/>
                <a:gd fmla="*/ 98 h 103" name="T17"/>
                <a:gd fmla="*/ 37 w 129" name="T18"/>
                <a:gd fmla="*/ 102 h 103" name="T19"/>
                <a:gd fmla="*/ 30 w 129" name="T20"/>
                <a:gd fmla="*/ 98 h 103" name="T21"/>
                <a:gd fmla="*/ 27 w 129" name="T22"/>
                <a:gd fmla="*/ 99 h 103" name="T23"/>
                <a:gd fmla="*/ 23 w 129" name="T24"/>
                <a:gd fmla="*/ 98 h 103" name="T25"/>
                <a:gd fmla="*/ 15 w 129" name="T26"/>
                <a:gd fmla="*/ 79 h 103" name="T27"/>
                <a:gd fmla="*/ 11 w 129" name="T28"/>
                <a:gd fmla="*/ 62 h 103" name="T29"/>
                <a:gd fmla="*/ 3 w 129" name="T30"/>
                <a:gd fmla="*/ 28 h 103" name="T31"/>
                <a:gd fmla="*/ 0 w 129" name="T32"/>
                <a:gd fmla="*/ 15 h 103" name="T33"/>
                <a:gd fmla="*/ 5 w 129" name="T34"/>
                <a:gd fmla="*/ 9 h 103" name="T35"/>
                <a:gd fmla="*/ 11 w 129" name="T36"/>
                <a:gd fmla="*/ 3 h 103" name="T37"/>
                <a:gd fmla="*/ 23 w 129" name="T38"/>
                <a:gd fmla="*/ 7 h 103" name="T39"/>
                <a:gd fmla="*/ 25 w 129" name="T40"/>
                <a:gd fmla="*/ 14 h 103" name="T41"/>
                <a:gd fmla="*/ 33 w 129" name="T42"/>
                <a:gd fmla="*/ 53 h 103" name="T43"/>
                <a:gd fmla="*/ 36 w 129" name="T44"/>
                <a:gd fmla="*/ 56 h 103" name="T45"/>
                <a:gd fmla="*/ 45 w 129" name="T46"/>
                <a:gd fmla="*/ 24 h 103" name="T47"/>
                <a:gd fmla="*/ 53 w 129" name="T48"/>
                <a:gd fmla="*/ 5 h 103" name="T49"/>
                <a:gd fmla="*/ 57 w 129" name="T50"/>
                <a:gd fmla="*/ 5 h 103" name="T51"/>
                <a:gd fmla="*/ 62 w 129" name="T52"/>
                <a:gd fmla="*/ 3 h 103" name="T53"/>
                <a:gd fmla="*/ 69 w 129" name="T54"/>
                <a:gd fmla="*/ 1 h 103" name="T55"/>
                <a:gd fmla="*/ 74 w 129" name="T56"/>
                <a:gd fmla="*/ 4 h 103" name="T57"/>
                <a:gd fmla="*/ 77 w 129" name="T58"/>
                <a:gd fmla="*/ 21 h 103" name="T59"/>
                <a:gd fmla="*/ 82 w 129" name="T60"/>
                <a:gd fmla="*/ 41 h 103" name="T61"/>
                <a:gd fmla="*/ 87 w 129" name="T62"/>
                <a:gd fmla="*/ 61 h 103" name="T63"/>
                <a:gd fmla="*/ 89 w 129" name="T64"/>
                <a:gd fmla="*/ 62 h 103" name="T65"/>
                <a:gd fmla="*/ 99 w 129" name="T66"/>
                <a:gd fmla="*/ 31 h 103" name="T67"/>
                <a:gd fmla="*/ 113 w 129" name="T68"/>
                <a:gd fmla="*/ 5 h 103" name="T69"/>
                <a:gd fmla="*/ 118 w 129" name="T70"/>
                <a:gd fmla="*/ 6 h 103" name="T71"/>
                <a:gd fmla="*/ 121 w 129" name="T72"/>
                <a:gd fmla="*/ 6 h 103" name="T73"/>
                <a:gd fmla="*/ 126 w 129" name="T74"/>
                <a:gd fmla="*/ 5 h 103" name="T75"/>
                <a:gd fmla="*/ 129 w 129" name="T76"/>
                <a:gd fmla="*/ 15 h 103" name="T7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b="b" l="0" r="r" t="0"/>
              <a:pathLst>
                <a:path h="103" w="129">
                  <a:moveTo>
                    <a:pt x="129" y="15"/>
                  </a:moveTo>
                  <a:cubicBezTo>
                    <a:pt x="129" y="14"/>
                    <a:pt x="129" y="14"/>
                    <a:pt x="129" y="16"/>
                  </a:cubicBezTo>
                  <a:cubicBezTo>
                    <a:pt x="127" y="21"/>
                    <a:pt x="125" y="28"/>
                    <a:pt x="122" y="36"/>
                  </a:cubicBezTo>
                  <a:cubicBezTo>
                    <a:pt x="120" y="42"/>
                    <a:pt x="118" y="49"/>
                    <a:pt x="115" y="56"/>
                  </a:cubicBezTo>
                  <a:cubicBezTo>
                    <a:pt x="111" y="69"/>
                    <a:pt x="107" y="82"/>
                    <a:pt x="103" y="95"/>
                  </a:cubicBezTo>
                  <a:cubicBezTo>
                    <a:pt x="103" y="96"/>
                    <a:pt x="102" y="97"/>
                    <a:pt x="101" y="98"/>
                  </a:cubicBezTo>
                  <a:cubicBezTo>
                    <a:pt x="98" y="98"/>
                    <a:pt x="96" y="98"/>
                    <a:pt x="96" y="99"/>
                  </a:cubicBezTo>
                  <a:cubicBezTo>
                    <a:pt x="95" y="99"/>
                    <a:pt x="95" y="99"/>
                    <a:pt x="94" y="100"/>
                  </a:cubicBezTo>
                  <a:cubicBezTo>
                    <a:pt x="93" y="101"/>
                    <a:pt x="92" y="102"/>
                    <a:pt x="90" y="103"/>
                  </a:cubicBezTo>
                  <a:cubicBezTo>
                    <a:pt x="82" y="103"/>
                    <a:pt x="82" y="103"/>
                    <a:pt x="82" y="103"/>
                  </a:cubicBezTo>
                  <a:cubicBezTo>
                    <a:pt x="81" y="102"/>
                    <a:pt x="79" y="101"/>
                    <a:pt x="77" y="100"/>
                  </a:cubicBezTo>
                  <a:cubicBezTo>
                    <a:pt x="75" y="96"/>
                    <a:pt x="71" y="84"/>
                    <a:pt x="67" y="64"/>
                  </a:cubicBezTo>
                  <a:cubicBezTo>
                    <a:pt x="66" y="59"/>
                    <a:pt x="64" y="52"/>
                    <a:pt x="62" y="43"/>
                  </a:cubicBezTo>
                  <a:cubicBezTo>
                    <a:pt x="62" y="43"/>
                    <a:pt x="62" y="43"/>
                    <a:pt x="62" y="42"/>
                  </a:cubicBezTo>
                  <a:cubicBezTo>
                    <a:pt x="62" y="42"/>
                    <a:pt x="59" y="50"/>
                    <a:pt x="55" y="64"/>
                  </a:cubicBezTo>
                  <a:cubicBezTo>
                    <a:pt x="55" y="65"/>
                    <a:pt x="55" y="66"/>
                    <a:pt x="54" y="68"/>
                  </a:cubicBezTo>
                  <a:cubicBezTo>
                    <a:pt x="53" y="75"/>
                    <a:pt x="51" y="84"/>
                    <a:pt x="48" y="94"/>
                  </a:cubicBezTo>
                  <a:cubicBezTo>
                    <a:pt x="47" y="96"/>
                    <a:pt x="46" y="97"/>
                    <a:pt x="45" y="98"/>
                  </a:cubicBezTo>
                  <a:cubicBezTo>
                    <a:pt x="41" y="101"/>
                    <a:pt x="41" y="101"/>
                    <a:pt x="41" y="101"/>
                  </a:cubicBezTo>
                  <a:cubicBezTo>
                    <a:pt x="40" y="102"/>
                    <a:pt x="39" y="102"/>
                    <a:pt x="37" y="102"/>
                  </a:cubicBezTo>
                  <a:cubicBezTo>
                    <a:pt x="35" y="102"/>
                    <a:pt x="33" y="102"/>
                    <a:pt x="32" y="101"/>
                  </a:cubicBezTo>
                  <a:cubicBezTo>
                    <a:pt x="32" y="99"/>
                    <a:pt x="31" y="98"/>
                    <a:pt x="30" y="98"/>
                  </a:cubicBezTo>
                  <a:cubicBezTo>
                    <a:pt x="30" y="98"/>
                    <a:pt x="30" y="98"/>
                    <a:pt x="29" y="99"/>
                  </a:cubicBezTo>
                  <a:cubicBezTo>
                    <a:pt x="28" y="99"/>
                    <a:pt x="28" y="99"/>
                    <a:pt x="27" y="99"/>
                  </a:cubicBezTo>
                  <a:cubicBezTo>
                    <a:pt x="24" y="99"/>
                    <a:pt x="24" y="99"/>
                    <a:pt x="24" y="99"/>
                  </a:cubicBezTo>
                  <a:cubicBezTo>
                    <a:pt x="24" y="99"/>
                    <a:pt x="23" y="98"/>
                    <a:pt x="23" y="98"/>
                  </a:cubicBezTo>
                  <a:cubicBezTo>
                    <a:pt x="20" y="97"/>
                    <a:pt x="18" y="93"/>
                    <a:pt x="16" y="87"/>
                  </a:cubicBezTo>
                  <a:cubicBezTo>
                    <a:pt x="16" y="87"/>
                    <a:pt x="16" y="84"/>
                    <a:pt x="15" y="79"/>
                  </a:cubicBezTo>
                  <a:cubicBezTo>
                    <a:pt x="15" y="78"/>
                    <a:pt x="14" y="76"/>
                    <a:pt x="13" y="73"/>
                  </a:cubicBezTo>
                  <a:cubicBezTo>
                    <a:pt x="13" y="71"/>
                    <a:pt x="12" y="67"/>
                    <a:pt x="11" y="62"/>
                  </a:cubicBezTo>
                  <a:cubicBezTo>
                    <a:pt x="9" y="57"/>
                    <a:pt x="7" y="48"/>
                    <a:pt x="5" y="35"/>
                  </a:cubicBezTo>
                  <a:cubicBezTo>
                    <a:pt x="4" y="35"/>
                    <a:pt x="4" y="32"/>
                    <a:pt x="3" y="28"/>
                  </a:cubicBezTo>
                  <a:cubicBezTo>
                    <a:pt x="2" y="25"/>
                    <a:pt x="2" y="21"/>
                    <a:pt x="1" y="18"/>
                  </a:cubicBezTo>
                  <a:cubicBezTo>
                    <a:pt x="1" y="16"/>
                    <a:pt x="0" y="15"/>
                    <a:pt x="0" y="15"/>
                  </a:cubicBezTo>
                  <a:cubicBezTo>
                    <a:pt x="0" y="13"/>
                    <a:pt x="1" y="12"/>
                    <a:pt x="2" y="10"/>
                  </a:cubicBezTo>
                  <a:cubicBezTo>
                    <a:pt x="3" y="10"/>
                    <a:pt x="4" y="9"/>
                    <a:pt x="5" y="9"/>
                  </a:cubicBezTo>
                  <a:cubicBezTo>
                    <a:pt x="5" y="8"/>
                    <a:pt x="6" y="7"/>
                    <a:pt x="7" y="5"/>
                  </a:cubicBezTo>
                  <a:cubicBezTo>
                    <a:pt x="8" y="5"/>
                    <a:pt x="9" y="4"/>
                    <a:pt x="11" y="3"/>
                  </a:cubicBezTo>
                  <a:cubicBezTo>
                    <a:pt x="12" y="3"/>
                    <a:pt x="13" y="2"/>
                    <a:pt x="14" y="2"/>
                  </a:cubicBezTo>
                  <a:cubicBezTo>
                    <a:pt x="18" y="2"/>
                    <a:pt x="21" y="4"/>
                    <a:pt x="23" y="7"/>
                  </a:cubicBezTo>
                  <a:cubicBezTo>
                    <a:pt x="23" y="7"/>
                    <a:pt x="24" y="9"/>
                    <a:pt x="24" y="11"/>
                  </a:cubicBezTo>
                  <a:cubicBezTo>
                    <a:pt x="25" y="12"/>
                    <a:pt x="25" y="13"/>
                    <a:pt x="25" y="14"/>
                  </a:cubicBezTo>
                  <a:cubicBezTo>
                    <a:pt x="26" y="17"/>
                    <a:pt x="27" y="23"/>
                    <a:pt x="28" y="31"/>
                  </a:cubicBezTo>
                  <a:cubicBezTo>
                    <a:pt x="29" y="37"/>
                    <a:pt x="31" y="44"/>
                    <a:pt x="33" y="53"/>
                  </a:cubicBezTo>
                  <a:cubicBezTo>
                    <a:pt x="33" y="54"/>
                    <a:pt x="34" y="55"/>
                    <a:pt x="34" y="57"/>
                  </a:cubicBezTo>
                  <a:cubicBezTo>
                    <a:pt x="35" y="57"/>
                    <a:pt x="35" y="57"/>
                    <a:pt x="36" y="56"/>
                  </a:cubicBezTo>
                  <a:cubicBezTo>
                    <a:pt x="36" y="53"/>
                    <a:pt x="37" y="51"/>
                    <a:pt x="38" y="48"/>
                  </a:cubicBezTo>
                  <a:cubicBezTo>
                    <a:pt x="39" y="44"/>
                    <a:pt x="42" y="36"/>
                    <a:pt x="45" y="24"/>
                  </a:cubicBezTo>
                  <a:cubicBezTo>
                    <a:pt x="45" y="22"/>
                    <a:pt x="46" y="19"/>
                    <a:pt x="48" y="15"/>
                  </a:cubicBezTo>
                  <a:cubicBezTo>
                    <a:pt x="49" y="13"/>
                    <a:pt x="51" y="10"/>
                    <a:pt x="53" y="5"/>
                  </a:cubicBezTo>
                  <a:cubicBezTo>
                    <a:pt x="53" y="5"/>
                    <a:pt x="54" y="4"/>
                    <a:pt x="55" y="4"/>
                  </a:cubicBezTo>
                  <a:cubicBezTo>
                    <a:pt x="56" y="4"/>
                    <a:pt x="56" y="5"/>
                    <a:pt x="57" y="5"/>
                  </a:cubicBezTo>
                  <a:cubicBezTo>
                    <a:pt x="58" y="5"/>
                    <a:pt x="59" y="5"/>
                    <a:pt x="59" y="5"/>
                  </a:cubicBezTo>
                  <a:cubicBezTo>
                    <a:pt x="60" y="5"/>
                    <a:pt x="61" y="4"/>
                    <a:pt x="62" y="3"/>
                  </a:cubicBezTo>
                  <a:cubicBezTo>
                    <a:pt x="63" y="1"/>
                    <a:pt x="64" y="0"/>
                    <a:pt x="66" y="0"/>
                  </a:cubicBezTo>
                  <a:cubicBezTo>
                    <a:pt x="67" y="0"/>
                    <a:pt x="68" y="0"/>
                    <a:pt x="69" y="1"/>
                  </a:cubicBezTo>
                  <a:cubicBezTo>
                    <a:pt x="70" y="2"/>
                    <a:pt x="71" y="2"/>
                    <a:pt x="71" y="2"/>
                  </a:cubicBezTo>
                  <a:cubicBezTo>
                    <a:pt x="72" y="3"/>
                    <a:pt x="73" y="3"/>
                    <a:pt x="74" y="4"/>
                  </a:cubicBezTo>
                  <a:cubicBezTo>
                    <a:pt x="75" y="5"/>
                    <a:pt x="75" y="8"/>
                    <a:pt x="76" y="12"/>
                  </a:cubicBezTo>
                  <a:cubicBezTo>
                    <a:pt x="77" y="21"/>
                    <a:pt x="77" y="21"/>
                    <a:pt x="77" y="21"/>
                  </a:cubicBezTo>
                  <a:cubicBezTo>
                    <a:pt x="79" y="25"/>
                    <a:pt x="80" y="31"/>
                    <a:pt x="81" y="38"/>
                  </a:cubicBezTo>
                  <a:cubicBezTo>
                    <a:pt x="81" y="39"/>
                    <a:pt x="82" y="40"/>
                    <a:pt x="82" y="41"/>
                  </a:cubicBezTo>
                  <a:cubicBezTo>
                    <a:pt x="82" y="44"/>
                    <a:pt x="83" y="48"/>
                    <a:pt x="85" y="55"/>
                  </a:cubicBezTo>
                  <a:cubicBezTo>
                    <a:pt x="85" y="56"/>
                    <a:pt x="86" y="58"/>
                    <a:pt x="87" y="61"/>
                  </a:cubicBezTo>
                  <a:cubicBezTo>
                    <a:pt x="87" y="62"/>
                    <a:pt x="87" y="63"/>
                    <a:pt x="88" y="63"/>
                  </a:cubicBezTo>
                  <a:cubicBezTo>
                    <a:pt x="88" y="63"/>
                    <a:pt x="89" y="63"/>
                    <a:pt x="89" y="62"/>
                  </a:cubicBezTo>
                  <a:cubicBezTo>
                    <a:pt x="91" y="56"/>
                    <a:pt x="94" y="47"/>
                    <a:pt x="98" y="36"/>
                  </a:cubicBezTo>
                  <a:cubicBezTo>
                    <a:pt x="98" y="34"/>
                    <a:pt x="99" y="33"/>
                    <a:pt x="99" y="31"/>
                  </a:cubicBezTo>
                  <a:cubicBezTo>
                    <a:pt x="103" y="20"/>
                    <a:pt x="107" y="12"/>
                    <a:pt x="111" y="6"/>
                  </a:cubicBezTo>
                  <a:cubicBezTo>
                    <a:pt x="112" y="6"/>
                    <a:pt x="112" y="6"/>
                    <a:pt x="113" y="5"/>
                  </a:cubicBezTo>
                  <a:cubicBezTo>
                    <a:pt x="114" y="5"/>
                    <a:pt x="115" y="5"/>
                    <a:pt x="115" y="5"/>
                  </a:cubicBezTo>
                  <a:cubicBezTo>
                    <a:pt x="116" y="5"/>
                    <a:pt x="117" y="5"/>
                    <a:pt x="118" y="6"/>
                  </a:cubicBezTo>
                  <a:cubicBezTo>
                    <a:pt x="119" y="6"/>
                    <a:pt x="120" y="6"/>
                    <a:pt x="120" y="6"/>
                  </a:cubicBezTo>
                  <a:cubicBezTo>
                    <a:pt x="120" y="6"/>
                    <a:pt x="121" y="6"/>
                    <a:pt x="121" y="6"/>
                  </a:cubicBezTo>
                  <a:cubicBezTo>
                    <a:pt x="122" y="5"/>
                    <a:pt x="123" y="5"/>
                    <a:pt x="124" y="5"/>
                  </a:cubicBezTo>
                  <a:cubicBezTo>
                    <a:pt x="126" y="5"/>
                    <a:pt x="126" y="5"/>
                    <a:pt x="126" y="5"/>
                  </a:cubicBezTo>
                  <a:cubicBezTo>
                    <a:pt x="127" y="5"/>
                    <a:pt x="128" y="7"/>
                    <a:pt x="129" y="10"/>
                  </a:cubicBezTo>
                  <a:lnTo>
                    <a:pt x="129" y="1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59" name="Freeform 42"/>
            <p:cNvSpPr/>
            <p:nvPr/>
          </p:nvSpPr>
          <p:spPr bwMode="auto">
            <a:xfrm>
              <a:off x="6121401" y="869950"/>
              <a:ext cx="307975" cy="365125"/>
            </a:xfrm>
            <a:custGeom>
              <a:gdLst>
                <a:gd fmla="*/ 97 w 97" name="T0"/>
                <a:gd fmla="*/ 55 h 115" name="T1"/>
                <a:gd fmla="*/ 91 w 97" name="T2"/>
                <a:gd fmla="*/ 79 h 115" name="T3"/>
                <a:gd fmla="*/ 78 w 97" name="T4"/>
                <a:gd fmla="*/ 100 h 115" name="T5"/>
                <a:gd fmla="*/ 70 w 97" name="T6"/>
                <a:gd fmla="*/ 107 h 115" name="T7"/>
                <a:gd fmla="*/ 46 w 97" name="T8"/>
                <a:gd fmla="*/ 115 h 115" name="T9"/>
                <a:gd fmla="*/ 22 w 97" name="T10"/>
                <a:gd fmla="*/ 109 h 115" name="T11"/>
                <a:gd fmla="*/ 5 w 97" name="T12"/>
                <a:gd fmla="*/ 90 h 115" name="T13"/>
                <a:gd fmla="*/ 4 w 97" name="T14"/>
                <a:gd fmla="*/ 90 h 115" name="T15"/>
                <a:gd fmla="*/ 0 w 97" name="T16"/>
                <a:gd fmla="*/ 62 h 115" name="T17"/>
                <a:gd fmla="*/ 8 w 97" name="T18"/>
                <a:gd fmla="*/ 35 h 115" name="T19"/>
                <a:gd fmla="*/ 29 w 97" name="T20"/>
                <a:gd fmla="*/ 15 h 115" name="T21"/>
                <a:gd fmla="*/ 30 w 97" name="T22"/>
                <a:gd fmla="*/ 15 h 115" name="T23"/>
                <a:gd fmla="*/ 41 w 97" name="T24"/>
                <a:gd fmla="*/ 22 h 115" name="T25"/>
                <a:gd fmla="*/ 41 w 97" name="T26"/>
                <a:gd fmla="*/ 23 h 115" name="T27"/>
                <a:gd fmla="*/ 42 w 97" name="T28"/>
                <a:gd fmla="*/ 27 h 115" name="T29"/>
                <a:gd fmla="*/ 41 w 97" name="T30"/>
                <a:gd fmla="*/ 29 h 115" name="T31"/>
                <a:gd fmla="*/ 41 w 97" name="T32"/>
                <a:gd fmla="*/ 31 h 115" name="T33"/>
                <a:gd fmla="*/ 38 w 97" name="T34"/>
                <a:gd fmla="*/ 36 h 115" name="T35"/>
                <a:gd fmla="*/ 33 w 97" name="T36"/>
                <a:gd fmla="*/ 42 h 115" name="T37"/>
                <a:gd fmla="*/ 24 w 97" name="T38"/>
                <a:gd fmla="*/ 69 h 115" name="T39"/>
                <a:gd fmla="*/ 25 w 97" name="T40"/>
                <a:gd fmla="*/ 76 h 115" name="T41"/>
                <a:gd fmla="*/ 28 w 97" name="T42"/>
                <a:gd fmla="*/ 83 h 115" name="T43"/>
                <a:gd fmla="*/ 32 w 97" name="T44"/>
                <a:gd fmla="*/ 87 h 115" name="T45"/>
                <a:gd fmla="*/ 38 w 97" name="T46"/>
                <a:gd fmla="*/ 90 h 115" name="T47"/>
                <a:gd fmla="*/ 43 w 97" name="T48"/>
                <a:gd fmla="*/ 90 h 115" name="T49"/>
                <a:gd fmla="*/ 62 w 97" name="T50"/>
                <a:gd fmla="*/ 78 h 115" name="T51"/>
                <a:gd fmla="*/ 70 w 97" name="T52"/>
                <a:gd fmla="*/ 54 h 115" name="T53"/>
                <a:gd fmla="*/ 65 w 97" name="T54"/>
                <a:gd fmla="*/ 35 h 115" name="T55"/>
                <a:gd fmla="*/ 49 w 97" name="T56"/>
                <a:gd fmla="*/ 24 h 115" name="T57"/>
                <a:gd fmla="*/ 49 w 97" name="T58"/>
                <a:gd fmla="*/ 24 h 115" name="T59"/>
                <a:gd fmla="*/ 49 w 97" name="T60"/>
                <a:gd fmla="*/ 22 h 115" name="T61"/>
                <a:gd fmla="*/ 49 w 97" name="T62"/>
                <a:gd fmla="*/ 21 h 115" name="T63"/>
                <a:gd fmla="*/ 48 w 97" name="T64"/>
                <a:gd fmla="*/ 19 h 115" name="T65"/>
                <a:gd fmla="*/ 47 w 97" name="T66"/>
                <a:gd fmla="*/ 19 h 115" name="T67"/>
                <a:gd fmla="*/ 44 w 97" name="T68"/>
                <a:gd fmla="*/ 16 h 115" name="T69"/>
                <a:gd fmla="*/ 40 w 97" name="T70"/>
                <a:gd fmla="*/ 13 h 115" name="T71"/>
                <a:gd fmla="*/ 40 w 97" name="T72"/>
                <a:gd fmla="*/ 12 h 115" name="T73"/>
                <a:gd fmla="*/ 39 w 97" name="T74"/>
                <a:gd fmla="*/ 10 h 115" name="T75"/>
                <a:gd fmla="*/ 40 w 97" name="T76"/>
                <a:gd fmla="*/ 6 h 115" name="T77"/>
                <a:gd fmla="*/ 43 w 97" name="T78"/>
                <a:gd fmla="*/ 3 h 115" name="T79"/>
                <a:gd fmla="*/ 46 w 97" name="T80"/>
                <a:gd fmla="*/ 1 h 115" name="T81"/>
                <a:gd fmla="*/ 49 w 97" name="T82"/>
                <a:gd fmla="*/ 0 h 115" name="T83"/>
                <a:gd fmla="*/ 52 w 97" name="T84"/>
                <a:gd fmla="*/ 0 h 115" name="T85"/>
                <a:gd fmla="*/ 59 w 97" name="T86"/>
                <a:gd fmla="*/ 1 h 115" name="T87"/>
                <a:gd fmla="*/ 60 w 97" name="T88"/>
                <a:gd fmla="*/ 1 h 115" name="T89"/>
                <a:gd fmla="*/ 73 w 97" name="T90"/>
                <a:gd fmla="*/ 8 h 115" name="T91"/>
                <a:gd fmla="*/ 84 w 97" name="T92"/>
                <a:gd fmla="*/ 18 h 115" name="T93"/>
                <a:gd fmla="*/ 88 w 97" name="T94"/>
                <a:gd fmla="*/ 23 h 115" name="T95"/>
                <a:gd fmla="*/ 89 w 97" name="T96"/>
                <a:gd fmla="*/ 24 h 115" name="T97"/>
                <a:gd fmla="*/ 91 w 97" name="T98"/>
                <a:gd fmla="*/ 28 h 115" name="T99"/>
                <a:gd fmla="*/ 97 w 97" name="T100"/>
                <a:gd fmla="*/ 55 h 115" name="T10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b="b" l="0" r="r" t="0"/>
              <a:pathLst>
                <a:path h="115" w="97">
                  <a:moveTo>
                    <a:pt x="97" y="55"/>
                  </a:moveTo>
                  <a:cubicBezTo>
                    <a:pt x="97" y="62"/>
                    <a:pt x="95" y="70"/>
                    <a:pt x="91" y="79"/>
                  </a:cubicBezTo>
                  <a:cubicBezTo>
                    <a:pt x="87" y="88"/>
                    <a:pt x="83" y="95"/>
                    <a:pt x="78" y="100"/>
                  </a:cubicBezTo>
                  <a:cubicBezTo>
                    <a:pt x="75" y="103"/>
                    <a:pt x="73" y="105"/>
                    <a:pt x="70" y="107"/>
                  </a:cubicBezTo>
                  <a:cubicBezTo>
                    <a:pt x="59" y="113"/>
                    <a:pt x="51" y="115"/>
                    <a:pt x="46" y="115"/>
                  </a:cubicBezTo>
                  <a:cubicBezTo>
                    <a:pt x="37" y="115"/>
                    <a:pt x="29" y="113"/>
                    <a:pt x="22" y="109"/>
                  </a:cubicBezTo>
                  <a:cubicBezTo>
                    <a:pt x="13" y="104"/>
                    <a:pt x="8" y="98"/>
                    <a:pt x="5" y="90"/>
                  </a:cubicBezTo>
                  <a:cubicBezTo>
                    <a:pt x="4" y="90"/>
                    <a:pt x="4" y="90"/>
                    <a:pt x="4" y="90"/>
                  </a:cubicBezTo>
                  <a:cubicBezTo>
                    <a:pt x="2" y="85"/>
                    <a:pt x="0" y="76"/>
                    <a:pt x="0" y="62"/>
                  </a:cubicBezTo>
                  <a:cubicBezTo>
                    <a:pt x="0" y="53"/>
                    <a:pt x="3" y="44"/>
                    <a:pt x="8" y="35"/>
                  </a:cubicBezTo>
                  <a:cubicBezTo>
                    <a:pt x="13" y="26"/>
                    <a:pt x="20" y="20"/>
                    <a:pt x="29" y="15"/>
                  </a:cubicBezTo>
                  <a:cubicBezTo>
                    <a:pt x="30" y="15"/>
                    <a:pt x="30" y="15"/>
                    <a:pt x="30" y="15"/>
                  </a:cubicBezTo>
                  <a:cubicBezTo>
                    <a:pt x="33" y="17"/>
                    <a:pt x="37" y="19"/>
                    <a:pt x="41" y="22"/>
                  </a:cubicBezTo>
                  <a:cubicBezTo>
                    <a:pt x="41" y="23"/>
                    <a:pt x="41" y="23"/>
                    <a:pt x="41" y="23"/>
                  </a:cubicBezTo>
                  <a:cubicBezTo>
                    <a:pt x="41" y="24"/>
                    <a:pt x="41" y="25"/>
                    <a:pt x="42" y="27"/>
                  </a:cubicBezTo>
                  <a:cubicBezTo>
                    <a:pt x="42" y="27"/>
                    <a:pt x="41" y="28"/>
                    <a:pt x="41" y="29"/>
                  </a:cubicBezTo>
                  <a:cubicBezTo>
                    <a:pt x="41" y="30"/>
                    <a:pt x="41" y="31"/>
                    <a:pt x="41" y="31"/>
                  </a:cubicBezTo>
                  <a:cubicBezTo>
                    <a:pt x="41" y="33"/>
                    <a:pt x="40" y="34"/>
                    <a:pt x="38" y="36"/>
                  </a:cubicBezTo>
                  <a:cubicBezTo>
                    <a:pt x="33" y="42"/>
                    <a:pt x="33" y="42"/>
                    <a:pt x="33" y="42"/>
                  </a:cubicBezTo>
                  <a:cubicBezTo>
                    <a:pt x="27" y="50"/>
                    <a:pt x="24" y="58"/>
                    <a:pt x="24" y="69"/>
                  </a:cubicBezTo>
                  <a:cubicBezTo>
                    <a:pt x="24" y="70"/>
                    <a:pt x="24" y="73"/>
                    <a:pt x="25" y="76"/>
                  </a:cubicBezTo>
                  <a:cubicBezTo>
                    <a:pt x="26" y="79"/>
                    <a:pt x="27" y="82"/>
                    <a:pt x="28" y="83"/>
                  </a:cubicBezTo>
                  <a:cubicBezTo>
                    <a:pt x="28" y="84"/>
                    <a:pt x="29" y="86"/>
                    <a:pt x="32" y="87"/>
                  </a:cubicBezTo>
                  <a:cubicBezTo>
                    <a:pt x="38" y="90"/>
                    <a:pt x="38" y="90"/>
                    <a:pt x="38" y="90"/>
                  </a:cubicBezTo>
                  <a:cubicBezTo>
                    <a:pt x="43" y="90"/>
                    <a:pt x="43" y="90"/>
                    <a:pt x="43" y="90"/>
                  </a:cubicBezTo>
                  <a:cubicBezTo>
                    <a:pt x="50" y="90"/>
                    <a:pt x="56" y="86"/>
                    <a:pt x="62" y="78"/>
                  </a:cubicBezTo>
                  <a:cubicBezTo>
                    <a:pt x="67" y="70"/>
                    <a:pt x="70" y="62"/>
                    <a:pt x="70" y="54"/>
                  </a:cubicBezTo>
                  <a:cubicBezTo>
                    <a:pt x="70" y="47"/>
                    <a:pt x="68" y="40"/>
                    <a:pt x="65" y="35"/>
                  </a:cubicBezTo>
                  <a:cubicBezTo>
                    <a:pt x="61" y="29"/>
                    <a:pt x="56" y="25"/>
                    <a:pt x="49" y="24"/>
                  </a:cubicBezTo>
                  <a:cubicBezTo>
                    <a:pt x="49" y="24"/>
                    <a:pt x="49" y="24"/>
                    <a:pt x="49" y="24"/>
                  </a:cubicBezTo>
                  <a:cubicBezTo>
                    <a:pt x="49" y="23"/>
                    <a:pt x="49" y="23"/>
                    <a:pt x="49" y="22"/>
                  </a:cubicBezTo>
                  <a:cubicBezTo>
                    <a:pt x="49" y="22"/>
                    <a:pt x="49" y="22"/>
                    <a:pt x="49" y="21"/>
                  </a:cubicBezTo>
                  <a:cubicBezTo>
                    <a:pt x="48" y="20"/>
                    <a:pt x="48" y="20"/>
                    <a:pt x="48" y="19"/>
                  </a:cubicBezTo>
                  <a:cubicBezTo>
                    <a:pt x="47" y="19"/>
                    <a:pt x="47" y="19"/>
                    <a:pt x="47" y="19"/>
                  </a:cubicBezTo>
                  <a:cubicBezTo>
                    <a:pt x="47" y="18"/>
                    <a:pt x="46" y="17"/>
                    <a:pt x="44" y="16"/>
                  </a:cubicBezTo>
                  <a:cubicBezTo>
                    <a:pt x="40" y="13"/>
                    <a:pt x="40" y="13"/>
                    <a:pt x="40" y="13"/>
                  </a:cubicBezTo>
                  <a:cubicBezTo>
                    <a:pt x="40" y="12"/>
                    <a:pt x="40" y="12"/>
                    <a:pt x="40" y="12"/>
                  </a:cubicBezTo>
                  <a:cubicBezTo>
                    <a:pt x="40" y="12"/>
                    <a:pt x="39" y="11"/>
                    <a:pt x="39" y="10"/>
                  </a:cubicBezTo>
                  <a:cubicBezTo>
                    <a:pt x="39" y="9"/>
                    <a:pt x="39" y="7"/>
                    <a:pt x="40" y="6"/>
                  </a:cubicBezTo>
                  <a:cubicBezTo>
                    <a:pt x="41" y="4"/>
                    <a:pt x="42" y="3"/>
                    <a:pt x="43" y="3"/>
                  </a:cubicBezTo>
                  <a:cubicBezTo>
                    <a:pt x="46" y="1"/>
                    <a:pt x="46" y="1"/>
                    <a:pt x="46" y="1"/>
                  </a:cubicBezTo>
                  <a:cubicBezTo>
                    <a:pt x="48" y="1"/>
                    <a:pt x="48" y="1"/>
                    <a:pt x="49" y="0"/>
                  </a:cubicBezTo>
                  <a:cubicBezTo>
                    <a:pt x="49" y="0"/>
                    <a:pt x="50" y="0"/>
                    <a:pt x="52" y="0"/>
                  </a:cubicBezTo>
                  <a:cubicBezTo>
                    <a:pt x="56" y="0"/>
                    <a:pt x="58" y="1"/>
                    <a:pt x="59" y="1"/>
                  </a:cubicBezTo>
                  <a:cubicBezTo>
                    <a:pt x="60" y="1"/>
                    <a:pt x="60" y="1"/>
                    <a:pt x="60" y="1"/>
                  </a:cubicBezTo>
                  <a:cubicBezTo>
                    <a:pt x="62" y="1"/>
                    <a:pt x="67" y="4"/>
                    <a:pt x="73" y="8"/>
                  </a:cubicBezTo>
                  <a:cubicBezTo>
                    <a:pt x="79" y="12"/>
                    <a:pt x="82" y="15"/>
                    <a:pt x="84" y="18"/>
                  </a:cubicBezTo>
                  <a:cubicBezTo>
                    <a:pt x="85" y="19"/>
                    <a:pt x="86" y="21"/>
                    <a:pt x="88" y="23"/>
                  </a:cubicBezTo>
                  <a:cubicBezTo>
                    <a:pt x="88" y="23"/>
                    <a:pt x="88" y="24"/>
                    <a:pt x="89" y="24"/>
                  </a:cubicBezTo>
                  <a:cubicBezTo>
                    <a:pt x="89" y="26"/>
                    <a:pt x="90" y="27"/>
                    <a:pt x="91" y="28"/>
                  </a:cubicBezTo>
                  <a:cubicBezTo>
                    <a:pt x="95" y="39"/>
                    <a:pt x="97" y="47"/>
                    <a:pt x="97" y="55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60" name="Freeform 43"/>
            <p:cNvSpPr/>
            <p:nvPr/>
          </p:nvSpPr>
          <p:spPr bwMode="auto">
            <a:xfrm>
              <a:off x="6426201" y="911225"/>
              <a:ext cx="409575" cy="327025"/>
            </a:xfrm>
            <a:custGeom>
              <a:gdLst>
                <a:gd fmla="*/ 128 w 129" name="T0"/>
                <a:gd fmla="*/ 16 h 103" name="T1"/>
                <a:gd fmla="*/ 114 w 129" name="T2"/>
                <a:gd fmla="*/ 56 h 103" name="T3"/>
                <a:gd fmla="*/ 100 w 129" name="T4"/>
                <a:gd fmla="*/ 98 h 103" name="T5"/>
                <a:gd fmla="*/ 93 w 129" name="T6"/>
                <a:gd fmla="*/ 100 h 103" name="T7"/>
                <a:gd fmla="*/ 81 w 129" name="T8"/>
                <a:gd fmla="*/ 103 h 103" name="T9"/>
                <a:gd fmla="*/ 66 w 129" name="T10"/>
                <a:gd fmla="*/ 64 h 103" name="T11"/>
                <a:gd fmla="*/ 61 w 129" name="T12"/>
                <a:gd fmla="*/ 42 h 103" name="T13"/>
                <a:gd fmla="*/ 54 w 129" name="T14"/>
                <a:gd fmla="*/ 68 h 103" name="T15"/>
                <a:gd fmla="*/ 45 w 129" name="T16"/>
                <a:gd fmla="*/ 98 h 103" name="T17"/>
                <a:gd fmla="*/ 36 w 129" name="T18"/>
                <a:gd fmla="*/ 102 h 103" name="T19"/>
                <a:gd fmla="*/ 30 w 129" name="T20"/>
                <a:gd fmla="*/ 98 h 103" name="T21"/>
                <a:gd fmla="*/ 27 w 129" name="T22"/>
                <a:gd fmla="*/ 99 h 103" name="T23"/>
                <a:gd fmla="*/ 22 w 129" name="T24"/>
                <a:gd fmla="*/ 98 h 103" name="T25"/>
                <a:gd fmla="*/ 15 w 129" name="T26"/>
                <a:gd fmla="*/ 79 h 103" name="T27"/>
                <a:gd fmla="*/ 11 w 129" name="T28"/>
                <a:gd fmla="*/ 62 h 103" name="T29"/>
                <a:gd fmla="*/ 3 w 129" name="T30"/>
                <a:gd fmla="*/ 28 h 103" name="T31"/>
                <a:gd fmla="*/ 0 w 129" name="T32"/>
                <a:gd fmla="*/ 15 h 103" name="T33"/>
                <a:gd fmla="*/ 4 w 129" name="T34"/>
                <a:gd fmla="*/ 9 h 103" name="T35"/>
                <a:gd fmla="*/ 10 w 129" name="T36"/>
                <a:gd fmla="*/ 3 h 103" name="T37"/>
                <a:gd fmla="*/ 23 w 129" name="T38"/>
                <a:gd fmla="*/ 7 h 103" name="T39"/>
                <a:gd fmla="*/ 25 w 129" name="T40"/>
                <a:gd fmla="*/ 14 h 103" name="T41"/>
                <a:gd fmla="*/ 32 w 129" name="T42"/>
                <a:gd fmla="*/ 53 h 103" name="T43"/>
                <a:gd fmla="*/ 35 w 129" name="T44"/>
                <a:gd fmla="*/ 56 h 103" name="T45"/>
                <a:gd fmla="*/ 45 w 129" name="T46"/>
                <a:gd fmla="*/ 24 h 103" name="T47"/>
                <a:gd fmla="*/ 52 w 129" name="T48"/>
                <a:gd fmla="*/ 5 h 103" name="T49"/>
                <a:gd fmla="*/ 57 w 129" name="T50"/>
                <a:gd fmla="*/ 5 h 103" name="T51"/>
                <a:gd fmla="*/ 62 w 129" name="T52"/>
                <a:gd fmla="*/ 3 h 103" name="T53"/>
                <a:gd fmla="*/ 68 w 129" name="T54"/>
                <a:gd fmla="*/ 1 h 103" name="T55"/>
                <a:gd fmla="*/ 73 w 129" name="T56"/>
                <a:gd fmla="*/ 4 h 103" name="T57"/>
                <a:gd fmla="*/ 77 w 129" name="T58"/>
                <a:gd fmla="*/ 21 h 103" name="T59"/>
                <a:gd fmla="*/ 81 w 129" name="T60"/>
                <a:gd fmla="*/ 41 h 103" name="T61"/>
                <a:gd fmla="*/ 86 w 129" name="T62"/>
                <a:gd fmla="*/ 61 h 103" name="T63"/>
                <a:gd fmla="*/ 88 w 129" name="T64"/>
                <a:gd fmla="*/ 62 h 103" name="T65"/>
                <a:gd fmla="*/ 99 w 129" name="T66"/>
                <a:gd fmla="*/ 31 h 103" name="T67"/>
                <a:gd fmla="*/ 112 w 129" name="T68"/>
                <a:gd fmla="*/ 5 h 103" name="T69"/>
                <a:gd fmla="*/ 118 w 129" name="T70"/>
                <a:gd fmla="*/ 6 h 103" name="T71"/>
                <a:gd fmla="*/ 121 w 129" name="T72"/>
                <a:gd fmla="*/ 6 h 103" name="T73"/>
                <a:gd fmla="*/ 125 w 129" name="T74"/>
                <a:gd fmla="*/ 5 h 103" name="T75"/>
                <a:gd fmla="*/ 129 w 129" name="T76"/>
                <a:gd fmla="*/ 15 h 103" name="T7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b="b" l="0" r="r" t="0"/>
              <a:pathLst>
                <a:path h="103" w="129">
                  <a:moveTo>
                    <a:pt x="129" y="15"/>
                  </a:moveTo>
                  <a:cubicBezTo>
                    <a:pt x="129" y="14"/>
                    <a:pt x="128" y="14"/>
                    <a:pt x="128" y="16"/>
                  </a:cubicBezTo>
                  <a:cubicBezTo>
                    <a:pt x="127" y="21"/>
                    <a:pt x="125" y="28"/>
                    <a:pt x="122" y="36"/>
                  </a:cubicBezTo>
                  <a:cubicBezTo>
                    <a:pt x="119" y="42"/>
                    <a:pt x="117" y="49"/>
                    <a:pt x="114" y="56"/>
                  </a:cubicBezTo>
                  <a:cubicBezTo>
                    <a:pt x="111" y="69"/>
                    <a:pt x="107" y="82"/>
                    <a:pt x="103" y="95"/>
                  </a:cubicBezTo>
                  <a:cubicBezTo>
                    <a:pt x="102" y="96"/>
                    <a:pt x="102" y="97"/>
                    <a:pt x="100" y="98"/>
                  </a:cubicBezTo>
                  <a:cubicBezTo>
                    <a:pt x="97" y="98"/>
                    <a:pt x="95" y="98"/>
                    <a:pt x="95" y="99"/>
                  </a:cubicBezTo>
                  <a:cubicBezTo>
                    <a:pt x="95" y="99"/>
                    <a:pt x="94" y="99"/>
                    <a:pt x="93" y="100"/>
                  </a:cubicBezTo>
                  <a:cubicBezTo>
                    <a:pt x="93" y="101"/>
                    <a:pt x="92" y="102"/>
                    <a:pt x="90" y="103"/>
                  </a:cubicBezTo>
                  <a:cubicBezTo>
                    <a:pt x="81" y="103"/>
                    <a:pt x="81" y="103"/>
                    <a:pt x="81" y="103"/>
                  </a:cubicBezTo>
                  <a:cubicBezTo>
                    <a:pt x="80" y="102"/>
                    <a:pt x="78" y="101"/>
                    <a:pt x="77" y="100"/>
                  </a:cubicBezTo>
                  <a:cubicBezTo>
                    <a:pt x="74" y="96"/>
                    <a:pt x="71" y="84"/>
                    <a:pt x="66" y="64"/>
                  </a:cubicBezTo>
                  <a:cubicBezTo>
                    <a:pt x="65" y="59"/>
                    <a:pt x="64" y="52"/>
                    <a:pt x="62" y="43"/>
                  </a:cubicBezTo>
                  <a:cubicBezTo>
                    <a:pt x="62" y="43"/>
                    <a:pt x="61" y="43"/>
                    <a:pt x="61" y="42"/>
                  </a:cubicBezTo>
                  <a:cubicBezTo>
                    <a:pt x="61" y="42"/>
                    <a:pt x="59" y="50"/>
                    <a:pt x="54" y="64"/>
                  </a:cubicBezTo>
                  <a:cubicBezTo>
                    <a:pt x="54" y="65"/>
                    <a:pt x="54" y="66"/>
                    <a:pt x="54" y="68"/>
                  </a:cubicBezTo>
                  <a:cubicBezTo>
                    <a:pt x="52" y="75"/>
                    <a:pt x="50" y="84"/>
                    <a:pt x="47" y="94"/>
                  </a:cubicBezTo>
                  <a:cubicBezTo>
                    <a:pt x="47" y="96"/>
                    <a:pt x="46" y="97"/>
                    <a:pt x="45" y="98"/>
                  </a:cubicBezTo>
                  <a:cubicBezTo>
                    <a:pt x="41" y="101"/>
                    <a:pt x="41" y="101"/>
                    <a:pt x="41" y="101"/>
                  </a:cubicBezTo>
                  <a:cubicBezTo>
                    <a:pt x="40" y="102"/>
                    <a:pt x="38" y="102"/>
                    <a:pt x="36" y="102"/>
                  </a:cubicBezTo>
                  <a:cubicBezTo>
                    <a:pt x="34" y="102"/>
                    <a:pt x="33" y="102"/>
                    <a:pt x="32" y="101"/>
                  </a:cubicBezTo>
                  <a:cubicBezTo>
                    <a:pt x="31" y="99"/>
                    <a:pt x="31" y="98"/>
                    <a:pt x="30" y="98"/>
                  </a:cubicBezTo>
                  <a:cubicBezTo>
                    <a:pt x="30" y="98"/>
                    <a:pt x="29" y="98"/>
                    <a:pt x="28" y="99"/>
                  </a:cubicBezTo>
                  <a:cubicBezTo>
                    <a:pt x="28" y="99"/>
                    <a:pt x="27" y="99"/>
                    <a:pt x="27" y="99"/>
                  </a:cubicBezTo>
                  <a:cubicBezTo>
                    <a:pt x="24" y="99"/>
                    <a:pt x="24" y="99"/>
                    <a:pt x="24" y="99"/>
                  </a:cubicBezTo>
                  <a:cubicBezTo>
                    <a:pt x="23" y="99"/>
                    <a:pt x="23" y="98"/>
                    <a:pt x="22" y="98"/>
                  </a:cubicBezTo>
                  <a:cubicBezTo>
                    <a:pt x="19" y="97"/>
                    <a:pt x="17" y="93"/>
                    <a:pt x="16" y="87"/>
                  </a:cubicBezTo>
                  <a:cubicBezTo>
                    <a:pt x="16" y="87"/>
                    <a:pt x="15" y="84"/>
                    <a:pt x="15" y="79"/>
                  </a:cubicBezTo>
                  <a:cubicBezTo>
                    <a:pt x="14" y="78"/>
                    <a:pt x="13" y="76"/>
                    <a:pt x="13" y="73"/>
                  </a:cubicBezTo>
                  <a:cubicBezTo>
                    <a:pt x="12" y="71"/>
                    <a:pt x="12" y="67"/>
                    <a:pt x="11" y="62"/>
                  </a:cubicBezTo>
                  <a:cubicBezTo>
                    <a:pt x="9" y="57"/>
                    <a:pt x="7" y="48"/>
                    <a:pt x="4" y="35"/>
                  </a:cubicBezTo>
                  <a:cubicBezTo>
                    <a:pt x="4" y="35"/>
                    <a:pt x="3" y="32"/>
                    <a:pt x="3" y="28"/>
                  </a:cubicBezTo>
                  <a:cubicBezTo>
                    <a:pt x="2" y="25"/>
                    <a:pt x="1" y="21"/>
                    <a:pt x="1" y="18"/>
                  </a:cubicBezTo>
                  <a:cubicBezTo>
                    <a:pt x="0" y="16"/>
                    <a:pt x="0" y="15"/>
                    <a:pt x="0" y="15"/>
                  </a:cubicBezTo>
                  <a:cubicBezTo>
                    <a:pt x="0" y="13"/>
                    <a:pt x="0" y="12"/>
                    <a:pt x="1" y="10"/>
                  </a:cubicBezTo>
                  <a:cubicBezTo>
                    <a:pt x="2" y="10"/>
                    <a:pt x="3" y="9"/>
                    <a:pt x="4" y="9"/>
                  </a:cubicBezTo>
                  <a:cubicBezTo>
                    <a:pt x="5" y="8"/>
                    <a:pt x="6" y="7"/>
                    <a:pt x="7" y="5"/>
                  </a:cubicBezTo>
                  <a:cubicBezTo>
                    <a:pt x="8" y="5"/>
                    <a:pt x="9" y="4"/>
                    <a:pt x="10" y="3"/>
                  </a:cubicBezTo>
                  <a:cubicBezTo>
                    <a:pt x="11" y="3"/>
                    <a:pt x="12" y="2"/>
                    <a:pt x="13" y="2"/>
                  </a:cubicBezTo>
                  <a:cubicBezTo>
                    <a:pt x="17" y="2"/>
                    <a:pt x="20" y="4"/>
                    <a:pt x="23" y="7"/>
                  </a:cubicBezTo>
                  <a:cubicBezTo>
                    <a:pt x="23" y="7"/>
                    <a:pt x="23" y="9"/>
                    <a:pt x="24" y="11"/>
                  </a:cubicBezTo>
                  <a:cubicBezTo>
                    <a:pt x="24" y="12"/>
                    <a:pt x="24" y="13"/>
                    <a:pt x="25" y="14"/>
                  </a:cubicBezTo>
                  <a:cubicBezTo>
                    <a:pt x="25" y="17"/>
                    <a:pt x="26" y="23"/>
                    <a:pt x="28" y="31"/>
                  </a:cubicBezTo>
                  <a:cubicBezTo>
                    <a:pt x="29" y="37"/>
                    <a:pt x="30" y="44"/>
                    <a:pt x="32" y="53"/>
                  </a:cubicBezTo>
                  <a:cubicBezTo>
                    <a:pt x="33" y="54"/>
                    <a:pt x="33" y="55"/>
                    <a:pt x="34" y="57"/>
                  </a:cubicBezTo>
                  <a:cubicBezTo>
                    <a:pt x="34" y="57"/>
                    <a:pt x="35" y="57"/>
                    <a:pt x="35" y="56"/>
                  </a:cubicBezTo>
                  <a:cubicBezTo>
                    <a:pt x="36" y="53"/>
                    <a:pt x="36" y="51"/>
                    <a:pt x="37" y="48"/>
                  </a:cubicBezTo>
                  <a:cubicBezTo>
                    <a:pt x="39" y="44"/>
                    <a:pt x="41" y="36"/>
                    <a:pt x="45" y="24"/>
                  </a:cubicBezTo>
                  <a:cubicBezTo>
                    <a:pt x="45" y="22"/>
                    <a:pt x="46" y="19"/>
                    <a:pt x="47" y="15"/>
                  </a:cubicBezTo>
                  <a:cubicBezTo>
                    <a:pt x="48" y="13"/>
                    <a:pt x="50" y="10"/>
                    <a:pt x="52" y="5"/>
                  </a:cubicBezTo>
                  <a:cubicBezTo>
                    <a:pt x="53" y="5"/>
                    <a:pt x="54" y="4"/>
                    <a:pt x="55" y="4"/>
                  </a:cubicBezTo>
                  <a:cubicBezTo>
                    <a:pt x="55" y="4"/>
                    <a:pt x="56" y="5"/>
                    <a:pt x="57" y="5"/>
                  </a:cubicBezTo>
                  <a:cubicBezTo>
                    <a:pt x="58" y="5"/>
                    <a:pt x="58" y="5"/>
                    <a:pt x="59" y="5"/>
                  </a:cubicBezTo>
                  <a:cubicBezTo>
                    <a:pt x="59" y="5"/>
                    <a:pt x="60" y="4"/>
                    <a:pt x="62" y="3"/>
                  </a:cubicBezTo>
                  <a:cubicBezTo>
                    <a:pt x="63" y="1"/>
                    <a:pt x="64" y="0"/>
                    <a:pt x="65" y="0"/>
                  </a:cubicBezTo>
                  <a:cubicBezTo>
                    <a:pt x="66" y="0"/>
                    <a:pt x="67" y="0"/>
                    <a:pt x="68" y="1"/>
                  </a:cubicBezTo>
                  <a:cubicBezTo>
                    <a:pt x="70" y="2"/>
                    <a:pt x="71" y="2"/>
                    <a:pt x="71" y="2"/>
                  </a:cubicBezTo>
                  <a:cubicBezTo>
                    <a:pt x="71" y="3"/>
                    <a:pt x="72" y="3"/>
                    <a:pt x="73" y="4"/>
                  </a:cubicBezTo>
                  <a:cubicBezTo>
                    <a:pt x="74" y="5"/>
                    <a:pt x="75" y="8"/>
                    <a:pt x="75" y="12"/>
                  </a:cubicBezTo>
                  <a:cubicBezTo>
                    <a:pt x="77" y="21"/>
                    <a:pt x="77" y="21"/>
                    <a:pt x="77" y="21"/>
                  </a:cubicBezTo>
                  <a:cubicBezTo>
                    <a:pt x="78" y="25"/>
                    <a:pt x="79" y="31"/>
                    <a:pt x="81" y="38"/>
                  </a:cubicBezTo>
                  <a:cubicBezTo>
                    <a:pt x="81" y="39"/>
                    <a:pt x="81" y="40"/>
                    <a:pt x="81" y="41"/>
                  </a:cubicBezTo>
                  <a:cubicBezTo>
                    <a:pt x="82" y="44"/>
                    <a:pt x="83" y="48"/>
                    <a:pt x="84" y="55"/>
                  </a:cubicBezTo>
                  <a:cubicBezTo>
                    <a:pt x="85" y="56"/>
                    <a:pt x="85" y="58"/>
                    <a:pt x="86" y="61"/>
                  </a:cubicBezTo>
                  <a:cubicBezTo>
                    <a:pt x="86" y="62"/>
                    <a:pt x="87" y="63"/>
                    <a:pt x="87" y="63"/>
                  </a:cubicBezTo>
                  <a:cubicBezTo>
                    <a:pt x="88" y="63"/>
                    <a:pt x="88" y="63"/>
                    <a:pt x="88" y="62"/>
                  </a:cubicBezTo>
                  <a:cubicBezTo>
                    <a:pt x="90" y="56"/>
                    <a:pt x="93" y="47"/>
                    <a:pt x="98" y="36"/>
                  </a:cubicBezTo>
                  <a:cubicBezTo>
                    <a:pt x="98" y="34"/>
                    <a:pt x="98" y="33"/>
                    <a:pt x="99" y="31"/>
                  </a:cubicBezTo>
                  <a:cubicBezTo>
                    <a:pt x="103" y="20"/>
                    <a:pt x="107" y="12"/>
                    <a:pt x="111" y="6"/>
                  </a:cubicBezTo>
                  <a:cubicBezTo>
                    <a:pt x="111" y="6"/>
                    <a:pt x="112" y="6"/>
                    <a:pt x="112" y="5"/>
                  </a:cubicBezTo>
                  <a:cubicBezTo>
                    <a:pt x="113" y="5"/>
                    <a:pt x="114" y="5"/>
                    <a:pt x="115" y="5"/>
                  </a:cubicBezTo>
                  <a:cubicBezTo>
                    <a:pt x="116" y="5"/>
                    <a:pt x="117" y="5"/>
                    <a:pt x="118" y="6"/>
                  </a:cubicBezTo>
                  <a:cubicBezTo>
                    <a:pt x="119" y="6"/>
                    <a:pt x="119" y="6"/>
                    <a:pt x="119" y="6"/>
                  </a:cubicBezTo>
                  <a:cubicBezTo>
                    <a:pt x="120" y="6"/>
                    <a:pt x="120" y="6"/>
                    <a:pt x="121" y="6"/>
                  </a:cubicBezTo>
                  <a:cubicBezTo>
                    <a:pt x="122" y="5"/>
                    <a:pt x="122" y="5"/>
                    <a:pt x="123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7" y="7"/>
                    <a:pt x="129" y="10"/>
                  </a:cubicBezTo>
                  <a:lnTo>
                    <a:pt x="129" y="1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61" name="Freeform 44"/>
            <p:cNvSpPr>
              <a:spLocks noEditPoints="1"/>
            </p:cNvSpPr>
            <p:nvPr/>
          </p:nvSpPr>
          <p:spPr bwMode="auto">
            <a:xfrm>
              <a:off x="6835776" y="806450"/>
              <a:ext cx="122238" cy="450850"/>
            </a:xfrm>
            <a:custGeom>
              <a:gdLst>
                <a:gd fmla="*/ 10 w 39" name="T0"/>
                <a:gd fmla="*/ 91 h 142" name="T1"/>
                <a:gd fmla="*/ 11 w 39" name="T2"/>
                <a:gd fmla="*/ 95 h 142" name="T3"/>
                <a:gd fmla="*/ 11 w 39" name="T4"/>
                <a:gd fmla="*/ 96 h 142" name="T5"/>
                <a:gd fmla="*/ 21 w 39" name="T6"/>
                <a:gd fmla="*/ 97 h 142" name="T7"/>
                <a:gd fmla="*/ 22 w 39" name="T8"/>
                <a:gd fmla="*/ 96 h 142" name="T9"/>
                <a:gd fmla="*/ 23 w 39" name="T10"/>
                <a:gd fmla="*/ 95 h 142" name="T11"/>
                <a:gd fmla="*/ 27 w 39" name="T12"/>
                <a:gd fmla="*/ 95 h 142" name="T13"/>
                <a:gd fmla="*/ 28 w 39" name="T14"/>
                <a:gd fmla="*/ 93 h 142" name="T15"/>
                <a:gd fmla="*/ 31 w 39" name="T16"/>
                <a:gd fmla="*/ 88 h 142" name="T17"/>
                <a:gd fmla="*/ 32 w 39" name="T18"/>
                <a:gd fmla="*/ 80 h 142" name="T19"/>
                <a:gd fmla="*/ 38 w 39" name="T20"/>
                <a:gd fmla="*/ 47 h 142" name="T21"/>
                <a:gd fmla="*/ 39 w 39" name="T22"/>
                <a:gd fmla="*/ 33 h 142" name="T23"/>
                <a:gd fmla="*/ 39 w 39" name="T24"/>
                <a:gd fmla="*/ 33 h 142" name="T25"/>
                <a:gd fmla="*/ 39 w 39" name="T26"/>
                <a:gd fmla="*/ 16 h 142" name="T27"/>
                <a:gd fmla="*/ 39 w 39" name="T28"/>
                <a:gd fmla="*/ 15 h 142" name="T29"/>
                <a:gd fmla="*/ 38 w 39" name="T30"/>
                <a:gd fmla="*/ 8 h 142" name="T31"/>
                <a:gd fmla="*/ 34 w 39" name="T32"/>
                <a:gd fmla="*/ 3 h 142" name="T33"/>
                <a:gd fmla="*/ 31 w 39" name="T34"/>
                <a:gd fmla="*/ 0 h 142" name="T35"/>
                <a:gd fmla="*/ 28 w 39" name="T36"/>
                <a:gd fmla="*/ 0 h 142" name="T37"/>
                <a:gd fmla="*/ 24 w 39" name="T38"/>
                <a:gd fmla="*/ 2 h 142" name="T39"/>
                <a:gd fmla="*/ 20 w 39" name="T40"/>
                <a:gd fmla="*/ 4 h 142" name="T41"/>
                <a:gd fmla="*/ 13 w 39" name="T42"/>
                <a:gd fmla="*/ 5 h 142" name="T43"/>
                <a:gd fmla="*/ 11 w 39" name="T44"/>
                <a:gd fmla="*/ 9 h 142" name="T45"/>
                <a:gd fmla="*/ 11 w 39" name="T46"/>
                <a:gd fmla="*/ 12 h 142" name="T47"/>
                <a:gd fmla="*/ 10 w 39" name="T48"/>
                <a:gd fmla="*/ 51 h 142" name="T49"/>
                <a:gd fmla="*/ 10 w 39" name="T50"/>
                <a:gd fmla="*/ 90 h 142" name="T51"/>
                <a:gd fmla="*/ 10 w 39" name="T52"/>
                <a:gd fmla="*/ 91 h 142" name="T53"/>
                <a:gd fmla="*/ 0 w 39" name="T54"/>
                <a:gd fmla="*/ 127 h 142" name="T55"/>
                <a:gd fmla="*/ 4 w 39" name="T56"/>
                <a:gd fmla="*/ 135 h 142" name="T57"/>
                <a:gd fmla="*/ 9 w 39" name="T58"/>
                <a:gd fmla="*/ 139 h 142" name="T59"/>
                <a:gd fmla="*/ 15 w 39" name="T60"/>
                <a:gd fmla="*/ 141 h 142" name="T61"/>
                <a:gd fmla="*/ 21 w 39" name="T62"/>
                <a:gd fmla="*/ 142 h 142" name="T63"/>
                <a:gd fmla="*/ 26 w 39" name="T64"/>
                <a:gd fmla="*/ 139 h 142" name="T65"/>
                <a:gd fmla="*/ 29 w 39" name="T66"/>
                <a:gd fmla="*/ 135 h 142" name="T67"/>
                <a:gd fmla="*/ 33 w 39" name="T68"/>
                <a:gd fmla="*/ 131 h 142" name="T69"/>
                <a:gd fmla="*/ 35 w 39" name="T70"/>
                <a:gd fmla="*/ 128 h 142" name="T71"/>
                <a:gd fmla="*/ 34 w 39" name="T72"/>
                <a:gd fmla="*/ 124 h 142" name="T73"/>
                <a:gd fmla="*/ 33 w 39" name="T74"/>
                <a:gd fmla="*/ 117 h 142" name="T75"/>
                <a:gd fmla="*/ 24 w 39" name="T76"/>
                <a:gd fmla="*/ 107 h 142" name="T77"/>
                <a:gd fmla="*/ 20 w 39" name="T78"/>
                <a:gd fmla="*/ 106 h 142" name="T79"/>
                <a:gd fmla="*/ 15 w 39" name="T80"/>
                <a:gd fmla="*/ 104 h 142" name="T81"/>
                <a:gd fmla="*/ 12 w 39" name="T82"/>
                <a:gd fmla="*/ 105 h 142" name="T83"/>
                <a:gd fmla="*/ 10 w 39" name="T84"/>
                <a:gd fmla="*/ 106 h 142" name="T85"/>
                <a:gd fmla="*/ 8 w 39" name="T86"/>
                <a:gd fmla="*/ 108 h 142" name="T87"/>
                <a:gd fmla="*/ 4 w 39" name="T88"/>
                <a:gd fmla="*/ 114 h 142" name="T89"/>
                <a:gd fmla="*/ 0 w 39" name="T90"/>
                <a:gd fmla="*/ 122 h 142" name="T91"/>
                <a:gd fmla="*/ 0 w 39" name="T92"/>
                <a:gd fmla="*/ 127 h 142" name="T9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b="b" l="0" r="r" t="0"/>
              <a:pathLst>
                <a:path h="142" w="39">
                  <a:moveTo>
                    <a:pt x="10" y="91"/>
                  </a:moveTo>
                  <a:cubicBezTo>
                    <a:pt x="10" y="92"/>
                    <a:pt x="10" y="93"/>
                    <a:pt x="11" y="95"/>
                  </a:cubicBezTo>
                  <a:cubicBezTo>
                    <a:pt x="11" y="96"/>
                    <a:pt x="11" y="96"/>
                    <a:pt x="11" y="96"/>
                  </a:cubicBezTo>
                  <a:cubicBezTo>
                    <a:pt x="17" y="97"/>
                    <a:pt x="20" y="97"/>
                    <a:pt x="21" y="97"/>
                  </a:cubicBezTo>
                  <a:cubicBezTo>
                    <a:pt x="21" y="97"/>
                    <a:pt x="21" y="97"/>
                    <a:pt x="22" y="96"/>
                  </a:cubicBezTo>
                  <a:cubicBezTo>
                    <a:pt x="23" y="96"/>
                    <a:pt x="23" y="95"/>
                    <a:pt x="23" y="95"/>
                  </a:cubicBezTo>
                  <a:cubicBezTo>
                    <a:pt x="24" y="95"/>
                    <a:pt x="25" y="95"/>
                    <a:pt x="27" y="95"/>
                  </a:cubicBezTo>
                  <a:cubicBezTo>
                    <a:pt x="27" y="94"/>
                    <a:pt x="28" y="94"/>
                    <a:pt x="28" y="93"/>
                  </a:cubicBezTo>
                  <a:cubicBezTo>
                    <a:pt x="29" y="91"/>
                    <a:pt x="30" y="90"/>
                    <a:pt x="31" y="88"/>
                  </a:cubicBezTo>
                  <a:cubicBezTo>
                    <a:pt x="31" y="86"/>
                    <a:pt x="32" y="84"/>
                    <a:pt x="32" y="80"/>
                  </a:cubicBezTo>
                  <a:cubicBezTo>
                    <a:pt x="34" y="69"/>
                    <a:pt x="36" y="57"/>
                    <a:pt x="38" y="47"/>
                  </a:cubicBezTo>
                  <a:cubicBezTo>
                    <a:pt x="38" y="41"/>
                    <a:pt x="39" y="36"/>
                    <a:pt x="39" y="33"/>
                  </a:cubicBezTo>
                  <a:cubicBezTo>
                    <a:pt x="39" y="33"/>
                    <a:pt x="39" y="33"/>
                    <a:pt x="39" y="33"/>
                  </a:cubicBezTo>
                  <a:cubicBezTo>
                    <a:pt x="39" y="16"/>
                    <a:pt x="39" y="16"/>
                    <a:pt x="39" y="16"/>
                  </a:cubicBezTo>
                  <a:cubicBezTo>
                    <a:pt x="39" y="16"/>
                    <a:pt x="39" y="15"/>
                    <a:pt x="39" y="15"/>
                  </a:cubicBezTo>
                  <a:cubicBezTo>
                    <a:pt x="39" y="12"/>
                    <a:pt x="38" y="10"/>
                    <a:pt x="38" y="8"/>
                  </a:cubicBezTo>
                  <a:cubicBezTo>
                    <a:pt x="37" y="7"/>
                    <a:pt x="36" y="5"/>
                    <a:pt x="34" y="3"/>
                  </a:cubicBezTo>
                  <a:cubicBezTo>
                    <a:pt x="33" y="3"/>
                    <a:pt x="32" y="2"/>
                    <a:pt x="31" y="0"/>
                  </a:cubicBezTo>
                  <a:cubicBezTo>
                    <a:pt x="30" y="0"/>
                    <a:pt x="29" y="0"/>
                    <a:pt x="28" y="0"/>
                  </a:cubicBezTo>
                  <a:cubicBezTo>
                    <a:pt x="27" y="0"/>
                    <a:pt x="26" y="0"/>
                    <a:pt x="24" y="2"/>
                  </a:cubicBezTo>
                  <a:cubicBezTo>
                    <a:pt x="22" y="3"/>
                    <a:pt x="21" y="4"/>
                    <a:pt x="20" y="4"/>
                  </a:cubicBezTo>
                  <a:cubicBezTo>
                    <a:pt x="19" y="4"/>
                    <a:pt x="16" y="5"/>
                    <a:pt x="13" y="5"/>
                  </a:cubicBezTo>
                  <a:cubicBezTo>
                    <a:pt x="12" y="6"/>
                    <a:pt x="11" y="7"/>
                    <a:pt x="11" y="9"/>
                  </a:cubicBezTo>
                  <a:cubicBezTo>
                    <a:pt x="11" y="11"/>
                    <a:pt x="11" y="12"/>
                    <a:pt x="11" y="12"/>
                  </a:cubicBezTo>
                  <a:cubicBezTo>
                    <a:pt x="11" y="21"/>
                    <a:pt x="11" y="34"/>
                    <a:pt x="10" y="51"/>
                  </a:cubicBezTo>
                  <a:cubicBezTo>
                    <a:pt x="10" y="90"/>
                    <a:pt x="10" y="90"/>
                    <a:pt x="10" y="90"/>
                  </a:cubicBezTo>
                  <a:cubicBezTo>
                    <a:pt x="10" y="91"/>
                    <a:pt x="10" y="91"/>
                    <a:pt x="10" y="91"/>
                  </a:cubicBezTo>
                  <a:close/>
                  <a:moveTo>
                    <a:pt x="0" y="127"/>
                  </a:moveTo>
                  <a:cubicBezTo>
                    <a:pt x="0" y="129"/>
                    <a:pt x="1" y="132"/>
                    <a:pt x="4" y="135"/>
                  </a:cubicBezTo>
                  <a:cubicBezTo>
                    <a:pt x="5" y="136"/>
                    <a:pt x="7" y="137"/>
                    <a:pt x="9" y="139"/>
                  </a:cubicBezTo>
                  <a:cubicBezTo>
                    <a:pt x="15" y="141"/>
                    <a:pt x="15" y="141"/>
                    <a:pt x="15" y="141"/>
                  </a:cubicBezTo>
                  <a:cubicBezTo>
                    <a:pt x="17" y="141"/>
                    <a:pt x="19" y="142"/>
                    <a:pt x="21" y="142"/>
                  </a:cubicBezTo>
                  <a:cubicBezTo>
                    <a:pt x="23" y="142"/>
                    <a:pt x="25" y="141"/>
                    <a:pt x="26" y="139"/>
                  </a:cubicBezTo>
                  <a:cubicBezTo>
                    <a:pt x="27" y="138"/>
                    <a:pt x="28" y="137"/>
                    <a:pt x="29" y="135"/>
                  </a:cubicBezTo>
                  <a:cubicBezTo>
                    <a:pt x="30" y="134"/>
                    <a:pt x="31" y="133"/>
                    <a:pt x="33" y="131"/>
                  </a:cubicBezTo>
                  <a:cubicBezTo>
                    <a:pt x="33" y="131"/>
                    <a:pt x="34" y="130"/>
                    <a:pt x="35" y="128"/>
                  </a:cubicBezTo>
                  <a:cubicBezTo>
                    <a:pt x="35" y="127"/>
                    <a:pt x="35" y="125"/>
                    <a:pt x="34" y="124"/>
                  </a:cubicBezTo>
                  <a:cubicBezTo>
                    <a:pt x="34" y="122"/>
                    <a:pt x="34" y="120"/>
                    <a:pt x="33" y="117"/>
                  </a:cubicBezTo>
                  <a:cubicBezTo>
                    <a:pt x="31" y="112"/>
                    <a:pt x="28" y="109"/>
                    <a:pt x="24" y="107"/>
                  </a:cubicBezTo>
                  <a:cubicBezTo>
                    <a:pt x="24" y="107"/>
                    <a:pt x="22" y="106"/>
                    <a:pt x="20" y="106"/>
                  </a:cubicBezTo>
                  <a:cubicBezTo>
                    <a:pt x="18" y="105"/>
                    <a:pt x="16" y="104"/>
                    <a:pt x="15" y="104"/>
                  </a:cubicBezTo>
                  <a:cubicBezTo>
                    <a:pt x="15" y="104"/>
                    <a:pt x="14" y="105"/>
                    <a:pt x="12" y="105"/>
                  </a:cubicBezTo>
                  <a:cubicBezTo>
                    <a:pt x="11" y="106"/>
                    <a:pt x="11" y="106"/>
                    <a:pt x="10" y="106"/>
                  </a:cubicBezTo>
                  <a:cubicBezTo>
                    <a:pt x="9" y="106"/>
                    <a:pt x="9" y="107"/>
                    <a:pt x="8" y="108"/>
                  </a:cubicBezTo>
                  <a:cubicBezTo>
                    <a:pt x="7" y="109"/>
                    <a:pt x="6" y="111"/>
                    <a:pt x="4" y="114"/>
                  </a:cubicBezTo>
                  <a:cubicBezTo>
                    <a:pt x="1" y="116"/>
                    <a:pt x="0" y="118"/>
                    <a:pt x="0" y="122"/>
                  </a:cubicBezTo>
                  <a:lnTo>
                    <a:pt x="0" y="12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2197" name="amazing sticker"/>
          <p:cNvGrpSpPr/>
          <p:nvPr/>
        </p:nvGrpSpPr>
        <p:grpSpPr>
          <a:xfrm>
            <a:off x="1940902" y="4051908"/>
            <a:ext cx="1590675" cy="688975"/>
            <a:chOff x="7396163" y="1117600"/>
            <a:chExt cx="1590675" cy="688975"/>
          </a:xfrm>
          <a:effectLst>
            <a:outerShdw algn="tl" blurRad="50800" dir="2700000" dist="38100" rotWithShape="0">
              <a:prstClr val="black">
                <a:alpha val="40000"/>
              </a:prstClr>
            </a:outerShdw>
          </a:effectLst>
        </p:grpSpPr>
        <p:sp>
          <p:nvSpPr>
            <p:cNvPr id="74" name="Rectangle 66"/>
            <p:cNvSpPr>
              <a:spLocks noChangeArrowheads="1"/>
            </p:cNvSpPr>
            <p:nvPr/>
          </p:nvSpPr>
          <p:spPr bwMode="auto">
            <a:xfrm>
              <a:off x="7427913" y="1149350"/>
              <a:ext cx="1527175" cy="625475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5" name="Freeform 67"/>
            <p:cNvSpPr>
              <a:spLocks noEditPoints="1"/>
            </p:cNvSpPr>
            <p:nvPr/>
          </p:nvSpPr>
          <p:spPr bwMode="auto">
            <a:xfrm>
              <a:off x="7396163" y="1117600"/>
              <a:ext cx="1590675" cy="688975"/>
            </a:xfrm>
            <a:custGeom>
              <a:gdLst>
                <a:gd fmla="*/ 491 w 501" name="T0"/>
                <a:gd fmla="*/ 217 h 217" name="T1"/>
                <a:gd fmla="*/ 10 w 501" name="T2"/>
                <a:gd fmla="*/ 217 h 217" name="T3"/>
                <a:gd fmla="*/ 0 w 501" name="T4"/>
                <a:gd fmla="*/ 207 h 217" name="T5"/>
                <a:gd fmla="*/ 0 w 501" name="T6"/>
                <a:gd fmla="*/ 10 h 217" name="T7"/>
                <a:gd fmla="*/ 10 w 501" name="T8"/>
                <a:gd fmla="*/ 0 h 217" name="T9"/>
                <a:gd fmla="*/ 491 w 501" name="T10"/>
                <a:gd fmla="*/ 0 h 217" name="T11"/>
                <a:gd fmla="*/ 501 w 501" name="T12"/>
                <a:gd fmla="*/ 10 h 217" name="T13"/>
                <a:gd fmla="*/ 501 w 501" name="T14"/>
                <a:gd fmla="*/ 207 h 217" name="T15"/>
                <a:gd fmla="*/ 491 w 501" name="T16"/>
                <a:gd fmla="*/ 217 h 217" name="T17"/>
                <a:gd fmla="*/ 20 w 501" name="T18"/>
                <a:gd fmla="*/ 197 h 217" name="T19"/>
                <a:gd fmla="*/ 481 w 501" name="T20"/>
                <a:gd fmla="*/ 197 h 217" name="T21"/>
                <a:gd fmla="*/ 481 w 501" name="T22"/>
                <a:gd fmla="*/ 20 h 217" name="T23"/>
                <a:gd fmla="*/ 20 w 501" name="T24"/>
                <a:gd fmla="*/ 20 h 217" name="T25"/>
                <a:gd fmla="*/ 20 w 501" name="T26"/>
                <a:gd fmla="*/ 197 h 217" name="T2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b="b" l="0" r="r" t="0"/>
              <a:pathLst>
                <a:path h="216" w="501">
                  <a:moveTo>
                    <a:pt x="491" y="217"/>
                  </a:moveTo>
                  <a:cubicBezTo>
                    <a:pt x="10" y="217"/>
                    <a:pt x="10" y="217"/>
                    <a:pt x="10" y="217"/>
                  </a:cubicBezTo>
                  <a:cubicBezTo>
                    <a:pt x="4" y="217"/>
                    <a:pt x="0" y="213"/>
                    <a:pt x="0" y="207"/>
                  </a:cubicBezTo>
                  <a:cubicBezTo>
                    <a:pt x="0" y="10"/>
                    <a:pt x="0" y="10"/>
                    <a:pt x="0" y="10"/>
                  </a:cubicBezTo>
                  <a:cubicBezTo>
                    <a:pt x="0" y="5"/>
                    <a:pt x="4" y="0"/>
                    <a:pt x="10" y="0"/>
                  </a:cubicBezTo>
                  <a:cubicBezTo>
                    <a:pt x="491" y="0"/>
                    <a:pt x="491" y="0"/>
                    <a:pt x="491" y="0"/>
                  </a:cubicBezTo>
                  <a:cubicBezTo>
                    <a:pt x="496" y="0"/>
                    <a:pt x="501" y="5"/>
                    <a:pt x="501" y="10"/>
                  </a:cubicBezTo>
                  <a:cubicBezTo>
                    <a:pt x="501" y="207"/>
                    <a:pt x="501" y="207"/>
                    <a:pt x="501" y="207"/>
                  </a:cubicBezTo>
                  <a:cubicBezTo>
                    <a:pt x="501" y="213"/>
                    <a:pt x="496" y="217"/>
                    <a:pt x="491" y="217"/>
                  </a:cubicBezTo>
                  <a:close/>
                  <a:moveTo>
                    <a:pt x="20" y="197"/>
                  </a:moveTo>
                  <a:cubicBezTo>
                    <a:pt x="481" y="197"/>
                    <a:pt x="481" y="197"/>
                    <a:pt x="481" y="197"/>
                  </a:cubicBezTo>
                  <a:cubicBezTo>
                    <a:pt x="481" y="20"/>
                    <a:pt x="481" y="20"/>
                    <a:pt x="481" y="20"/>
                  </a:cubicBezTo>
                  <a:cubicBezTo>
                    <a:pt x="20" y="20"/>
                    <a:pt x="20" y="20"/>
                    <a:pt x="20" y="20"/>
                  </a:cubicBezTo>
                  <a:lnTo>
                    <a:pt x="20" y="197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6" name="Freeform 68"/>
            <p:cNvSpPr>
              <a:spLocks noEditPoints="1"/>
            </p:cNvSpPr>
            <p:nvPr/>
          </p:nvSpPr>
          <p:spPr bwMode="auto">
            <a:xfrm>
              <a:off x="7561263" y="1368425"/>
              <a:ext cx="184150" cy="190500"/>
            </a:xfrm>
            <a:custGeom>
              <a:gdLst>
                <a:gd fmla="*/ 60 w 116" name="T0"/>
                <a:gd fmla="*/ 0 h 120" name="T1"/>
                <a:gd fmla="*/ 116 w 116" name="T2"/>
                <a:gd fmla="*/ 120 h 120" name="T3"/>
                <a:gd fmla="*/ 102 w 116" name="T4"/>
                <a:gd fmla="*/ 120 h 120" name="T5"/>
                <a:gd fmla="*/ 84 w 116" name="T6"/>
                <a:gd fmla="*/ 80 h 120" name="T7"/>
                <a:gd fmla="*/ 32 w 116" name="T8"/>
                <a:gd fmla="*/ 80 h 120" name="T9"/>
                <a:gd fmla="*/ 12 w 116" name="T10"/>
                <a:gd fmla="*/ 120 h 120" name="T11"/>
                <a:gd fmla="*/ 0 w 116" name="T12"/>
                <a:gd fmla="*/ 120 h 120" name="T13"/>
                <a:gd fmla="*/ 56 w 116" name="T14"/>
                <a:gd fmla="*/ 0 h 120" name="T15"/>
                <a:gd fmla="*/ 60 w 116" name="T16"/>
                <a:gd fmla="*/ 0 h 120" name="T17"/>
                <a:gd fmla="*/ 58 w 116" name="T18"/>
                <a:gd fmla="*/ 24 h 120" name="T19"/>
                <a:gd fmla="*/ 38 w 116" name="T20"/>
                <a:gd fmla="*/ 68 h 120" name="T21"/>
                <a:gd fmla="*/ 78 w 116" name="T22"/>
                <a:gd fmla="*/ 68 h 120" name="T23"/>
                <a:gd fmla="*/ 58 w 116" name="T24"/>
                <a:gd fmla="*/ 24 h 120" name="T2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b="b" l="0" r="r" t="0"/>
              <a:pathLst>
                <a:path h="120" w="115">
                  <a:moveTo>
                    <a:pt x="60" y="0"/>
                  </a:moveTo>
                  <a:lnTo>
                    <a:pt x="116" y="120"/>
                  </a:lnTo>
                  <a:lnTo>
                    <a:pt x="102" y="120"/>
                  </a:lnTo>
                  <a:lnTo>
                    <a:pt x="84" y="80"/>
                  </a:lnTo>
                  <a:lnTo>
                    <a:pt x="32" y="80"/>
                  </a:lnTo>
                  <a:lnTo>
                    <a:pt x="12" y="120"/>
                  </a:lnTo>
                  <a:lnTo>
                    <a:pt x="0" y="120"/>
                  </a:lnTo>
                  <a:lnTo>
                    <a:pt x="56" y="0"/>
                  </a:lnTo>
                  <a:lnTo>
                    <a:pt x="60" y="0"/>
                  </a:lnTo>
                  <a:close/>
                  <a:moveTo>
                    <a:pt x="58" y="24"/>
                  </a:moveTo>
                  <a:lnTo>
                    <a:pt x="38" y="68"/>
                  </a:lnTo>
                  <a:lnTo>
                    <a:pt x="78" y="68"/>
                  </a:lnTo>
                  <a:lnTo>
                    <a:pt x="58" y="2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7" name="Freeform 69"/>
            <p:cNvSpPr/>
            <p:nvPr/>
          </p:nvSpPr>
          <p:spPr bwMode="auto">
            <a:xfrm>
              <a:off x="7758113" y="1368425"/>
              <a:ext cx="215900" cy="190500"/>
            </a:xfrm>
            <a:custGeom>
              <a:gdLst>
                <a:gd fmla="*/ 0 w 136" name="T0"/>
                <a:gd fmla="*/ 120 h 120" name="T1"/>
                <a:gd fmla="*/ 18 w 136" name="T2"/>
                <a:gd fmla="*/ 0 h 120" name="T3"/>
                <a:gd fmla="*/ 20 w 136" name="T4"/>
                <a:gd fmla="*/ 0 h 120" name="T5"/>
                <a:gd fmla="*/ 70 w 136" name="T6"/>
                <a:gd fmla="*/ 98 h 120" name="T7"/>
                <a:gd fmla="*/ 118 w 136" name="T8"/>
                <a:gd fmla="*/ 0 h 120" name="T9"/>
                <a:gd fmla="*/ 120 w 136" name="T10"/>
                <a:gd fmla="*/ 0 h 120" name="T11"/>
                <a:gd fmla="*/ 136 w 136" name="T12"/>
                <a:gd fmla="*/ 120 h 120" name="T13"/>
                <a:gd fmla="*/ 126 w 136" name="T14"/>
                <a:gd fmla="*/ 120 h 120" name="T15"/>
                <a:gd fmla="*/ 114 w 136" name="T16"/>
                <a:gd fmla="*/ 34 h 120" name="T17"/>
                <a:gd fmla="*/ 70 w 136" name="T18"/>
                <a:gd fmla="*/ 120 h 120" name="T19"/>
                <a:gd fmla="*/ 68 w 136" name="T20"/>
                <a:gd fmla="*/ 120 h 120" name="T21"/>
                <a:gd fmla="*/ 24 w 136" name="T22"/>
                <a:gd fmla="*/ 32 h 120" name="T23"/>
                <a:gd fmla="*/ 12 w 136" name="T24"/>
                <a:gd fmla="*/ 120 h 120" name="T25"/>
                <a:gd fmla="*/ 0 w 136" name="T26"/>
                <a:gd fmla="*/ 120 h 120" name="T2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b="b" l="0" r="r" t="0"/>
              <a:pathLst>
                <a:path h="120" w="136">
                  <a:moveTo>
                    <a:pt x="0" y="120"/>
                  </a:moveTo>
                  <a:lnTo>
                    <a:pt x="18" y="0"/>
                  </a:lnTo>
                  <a:lnTo>
                    <a:pt x="20" y="0"/>
                  </a:lnTo>
                  <a:lnTo>
                    <a:pt x="70" y="98"/>
                  </a:lnTo>
                  <a:lnTo>
                    <a:pt x="118" y="0"/>
                  </a:lnTo>
                  <a:lnTo>
                    <a:pt x="120" y="0"/>
                  </a:lnTo>
                  <a:lnTo>
                    <a:pt x="136" y="120"/>
                  </a:lnTo>
                  <a:lnTo>
                    <a:pt x="126" y="120"/>
                  </a:lnTo>
                  <a:lnTo>
                    <a:pt x="114" y="34"/>
                  </a:lnTo>
                  <a:lnTo>
                    <a:pt x="70" y="120"/>
                  </a:lnTo>
                  <a:lnTo>
                    <a:pt x="68" y="120"/>
                  </a:lnTo>
                  <a:lnTo>
                    <a:pt x="24" y="32"/>
                  </a:lnTo>
                  <a:lnTo>
                    <a:pt x="12" y="120"/>
                  </a:lnTo>
                  <a:lnTo>
                    <a:pt x="0" y="12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8" name="Freeform 70"/>
            <p:cNvSpPr>
              <a:spLocks noEditPoints="1"/>
            </p:cNvSpPr>
            <p:nvPr/>
          </p:nvSpPr>
          <p:spPr bwMode="auto">
            <a:xfrm>
              <a:off x="7989888" y="1368425"/>
              <a:ext cx="184150" cy="190500"/>
            </a:xfrm>
            <a:custGeom>
              <a:gdLst>
                <a:gd fmla="*/ 60 w 116" name="T0"/>
                <a:gd fmla="*/ 0 h 120" name="T1"/>
                <a:gd fmla="*/ 116 w 116" name="T2"/>
                <a:gd fmla="*/ 120 h 120" name="T3"/>
                <a:gd fmla="*/ 102 w 116" name="T4"/>
                <a:gd fmla="*/ 120 h 120" name="T5"/>
                <a:gd fmla="*/ 84 w 116" name="T6"/>
                <a:gd fmla="*/ 80 h 120" name="T7"/>
                <a:gd fmla="*/ 32 w 116" name="T8"/>
                <a:gd fmla="*/ 80 h 120" name="T9"/>
                <a:gd fmla="*/ 14 w 116" name="T10"/>
                <a:gd fmla="*/ 120 h 120" name="T11"/>
                <a:gd fmla="*/ 0 w 116" name="T12"/>
                <a:gd fmla="*/ 120 h 120" name="T13"/>
                <a:gd fmla="*/ 56 w 116" name="T14"/>
                <a:gd fmla="*/ 0 h 120" name="T15"/>
                <a:gd fmla="*/ 60 w 116" name="T16"/>
                <a:gd fmla="*/ 0 h 120" name="T17"/>
                <a:gd fmla="*/ 58 w 116" name="T18"/>
                <a:gd fmla="*/ 24 h 120" name="T19"/>
                <a:gd fmla="*/ 38 w 116" name="T20"/>
                <a:gd fmla="*/ 68 h 120" name="T21"/>
                <a:gd fmla="*/ 78 w 116" name="T22"/>
                <a:gd fmla="*/ 68 h 120" name="T23"/>
                <a:gd fmla="*/ 58 w 116" name="T24"/>
                <a:gd fmla="*/ 24 h 120" name="T2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b="b" l="0" r="r" t="0"/>
              <a:pathLst>
                <a:path h="120" w="115">
                  <a:moveTo>
                    <a:pt x="60" y="0"/>
                  </a:moveTo>
                  <a:lnTo>
                    <a:pt x="116" y="120"/>
                  </a:lnTo>
                  <a:lnTo>
                    <a:pt x="102" y="120"/>
                  </a:lnTo>
                  <a:lnTo>
                    <a:pt x="84" y="80"/>
                  </a:lnTo>
                  <a:lnTo>
                    <a:pt x="32" y="80"/>
                  </a:lnTo>
                  <a:lnTo>
                    <a:pt x="14" y="120"/>
                  </a:lnTo>
                  <a:lnTo>
                    <a:pt x="0" y="120"/>
                  </a:lnTo>
                  <a:lnTo>
                    <a:pt x="56" y="0"/>
                  </a:lnTo>
                  <a:lnTo>
                    <a:pt x="60" y="0"/>
                  </a:lnTo>
                  <a:close/>
                  <a:moveTo>
                    <a:pt x="58" y="24"/>
                  </a:moveTo>
                  <a:lnTo>
                    <a:pt x="38" y="68"/>
                  </a:lnTo>
                  <a:lnTo>
                    <a:pt x="78" y="68"/>
                  </a:lnTo>
                  <a:lnTo>
                    <a:pt x="58" y="2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1" name="Freeform 71"/>
            <p:cNvSpPr/>
            <p:nvPr/>
          </p:nvSpPr>
          <p:spPr bwMode="auto">
            <a:xfrm>
              <a:off x="8180388" y="1368425"/>
              <a:ext cx="111125" cy="190500"/>
            </a:xfrm>
            <a:custGeom>
              <a:gdLst>
                <a:gd fmla="*/ 6 w 70" name="T0"/>
                <a:gd fmla="*/ 10 h 120" name="T1"/>
                <a:gd fmla="*/ 6 w 70" name="T2"/>
                <a:gd fmla="*/ 0 h 120" name="T3"/>
                <a:gd fmla="*/ 70 w 70" name="T4"/>
                <a:gd fmla="*/ 0 h 120" name="T5"/>
                <a:gd fmla="*/ 20 w 70" name="T6"/>
                <a:gd fmla="*/ 108 h 120" name="T7"/>
                <a:gd fmla="*/ 66 w 70" name="T8"/>
                <a:gd fmla="*/ 108 h 120" name="T9"/>
                <a:gd fmla="*/ 66 w 70" name="T10"/>
                <a:gd fmla="*/ 120 h 120" name="T11"/>
                <a:gd fmla="*/ 0 w 70" name="T12"/>
                <a:gd fmla="*/ 120 h 120" name="T13"/>
                <a:gd fmla="*/ 52 w 70" name="T14"/>
                <a:gd fmla="*/ 10 h 120" name="T15"/>
                <a:gd fmla="*/ 6 w 70" name="T16"/>
                <a:gd fmla="*/ 10 h 120" name="T1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b="b" l="0" r="r" t="0"/>
              <a:pathLst>
                <a:path h="120" w="70">
                  <a:moveTo>
                    <a:pt x="6" y="10"/>
                  </a:moveTo>
                  <a:lnTo>
                    <a:pt x="6" y="0"/>
                  </a:lnTo>
                  <a:lnTo>
                    <a:pt x="70" y="0"/>
                  </a:lnTo>
                  <a:lnTo>
                    <a:pt x="20" y="108"/>
                  </a:lnTo>
                  <a:lnTo>
                    <a:pt x="66" y="108"/>
                  </a:lnTo>
                  <a:lnTo>
                    <a:pt x="66" y="120"/>
                  </a:lnTo>
                  <a:lnTo>
                    <a:pt x="0" y="120"/>
                  </a:lnTo>
                  <a:lnTo>
                    <a:pt x="52" y="10"/>
                  </a:lnTo>
                  <a:lnTo>
                    <a:pt x="6" y="1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2" name="Rectangle 72"/>
            <p:cNvSpPr>
              <a:spLocks noChangeArrowheads="1"/>
            </p:cNvSpPr>
            <p:nvPr/>
          </p:nvSpPr>
          <p:spPr bwMode="auto">
            <a:xfrm>
              <a:off x="8316913" y="1368425"/>
              <a:ext cx="19050" cy="19050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3" name="Freeform 73"/>
            <p:cNvSpPr/>
            <p:nvPr/>
          </p:nvSpPr>
          <p:spPr bwMode="auto">
            <a:xfrm>
              <a:off x="8370888" y="1368425"/>
              <a:ext cx="152400" cy="190500"/>
            </a:xfrm>
            <a:custGeom>
              <a:gdLst>
                <a:gd fmla="*/ 0 w 96" name="T0"/>
                <a:gd fmla="*/ 120 h 120" name="T1"/>
                <a:gd fmla="*/ 0 w 96" name="T2"/>
                <a:gd fmla="*/ 0 h 120" name="T3"/>
                <a:gd fmla="*/ 4 w 96" name="T4"/>
                <a:gd fmla="*/ 0 h 120" name="T5"/>
                <a:gd fmla="*/ 84 w 96" name="T6"/>
                <a:gd fmla="*/ 92 h 120" name="T7"/>
                <a:gd fmla="*/ 84 w 96" name="T8"/>
                <a:gd fmla="*/ 0 h 120" name="T9"/>
                <a:gd fmla="*/ 96 w 96" name="T10"/>
                <a:gd fmla="*/ 0 h 120" name="T11"/>
                <a:gd fmla="*/ 96 w 96" name="T12"/>
                <a:gd fmla="*/ 120 h 120" name="T13"/>
                <a:gd fmla="*/ 92 w 96" name="T14"/>
                <a:gd fmla="*/ 120 h 120" name="T15"/>
                <a:gd fmla="*/ 14 w 96" name="T16"/>
                <a:gd fmla="*/ 28 h 120" name="T17"/>
                <a:gd fmla="*/ 14 w 96" name="T18"/>
                <a:gd fmla="*/ 120 h 120" name="T19"/>
                <a:gd fmla="*/ 0 w 96" name="T20"/>
                <a:gd fmla="*/ 120 h 120" name="T2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b="b" l="0" r="r" t="0"/>
              <a:pathLst>
                <a:path h="120" w="96">
                  <a:moveTo>
                    <a:pt x="0" y="120"/>
                  </a:moveTo>
                  <a:lnTo>
                    <a:pt x="0" y="0"/>
                  </a:lnTo>
                  <a:lnTo>
                    <a:pt x="4" y="0"/>
                  </a:lnTo>
                  <a:lnTo>
                    <a:pt x="84" y="92"/>
                  </a:lnTo>
                  <a:lnTo>
                    <a:pt x="84" y="0"/>
                  </a:lnTo>
                  <a:lnTo>
                    <a:pt x="96" y="0"/>
                  </a:lnTo>
                  <a:lnTo>
                    <a:pt x="96" y="120"/>
                  </a:lnTo>
                  <a:lnTo>
                    <a:pt x="92" y="120"/>
                  </a:lnTo>
                  <a:lnTo>
                    <a:pt x="14" y="28"/>
                  </a:lnTo>
                  <a:lnTo>
                    <a:pt x="14" y="120"/>
                  </a:lnTo>
                  <a:lnTo>
                    <a:pt x="0" y="12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4" name="Freeform 74"/>
            <p:cNvSpPr/>
            <p:nvPr/>
          </p:nvSpPr>
          <p:spPr bwMode="auto">
            <a:xfrm>
              <a:off x="8555038" y="1362075"/>
              <a:ext cx="203200" cy="200025"/>
            </a:xfrm>
            <a:custGeom>
              <a:gdLst>
                <a:gd fmla="*/ 61 w 64" name="T0"/>
                <a:gd fmla="*/ 12 h 63" name="T1"/>
                <a:gd fmla="*/ 56 w 64" name="T2"/>
                <a:gd fmla="*/ 16 h 63" name="T3"/>
                <a:gd fmla="*/ 45 w 64" name="T4"/>
                <a:gd fmla="*/ 9 h 63" name="T5"/>
                <a:gd fmla="*/ 33 w 64" name="T6"/>
                <a:gd fmla="*/ 6 h 63" name="T7"/>
                <a:gd fmla="*/ 20 w 64" name="T8"/>
                <a:gd fmla="*/ 9 h 63" name="T9"/>
                <a:gd fmla="*/ 10 w 64" name="T10"/>
                <a:gd fmla="*/ 19 h 63" name="T11"/>
                <a:gd fmla="*/ 6 w 64" name="T12"/>
                <a:gd fmla="*/ 32 h 63" name="T13"/>
                <a:gd fmla="*/ 10 w 64" name="T14"/>
                <a:gd fmla="*/ 44 h 63" name="T15"/>
                <a:gd fmla="*/ 20 w 64" name="T16"/>
                <a:gd fmla="*/ 54 h 63" name="T17"/>
                <a:gd fmla="*/ 34 w 64" name="T18"/>
                <a:gd fmla="*/ 58 h 63" name="T19"/>
                <a:gd fmla="*/ 50 w 64" name="T20"/>
                <a:gd fmla="*/ 52 h 63" name="T21"/>
                <a:gd fmla="*/ 57 w 64" name="T22"/>
                <a:gd fmla="*/ 39 h 63" name="T23"/>
                <a:gd fmla="*/ 38 w 64" name="T24"/>
                <a:gd fmla="*/ 39 h 63" name="T25"/>
                <a:gd fmla="*/ 38 w 64" name="T26"/>
                <a:gd fmla="*/ 33 h 63" name="T27"/>
                <a:gd fmla="*/ 64 w 64" name="T28"/>
                <a:gd fmla="*/ 33 h 63" name="T29"/>
                <a:gd fmla="*/ 56 w 64" name="T30"/>
                <a:gd fmla="*/ 55 h 63" name="T31"/>
                <a:gd fmla="*/ 34 w 64" name="T32"/>
                <a:gd fmla="*/ 63 h 63" name="T33"/>
                <a:gd fmla="*/ 7 w 64" name="T34"/>
                <a:gd fmla="*/ 52 h 63" name="T35"/>
                <a:gd fmla="*/ 0 w 64" name="T36"/>
                <a:gd fmla="*/ 32 h 63" name="T37"/>
                <a:gd fmla="*/ 4 w 64" name="T38"/>
                <a:gd fmla="*/ 16 h 63" name="T39"/>
                <a:gd fmla="*/ 16 w 64" name="T40"/>
                <a:gd fmla="*/ 4 h 63" name="T41"/>
                <a:gd fmla="*/ 33 w 64" name="T42"/>
                <a:gd fmla="*/ 0 h 63" name="T43"/>
                <a:gd fmla="*/ 47 w 64" name="T44"/>
                <a:gd fmla="*/ 3 h 63" name="T45"/>
                <a:gd fmla="*/ 61 w 64" name="T46"/>
                <a:gd fmla="*/ 12 h 63" name="T4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b="b" l="0" r="r" t="0"/>
              <a:pathLst>
                <a:path h="62" w="64">
                  <a:moveTo>
                    <a:pt x="61" y="12"/>
                  </a:moveTo>
                  <a:cubicBezTo>
                    <a:pt x="56" y="16"/>
                    <a:pt x="56" y="16"/>
                    <a:pt x="56" y="16"/>
                  </a:cubicBezTo>
                  <a:cubicBezTo>
                    <a:pt x="53" y="13"/>
                    <a:pt x="49" y="10"/>
                    <a:pt x="45" y="9"/>
                  </a:cubicBezTo>
                  <a:cubicBezTo>
                    <a:pt x="41" y="7"/>
                    <a:pt x="37" y="6"/>
                    <a:pt x="33" y="6"/>
                  </a:cubicBezTo>
                  <a:cubicBezTo>
                    <a:pt x="28" y="6"/>
                    <a:pt x="24" y="7"/>
                    <a:pt x="20" y="9"/>
                  </a:cubicBezTo>
                  <a:cubicBezTo>
                    <a:pt x="15" y="12"/>
                    <a:pt x="12" y="15"/>
                    <a:pt x="10" y="19"/>
                  </a:cubicBezTo>
                  <a:cubicBezTo>
                    <a:pt x="7" y="23"/>
                    <a:pt x="6" y="27"/>
                    <a:pt x="6" y="32"/>
                  </a:cubicBezTo>
                  <a:cubicBezTo>
                    <a:pt x="6" y="36"/>
                    <a:pt x="7" y="40"/>
                    <a:pt x="10" y="44"/>
                  </a:cubicBezTo>
                  <a:cubicBezTo>
                    <a:pt x="12" y="49"/>
                    <a:pt x="16" y="52"/>
                    <a:pt x="20" y="54"/>
                  </a:cubicBezTo>
                  <a:cubicBezTo>
                    <a:pt x="24" y="56"/>
                    <a:pt x="29" y="58"/>
                    <a:pt x="34" y="58"/>
                  </a:cubicBezTo>
                  <a:cubicBezTo>
                    <a:pt x="40" y="58"/>
                    <a:pt x="45" y="56"/>
                    <a:pt x="50" y="52"/>
                  </a:cubicBezTo>
                  <a:cubicBezTo>
                    <a:pt x="54" y="49"/>
                    <a:pt x="57" y="44"/>
                    <a:pt x="57" y="39"/>
                  </a:cubicBezTo>
                  <a:cubicBezTo>
                    <a:pt x="38" y="39"/>
                    <a:pt x="38" y="39"/>
                    <a:pt x="38" y="39"/>
                  </a:cubicBezTo>
                  <a:cubicBezTo>
                    <a:pt x="38" y="33"/>
                    <a:pt x="38" y="33"/>
                    <a:pt x="38" y="33"/>
                  </a:cubicBezTo>
                  <a:cubicBezTo>
                    <a:pt x="64" y="33"/>
                    <a:pt x="64" y="33"/>
                    <a:pt x="64" y="33"/>
                  </a:cubicBezTo>
                  <a:cubicBezTo>
                    <a:pt x="64" y="42"/>
                    <a:pt x="61" y="50"/>
                    <a:pt x="56" y="55"/>
                  </a:cubicBezTo>
                  <a:cubicBezTo>
                    <a:pt x="50" y="61"/>
                    <a:pt x="43" y="63"/>
                    <a:pt x="34" y="63"/>
                  </a:cubicBezTo>
                  <a:cubicBezTo>
                    <a:pt x="23" y="63"/>
                    <a:pt x="14" y="60"/>
                    <a:pt x="7" y="52"/>
                  </a:cubicBezTo>
                  <a:cubicBezTo>
                    <a:pt x="2" y="46"/>
                    <a:pt x="0" y="39"/>
                    <a:pt x="0" y="32"/>
                  </a:cubicBezTo>
                  <a:cubicBezTo>
                    <a:pt x="0" y="26"/>
                    <a:pt x="1" y="21"/>
                    <a:pt x="4" y="16"/>
                  </a:cubicBezTo>
                  <a:cubicBezTo>
                    <a:pt x="7" y="11"/>
                    <a:pt x="11" y="7"/>
                    <a:pt x="16" y="4"/>
                  </a:cubicBezTo>
                  <a:cubicBezTo>
                    <a:pt x="21" y="1"/>
                    <a:pt x="27" y="0"/>
                    <a:pt x="33" y="0"/>
                  </a:cubicBezTo>
                  <a:cubicBezTo>
                    <a:pt x="38" y="0"/>
                    <a:pt x="43" y="1"/>
                    <a:pt x="47" y="3"/>
                  </a:cubicBezTo>
                  <a:cubicBezTo>
                    <a:pt x="52" y="5"/>
                    <a:pt x="56" y="8"/>
                    <a:pt x="61" y="12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5" name="Freeform 75"/>
            <p:cNvSpPr>
              <a:spLocks noEditPoints="1"/>
            </p:cNvSpPr>
            <p:nvPr/>
          </p:nvSpPr>
          <p:spPr bwMode="auto">
            <a:xfrm>
              <a:off x="8789988" y="1362075"/>
              <a:ext cx="31750" cy="200025"/>
            </a:xfrm>
            <a:custGeom>
              <a:gdLst>
                <a:gd fmla="*/ 5 w 10" name="T0"/>
                <a:gd fmla="*/ 53 h 63" name="T1"/>
                <a:gd fmla="*/ 8 w 10" name="T2"/>
                <a:gd fmla="*/ 54 h 63" name="T3"/>
                <a:gd fmla="*/ 10 w 10" name="T4"/>
                <a:gd fmla="*/ 58 h 63" name="T5"/>
                <a:gd fmla="*/ 8 w 10" name="T6"/>
                <a:gd fmla="*/ 62 h 63" name="T7"/>
                <a:gd fmla="*/ 5 w 10" name="T8"/>
                <a:gd fmla="*/ 63 h 63" name="T9"/>
                <a:gd fmla="*/ 1 w 10" name="T10"/>
                <a:gd fmla="*/ 62 h 63" name="T11"/>
                <a:gd fmla="*/ 0 w 10" name="T12"/>
                <a:gd fmla="*/ 58 h 63" name="T13"/>
                <a:gd fmla="*/ 1 w 10" name="T14"/>
                <a:gd fmla="*/ 54 h 63" name="T15"/>
                <a:gd fmla="*/ 5 w 10" name="T16"/>
                <a:gd fmla="*/ 53 h 63" name="T17"/>
                <a:gd fmla="*/ 8 w 10" name="T18"/>
                <a:gd fmla="*/ 0 h 63" name="T19"/>
                <a:gd fmla="*/ 8 w 10" name="T20"/>
                <a:gd fmla="*/ 47 h 63" name="T21"/>
                <a:gd fmla="*/ 2 w 10" name="T22"/>
                <a:gd fmla="*/ 47 h 63" name="T23"/>
                <a:gd fmla="*/ 2 w 10" name="T24"/>
                <a:gd fmla="*/ 0 h 63" name="T25"/>
                <a:gd fmla="*/ 8 w 10" name="T26"/>
                <a:gd fmla="*/ 0 h 63" name="T2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b="b" l="0" r="r" t="0"/>
              <a:pathLst>
                <a:path h="62" w="10">
                  <a:moveTo>
                    <a:pt x="5" y="53"/>
                  </a:moveTo>
                  <a:cubicBezTo>
                    <a:pt x="6" y="53"/>
                    <a:pt x="7" y="53"/>
                    <a:pt x="8" y="54"/>
                  </a:cubicBezTo>
                  <a:cubicBezTo>
                    <a:pt x="9" y="55"/>
                    <a:pt x="10" y="57"/>
                    <a:pt x="10" y="58"/>
                  </a:cubicBezTo>
                  <a:cubicBezTo>
                    <a:pt x="10" y="59"/>
                    <a:pt x="9" y="61"/>
                    <a:pt x="8" y="62"/>
                  </a:cubicBezTo>
                  <a:cubicBezTo>
                    <a:pt x="7" y="63"/>
                    <a:pt x="6" y="63"/>
                    <a:pt x="5" y="63"/>
                  </a:cubicBezTo>
                  <a:cubicBezTo>
                    <a:pt x="3" y="63"/>
                    <a:pt x="2" y="63"/>
                    <a:pt x="1" y="62"/>
                  </a:cubicBezTo>
                  <a:cubicBezTo>
                    <a:pt x="0" y="61"/>
                    <a:pt x="0" y="59"/>
                    <a:pt x="0" y="58"/>
                  </a:cubicBezTo>
                  <a:cubicBezTo>
                    <a:pt x="0" y="57"/>
                    <a:pt x="0" y="55"/>
                    <a:pt x="1" y="54"/>
                  </a:cubicBezTo>
                  <a:cubicBezTo>
                    <a:pt x="2" y="53"/>
                    <a:pt x="3" y="53"/>
                    <a:pt x="5" y="53"/>
                  </a:cubicBezTo>
                  <a:close/>
                  <a:moveTo>
                    <a:pt x="8" y="0"/>
                  </a:moveTo>
                  <a:cubicBezTo>
                    <a:pt x="8" y="47"/>
                    <a:pt x="8" y="47"/>
                    <a:pt x="8" y="47"/>
                  </a:cubicBezTo>
                  <a:cubicBezTo>
                    <a:pt x="2" y="47"/>
                    <a:pt x="2" y="47"/>
                    <a:pt x="2" y="47"/>
                  </a:cubicBezTo>
                  <a:cubicBezTo>
                    <a:pt x="2" y="0"/>
                    <a:pt x="2" y="0"/>
                    <a:pt x="2" y="0"/>
                  </a:cubicBezTo>
                  <a:lnTo>
                    <a:pt x="8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6" name="Oval 76"/>
            <p:cNvSpPr>
              <a:spLocks noChangeArrowheads="1"/>
            </p:cNvSpPr>
            <p:nvPr/>
          </p:nvSpPr>
          <p:spPr bwMode="auto">
            <a:xfrm>
              <a:off x="7554913" y="1238250"/>
              <a:ext cx="50800" cy="53975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7" name="Oval 77"/>
            <p:cNvSpPr>
              <a:spLocks noChangeArrowheads="1"/>
            </p:cNvSpPr>
            <p:nvPr/>
          </p:nvSpPr>
          <p:spPr bwMode="auto">
            <a:xfrm>
              <a:off x="7707313" y="1238250"/>
              <a:ext cx="53975" cy="53975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8" name="Oval 78"/>
            <p:cNvSpPr>
              <a:spLocks noChangeArrowheads="1"/>
            </p:cNvSpPr>
            <p:nvPr/>
          </p:nvSpPr>
          <p:spPr bwMode="auto">
            <a:xfrm>
              <a:off x="7859713" y="1238250"/>
              <a:ext cx="53975" cy="53975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9" name="Oval 79"/>
            <p:cNvSpPr>
              <a:spLocks noChangeArrowheads="1"/>
            </p:cNvSpPr>
            <p:nvPr/>
          </p:nvSpPr>
          <p:spPr bwMode="auto">
            <a:xfrm>
              <a:off x="8012113" y="1238250"/>
              <a:ext cx="53975" cy="53975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0" name="Oval 80"/>
            <p:cNvSpPr>
              <a:spLocks noChangeArrowheads="1"/>
            </p:cNvSpPr>
            <p:nvPr/>
          </p:nvSpPr>
          <p:spPr bwMode="auto">
            <a:xfrm>
              <a:off x="8164513" y="1238250"/>
              <a:ext cx="53975" cy="53975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1" name="Oval 81"/>
            <p:cNvSpPr>
              <a:spLocks noChangeArrowheads="1"/>
            </p:cNvSpPr>
            <p:nvPr/>
          </p:nvSpPr>
          <p:spPr bwMode="auto">
            <a:xfrm>
              <a:off x="8316913" y="1238250"/>
              <a:ext cx="53975" cy="53975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2" name="Oval 82"/>
            <p:cNvSpPr>
              <a:spLocks noChangeArrowheads="1"/>
            </p:cNvSpPr>
            <p:nvPr/>
          </p:nvSpPr>
          <p:spPr bwMode="auto">
            <a:xfrm>
              <a:off x="8469313" y="1238250"/>
              <a:ext cx="53975" cy="53975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3" name="Oval 83"/>
            <p:cNvSpPr>
              <a:spLocks noChangeArrowheads="1"/>
            </p:cNvSpPr>
            <p:nvPr/>
          </p:nvSpPr>
          <p:spPr bwMode="auto">
            <a:xfrm>
              <a:off x="8621713" y="1238250"/>
              <a:ext cx="53975" cy="53975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4" name="Oval 84"/>
            <p:cNvSpPr>
              <a:spLocks noChangeArrowheads="1"/>
            </p:cNvSpPr>
            <p:nvPr/>
          </p:nvSpPr>
          <p:spPr bwMode="auto">
            <a:xfrm>
              <a:off x="8774113" y="1238250"/>
              <a:ext cx="53975" cy="53975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5" name="Oval 85"/>
            <p:cNvSpPr>
              <a:spLocks noChangeArrowheads="1"/>
            </p:cNvSpPr>
            <p:nvPr/>
          </p:nvSpPr>
          <p:spPr bwMode="auto">
            <a:xfrm>
              <a:off x="7554913" y="1631950"/>
              <a:ext cx="50800" cy="53975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80" name="Oval 86"/>
            <p:cNvSpPr>
              <a:spLocks noChangeArrowheads="1"/>
            </p:cNvSpPr>
            <p:nvPr/>
          </p:nvSpPr>
          <p:spPr bwMode="auto">
            <a:xfrm>
              <a:off x="7707313" y="1631950"/>
              <a:ext cx="53975" cy="53975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81" name="Oval 87"/>
            <p:cNvSpPr>
              <a:spLocks noChangeArrowheads="1"/>
            </p:cNvSpPr>
            <p:nvPr/>
          </p:nvSpPr>
          <p:spPr bwMode="auto">
            <a:xfrm>
              <a:off x="7859713" y="1631950"/>
              <a:ext cx="53975" cy="53975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82" name="Oval 88"/>
            <p:cNvSpPr>
              <a:spLocks noChangeArrowheads="1"/>
            </p:cNvSpPr>
            <p:nvPr/>
          </p:nvSpPr>
          <p:spPr bwMode="auto">
            <a:xfrm>
              <a:off x="8012113" y="1631950"/>
              <a:ext cx="53975" cy="53975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83" name="Oval 89"/>
            <p:cNvSpPr>
              <a:spLocks noChangeArrowheads="1"/>
            </p:cNvSpPr>
            <p:nvPr/>
          </p:nvSpPr>
          <p:spPr bwMode="auto">
            <a:xfrm>
              <a:off x="8164513" y="1631950"/>
              <a:ext cx="53975" cy="53975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84" name="Oval 90"/>
            <p:cNvSpPr>
              <a:spLocks noChangeArrowheads="1"/>
            </p:cNvSpPr>
            <p:nvPr/>
          </p:nvSpPr>
          <p:spPr bwMode="auto">
            <a:xfrm>
              <a:off x="8316913" y="1631950"/>
              <a:ext cx="53975" cy="53975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85" name="Oval 91"/>
            <p:cNvSpPr>
              <a:spLocks noChangeArrowheads="1"/>
            </p:cNvSpPr>
            <p:nvPr/>
          </p:nvSpPr>
          <p:spPr bwMode="auto">
            <a:xfrm>
              <a:off x="8469313" y="1631950"/>
              <a:ext cx="53975" cy="53975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86" name="Oval 92"/>
            <p:cNvSpPr>
              <a:spLocks noChangeArrowheads="1"/>
            </p:cNvSpPr>
            <p:nvPr/>
          </p:nvSpPr>
          <p:spPr bwMode="auto">
            <a:xfrm>
              <a:off x="8621713" y="1631950"/>
              <a:ext cx="53975" cy="53975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87" name="Oval 93"/>
            <p:cNvSpPr>
              <a:spLocks noChangeArrowheads="1"/>
            </p:cNvSpPr>
            <p:nvPr/>
          </p:nvSpPr>
          <p:spPr bwMode="auto">
            <a:xfrm>
              <a:off x="8774113" y="1631950"/>
              <a:ext cx="53975" cy="53975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2198" name="gr8 wrk sticker"/>
          <p:cNvGrpSpPr/>
          <p:nvPr/>
        </p:nvGrpSpPr>
        <p:grpSpPr>
          <a:xfrm>
            <a:off x="1940902" y="4846893"/>
            <a:ext cx="1590675" cy="692150"/>
            <a:chOff x="7396163" y="1936750"/>
            <a:chExt cx="1590675" cy="692150"/>
          </a:xfrm>
          <a:effectLst>
            <a:outerShdw algn="tl" blurRad="50800" dir="2700000" dist="38100" rotWithShape="0">
              <a:prstClr val="black">
                <a:alpha val="40000"/>
              </a:prstClr>
            </a:outerShdw>
          </a:effectLst>
        </p:grpSpPr>
        <p:sp>
          <p:nvSpPr>
            <p:cNvPr id="2088" name="Rectangle 94"/>
            <p:cNvSpPr>
              <a:spLocks noChangeArrowheads="1"/>
            </p:cNvSpPr>
            <p:nvPr/>
          </p:nvSpPr>
          <p:spPr bwMode="auto">
            <a:xfrm>
              <a:off x="7427913" y="1968500"/>
              <a:ext cx="1527175" cy="628650"/>
            </a:xfrm>
            <a:prstGeom prst="rect">
              <a:avLst/>
            </a:pr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13" name="Freeform 119"/>
            <p:cNvSpPr/>
            <p:nvPr/>
          </p:nvSpPr>
          <p:spPr bwMode="auto">
            <a:xfrm>
              <a:off x="8431213" y="1978025"/>
              <a:ext cx="450850" cy="463550"/>
            </a:xfrm>
            <a:custGeom>
              <a:gdLst>
                <a:gd fmla="*/ 142 w 142" name="T0"/>
                <a:gd fmla="*/ 42 h 146" name="T1"/>
                <a:gd fmla="*/ 128 w 142" name="T2"/>
                <a:gd fmla="*/ 60 h 146" name="T3"/>
                <a:gd fmla="*/ 124 w 142" name="T4"/>
                <a:gd fmla="*/ 60 h 146" name="T5"/>
                <a:gd fmla="*/ 117 w 142" name="T6"/>
                <a:gd fmla="*/ 60 h 146" name="T7"/>
                <a:gd fmla="*/ 92 w 142" name="T8"/>
                <a:gd fmla="*/ 63 h 146" name="T9"/>
                <a:gd fmla="*/ 80 w 142" name="T10"/>
                <a:gd fmla="*/ 69 h 146" name="T11"/>
                <a:gd fmla="*/ 84 w 142" name="T12"/>
                <a:gd fmla="*/ 72 h 146" name="T13"/>
                <a:gd fmla="*/ 122 w 142" name="T14"/>
                <a:gd fmla="*/ 76 h 146" name="T15"/>
                <a:gd fmla="*/ 135 w 142" name="T16"/>
                <a:gd fmla="*/ 82 h 146" name="T17"/>
                <a:gd fmla="*/ 140 w 142" name="T18"/>
                <a:gd fmla="*/ 94 h 146" name="T19"/>
                <a:gd fmla="*/ 135 w 142" name="T20"/>
                <a:gd fmla="*/ 105 h 146" name="T21"/>
                <a:gd fmla="*/ 114 w 142" name="T22"/>
                <a:gd fmla="*/ 114 h 146" name="T23"/>
                <a:gd fmla="*/ 99 w 142" name="T24"/>
                <a:gd fmla="*/ 101 h 146" name="T25"/>
                <a:gd fmla="*/ 79 w 142" name="T26"/>
                <a:gd fmla="*/ 81 h 146" name="T27"/>
                <a:gd fmla="*/ 74 w 142" name="T28"/>
                <a:gd fmla="*/ 87 h 146" name="T29"/>
                <a:gd fmla="*/ 81 w 142" name="T30"/>
                <a:gd fmla="*/ 103 h 146" name="T31"/>
                <a:gd fmla="*/ 92 w 142" name="T32"/>
                <a:gd fmla="*/ 122 h 146" name="T33"/>
                <a:gd fmla="*/ 93 w 142" name="T34"/>
                <a:gd fmla="*/ 128 h 146" name="T35"/>
                <a:gd fmla="*/ 82 w 142" name="T36"/>
                <a:gd fmla="*/ 142 h 146" name="T37"/>
                <a:gd fmla="*/ 62 w 142" name="T38"/>
                <a:gd fmla="*/ 146 h 146" name="T39"/>
                <a:gd fmla="*/ 51 w 142" name="T40"/>
                <a:gd fmla="*/ 131 h 146" name="T41"/>
                <a:gd fmla="*/ 55 w 142" name="T42"/>
                <a:gd fmla="*/ 109 h 146" name="T43"/>
                <a:gd fmla="*/ 61 w 142" name="T44"/>
                <a:gd fmla="*/ 94 h 146" name="T45"/>
                <a:gd fmla="*/ 64 w 142" name="T46"/>
                <a:gd fmla="*/ 85 h 146" name="T47"/>
                <a:gd fmla="*/ 62 w 142" name="T48"/>
                <a:gd fmla="*/ 82 h 146" name="T49"/>
                <a:gd fmla="*/ 58 w 142" name="T50"/>
                <a:gd fmla="*/ 83 h 146" name="T51"/>
                <a:gd fmla="*/ 46 w 142" name="T52"/>
                <a:gd fmla="*/ 97 h 146" name="T53"/>
                <a:gd fmla="*/ 33 w 142" name="T54"/>
                <a:gd fmla="*/ 118 h 146" name="T55"/>
                <a:gd fmla="*/ 22 w 142" name="T56"/>
                <a:gd fmla="*/ 123 h 146" name="T57"/>
                <a:gd fmla="*/ 4 w 142" name="T58"/>
                <a:gd fmla="*/ 111 h 146" name="T59"/>
                <a:gd fmla="*/ 0 w 142" name="T60"/>
                <a:gd fmla="*/ 98 h 146" name="T61"/>
                <a:gd fmla="*/ 19 w 142" name="T62"/>
                <a:gd fmla="*/ 81 h 146" name="T63"/>
                <a:gd fmla="*/ 44 w 142" name="T64"/>
                <a:gd fmla="*/ 79 h 146" name="T65"/>
                <a:gd fmla="*/ 55 w 142" name="T66"/>
                <a:gd fmla="*/ 76 h 146" name="T67"/>
                <a:gd fmla="*/ 57 w 142" name="T68"/>
                <a:gd fmla="*/ 73 h 146" name="T69"/>
                <a:gd fmla="*/ 54 w 142" name="T70"/>
                <a:gd fmla="*/ 69 h 146" name="T71"/>
                <a:gd fmla="*/ 36 w 142" name="T72"/>
                <a:gd fmla="*/ 68 h 146" name="T73"/>
                <a:gd fmla="*/ 15 w 142" name="T74"/>
                <a:gd fmla="*/ 63 h 146" name="T75"/>
                <a:gd fmla="*/ 4 w 142" name="T76"/>
                <a:gd fmla="*/ 43 h 146" name="T77"/>
                <a:gd fmla="*/ 9 w 142" name="T78"/>
                <a:gd fmla="*/ 28 h 146" name="T79"/>
                <a:gd fmla="*/ 21 w 142" name="T80"/>
                <a:gd fmla="*/ 22 h 146" name="T81"/>
                <a:gd fmla="*/ 42 w 142" name="T82"/>
                <a:gd fmla="*/ 35 h 146" name="T83"/>
                <a:gd fmla="*/ 53 w 142" name="T84"/>
                <a:gd fmla="*/ 53 h 146" name="T85"/>
                <a:gd fmla="*/ 60 w 142" name="T86"/>
                <a:gd fmla="*/ 62 h 146" name="T87"/>
                <a:gd fmla="*/ 61 w 142" name="T88"/>
                <a:gd fmla="*/ 60 h 146" name="T89"/>
                <a:gd fmla="*/ 65 w 142" name="T90"/>
                <a:gd fmla="*/ 46 h 146" name="T91"/>
                <a:gd fmla="*/ 58 w 142" name="T92"/>
                <a:gd fmla="*/ 29 h 146" name="T93"/>
                <a:gd fmla="*/ 52 w 142" name="T94"/>
                <a:gd fmla="*/ 14 h 146" name="T95"/>
                <a:gd fmla="*/ 56 w 142" name="T96"/>
                <a:gd fmla="*/ 4 h 146" name="T97"/>
                <a:gd fmla="*/ 69 w 142" name="T98"/>
                <a:gd fmla="*/ 0 h 146" name="T99"/>
                <a:gd fmla="*/ 85 w 142" name="T100"/>
                <a:gd fmla="*/ 6 h 146" name="T101"/>
                <a:gd fmla="*/ 91 w 142" name="T102"/>
                <a:gd fmla="*/ 20 h 146" name="T103"/>
                <a:gd fmla="*/ 85 w 142" name="T104"/>
                <a:gd fmla="*/ 36 h 146" name="T105"/>
                <a:gd fmla="*/ 78 w 142" name="T106"/>
                <a:gd fmla="*/ 47 h 146" name="T107"/>
                <a:gd fmla="*/ 74 w 142" name="T108"/>
                <a:gd fmla="*/ 56 h 146" name="T109"/>
                <a:gd fmla="*/ 78 w 142" name="T110"/>
                <a:gd fmla="*/ 60 h 146" name="T111"/>
                <a:gd fmla="*/ 94 w 142" name="T112"/>
                <a:gd fmla="*/ 50 h 146" name="T113"/>
                <a:gd fmla="*/ 113 w 142" name="T114"/>
                <a:gd fmla="*/ 26 h 146" name="T115"/>
                <a:gd fmla="*/ 125 w 142" name="T116"/>
                <a:gd fmla="*/ 19 h 146" name="T117"/>
                <a:gd fmla="*/ 138 w 142" name="T118"/>
                <a:gd fmla="*/ 27 h 146" name="T119"/>
                <a:gd fmla="*/ 142 w 142" name="T120"/>
                <a:gd fmla="*/ 42 h 146" name="T12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b="b" l="0" r="r" t="0"/>
              <a:pathLst>
                <a:path h="146" w="142">
                  <a:moveTo>
                    <a:pt x="142" y="42"/>
                  </a:moveTo>
                  <a:cubicBezTo>
                    <a:pt x="142" y="54"/>
                    <a:pt x="138" y="60"/>
                    <a:pt x="128" y="60"/>
                  </a:cubicBezTo>
                  <a:cubicBezTo>
                    <a:pt x="128" y="60"/>
                    <a:pt x="126" y="60"/>
                    <a:pt x="124" y="60"/>
                  </a:cubicBezTo>
                  <a:cubicBezTo>
                    <a:pt x="121" y="60"/>
                    <a:pt x="119" y="60"/>
                    <a:pt x="117" y="60"/>
                  </a:cubicBezTo>
                  <a:cubicBezTo>
                    <a:pt x="109" y="60"/>
                    <a:pt x="100" y="61"/>
                    <a:pt x="92" y="63"/>
                  </a:cubicBezTo>
                  <a:cubicBezTo>
                    <a:pt x="84" y="65"/>
                    <a:pt x="80" y="67"/>
                    <a:pt x="80" y="69"/>
                  </a:cubicBezTo>
                  <a:cubicBezTo>
                    <a:pt x="80" y="70"/>
                    <a:pt x="82" y="71"/>
                    <a:pt x="84" y="72"/>
                  </a:cubicBezTo>
                  <a:cubicBezTo>
                    <a:pt x="91" y="74"/>
                    <a:pt x="103" y="76"/>
                    <a:pt x="122" y="76"/>
                  </a:cubicBezTo>
                  <a:cubicBezTo>
                    <a:pt x="127" y="77"/>
                    <a:pt x="132" y="79"/>
                    <a:pt x="135" y="82"/>
                  </a:cubicBezTo>
                  <a:cubicBezTo>
                    <a:pt x="139" y="86"/>
                    <a:pt x="140" y="90"/>
                    <a:pt x="140" y="94"/>
                  </a:cubicBezTo>
                  <a:cubicBezTo>
                    <a:pt x="140" y="99"/>
                    <a:pt x="138" y="102"/>
                    <a:pt x="135" y="105"/>
                  </a:cubicBezTo>
                  <a:cubicBezTo>
                    <a:pt x="127" y="111"/>
                    <a:pt x="120" y="114"/>
                    <a:pt x="114" y="114"/>
                  </a:cubicBezTo>
                  <a:cubicBezTo>
                    <a:pt x="109" y="114"/>
                    <a:pt x="104" y="109"/>
                    <a:pt x="99" y="101"/>
                  </a:cubicBezTo>
                  <a:cubicBezTo>
                    <a:pt x="92" y="87"/>
                    <a:pt x="85" y="81"/>
                    <a:pt x="79" y="81"/>
                  </a:cubicBezTo>
                  <a:cubicBezTo>
                    <a:pt x="76" y="81"/>
                    <a:pt x="74" y="83"/>
                    <a:pt x="74" y="87"/>
                  </a:cubicBezTo>
                  <a:cubicBezTo>
                    <a:pt x="74" y="90"/>
                    <a:pt x="76" y="95"/>
                    <a:pt x="81" y="103"/>
                  </a:cubicBezTo>
                  <a:cubicBezTo>
                    <a:pt x="87" y="111"/>
                    <a:pt x="90" y="118"/>
                    <a:pt x="92" y="122"/>
                  </a:cubicBezTo>
                  <a:cubicBezTo>
                    <a:pt x="93" y="124"/>
                    <a:pt x="93" y="126"/>
                    <a:pt x="93" y="128"/>
                  </a:cubicBezTo>
                  <a:cubicBezTo>
                    <a:pt x="93" y="133"/>
                    <a:pt x="89" y="138"/>
                    <a:pt x="82" y="142"/>
                  </a:cubicBezTo>
                  <a:cubicBezTo>
                    <a:pt x="75" y="144"/>
                    <a:pt x="69" y="146"/>
                    <a:pt x="62" y="146"/>
                  </a:cubicBezTo>
                  <a:cubicBezTo>
                    <a:pt x="55" y="146"/>
                    <a:pt x="51" y="141"/>
                    <a:pt x="51" y="131"/>
                  </a:cubicBezTo>
                  <a:cubicBezTo>
                    <a:pt x="51" y="125"/>
                    <a:pt x="52" y="117"/>
                    <a:pt x="55" y="109"/>
                  </a:cubicBezTo>
                  <a:cubicBezTo>
                    <a:pt x="55" y="108"/>
                    <a:pt x="57" y="104"/>
                    <a:pt x="61" y="94"/>
                  </a:cubicBezTo>
                  <a:cubicBezTo>
                    <a:pt x="63" y="90"/>
                    <a:pt x="64" y="87"/>
                    <a:pt x="64" y="85"/>
                  </a:cubicBezTo>
                  <a:cubicBezTo>
                    <a:pt x="64" y="83"/>
                    <a:pt x="63" y="82"/>
                    <a:pt x="62" y="82"/>
                  </a:cubicBezTo>
                  <a:cubicBezTo>
                    <a:pt x="61" y="82"/>
                    <a:pt x="60" y="83"/>
                    <a:pt x="58" y="83"/>
                  </a:cubicBezTo>
                  <a:cubicBezTo>
                    <a:pt x="54" y="85"/>
                    <a:pt x="50" y="90"/>
                    <a:pt x="46" y="97"/>
                  </a:cubicBezTo>
                  <a:cubicBezTo>
                    <a:pt x="41" y="107"/>
                    <a:pt x="37" y="114"/>
                    <a:pt x="33" y="118"/>
                  </a:cubicBezTo>
                  <a:cubicBezTo>
                    <a:pt x="30" y="121"/>
                    <a:pt x="26" y="123"/>
                    <a:pt x="22" y="123"/>
                  </a:cubicBezTo>
                  <a:cubicBezTo>
                    <a:pt x="16" y="123"/>
                    <a:pt x="9" y="119"/>
                    <a:pt x="4" y="111"/>
                  </a:cubicBezTo>
                  <a:cubicBezTo>
                    <a:pt x="1" y="107"/>
                    <a:pt x="0" y="102"/>
                    <a:pt x="0" y="98"/>
                  </a:cubicBezTo>
                  <a:cubicBezTo>
                    <a:pt x="0" y="87"/>
                    <a:pt x="6" y="82"/>
                    <a:pt x="19" y="81"/>
                  </a:cubicBezTo>
                  <a:cubicBezTo>
                    <a:pt x="34" y="80"/>
                    <a:pt x="42" y="79"/>
                    <a:pt x="44" y="79"/>
                  </a:cubicBezTo>
                  <a:cubicBezTo>
                    <a:pt x="49" y="78"/>
                    <a:pt x="53" y="77"/>
                    <a:pt x="55" y="76"/>
                  </a:cubicBezTo>
                  <a:cubicBezTo>
                    <a:pt x="56" y="75"/>
                    <a:pt x="57" y="74"/>
                    <a:pt x="57" y="73"/>
                  </a:cubicBezTo>
                  <a:cubicBezTo>
                    <a:pt x="57" y="71"/>
                    <a:pt x="56" y="70"/>
                    <a:pt x="54" y="69"/>
                  </a:cubicBezTo>
                  <a:cubicBezTo>
                    <a:pt x="52" y="68"/>
                    <a:pt x="46" y="68"/>
                    <a:pt x="36" y="68"/>
                  </a:cubicBezTo>
                  <a:cubicBezTo>
                    <a:pt x="26" y="68"/>
                    <a:pt x="18" y="66"/>
                    <a:pt x="15" y="63"/>
                  </a:cubicBezTo>
                  <a:cubicBezTo>
                    <a:pt x="8" y="57"/>
                    <a:pt x="4" y="50"/>
                    <a:pt x="4" y="43"/>
                  </a:cubicBezTo>
                  <a:cubicBezTo>
                    <a:pt x="4" y="38"/>
                    <a:pt x="6" y="33"/>
                    <a:pt x="9" y="28"/>
                  </a:cubicBezTo>
                  <a:cubicBezTo>
                    <a:pt x="11" y="24"/>
                    <a:pt x="15" y="22"/>
                    <a:pt x="21" y="22"/>
                  </a:cubicBezTo>
                  <a:cubicBezTo>
                    <a:pt x="30" y="22"/>
                    <a:pt x="37" y="26"/>
                    <a:pt x="42" y="35"/>
                  </a:cubicBezTo>
                  <a:cubicBezTo>
                    <a:pt x="44" y="37"/>
                    <a:pt x="47" y="43"/>
                    <a:pt x="53" y="53"/>
                  </a:cubicBezTo>
                  <a:cubicBezTo>
                    <a:pt x="56" y="59"/>
                    <a:pt x="58" y="62"/>
                    <a:pt x="60" y="62"/>
                  </a:cubicBezTo>
                  <a:cubicBezTo>
                    <a:pt x="60" y="62"/>
                    <a:pt x="61" y="62"/>
                    <a:pt x="61" y="60"/>
                  </a:cubicBezTo>
                  <a:cubicBezTo>
                    <a:pt x="64" y="55"/>
                    <a:pt x="65" y="50"/>
                    <a:pt x="65" y="46"/>
                  </a:cubicBezTo>
                  <a:cubicBezTo>
                    <a:pt x="65" y="41"/>
                    <a:pt x="63" y="36"/>
                    <a:pt x="58" y="29"/>
                  </a:cubicBezTo>
                  <a:cubicBezTo>
                    <a:pt x="54" y="22"/>
                    <a:pt x="52" y="17"/>
                    <a:pt x="52" y="14"/>
                  </a:cubicBezTo>
                  <a:cubicBezTo>
                    <a:pt x="52" y="10"/>
                    <a:pt x="53" y="7"/>
                    <a:pt x="56" y="4"/>
                  </a:cubicBezTo>
                  <a:cubicBezTo>
                    <a:pt x="60" y="1"/>
                    <a:pt x="64" y="0"/>
                    <a:pt x="69" y="0"/>
                  </a:cubicBezTo>
                  <a:cubicBezTo>
                    <a:pt x="75" y="0"/>
                    <a:pt x="80" y="2"/>
                    <a:pt x="85" y="6"/>
                  </a:cubicBezTo>
                  <a:cubicBezTo>
                    <a:pt x="89" y="10"/>
                    <a:pt x="91" y="14"/>
                    <a:pt x="91" y="20"/>
                  </a:cubicBezTo>
                  <a:cubicBezTo>
                    <a:pt x="91" y="24"/>
                    <a:pt x="89" y="29"/>
                    <a:pt x="85" y="36"/>
                  </a:cubicBezTo>
                  <a:cubicBezTo>
                    <a:pt x="85" y="37"/>
                    <a:pt x="82" y="41"/>
                    <a:pt x="78" y="47"/>
                  </a:cubicBezTo>
                  <a:cubicBezTo>
                    <a:pt x="76" y="51"/>
                    <a:pt x="74" y="54"/>
                    <a:pt x="74" y="56"/>
                  </a:cubicBezTo>
                  <a:cubicBezTo>
                    <a:pt x="74" y="59"/>
                    <a:pt x="75" y="60"/>
                    <a:pt x="78" y="60"/>
                  </a:cubicBezTo>
                  <a:cubicBezTo>
                    <a:pt x="81" y="60"/>
                    <a:pt x="87" y="57"/>
                    <a:pt x="94" y="50"/>
                  </a:cubicBezTo>
                  <a:cubicBezTo>
                    <a:pt x="101" y="43"/>
                    <a:pt x="107" y="35"/>
                    <a:pt x="113" y="26"/>
                  </a:cubicBezTo>
                  <a:cubicBezTo>
                    <a:pt x="116" y="21"/>
                    <a:pt x="119" y="19"/>
                    <a:pt x="125" y="19"/>
                  </a:cubicBezTo>
                  <a:cubicBezTo>
                    <a:pt x="131" y="19"/>
                    <a:pt x="135" y="22"/>
                    <a:pt x="138" y="27"/>
                  </a:cubicBezTo>
                  <a:cubicBezTo>
                    <a:pt x="141" y="31"/>
                    <a:pt x="142" y="36"/>
                    <a:pt x="142" y="42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14" name="Freeform 120"/>
            <p:cNvSpPr/>
            <p:nvPr/>
          </p:nvSpPr>
          <p:spPr bwMode="auto">
            <a:xfrm>
              <a:off x="7427913" y="2263775"/>
              <a:ext cx="263525" cy="269875"/>
            </a:xfrm>
            <a:custGeom>
              <a:gdLst>
                <a:gd fmla="*/ 0 w 83" name="T0"/>
                <a:gd fmla="*/ 25 h 85" name="T1"/>
                <a:gd fmla="*/ 9 w 83" name="T2"/>
                <a:gd fmla="*/ 35 h 85" name="T3"/>
                <a:gd fmla="*/ 11 w 83" name="T4"/>
                <a:gd fmla="*/ 35 h 85" name="T5"/>
                <a:gd fmla="*/ 15 w 83" name="T6"/>
                <a:gd fmla="*/ 35 h 85" name="T7"/>
                <a:gd fmla="*/ 29 w 83" name="T8"/>
                <a:gd fmla="*/ 37 h 85" name="T9"/>
                <a:gd fmla="*/ 36 w 83" name="T10"/>
                <a:gd fmla="*/ 40 h 85" name="T11"/>
                <a:gd fmla="*/ 34 w 83" name="T12"/>
                <a:gd fmla="*/ 42 h 85" name="T13"/>
                <a:gd fmla="*/ 12 w 83" name="T14"/>
                <a:gd fmla="*/ 45 h 85" name="T15"/>
                <a:gd fmla="*/ 4 w 83" name="T16"/>
                <a:gd fmla="*/ 48 h 85" name="T17"/>
                <a:gd fmla="*/ 2 w 83" name="T18"/>
                <a:gd fmla="*/ 55 h 85" name="T19"/>
                <a:gd fmla="*/ 5 w 83" name="T20"/>
                <a:gd fmla="*/ 61 h 85" name="T21"/>
                <a:gd fmla="*/ 17 w 83" name="T22"/>
                <a:gd fmla="*/ 66 h 85" name="T23"/>
                <a:gd fmla="*/ 26 w 83" name="T24"/>
                <a:gd fmla="*/ 59 h 85" name="T25"/>
                <a:gd fmla="*/ 37 w 83" name="T26"/>
                <a:gd fmla="*/ 47 h 85" name="T27"/>
                <a:gd fmla="*/ 40 w 83" name="T28"/>
                <a:gd fmla="*/ 51 h 85" name="T29"/>
                <a:gd fmla="*/ 36 w 83" name="T30"/>
                <a:gd fmla="*/ 60 h 85" name="T31"/>
                <a:gd fmla="*/ 30 w 83" name="T32"/>
                <a:gd fmla="*/ 71 h 85" name="T33"/>
                <a:gd fmla="*/ 29 w 83" name="T34"/>
                <a:gd fmla="*/ 74 h 85" name="T35"/>
                <a:gd fmla="*/ 36 w 83" name="T36"/>
                <a:gd fmla="*/ 82 h 85" name="T37"/>
                <a:gd fmla="*/ 47 w 83" name="T38"/>
                <a:gd fmla="*/ 85 h 85" name="T39"/>
                <a:gd fmla="*/ 54 w 83" name="T40"/>
                <a:gd fmla="*/ 77 h 85" name="T41"/>
                <a:gd fmla="*/ 51 w 83" name="T42"/>
                <a:gd fmla="*/ 64 h 85" name="T43"/>
                <a:gd fmla="*/ 48 w 83" name="T44"/>
                <a:gd fmla="*/ 55 h 85" name="T45"/>
                <a:gd fmla="*/ 46 w 83" name="T46"/>
                <a:gd fmla="*/ 50 h 85" name="T47"/>
                <a:gd fmla="*/ 47 w 83" name="T48"/>
                <a:gd fmla="*/ 48 h 85" name="T49"/>
                <a:gd fmla="*/ 49 w 83" name="T50"/>
                <a:gd fmla="*/ 49 h 85" name="T51"/>
                <a:gd fmla="*/ 56 w 83" name="T52"/>
                <a:gd fmla="*/ 57 h 85" name="T53"/>
                <a:gd fmla="*/ 64 w 83" name="T54"/>
                <a:gd fmla="*/ 69 h 85" name="T55"/>
                <a:gd fmla="*/ 70 w 83" name="T56"/>
                <a:gd fmla="*/ 72 h 85" name="T57"/>
                <a:gd fmla="*/ 81 w 83" name="T58"/>
                <a:gd fmla="*/ 65 h 85" name="T59"/>
                <a:gd fmla="*/ 83 w 83" name="T60"/>
                <a:gd fmla="*/ 57 h 85" name="T61"/>
                <a:gd fmla="*/ 72 w 83" name="T62"/>
                <a:gd fmla="*/ 47 h 85" name="T63"/>
                <a:gd fmla="*/ 58 w 83" name="T64"/>
                <a:gd fmla="*/ 46 h 85" name="T65"/>
                <a:gd fmla="*/ 51 w 83" name="T66"/>
                <a:gd fmla="*/ 44 h 85" name="T67"/>
                <a:gd fmla="*/ 50 w 83" name="T68"/>
                <a:gd fmla="*/ 43 h 85" name="T69"/>
                <a:gd fmla="*/ 52 w 83" name="T70"/>
                <a:gd fmla="*/ 40 h 85" name="T71"/>
                <a:gd fmla="*/ 62 w 83" name="T72"/>
                <a:gd fmla="*/ 40 h 85" name="T73"/>
                <a:gd fmla="*/ 74 w 83" name="T74"/>
                <a:gd fmla="*/ 37 h 85" name="T75"/>
                <a:gd fmla="*/ 80 w 83" name="T76"/>
                <a:gd fmla="*/ 25 h 85" name="T77"/>
                <a:gd fmla="*/ 78 w 83" name="T78"/>
                <a:gd fmla="*/ 17 h 85" name="T79"/>
                <a:gd fmla="*/ 71 w 83" name="T80"/>
                <a:gd fmla="*/ 13 h 85" name="T81"/>
                <a:gd fmla="*/ 58 w 83" name="T82"/>
                <a:gd fmla="*/ 21 h 85" name="T83"/>
                <a:gd fmla="*/ 52 w 83" name="T84"/>
                <a:gd fmla="*/ 31 h 85" name="T85"/>
                <a:gd fmla="*/ 48 w 83" name="T86"/>
                <a:gd fmla="*/ 37 h 85" name="T87"/>
                <a:gd fmla="*/ 47 w 83" name="T88"/>
                <a:gd fmla="*/ 35 h 85" name="T89"/>
                <a:gd fmla="*/ 45 w 83" name="T90"/>
                <a:gd fmla="*/ 27 h 85" name="T91"/>
                <a:gd fmla="*/ 49 w 83" name="T92"/>
                <a:gd fmla="*/ 17 h 85" name="T93"/>
                <a:gd fmla="*/ 53 w 83" name="T94"/>
                <a:gd fmla="*/ 8 h 85" name="T95"/>
                <a:gd fmla="*/ 50 w 83" name="T96"/>
                <a:gd fmla="*/ 3 h 85" name="T97"/>
                <a:gd fmla="*/ 43 w 83" name="T98"/>
                <a:gd fmla="*/ 0 h 85" name="T99"/>
                <a:gd fmla="*/ 34 w 83" name="T100"/>
                <a:gd fmla="*/ 4 h 85" name="T101"/>
                <a:gd fmla="*/ 30 w 83" name="T102"/>
                <a:gd fmla="*/ 12 h 85" name="T103"/>
                <a:gd fmla="*/ 34 w 83" name="T104"/>
                <a:gd fmla="*/ 21 h 85" name="T105"/>
                <a:gd fmla="*/ 38 w 83" name="T106"/>
                <a:gd fmla="*/ 28 h 85" name="T107"/>
                <a:gd fmla="*/ 40 w 83" name="T108"/>
                <a:gd fmla="*/ 33 h 85" name="T109"/>
                <a:gd fmla="*/ 38 w 83" name="T110"/>
                <a:gd fmla="*/ 35 h 85" name="T111"/>
                <a:gd fmla="*/ 29 w 83" name="T112"/>
                <a:gd fmla="*/ 30 h 85" name="T113"/>
                <a:gd fmla="*/ 17 w 83" name="T114"/>
                <a:gd fmla="*/ 15 h 85" name="T115"/>
                <a:gd fmla="*/ 10 w 83" name="T116"/>
                <a:gd fmla="*/ 11 h 85" name="T117"/>
                <a:gd fmla="*/ 3 w 83" name="T118"/>
                <a:gd fmla="*/ 16 h 85" name="T119"/>
                <a:gd fmla="*/ 0 w 83" name="T120"/>
                <a:gd fmla="*/ 25 h 85" name="T12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b="b" l="0" r="r" t="0"/>
              <a:pathLst>
                <a:path h="85" w="83">
                  <a:moveTo>
                    <a:pt x="0" y="25"/>
                  </a:moveTo>
                  <a:cubicBezTo>
                    <a:pt x="0" y="32"/>
                    <a:pt x="3" y="35"/>
                    <a:pt x="9" y="35"/>
                  </a:cubicBezTo>
                  <a:cubicBezTo>
                    <a:pt x="9" y="35"/>
                    <a:pt x="10" y="35"/>
                    <a:pt x="11" y="35"/>
                  </a:cubicBezTo>
                  <a:cubicBezTo>
                    <a:pt x="13" y="35"/>
                    <a:pt x="14" y="35"/>
                    <a:pt x="15" y="35"/>
                  </a:cubicBezTo>
                  <a:cubicBezTo>
                    <a:pt x="20" y="35"/>
                    <a:pt x="25" y="36"/>
                    <a:pt x="29" y="37"/>
                  </a:cubicBezTo>
                  <a:cubicBezTo>
                    <a:pt x="34" y="38"/>
                    <a:pt x="36" y="39"/>
                    <a:pt x="36" y="40"/>
                  </a:cubicBezTo>
                  <a:cubicBezTo>
                    <a:pt x="36" y="41"/>
                    <a:pt x="36" y="42"/>
                    <a:pt x="34" y="42"/>
                  </a:cubicBezTo>
                  <a:cubicBezTo>
                    <a:pt x="30" y="43"/>
                    <a:pt x="23" y="44"/>
                    <a:pt x="12" y="45"/>
                  </a:cubicBezTo>
                  <a:cubicBezTo>
                    <a:pt x="9" y="45"/>
                    <a:pt x="7" y="46"/>
                    <a:pt x="4" y="48"/>
                  </a:cubicBezTo>
                  <a:cubicBezTo>
                    <a:pt x="3" y="50"/>
                    <a:pt x="2" y="53"/>
                    <a:pt x="2" y="55"/>
                  </a:cubicBezTo>
                  <a:cubicBezTo>
                    <a:pt x="2" y="58"/>
                    <a:pt x="3" y="60"/>
                    <a:pt x="5" y="61"/>
                  </a:cubicBezTo>
                  <a:cubicBezTo>
                    <a:pt x="10" y="65"/>
                    <a:pt x="14" y="66"/>
                    <a:pt x="17" y="66"/>
                  </a:cubicBezTo>
                  <a:cubicBezTo>
                    <a:pt x="20" y="66"/>
                    <a:pt x="23" y="64"/>
                    <a:pt x="26" y="59"/>
                  </a:cubicBezTo>
                  <a:cubicBezTo>
                    <a:pt x="30" y="51"/>
                    <a:pt x="34" y="47"/>
                    <a:pt x="37" y="47"/>
                  </a:cubicBezTo>
                  <a:cubicBezTo>
                    <a:pt x="39" y="47"/>
                    <a:pt x="40" y="48"/>
                    <a:pt x="40" y="51"/>
                  </a:cubicBezTo>
                  <a:cubicBezTo>
                    <a:pt x="40" y="53"/>
                    <a:pt x="39" y="56"/>
                    <a:pt x="36" y="60"/>
                  </a:cubicBezTo>
                  <a:cubicBezTo>
                    <a:pt x="33" y="65"/>
                    <a:pt x="30" y="69"/>
                    <a:pt x="30" y="71"/>
                  </a:cubicBezTo>
                  <a:cubicBezTo>
                    <a:pt x="29" y="72"/>
                    <a:pt x="29" y="73"/>
                    <a:pt x="29" y="74"/>
                  </a:cubicBezTo>
                  <a:cubicBezTo>
                    <a:pt x="29" y="78"/>
                    <a:pt x="31" y="80"/>
                    <a:pt x="36" y="82"/>
                  </a:cubicBezTo>
                  <a:cubicBezTo>
                    <a:pt x="39" y="84"/>
                    <a:pt x="43" y="85"/>
                    <a:pt x="47" y="85"/>
                  </a:cubicBezTo>
                  <a:cubicBezTo>
                    <a:pt x="51" y="85"/>
                    <a:pt x="54" y="82"/>
                    <a:pt x="54" y="77"/>
                  </a:cubicBezTo>
                  <a:cubicBezTo>
                    <a:pt x="54" y="73"/>
                    <a:pt x="53" y="68"/>
                    <a:pt x="51" y="64"/>
                  </a:cubicBezTo>
                  <a:cubicBezTo>
                    <a:pt x="51" y="63"/>
                    <a:pt x="50" y="60"/>
                    <a:pt x="48" y="55"/>
                  </a:cubicBezTo>
                  <a:cubicBezTo>
                    <a:pt x="46" y="52"/>
                    <a:pt x="46" y="51"/>
                    <a:pt x="46" y="50"/>
                  </a:cubicBezTo>
                  <a:cubicBezTo>
                    <a:pt x="46" y="49"/>
                    <a:pt x="46" y="48"/>
                    <a:pt x="47" y="48"/>
                  </a:cubicBezTo>
                  <a:cubicBezTo>
                    <a:pt x="48" y="48"/>
                    <a:pt x="48" y="48"/>
                    <a:pt x="49" y="49"/>
                  </a:cubicBezTo>
                  <a:cubicBezTo>
                    <a:pt x="52" y="50"/>
                    <a:pt x="54" y="52"/>
                    <a:pt x="56" y="57"/>
                  </a:cubicBezTo>
                  <a:cubicBezTo>
                    <a:pt x="59" y="62"/>
                    <a:pt x="61" y="66"/>
                    <a:pt x="64" y="69"/>
                  </a:cubicBezTo>
                  <a:cubicBezTo>
                    <a:pt x="66" y="71"/>
                    <a:pt x="68" y="72"/>
                    <a:pt x="70" y="72"/>
                  </a:cubicBezTo>
                  <a:cubicBezTo>
                    <a:pt x="74" y="72"/>
                    <a:pt x="77" y="69"/>
                    <a:pt x="81" y="65"/>
                  </a:cubicBezTo>
                  <a:cubicBezTo>
                    <a:pt x="82" y="62"/>
                    <a:pt x="83" y="60"/>
                    <a:pt x="83" y="57"/>
                  </a:cubicBezTo>
                  <a:cubicBezTo>
                    <a:pt x="83" y="51"/>
                    <a:pt x="79" y="48"/>
                    <a:pt x="72" y="47"/>
                  </a:cubicBezTo>
                  <a:cubicBezTo>
                    <a:pt x="63" y="47"/>
                    <a:pt x="59" y="46"/>
                    <a:pt x="58" y="46"/>
                  </a:cubicBezTo>
                  <a:cubicBezTo>
                    <a:pt x="54" y="46"/>
                    <a:pt x="52" y="45"/>
                    <a:pt x="51" y="44"/>
                  </a:cubicBezTo>
                  <a:cubicBezTo>
                    <a:pt x="50" y="44"/>
                    <a:pt x="50" y="43"/>
                    <a:pt x="50" y="43"/>
                  </a:cubicBezTo>
                  <a:cubicBezTo>
                    <a:pt x="50" y="42"/>
                    <a:pt x="51" y="41"/>
                    <a:pt x="52" y="40"/>
                  </a:cubicBezTo>
                  <a:cubicBezTo>
                    <a:pt x="53" y="40"/>
                    <a:pt x="56" y="40"/>
                    <a:pt x="62" y="40"/>
                  </a:cubicBezTo>
                  <a:cubicBezTo>
                    <a:pt x="68" y="40"/>
                    <a:pt x="72" y="39"/>
                    <a:pt x="74" y="37"/>
                  </a:cubicBezTo>
                  <a:cubicBezTo>
                    <a:pt x="78" y="34"/>
                    <a:pt x="80" y="30"/>
                    <a:pt x="80" y="25"/>
                  </a:cubicBezTo>
                  <a:cubicBezTo>
                    <a:pt x="80" y="22"/>
                    <a:pt x="79" y="20"/>
                    <a:pt x="78" y="17"/>
                  </a:cubicBezTo>
                  <a:cubicBezTo>
                    <a:pt x="76" y="14"/>
                    <a:pt x="74" y="13"/>
                    <a:pt x="71" y="13"/>
                  </a:cubicBezTo>
                  <a:cubicBezTo>
                    <a:pt x="66" y="13"/>
                    <a:pt x="61" y="16"/>
                    <a:pt x="58" y="21"/>
                  </a:cubicBezTo>
                  <a:cubicBezTo>
                    <a:pt x="58" y="22"/>
                    <a:pt x="56" y="25"/>
                    <a:pt x="52" y="31"/>
                  </a:cubicBezTo>
                  <a:cubicBezTo>
                    <a:pt x="51" y="35"/>
                    <a:pt x="49" y="37"/>
                    <a:pt x="48" y="37"/>
                  </a:cubicBezTo>
                  <a:cubicBezTo>
                    <a:pt x="48" y="37"/>
                    <a:pt x="48" y="36"/>
                    <a:pt x="47" y="35"/>
                  </a:cubicBezTo>
                  <a:cubicBezTo>
                    <a:pt x="46" y="32"/>
                    <a:pt x="45" y="29"/>
                    <a:pt x="45" y="27"/>
                  </a:cubicBezTo>
                  <a:cubicBezTo>
                    <a:pt x="45" y="24"/>
                    <a:pt x="47" y="21"/>
                    <a:pt x="49" y="17"/>
                  </a:cubicBezTo>
                  <a:cubicBezTo>
                    <a:pt x="52" y="13"/>
                    <a:pt x="53" y="10"/>
                    <a:pt x="53" y="8"/>
                  </a:cubicBezTo>
                  <a:cubicBezTo>
                    <a:pt x="53" y="6"/>
                    <a:pt x="52" y="4"/>
                    <a:pt x="50" y="3"/>
                  </a:cubicBezTo>
                  <a:cubicBezTo>
                    <a:pt x="48" y="1"/>
                    <a:pt x="46" y="0"/>
                    <a:pt x="43" y="0"/>
                  </a:cubicBezTo>
                  <a:cubicBezTo>
                    <a:pt x="40" y="0"/>
                    <a:pt x="37" y="1"/>
                    <a:pt x="34" y="4"/>
                  </a:cubicBezTo>
                  <a:cubicBezTo>
                    <a:pt x="31" y="6"/>
                    <a:pt x="30" y="9"/>
                    <a:pt x="30" y="12"/>
                  </a:cubicBezTo>
                  <a:cubicBezTo>
                    <a:pt x="30" y="14"/>
                    <a:pt x="31" y="17"/>
                    <a:pt x="34" y="21"/>
                  </a:cubicBezTo>
                  <a:cubicBezTo>
                    <a:pt x="34" y="22"/>
                    <a:pt x="35" y="24"/>
                    <a:pt x="38" y="28"/>
                  </a:cubicBezTo>
                  <a:cubicBezTo>
                    <a:pt x="39" y="30"/>
                    <a:pt x="40" y="31"/>
                    <a:pt x="40" y="33"/>
                  </a:cubicBezTo>
                  <a:cubicBezTo>
                    <a:pt x="40" y="35"/>
                    <a:pt x="39" y="35"/>
                    <a:pt x="38" y="35"/>
                  </a:cubicBezTo>
                  <a:cubicBezTo>
                    <a:pt x="36" y="35"/>
                    <a:pt x="33" y="33"/>
                    <a:pt x="29" y="30"/>
                  </a:cubicBezTo>
                  <a:cubicBezTo>
                    <a:pt x="24" y="25"/>
                    <a:pt x="21" y="21"/>
                    <a:pt x="17" y="15"/>
                  </a:cubicBezTo>
                  <a:cubicBezTo>
                    <a:pt x="16" y="13"/>
                    <a:pt x="14" y="11"/>
                    <a:pt x="10" y="11"/>
                  </a:cubicBezTo>
                  <a:cubicBezTo>
                    <a:pt x="7" y="11"/>
                    <a:pt x="4" y="13"/>
                    <a:pt x="3" y="16"/>
                  </a:cubicBezTo>
                  <a:cubicBezTo>
                    <a:pt x="1" y="18"/>
                    <a:pt x="0" y="21"/>
                    <a:pt x="0" y="25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15" name="Freeform 121"/>
            <p:cNvSpPr>
              <a:spLocks noEditPoints="1"/>
            </p:cNvSpPr>
            <p:nvPr/>
          </p:nvSpPr>
          <p:spPr bwMode="auto">
            <a:xfrm>
              <a:off x="7396163" y="1936750"/>
              <a:ext cx="1590675" cy="692150"/>
            </a:xfrm>
            <a:custGeom>
              <a:gdLst>
                <a:gd fmla="*/ 491 w 501" name="T0"/>
                <a:gd fmla="*/ 218 h 218" name="T1"/>
                <a:gd fmla="*/ 10 w 501" name="T2"/>
                <a:gd fmla="*/ 218 h 218" name="T3"/>
                <a:gd fmla="*/ 0 w 501" name="T4"/>
                <a:gd fmla="*/ 208 h 218" name="T5"/>
                <a:gd fmla="*/ 0 w 501" name="T6"/>
                <a:gd fmla="*/ 10 h 218" name="T7"/>
                <a:gd fmla="*/ 10 w 501" name="T8"/>
                <a:gd fmla="*/ 0 h 218" name="T9"/>
                <a:gd fmla="*/ 491 w 501" name="T10"/>
                <a:gd fmla="*/ 0 h 218" name="T11"/>
                <a:gd fmla="*/ 501 w 501" name="T12"/>
                <a:gd fmla="*/ 10 h 218" name="T13"/>
                <a:gd fmla="*/ 501 w 501" name="T14"/>
                <a:gd fmla="*/ 208 h 218" name="T15"/>
                <a:gd fmla="*/ 491 w 501" name="T16"/>
                <a:gd fmla="*/ 218 h 218" name="T17"/>
                <a:gd fmla="*/ 20 w 501" name="T18"/>
                <a:gd fmla="*/ 198 h 218" name="T19"/>
                <a:gd fmla="*/ 481 w 501" name="T20"/>
                <a:gd fmla="*/ 198 h 218" name="T21"/>
                <a:gd fmla="*/ 481 w 501" name="T22"/>
                <a:gd fmla="*/ 20 h 218" name="T23"/>
                <a:gd fmla="*/ 20 w 501" name="T24"/>
                <a:gd fmla="*/ 20 h 218" name="T25"/>
                <a:gd fmla="*/ 20 w 501" name="T26"/>
                <a:gd fmla="*/ 198 h 218" name="T2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b="b" l="0" r="r" t="0"/>
              <a:pathLst>
                <a:path h="218" w="501">
                  <a:moveTo>
                    <a:pt x="491" y="218"/>
                  </a:moveTo>
                  <a:cubicBezTo>
                    <a:pt x="10" y="218"/>
                    <a:pt x="10" y="218"/>
                    <a:pt x="10" y="218"/>
                  </a:cubicBezTo>
                  <a:cubicBezTo>
                    <a:pt x="4" y="218"/>
                    <a:pt x="0" y="213"/>
                    <a:pt x="0" y="208"/>
                  </a:cubicBezTo>
                  <a:cubicBezTo>
                    <a:pt x="0" y="10"/>
                    <a:pt x="0" y="10"/>
                    <a:pt x="0" y="10"/>
                  </a:cubicBezTo>
                  <a:cubicBezTo>
                    <a:pt x="0" y="5"/>
                    <a:pt x="4" y="0"/>
                    <a:pt x="10" y="0"/>
                  </a:cubicBezTo>
                  <a:cubicBezTo>
                    <a:pt x="491" y="0"/>
                    <a:pt x="491" y="0"/>
                    <a:pt x="491" y="0"/>
                  </a:cubicBezTo>
                  <a:cubicBezTo>
                    <a:pt x="496" y="0"/>
                    <a:pt x="501" y="5"/>
                    <a:pt x="501" y="10"/>
                  </a:cubicBezTo>
                  <a:cubicBezTo>
                    <a:pt x="501" y="208"/>
                    <a:pt x="501" y="208"/>
                    <a:pt x="501" y="208"/>
                  </a:cubicBezTo>
                  <a:cubicBezTo>
                    <a:pt x="501" y="213"/>
                    <a:pt x="496" y="218"/>
                    <a:pt x="491" y="218"/>
                  </a:cubicBezTo>
                  <a:close/>
                  <a:moveTo>
                    <a:pt x="20" y="198"/>
                  </a:moveTo>
                  <a:cubicBezTo>
                    <a:pt x="481" y="198"/>
                    <a:pt x="481" y="198"/>
                    <a:pt x="481" y="198"/>
                  </a:cubicBezTo>
                  <a:cubicBezTo>
                    <a:pt x="481" y="20"/>
                    <a:pt x="481" y="20"/>
                    <a:pt x="481" y="20"/>
                  </a:cubicBezTo>
                  <a:cubicBezTo>
                    <a:pt x="20" y="20"/>
                    <a:pt x="20" y="20"/>
                    <a:pt x="20" y="20"/>
                  </a:cubicBezTo>
                  <a:lnTo>
                    <a:pt x="20" y="19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16" name="Freeform 122"/>
            <p:cNvSpPr/>
            <p:nvPr/>
          </p:nvSpPr>
          <p:spPr bwMode="auto">
            <a:xfrm>
              <a:off x="7704138" y="2057400"/>
              <a:ext cx="206375" cy="228600"/>
            </a:xfrm>
            <a:custGeom>
              <a:gdLst>
                <a:gd fmla="*/ 65 w 65" name="T0"/>
                <a:gd fmla="*/ 21 h 72" name="T1"/>
                <a:gd fmla="*/ 62 w 65" name="T2"/>
                <a:gd fmla="*/ 27 h 72" name="T3"/>
                <a:gd fmla="*/ 52 w 65" name="T4"/>
                <a:gd fmla="*/ 29 h 72" name="T5"/>
                <a:gd fmla="*/ 39 w 65" name="T6"/>
                <a:gd fmla="*/ 26 h 72" name="T7"/>
                <a:gd fmla="*/ 34 w 65" name="T8"/>
                <a:gd fmla="*/ 20 h 72" name="T9"/>
                <a:gd fmla="*/ 37 w 65" name="T10"/>
                <a:gd fmla="*/ 13 h 72" name="T11"/>
                <a:gd fmla="*/ 46 w 65" name="T12"/>
                <a:gd fmla="*/ 10 h 72" name="T13"/>
                <a:gd fmla="*/ 48 w 65" name="T14"/>
                <a:gd fmla="*/ 10 h 72" name="T15"/>
                <a:gd fmla="*/ 49 w 65" name="T16"/>
                <a:gd fmla="*/ 10 h 72" name="T17"/>
                <a:gd fmla="*/ 50 w 65" name="T18"/>
                <a:gd fmla="*/ 10 h 72" name="T19"/>
                <a:gd fmla="*/ 51 w 65" name="T20"/>
                <a:gd fmla="*/ 10 h 72" name="T21"/>
                <a:gd fmla="*/ 48 w 65" name="T22"/>
                <a:gd fmla="*/ 7 h 72" name="T23"/>
                <a:gd fmla="*/ 38 w 65" name="T24"/>
                <a:gd fmla="*/ 5 h 72" name="T25"/>
                <a:gd fmla="*/ 25 w 65" name="T26"/>
                <a:gd fmla="*/ 10 h 72" name="T27"/>
                <a:gd fmla="*/ 19 w 65" name="T28"/>
                <a:gd fmla="*/ 27 h 72" name="T29"/>
                <a:gd fmla="*/ 19 w 65" name="T30"/>
                <a:gd fmla="*/ 35 h 72" name="T31"/>
                <a:gd fmla="*/ 24 w 65" name="T32"/>
                <a:gd fmla="*/ 58 h 72" name="T33"/>
                <a:gd fmla="*/ 31 w 65" name="T34"/>
                <a:gd fmla="*/ 65 h 72" name="T35"/>
                <a:gd fmla="*/ 38 w 65" name="T36"/>
                <a:gd fmla="*/ 57 h 72" name="T37"/>
                <a:gd fmla="*/ 37 w 65" name="T38"/>
                <a:gd fmla="*/ 47 h 72" name="T39"/>
                <a:gd fmla="*/ 34 w 65" name="T40"/>
                <a:gd fmla="*/ 43 h 72" name="T41"/>
                <a:gd fmla="*/ 29 w 65" name="T42"/>
                <a:gd fmla="*/ 42 h 72" name="T43"/>
                <a:gd fmla="*/ 28 w 65" name="T44"/>
                <a:gd fmla="*/ 40 h 72" name="T45"/>
                <a:gd fmla="*/ 28 w 65" name="T46"/>
                <a:gd fmla="*/ 37 h 72" name="T47"/>
                <a:gd fmla="*/ 62 w 65" name="T48"/>
                <a:gd fmla="*/ 38 h 72" name="T49"/>
                <a:gd fmla="*/ 56 w 65" name="T50"/>
                <a:gd fmla="*/ 58 h 72" name="T51"/>
                <a:gd fmla="*/ 56 w 65" name="T52"/>
                <a:gd fmla="*/ 61 h 72" name="T53"/>
                <a:gd fmla="*/ 50 w 65" name="T54"/>
                <a:gd fmla="*/ 65 h 72" name="T55"/>
                <a:gd fmla="*/ 31 w 65" name="T56"/>
                <a:gd fmla="*/ 71 h 72" name="T57"/>
                <a:gd fmla="*/ 22 w 65" name="T58"/>
                <a:gd fmla="*/ 72 h 72" name="T59"/>
                <a:gd fmla="*/ 0 w 65" name="T60"/>
                <a:gd fmla="*/ 43 h 72" name="T61"/>
                <a:gd fmla="*/ 33 w 65" name="T62"/>
                <a:gd fmla="*/ 0 h 72" name="T63"/>
                <a:gd fmla="*/ 65 w 65" name="T64"/>
                <a:gd fmla="*/ 16 h 72" name="T65"/>
                <a:gd fmla="*/ 65 w 65" name="T66"/>
                <a:gd fmla="*/ 21 h 72" name="T6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b="b" l="0" r="r" t="0"/>
              <a:pathLst>
                <a:path h="72" w="65">
                  <a:moveTo>
                    <a:pt x="65" y="21"/>
                  </a:moveTo>
                  <a:cubicBezTo>
                    <a:pt x="65" y="24"/>
                    <a:pt x="64" y="26"/>
                    <a:pt x="62" y="27"/>
                  </a:cubicBezTo>
                  <a:cubicBezTo>
                    <a:pt x="60" y="28"/>
                    <a:pt x="57" y="29"/>
                    <a:pt x="52" y="29"/>
                  </a:cubicBezTo>
                  <a:cubicBezTo>
                    <a:pt x="47" y="29"/>
                    <a:pt x="43" y="28"/>
                    <a:pt x="39" y="26"/>
                  </a:cubicBezTo>
                  <a:cubicBezTo>
                    <a:pt x="35" y="24"/>
                    <a:pt x="34" y="22"/>
                    <a:pt x="34" y="20"/>
                  </a:cubicBezTo>
                  <a:cubicBezTo>
                    <a:pt x="34" y="17"/>
                    <a:pt x="35" y="15"/>
                    <a:pt x="37" y="13"/>
                  </a:cubicBezTo>
                  <a:cubicBezTo>
                    <a:pt x="39" y="11"/>
                    <a:pt x="42" y="10"/>
                    <a:pt x="46" y="10"/>
                  </a:cubicBezTo>
                  <a:cubicBezTo>
                    <a:pt x="46" y="10"/>
                    <a:pt x="47" y="10"/>
                    <a:pt x="48" y="10"/>
                  </a:cubicBezTo>
                  <a:cubicBezTo>
                    <a:pt x="49" y="10"/>
                    <a:pt x="49" y="10"/>
                    <a:pt x="49" y="10"/>
                  </a:cubicBezTo>
                  <a:cubicBezTo>
                    <a:pt x="50" y="10"/>
                    <a:pt x="50" y="10"/>
                    <a:pt x="50" y="10"/>
                  </a:cubicBezTo>
                  <a:cubicBezTo>
                    <a:pt x="51" y="10"/>
                    <a:pt x="51" y="10"/>
                    <a:pt x="51" y="10"/>
                  </a:cubicBezTo>
                  <a:cubicBezTo>
                    <a:pt x="51" y="9"/>
                    <a:pt x="50" y="8"/>
                    <a:pt x="48" y="7"/>
                  </a:cubicBezTo>
                  <a:cubicBezTo>
                    <a:pt x="45" y="6"/>
                    <a:pt x="42" y="5"/>
                    <a:pt x="38" y="5"/>
                  </a:cubicBezTo>
                  <a:cubicBezTo>
                    <a:pt x="33" y="5"/>
                    <a:pt x="29" y="7"/>
                    <a:pt x="25" y="10"/>
                  </a:cubicBezTo>
                  <a:cubicBezTo>
                    <a:pt x="21" y="14"/>
                    <a:pt x="19" y="20"/>
                    <a:pt x="19" y="27"/>
                  </a:cubicBezTo>
                  <a:cubicBezTo>
                    <a:pt x="19" y="30"/>
                    <a:pt x="19" y="32"/>
                    <a:pt x="19" y="35"/>
                  </a:cubicBezTo>
                  <a:cubicBezTo>
                    <a:pt x="21" y="46"/>
                    <a:pt x="23" y="54"/>
                    <a:pt x="24" y="58"/>
                  </a:cubicBezTo>
                  <a:cubicBezTo>
                    <a:pt x="26" y="62"/>
                    <a:pt x="28" y="65"/>
                    <a:pt x="31" y="65"/>
                  </a:cubicBezTo>
                  <a:cubicBezTo>
                    <a:pt x="36" y="65"/>
                    <a:pt x="38" y="62"/>
                    <a:pt x="38" y="57"/>
                  </a:cubicBezTo>
                  <a:cubicBezTo>
                    <a:pt x="38" y="55"/>
                    <a:pt x="38" y="51"/>
                    <a:pt x="37" y="47"/>
                  </a:cubicBezTo>
                  <a:cubicBezTo>
                    <a:pt x="36" y="45"/>
                    <a:pt x="35" y="43"/>
                    <a:pt x="34" y="43"/>
                  </a:cubicBezTo>
                  <a:cubicBezTo>
                    <a:pt x="32" y="43"/>
                    <a:pt x="30" y="42"/>
                    <a:pt x="29" y="42"/>
                  </a:cubicBezTo>
                  <a:cubicBezTo>
                    <a:pt x="28" y="42"/>
                    <a:pt x="28" y="41"/>
                    <a:pt x="28" y="40"/>
                  </a:cubicBezTo>
                  <a:cubicBezTo>
                    <a:pt x="27" y="38"/>
                    <a:pt x="27" y="37"/>
                    <a:pt x="28" y="37"/>
                  </a:cubicBezTo>
                  <a:cubicBezTo>
                    <a:pt x="28" y="37"/>
                    <a:pt x="39" y="37"/>
                    <a:pt x="62" y="38"/>
                  </a:cubicBezTo>
                  <a:cubicBezTo>
                    <a:pt x="58" y="43"/>
                    <a:pt x="56" y="50"/>
                    <a:pt x="56" y="58"/>
                  </a:cubicBezTo>
                  <a:cubicBezTo>
                    <a:pt x="56" y="60"/>
                    <a:pt x="56" y="61"/>
                    <a:pt x="56" y="61"/>
                  </a:cubicBezTo>
                  <a:cubicBezTo>
                    <a:pt x="55" y="62"/>
                    <a:pt x="53" y="64"/>
                    <a:pt x="50" y="65"/>
                  </a:cubicBezTo>
                  <a:cubicBezTo>
                    <a:pt x="45" y="68"/>
                    <a:pt x="39" y="70"/>
                    <a:pt x="31" y="71"/>
                  </a:cubicBezTo>
                  <a:cubicBezTo>
                    <a:pt x="28" y="72"/>
                    <a:pt x="25" y="72"/>
                    <a:pt x="22" y="72"/>
                  </a:cubicBezTo>
                  <a:cubicBezTo>
                    <a:pt x="8" y="72"/>
                    <a:pt x="0" y="62"/>
                    <a:pt x="0" y="43"/>
                  </a:cubicBezTo>
                  <a:cubicBezTo>
                    <a:pt x="0" y="14"/>
                    <a:pt x="11" y="0"/>
                    <a:pt x="33" y="0"/>
                  </a:cubicBezTo>
                  <a:cubicBezTo>
                    <a:pt x="52" y="0"/>
                    <a:pt x="62" y="5"/>
                    <a:pt x="65" y="16"/>
                  </a:cubicBezTo>
                  <a:cubicBezTo>
                    <a:pt x="65" y="18"/>
                    <a:pt x="65" y="19"/>
                    <a:pt x="65" y="2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17" name="Freeform 123"/>
            <p:cNvSpPr>
              <a:spLocks noEditPoints="1"/>
            </p:cNvSpPr>
            <p:nvPr/>
          </p:nvSpPr>
          <p:spPr bwMode="auto">
            <a:xfrm>
              <a:off x="7907338" y="2044700"/>
              <a:ext cx="279400" cy="231775"/>
            </a:xfrm>
            <a:custGeom>
              <a:gdLst>
                <a:gd fmla="*/ 88 w 88" name="T0"/>
                <a:gd fmla="*/ 51 h 73" name="T1"/>
                <a:gd fmla="*/ 84 w 88" name="T2"/>
                <a:gd fmla="*/ 62 h 73" name="T3"/>
                <a:gd fmla="*/ 68 w 88" name="T4"/>
                <a:gd fmla="*/ 72 h 73" name="T5"/>
                <a:gd fmla="*/ 56 w 88" name="T6"/>
                <a:gd fmla="*/ 73 h 73" name="T7"/>
                <a:gd fmla="*/ 39 w 88" name="T8"/>
                <a:gd fmla="*/ 64 h 73" name="T9"/>
                <a:gd fmla="*/ 38 w 88" name="T10"/>
                <a:gd fmla="*/ 53 h 73" name="T11"/>
                <a:gd fmla="*/ 36 w 88" name="T12"/>
                <a:gd fmla="*/ 44 h 73" name="T13"/>
                <a:gd fmla="*/ 29 w 88" name="T14"/>
                <a:gd fmla="*/ 38 h 73" name="T15"/>
                <a:gd fmla="*/ 29 w 88" name="T16"/>
                <a:gd fmla="*/ 43 h 73" name="T17"/>
                <a:gd fmla="*/ 33 w 88" name="T18"/>
                <a:gd fmla="*/ 70 h 73" name="T19"/>
                <a:gd fmla="*/ 14 w 88" name="T20"/>
                <a:gd fmla="*/ 70 h 73" name="T21"/>
                <a:gd fmla="*/ 0 w 88" name="T22"/>
                <a:gd fmla="*/ 70 h 73" name="T23"/>
                <a:gd fmla="*/ 0 w 88" name="T24"/>
                <a:gd fmla="*/ 70 h 73" name="T25"/>
                <a:gd fmla="*/ 1 w 88" name="T26"/>
                <a:gd fmla="*/ 65 h 73" name="T27"/>
                <a:gd fmla="*/ 6 w 88" name="T28"/>
                <a:gd fmla="*/ 65 h 73" name="T29"/>
                <a:gd fmla="*/ 8 w 88" name="T30"/>
                <a:gd fmla="*/ 61 h 73" name="T31"/>
                <a:gd fmla="*/ 11 w 88" name="T32"/>
                <a:gd fmla="*/ 38 h 73" name="T33"/>
                <a:gd fmla="*/ 18 w 88" name="T34"/>
                <a:gd fmla="*/ 12 h 73" name="T35"/>
                <a:gd fmla="*/ 15 w 88" name="T36"/>
                <a:gd fmla="*/ 12 h 73" name="T37"/>
                <a:gd fmla="*/ 8 w 88" name="T38"/>
                <a:gd fmla="*/ 10 h 73" name="T39"/>
                <a:gd fmla="*/ 11 w 88" name="T40"/>
                <a:gd fmla="*/ 0 h 73" name="T41"/>
                <a:gd fmla="*/ 26 w 88" name="T42"/>
                <a:gd fmla="*/ 8 h 73" name="T43"/>
                <a:gd fmla="*/ 41 w 88" name="T44"/>
                <a:gd fmla="*/ 10 h 73" name="T45"/>
                <a:gd fmla="*/ 53 w 88" name="T46"/>
                <a:gd fmla="*/ 9 h 73" name="T47"/>
                <a:gd fmla="*/ 63 w 88" name="T48"/>
                <a:gd fmla="*/ 9 h 73" name="T49"/>
                <a:gd fmla="*/ 77 w 88" name="T50"/>
                <a:gd fmla="*/ 13 h 73" name="T51"/>
                <a:gd fmla="*/ 81 w 88" name="T52"/>
                <a:gd fmla="*/ 23 h 73" name="T53"/>
                <a:gd fmla="*/ 71 w 88" name="T54"/>
                <a:gd fmla="*/ 37 h 73" name="T55"/>
                <a:gd fmla="*/ 51 w 88" name="T56"/>
                <a:gd fmla="*/ 42 h 73" name="T57"/>
                <a:gd fmla="*/ 42 w 88" name="T58"/>
                <a:gd fmla="*/ 41 h 73" name="T59"/>
                <a:gd fmla="*/ 55 w 88" name="T60"/>
                <a:gd fmla="*/ 46 h 73" name="T61"/>
                <a:gd fmla="*/ 58 w 88" name="T62"/>
                <a:gd fmla="*/ 51 h 73" name="T63"/>
                <a:gd fmla="*/ 57 w 88" name="T64"/>
                <a:gd fmla="*/ 56 h 73" name="T65"/>
                <a:gd fmla="*/ 57 w 88" name="T66"/>
                <a:gd fmla="*/ 62 h 73" name="T67"/>
                <a:gd fmla="*/ 62 w 88" name="T68"/>
                <a:gd fmla="*/ 67 h 73" name="T69"/>
                <a:gd fmla="*/ 73 w 88" name="T70"/>
                <a:gd fmla="*/ 64 h 73" name="T71"/>
                <a:gd fmla="*/ 79 w 88" name="T72"/>
                <a:gd fmla="*/ 61 h 73" name="T73"/>
                <a:gd fmla="*/ 78 w 88" name="T74"/>
                <a:gd fmla="*/ 60 h 73" name="T75"/>
                <a:gd fmla="*/ 74 w 88" name="T76"/>
                <a:gd fmla="*/ 61 h 73" name="T77"/>
                <a:gd fmla="*/ 68 w 88" name="T78"/>
                <a:gd fmla="*/ 62 h 73" name="T79"/>
                <a:gd fmla="*/ 61 w 88" name="T80"/>
                <a:gd fmla="*/ 58 h 73" name="T81"/>
                <a:gd fmla="*/ 61 w 88" name="T82"/>
                <a:gd fmla="*/ 57 h 73" name="T83"/>
                <a:gd fmla="*/ 64 w 88" name="T84"/>
                <a:gd fmla="*/ 51 h 73" name="T85"/>
                <a:gd fmla="*/ 75 w 88" name="T86"/>
                <a:gd fmla="*/ 45 h 73" name="T87"/>
                <a:gd fmla="*/ 80 w 88" name="T88"/>
                <a:gd fmla="*/ 44 h 73" name="T89"/>
                <a:gd fmla="*/ 86 w 88" name="T90"/>
                <a:gd fmla="*/ 46 h 73" name="T91"/>
                <a:gd fmla="*/ 88 w 88" name="T92"/>
                <a:gd fmla="*/ 51 h 73" name="T93"/>
                <a:gd fmla="*/ 65 w 88" name="T94"/>
                <a:gd fmla="*/ 28 h 73" name="T95"/>
                <a:gd fmla="*/ 58 w 88" name="T96"/>
                <a:gd fmla="*/ 22 h 73" name="T97"/>
                <a:gd fmla="*/ 43 w 88" name="T98"/>
                <a:gd fmla="*/ 19 h 73" name="T99"/>
                <a:gd fmla="*/ 31 w 88" name="T100"/>
                <a:gd fmla="*/ 20 h 73" name="T101"/>
                <a:gd fmla="*/ 26 w 88" name="T102"/>
                <a:gd fmla="*/ 24 h 73" name="T103"/>
                <a:gd fmla="*/ 36 w 88" name="T104"/>
                <a:gd fmla="*/ 31 h 73" name="T105"/>
                <a:gd fmla="*/ 50 w 88" name="T106"/>
                <a:gd fmla="*/ 33 h 73" name="T107"/>
                <a:gd fmla="*/ 60 w 88" name="T108"/>
                <a:gd fmla="*/ 32 h 73" name="T109"/>
                <a:gd fmla="*/ 65 w 88" name="T110"/>
                <a:gd fmla="*/ 28 h 73" name="T11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b="b" l="0" r="r" t="0"/>
              <a:pathLst>
                <a:path h="73" w="88">
                  <a:moveTo>
                    <a:pt x="88" y="51"/>
                  </a:moveTo>
                  <a:cubicBezTo>
                    <a:pt x="88" y="55"/>
                    <a:pt x="87" y="58"/>
                    <a:pt x="84" y="62"/>
                  </a:cubicBezTo>
                  <a:cubicBezTo>
                    <a:pt x="80" y="67"/>
                    <a:pt x="75" y="71"/>
                    <a:pt x="68" y="72"/>
                  </a:cubicBezTo>
                  <a:cubicBezTo>
                    <a:pt x="63" y="73"/>
                    <a:pt x="59" y="73"/>
                    <a:pt x="56" y="73"/>
                  </a:cubicBezTo>
                  <a:cubicBezTo>
                    <a:pt x="46" y="73"/>
                    <a:pt x="40" y="70"/>
                    <a:pt x="39" y="64"/>
                  </a:cubicBezTo>
                  <a:cubicBezTo>
                    <a:pt x="39" y="62"/>
                    <a:pt x="39" y="58"/>
                    <a:pt x="38" y="53"/>
                  </a:cubicBezTo>
                  <a:cubicBezTo>
                    <a:pt x="38" y="49"/>
                    <a:pt x="37" y="46"/>
                    <a:pt x="36" y="44"/>
                  </a:cubicBezTo>
                  <a:cubicBezTo>
                    <a:pt x="35" y="42"/>
                    <a:pt x="33" y="40"/>
                    <a:pt x="29" y="38"/>
                  </a:cubicBezTo>
                  <a:cubicBezTo>
                    <a:pt x="29" y="38"/>
                    <a:pt x="29" y="40"/>
                    <a:pt x="29" y="43"/>
                  </a:cubicBezTo>
                  <a:cubicBezTo>
                    <a:pt x="29" y="51"/>
                    <a:pt x="30" y="60"/>
                    <a:pt x="33" y="70"/>
                  </a:cubicBezTo>
                  <a:cubicBezTo>
                    <a:pt x="14" y="70"/>
                    <a:pt x="14" y="70"/>
                    <a:pt x="14" y="70"/>
                  </a:cubicBezTo>
                  <a:cubicBezTo>
                    <a:pt x="5" y="70"/>
                    <a:pt x="0" y="70"/>
                    <a:pt x="0" y="70"/>
                  </a:cubicBezTo>
                  <a:cubicBezTo>
                    <a:pt x="0" y="70"/>
                    <a:pt x="0" y="70"/>
                    <a:pt x="0" y="70"/>
                  </a:cubicBezTo>
                  <a:cubicBezTo>
                    <a:pt x="0" y="67"/>
                    <a:pt x="0" y="65"/>
                    <a:pt x="1" y="65"/>
                  </a:cubicBezTo>
                  <a:cubicBezTo>
                    <a:pt x="3" y="65"/>
                    <a:pt x="4" y="65"/>
                    <a:pt x="6" y="65"/>
                  </a:cubicBezTo>
                  <a:cubicBezTo>
                    <a:pt x="7" y="64"/>
                    <a:pt x="8" y="63"/>
                    <a:pt x="8" y="61"/>
                  </a:cubicBezTo>
                  <a:cubicBezTo>
                    <a:pt x="9" y="51"/>
                    <a:pt x="10" y="43"/>
                    <a:pt x="11" y="38"/>
                  </a:cubicBezTo>
                  <a:cubicBezTo>
                    <a:pt x="12" y="28"/>
                    <a:pt x="14" y="20"/>
                    <a:pt x="18" y="12"/>
                  </a:cubicBezTo>
                  <a:cubicBezTo>
                    <a:pt x="17" y="12"/>
                    <a:pt x="16" y="12"/>
                    <a:pt x="15" y="12"/>
                  </a:cubicBezTo>
                  <a:cubicBezTo>
                    <a:pt x="12" y="12"/>
                    <a:pt x="10" y="11"/>
                    <a:pt x="8" y="10"/>
                  </a:cubicBezTo>
                  <a:cubicBezTo>
                    <a:pt x="11" y="0"/>
                    <a:pt x="11" y="0"/>
                    <a:pt x="11" y="0"/>
                  </a:cubicBezTo>
                  <a:cubicBezTo>
                    <a:pt x="16" y="4"/>
                    <a:pt x="21" y="6"/>
                    <a:pt x="26" y="8"/>
                  </a:cubicBezTo>
                  <a:cubicBezTo>
                    <a:pt x="30" y="9"/>
                    <a:pt x="35" y="10"/>
                    <a:pt x="41" y="10"/>
                  </a:cubicBezTo>
                  <a:cubicBezTo>
                    <a:pt x="43" y="10"/>
                    <a:pt x="47" y="10"/>
                    <a:pt x="53" y="9"/>
                  </a:cubicBezTo>
                  <a:cubicBezTo>
                    <a:pt x="59" y="9"/>
                    <a:pt x="62" y="9"/>
                    <a:pt x="63" y="9"/>
                  </a:cubicBezTo>
                  <a:cubicBezTo>
                    <a:pt x="69" y="9"/>
                    <a:pt x="74" y="10"/>
                    <a:pt x="77" y="13"/>
                  </a:cubicBezTo>
                  <a:cubicBezTo>
                    <a:pt x="79" y="16"/>
                    <a:pt x="81" y="19"/>
                    <a:pt x="81" y="23"/>
                  </a:cubicBezTo>
                  <a:cubicBezTo>
                    <a:pt x="81" y="29"/>
                    <a:pt x="78" y="34"/>
                    <a:pt x="71" y="37"/>
                  </a:cubicBezTo>
                  <a:cubicBezTo>
                    <a:pt x="66" y="40"/>
                    <a:pt x="59" y="42"/>
                    <a:pt x="51" y="42"/>
                  </a:cubicBezTo>
                  <a:cubicBezTo>
                    <a:pt x="48" y="42"/>
                    <a:pt x="45" y="42"/>
                    <a:pt x="42" y="41"/>
                  </a:cubicBezTo>
                  <a:cubicBezTo>
                    <a:pt x="48" y="42"/>
                    <a:pt x="52" y="44"/>
                    <a:pt x="55" y="46"/>
                  </a:cubicBezTo>
                  <a:cubicBezTo>
                    <a:pt x="57" y="47"/>
                    <a:pt x="58" y="49"/>
                    <a:pt x="58" y="51"/>
                  </a:cubicBezTo>
                  <a:cubicBezTo>
                    <a:pt x="58" y="52"/>
                    <a:pt x="58" y="54"/>
                    <a:pt x="57" y="56"/>
                  </a:cubicBezTo>
                  <a:cubicBezTo>
                    <a:pt x="57" y="59"/>
                    <a:pt x="57" y="60"/>
                    <a:pt x="57" y="62"/>
                  </a:cubicBezTo>
                  <a:cubicBezTo>
                    <a:pt x="57" y="65"/>
                    <a:pt x="59" y="67"/>
                    <a:pt x="62" y="67"/>
                  </a:cubicBezTo>
                  <a:cubicBezTo>
                    <a:pt x="66" y="67"/>
                    <a:pt x="69" y="66"/>
                    <a:pt x="73" y="64"/>
                  </a:cubicBezTo>
                  <a:cubicBezTo>
                    <a:pt x="77" y="63"/>
                    <a:pt x="79" y="62"/>
                    <a:pt x="79" y="61"/>
                  </a:cubicBezTo>
                  <a:cubicBezTo>
                    <a:pt x="79" y="60"/>
                    <a:pt x="78" y="60"/>
                    <a:pt x="78" y="60"/>
                  </a:cubicBezTo>
                  <a:cubicBezTo>
                    <a:pt x="77" y="60"/>
                    <a:pt x="76" y="60"/>
                    <a:pt x="74" y="61"/>
                  </a:cubicBezTo>
                  <a:cubicBezTo>
                    <a:pt x="71" y="61"/>
                    <a:pt x="70" y="62"/>
                    <a:pt x="68" y="62"/>
                  </a:cubicBezTo>
                  <a:cubicBezTo>
                    <a:pt x="64" y="62"/>
                    <a:pt x="62" y="60"/>
                    <a:pt x="61" y="58"/>
                  </a:cubicBezTo>
                  <a:cubicBezTo>
                    <a:pt x="61" y="58"/>
                    <a:pt x="61" y="57"/>
                    <a:pt x="61" y="57"/>
                  </a:cubicBezTo>
                  <a:cubicBezTo>
                    <a:pt x="61" y="55"/>
                    <a:pt x="62" y="53"/>
                    <a:pt x="64" y="51"/>
                  </a:cubicBezTo>
                  <a:cubicBezTo>
                    <a:pt x="67" y="49"/>
                    <a:pt x="70" y="47"/>
                    <a:pt x="75" y="45"/>
                  </a:cubicBezTo>
                  <a:cubicBezTo>
                    <a:pt x="77" y="44"/>
                    <a:pt x="79" y="44"/>
                    <a:pt x="80" y="44"/>
                  </a:cubicBezTo>
                  <a:cubicBezTo>
                    <a:pt x="83" y="44"/>
                    <a:pt x="85" y="45"/>
                    <a:pt x="86" y="46"/>
                  </a:cubicBezTo>
                  <a:cubicBezTo>
                    <a:pt x="87" y="48"/>
                    <a:pt x="88" y="49"/>
                    <a:pt x="88" y="51"/>
                  </a:cubicBezTo>
                  <a:close/>
                  <a:moveTo>
                    <a:pt x="65" y="28"/>
                  </a:moveTo>
                  <a:cubicBezTo>
                    <a:pt x="65" y="26"/>
                    <a:pt x="63" y="24"/>
                    <a:pt x="58" y="22"/>
                  </a:cubicBezTo>
                  <a:cubicBezTo>
                    <a:pt x="53" y="20"/>
                    <a:pt x="48" y="19"/>
                    <a:pt x="43" y="19"/>
                  </a:cubicBezTo>
                  <a:cubicBezTo>
                    <a:pt x="38" y="19"/>
                    <a:pt x="34" y="19"/>
                    <a:pt x="31" y="20"/>
                  </a:cubicBezTo>
                  <a:cubicBezTo>
                    <a:pt x="28" y="21"/>
                    <a:pt x="26" y="23"/>
                    <a:pt x="26" y="24"/>
                  </a:cubicBezTo>
                  <a:cubicBezTo>
                    <a:pt x="26" y="27"/>
                    <a:pt x="29" y="29"/>
                    <a:pt x="36" y="31"/>
                  </a:cubicBezTo>
                  <a:cubicBezTo>
                    <a:pt x="41" y="32"/>
                    <a:pt x="46" y="33"/>
                    <a:pt x="50" y="33"/>
                  </a:cubicBezTo>
                  <a:cubicBezTo>
                    <a:pt x="54" y="33"/>
                    <a:pt x="58" y="33"/>
                    <a:pt x="60" y="32"/>
                  </a:cubicBezTo>
                  <a:cubicBezTo>
                    <a:pt x="64" y="31"/>
                    <a:pt x="65" y="30"/>
                    <a:pt x="65" y="28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18" name="Freeform 124"/>
            <p:cNvSpPr>
              <a:spLocks noEditPoints="1"/>
            </p:cNvSpPr>
            <p:nvPr/>
          </p:nvSpPr>
          <p:spPr bwMode="auto">
            <a:xfrm>
              <a:off x="8193088" y="2063750"/>
              <a:ext cx="177800" cy="215900"/>
            </a:xfrm>
            <a:custGeom>
              <a:gdLst>
                <a:gd fmla="*/ 56 w 56" name="T0"/>
                <a:gd fmla="*/ 41 h 68" name="T1"/>
                <a:gd fmla="*/ 53 w 56" name="T2"/>
                <a:gd fmla="*/ 52 h 68" name="T3"/>
                <a:gd fmla="*/ 47 w 56" name="T4"/>
                <a:gd fmla="*/ 62 h 68" name="T5"/>
                <a:gd fmla="*/ 26 w 56" name="T6"/>
                <a:gd fmla="*/ 68 h 68" name="T7"/>
                <a:gd fmla="*/ 7 w 56" name="T8"/>
                <a:gd fmla="*/ 62 h 68" name="T9"/>
                <a:gd fmla="*/ 0 w 56" name="T10"/>
                <a:gd fmla="*/ 50 h 68" name="T11"/>
                <a:gd fmla="*/ 0 w 56" name="T12"/>
                <a:gd fmla="*/ 48 h 68" name="T13"/>
                <a:gd fmla="*/ 15 w 56" name="T14"/>
                <a:gd fmla="*/ 30 h 68" name="T15"/>
                <a:gd fmla="*/ 8 w 56" name="T16"/>
                <a:gd fmla="*/ 25 h 68" name="T17"/>
                <a:gd fmla="*/ 4 w 56" name="T18"/>
                <a:gd fmla="*/ 14 h 68" name="T19"/>
                <a:gd fmla="*/ 9 w 56" name="T20"/>
                <a:gd fmla="*/ 4 h 68" name="T21"/>
                <a:gd fmla="*/ 24 w 56" name="T22"/>
                <a:gd fmla="*/ 0 h 68" name="T23"/>
                <a:gd fmla="*/ 51 w 56" name="T24"/>
                <a:gd fmla="*/ 13 h 68" name="T25"/>
                <a:gd fmla="*/ 38 w 56" name="T26"/>
                <a:gd fmla="*/ 29 h 68" name="T27"/>
                <a:gd fmla="*/ 51 w 56" name="T28"/>
                <a:gd fmla="*/ 32 h 68" name="T29"/>
                <a:gd fmla="*/ 56 w 56" name="T30"/>
                <a:gd fmla="*/ 41 h 68" name="T31"/>
                <a:gd fmla="*/ 47 w 56" name="T32"/>
                <a:gd fmla="*/ 46 h 68" name="T33"/>
                <a:gd fmla="*/ 42 w 56" name="T34"/>
                <a:gd fmla="*/ 40 h 68" name="T35"/>
                <a:gd fmla="*/ 27 w 56" name="T36"/>
                <a:gd fmla="*/ 37 h 68" name="T37"/>
                <a:gd fmla="*/ 16 w 56" name="T38"/>
                <a:gd fmla="*/ 39 h 68" name="T39"/>
                <a:gd fmla="*/ 10 w 56" name="T40"/>
                <a:gd fmla="*/ 44 h 68" name="T41"/>
                <a:gd fmla="*/ 17 w 56" name="T42"/>
                <a:gd fmla="*/ 50 h 68" name="T43"/>
                <a:gd fmla="*/ 30 w 56" name="T44"/>
                <a:gd fmla="*/ 53 h 68" name="T45"/>
                <a:gd fmla="*/ 42 w 56" name="T46"/>
                <a:gd fmla="*/ 51 h 68" name="T47"/>
                <a:gd fmla="*/ 47 w 56" name="T48"/>
                <a:gd fmla="*/ 46 h 68" name="T49"/>
                <a:gd fmla="*/ 43 w 56" name="T50"/>
                <a:gd fmla="*/ 15 h 68" name="T51"/>
                <a:gd fmla="*/ 39 w 56" name="T52"/>
                <a:gd fmla="*/ 12 h 68" name="T53"/>
                <a:gd fmla="*/ 31 w 56" name="T54"/>
                <a:gd fmla="*/ 11 h 68" name="T55"/>
                <a:gd fmla="*/ 18 w 56" name="T56"/>
                <a:gd fmla="*/ 14 h 68" name="T57"/>
                <a:gd fmla="*/ 12 w 56" name="T58"/>
                <a:gd fmla="*/ 19 h 68" name="T59"/>
                <a:gd fmla="*/ 23 w 56" name="T60"/>
                <a:gd fmla="*/ 23 h 68" name="T61"/>
                <a:gd fmla="*/ 36 w 56" name="T62"/>
                <a:gd fmla="*/ 21 h 68" name="T63"/>
                <a:gd fmla="*/ 43 w 56" name="T64"/>
                <a:gd fmla="*/ 15 h 68" name="T6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b="b" l="0" r="r" t="0"/>
              <a:pathLst>
                <a:path h="68" w="56">
                  <a:moveTo>
                    <a:pt x="56" y="41"/>
                  </a:moveTo>
                  <a:cubicBezTo>
                    <a:pt x="56" y="44"/>
                    <a:pt x="55" y="48"/>
                    <a:pt x="53" y="52"/>
                  </a:cubicBezTo>
                  <a:cubicBezTo>
                    <a:pt x="51" y="57"/>
                    <a:pt x="49" y="60"/>
                    <a:pt x="47" y="62"/>
                  </a:cubicBezTo>
                  <a:cubicBezTo>
                    <a:pt x="42" y="66"/>
                    <a:pt x="35" y="68"/>
                    <a:pt x="26" y="68"/>
                  </a:cubicBezTo>
                  <a:cubicBezTo>
                    <a:pt x="19" y="68"/>
                    <a:pt x="12" y="66"/>
                    <a:pt x="7" y="62"/>
                  </a:cubicBezTo>
                  <a:cubicBezTo>
                    <a:pt x="3" y="58"/>
                    <a:pt x="0" y="54"/>
                    <a:pt x="0" y="50"/>
                  </a:cubicBezTo>
                  <a:cubicBezTo>
                    <a:pt x="0" y="49"/>
                    <a:pt x="0" y="48"/>
                    <a:pt x="0" y="48"/>
                  </a:cubicBezTo>
                  <a:cubicBezTo>
                    <a:pt x="0" y="39"/>
                    <a:pt x="5" y="34"/>
                    <a:pt x="15" y="30"/>
                  </a:cubicBezTo>
                  <a:cubicBezTo>
                    <a:pt x="12" y="30"/>
                    <a:pt x="10" y="28"/>
                    <a:pt x="8" y="25"/>
                  </a:cubicBezTo>
                  <a:cubicBezTo>
                    <a:pt x="5" y="22"/>
                    <a:pt x="4" y="18"/>
                    <a:pt x="4" y="14"/>
                  </a:cubicBezTo>
                  <a:cubicBezTo>
                    <a:pt x="4" y="10"/>
                    <a:pt x="6" y="6"/>
                    <a:pt x="9" y="4"/>
                  </a:cubicBezTo>
                  <a:cubicBezTo>
                    <a:pt x="13" y="1"/>
                    <a:pt x="18" y="0"/>
                    <a:pt x="24" y="0"/>
                  </a:cubicBezTo>
                  <a:cubicBezTo>
                    <a:pt x="42" y="0"/>
                    <a:pt x="51" y="4"/>
                    <a:pt x="51" y="13"/>
                  </a:cubicBezTo>
                  <a:cubicBezTo>
                    <a:pt x="51" y="21"/>
                    <a:pt x="47" y="27"/>
                    <a:pt x="38" y="29"/>
                  </a:cubicBezTo>
                  <a:cubicBezTo>
                    <a:pt x="43" y="29"/>
                    <a:pt x="47" y="30"/>
                    <a:pt x="51" y="32"/>
                  </a:cubicBezTo>
                  <a:cubicBezTo>
                    <a:pt x="54" y="34"/>
                    <a:pt x="56" y="37"/>
                    <a:pt x="56" y="41"/>
                  </a:cubicBezTo>
                  <a:close/>
                  <a:moveTo>
                    <a:pt x="47" y="46"/>
                  </a:moveTo>
                  <a:cubicBezTo>
                    <a:pt x="47" y="44"/>
                    <a:pt x="45" y="42"/>
                    <a:pt x="42" y="40"/>
                  </a:cubicBezTo>
                  <a:cubicBezTo>
                    <a:pt x="37" y="38"/>
                    <a:pt x="33" y="37"/>
                    <a:pt x="27" y="37"/>
                  </a:cubicBezTo>
                  <a:cubicBezTo>
                    <a:pt x="23" y="37"/>
                    <a:pt x="19" y="38"/>
                    <a:pt x="16" y="39"/>
                  </a:cubicBezTo>
                  <a:cubicBezTo>
                    <a:pt x="12" y="40"/>
                    <a:pt x="10" y="42"/>
                    <a:pt x="10" y="44"/>
                  </a:cubicBezTo>
                  <a:cubicBezTo>
                    <a:pt x="10" y="46"/>
                    <a:pt x="13" y="48"/>
                    <a:pt x="17" y="50"/>
                  </a:cubicBezTo>
                  <a:cubicBezTo>
                    <a:pt x="22" y="52"/>
                    <a:pt x="26" y="53"/>
                    <a:pt x="30" y="53"/>
                  </a:cubicBezTo>
                  <a:cubicBezTo>
                    <a:pt x="35" y="53"/>
                    <a:pt x="39" y="52"/>
                    <a:pt x="42" y="51"/>
                  </a:cubicBezTo>
                  <a:cubicBezTo>
                    <a:pt x="45" y="50"/>
                    <a:pt x="47" y="48"/>
                    <a:pt x="47" y="46"/>
                  </a:cubicBezTo>
                  <a:close/>
                  <a:moveTo>
                    <a:pt x="43" y="15"/>
                  </a:moveTo>
                  <a:cubicBezTo>
                    <a:pt x="43" y="14"/>
                    <a:pt x="42" y="13"/>
                    <a:pt x="39" y="12"/>
                  </a:cubicBezTo>
                  <a:cubicBezTo>
                    <a:pt x="37" y="11"/>
                    <a:pt x="34" y="11"/>
                    <a:pt x="31" y="11"/>
                  </a:cubicBezTo>
                  <a:cubicBezTo>
                    <a:pt x="26" y="11"/>
                    <a:pt x="22" y="12"/>
                    <a:pt x="18" y="14"/>
                  </a:cubicBezTo>
                  <a:cubicBezTo>
                    <a:pt x="14" y="15"/>
                    <a:pt x="12" y="17"/>
                    <a:pt x="12" y="19"/>
                  </a:cubicBezTo>
                  <a:cubicBezTo>
                    <a:pt x="12" y="22"/>
                    <a:pt x="16" y="23"/>
                    <a:pt x="23" y="23"/>
                  </a:cubicBezTo>
                  <a:cubicBezTo>
                    <a:pt x="28" y="23"/>
                    <a:pt x="32" y="22"/>
                    <a:pt x="36" y="21"/>
                  </a:cubicBezTo>
                  <a:cubicBezTo>
                    <a:pt x="41" y="19"/>
                    <a:pt x="43" y="17"/>
                    <a:pt x="43" y="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19" name="Freeform 125"/>
            <p:cNvSpPr/>
            <p:nvPr/>
          </p:nvSpPr>
          <p:spPr bwMode="auto">
            <a:xfrm>
              <a:off x="7716838" y="2295525"/>
              <a:ext cx="314325" cy="225425"/>
            </a:xfrm>
            <a:custGeom>
              <a:gdLst>
                <a:gd fmla="*/ 99 w 99" name="T0"/>
                <a:gd fmla="*/ 47 h 71" name="T1"/>
                <a:gd fmla="*/ 94 w 99" name="T2"/>
                <a:gd fmla="*/ 60 h 71" name="T3"/>
                <a:gd fmla="*/ 82 w 99" name="T4"/>
                <a:gd fmla="*/ 66 h 71" name="T5"/>
                <a:gd fmla="*/ 64 w 99" name="T6"/>
                <a:gd fmla="*/ 55 h 71" name="T7"/>
                <a:gd fmla="*/ 56 w 99" name="T8"/>
                <a:gd fmla="*/ 42 h 71" name="T9"/>
                <a:gd fmla="*/ 52 w 99" name="T10"/>
                <a:gd fmla="*/ 63 h 71" name="T11"/>
                <a:gd fmla="*/ 37 w 99" name="T12"/>
                <a:gd fmla="*/ 71 h 71" name="T13"/>
                <a:gd fmla="*/ 28 w 99" name="T14"/>
                <a:gd fmla="*/ 70 h 71" name="T15"/>
                <a:gd fmla="*/ 0 w 99" name="T16"/>
                <a:gd fmla="*/ 46 h 71" name="T17"/>
                <a:gd fmla="*/ 14 w 99" name="T18"/>
                <a:gd fmla="*/ 15 h 71" name="T19"/>
                <a:gd fmla="*/ 9 w 99" name="T20"/>
                <a:gd fmla="*/ 16 h 71" name="T21"/>
                <a:gd fmla="*/ 1 w 99" name="T22"/>
                <a:gd fmla="*/ 15 h 71" name="T23"/>
                <a:gd fmla="*/ 3 w 99" name="T24"/>
                <a:gd fmla="*/ 4 h 71" name="T25"/>
                <a:gd fmla="*/ 16 w 99" name="T26"/>
                <a:gd fmla="*/ 9 h 71" name="T27"/>
                <a:gd fmla="*/ 32 w 99" name="T28"/>
                <a:gd fmla="*/ 10 h 71" name="T29"/>
                <a:gd fmla="*/ 33 w 99" name="T30"/>
                <a:gd fmla="*/ 10 h 71" name="T31"/>
                <a:gd fmla="*/ 34 w 99" name="T32"/>
                <a:gd fmla="*/ 10 h 71" name="T33"/>
                <a:gd fmla="*/ 23 w 99" name="T34"/>
                <a:gd fmla="*/ 47 h 71" name="T35"/>
                <a:gd fmla="*/ 25 w 99" name="T36"/>
                <a:gd fmla="*/ 57 h 71" name="T37"/>
                <a:gd fmla="*/ 31 w 99" name="T38"/>
                <a:gd fmla="*/ 61 h 71" name="T39"/>
                <a:gd fmla="*/ 38 w 99" name="T40"/>
                <a:gd fmla="*/ 48 h 71" name="T41"/>
                <a:gd fmla="*/ 41 w 99" name="T42"/>
                <a:gd fmla="*/ 20 h 71" name="T43"/>
                <a:gd fmla="*/ 40 w 99" name="T44"/>
                <a:gd fmla="*/ 4 h 71" name="T45"/>
                <a:gd fmla="*/ 66 w 99" name="T46"/>
                <a:gd fmla="*/ 0 h 71" name="T47"/>
                <a:gd fmla="*/ 67 w 99" name="T48"/>
                <a:gd fmla="*/ 5 h 71" name="T49"/>
                <a:gd fmla="*/ 59 w 99" name="T50"/>
                <a:gd fmla="*/ 7 h 71" name="T51"/>
                <a:gd fmla="*/ 57 w 99" name="T52"/>
                <a:gd fmla="*/ 20 h 71" name="T53"/>
                <a:gd fmla="*/ 63 w 99" name="T54"/>
                <a:gd fmla="*/ 40 h 71" name="T55"/>
                <a:gd fmla="*/ 73 w 99" name="T56"/>
                <a:gd fmla="*/ 49 h 71" name="T57"/>
                <a:gd fmla="*/ 76 w 99" name="T58"/>
                <a:gd fmla="*/ 42 h 71" name="T59"/>
                <a:gd fmla="*/ 73 w 99" name="T60"/>
                <a:gd fmla="*/ 25 h 71" name="T61"/>
                <a:gd fmla="*/ 68 w 99" name="T62"/>
                <a:gd fmla="*/ 11 h 71" name="T63"/>
                <a:gd fmla="*/ 89 w 99" name="T64"/>
                <a:gd fmla="*/ 12 h 71" name="T65"/>
                <a:gd fmla="*/ 98 w 99" name="T66"/>
                <a:gd fmla="*/ 11 h 71" name="T67"/>
                <a:gd fmla="*/ 96 w 99" name="T68"/>
                <a:gd fmla="*/ 16 h 71" name="T69"/>
                <a:gd fmla="*/ 84 w 99" name="T70"/>
                <a:gd fmla="*/ 18 h 71" name="T71"/>
                <a:gd fmla="*/ 99 w 99" name="T72"/>
                <a:gd fmla="*/ 47 h 71" name="T7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b="b" l="0" r="r" t="0"/>
              <a:pathLst>
                <a:path h="71" w="99">
                  <a:moveTo>
                    <a:pt x="99" y="47"/>
                  </a:moveTo>
                  <a:cubicBezTo>
                    <a:pt x="99" y="52"/>
                    <a:pt x="98" y="57"/>
                    <a:pt x="94" y="60"/>
                  </a:cubicBezTo>
                  <a:cubicBezTo>
                    <a:pt x="91" y="64"/>
                    <a:pt x="87" y="66"/>
                    <a:pt x="82" y="66"/>
                  </a:cubicBezTo>
                  <a:cubicBezTo>
                    <a:pt x="76" y="66"/>
                    <a:pt x="70" y="62"/>
                    <a:pt x="64" y="55"/>
                  </a:cubicBezTo>
                  <a:cubicBezTo>
                    <a:pt x="59" y="49"/>
                    <a:pt x="56" y="44"/>
                    <a:pt x="56" y="42"/>
                  </a:cubicBezTo>
                  <a:cubicBezTo>
                    <a:pt x="56" y="52"/>
                    <a:pt x="54" y="59"/>
                    <a:pt x="52" y="63"/>
                  </a:cubicBezTo>
                  <a:cubicBezTo>
                    <a:pt x="50" y="68"/>
                    <a:pt x="45" y="71"/>
                    <a:pt x="37" y="71"/>
                  </a:cubicBezTo>
                  <a:cubicBezTo>
                    <a:pt x="35" y="71"/>
                    <a:pt x="32" y="71"/>
                    <a:pt x="28" y="70"/>
                  </a:cubicBezTo>
                  <a:cubicBezTo>
                    <a:pt x="9" y="67"/>
                    <a:pt x="0" y="58"/>
                    <a:pt x="0" y="46"/>
                  </a:cubicBezTo>
                  <a:cubicBezTo>
                    <a:pt x="0" y="37"/>
                    <a:pt x="5" y="27"/>
                    <a:pt x="14" y="15"/>
                  </a:cubicBezTo>
                  <a:cubicBezTo>
                    <a:pt x="13" y="16"/>
                    <a:pt x="11" y="16"/>
                    <a:pt x="9" y="16"/>
                  </a:cubicBezTo>
                  <a:cubicBezTo>
                    <a:pt x="6" y="16"/>
                    <a:pt x="4" y="16"/>
                    <a:pt x="1" y="15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6" y="6"/>
                    <a:pt x="10" y="7"/>
                    <a:pt x="16" y="9"/>
                  </a:cubicBezTo>
                  <a:cubicBezTo>
                    <a:pt x="21" y="10"/>
                    <a:pt x="26" y="10"/>
                    <a:pt x="32" y="10"/>
                  </a:cubicBezTo>
                  <a:cubicBezTo>
                    <a:pt x="32" y="10"/>
                    <a:pt x="33" y="10"/>
                    <a:pt x="33" y="10"/>
                  </a:cubicBezTo>
                  <a:cubicBezTo>
                    <a:pt x="34" y="10"/>
                    <a:pt x="34" y="10"/>
                    <a:pt x="34" y="10"/>
                  </a:cubicBezTo>
                  <a:cubicBezTo>
                    <a:pt x="27" y="25"/>
                    <a:pt x="23" y="37"/>
                    <a:pt x="23" y="47"/>
                  </a:cubicBezTo>
                  <a:cubicBezTo>
                    <a:pt x="23" y="51"/>
                    <a:pt x="24" y="55"/>
                    <a:pt x="25" y="57"/>
                  </a:cubicBezTo>
                  <a:cubicBezTo>
                    <a:pt x="27" y="60"/>
                    <a:pt x="29" y="61"/>
                    <a:pt x="31" y="61"/>
                  </a:cubicBezTo>
                  <a:cubicBezTo>
                    <a:pt x="34" y="61"/>
                    <a:pt x="36" y="57"/>
                    <a:pt x="38" y="48"/>
                  </a:cubicBezTo>
                  <a:cubicBezTo>
                    <a:pt x="40" y="39"/>
                    <a:pt x="41" y="30"/>
                    <a:pt x="41" y="20"/>
                  </a:cubicBezTo>
                  <a:cubicBezTo>
                    <a:pt x="41" y="13"/>
                    <a:pt x="41" y="8"/>
                    <a:pt x="40" y="4"/>
                  </a:cubicBezTo>
                  <a:cubicBezTo>
                    <a:pt x="46" y="3"/>
                    <a:pt x="55" y="2"/>
                    <a:pt x="66" y="0"/>
                  </a:cubicBezTo>
                  <a:cubicBezTo>
                    <a:pt x="66" y="1"/>
                    <a:pt x="67" y="3"/>
                    <a:pt x="67" y="5"/>
                  </a:cubicBezTo>
                  <a:cubicBezTo>
                    <a:pt x="65" y="5"/>
                    <a:pt x="63" y="6"/>
                    <a:pt x="59" y="7"/>
                  </a:cubicBezTo>
                  <a:cubicBezTo>
                    <a:pt x="58" y="9"/>
                    <a:pt x="57" y="13"/>
                    <a:pt x="57" y="20"/>
                  </a:cubicBezTo>
                  <a:cubicBezTo>
                    <a:pt x="58" y="27"/>
                    <a:pt x="60" y="34"/>
                    <a:pt x="63" y="40"/>
                  </a:cubicBezTo>
                  <a:cubicBezTo>
                    <a:pt x="66" y="46"/>
                    <a:pt x="70" y="49"/>
                    <a:pt x="73" y="49"/>
                  </a:cubicBezTo>
                  <a:cubicBezTo>
                    <a:pt x="75" y="49"/>
                    <a:pt x="76" y="46"/>
                    <a:pt x="76" y="42"/>
                  </a:cubicBezTo>
                  <a:cubicBezTo>
                    <a:pt x="76" y="38"/>
                    <a:pt x="75" y="32"/>
                    <a:pt x="73" y="25"/>
                  </a:cubicBezTo>
                  <a:cubicBezTo>
                    <a:pt x="71" y="19"/>
                    <a:pt x="69" y="14"/>
                    <a:pt x="68" y="11"/>
                  </a:cubicBezTo>
                  <a:cubicBezTo>
                    <a:pt x="76" y="12"/>
                    <a:pt x="83" y="12"/>
                    <a:pt x="89" y="12"/>
                  </a:cubicBezTo>
                  <a:cubicBezTo>
                    <a:pt x="92" y="12"/>
                    <a:pt x="95" y="12"/>
                    <a:pt x="98" y="11"/>
                  </a:cubicBezTo>
                  <a:cubicBezTo>
                    <a:pt x="97" y="13"/>
                    <a:pt x="97" y="15"/>
                    <a:pt x="96" y="16"/>
                  </a:cubicBezTo>
                  <a:cubicBezTo>
                    <a:pt x="84" y="18"/>
                    <a:pt x="84" y="18"/>
                    <a:pt x="84" y="18"/>
                  </a:cubicBezTo>
                  <a:cubicBezTo>
                    <a:pt x="94" y="28"/>
                    <a:pt x="99" y="38"/>
                    <a:pt x="99" y="47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20" name="Freeform 126"/>
            <p:cNvSpPr>
              <a:spLocks noEditPoints="1"/>
            </p:cNvSpPr>
            <p:nvPr/>
          </p:nvSpPr>
          <p:spPr bwMode="auto">
            <a:xfrm>
              <a:off x="8043863" y="2286000"/>
              <a:ext cx="279400" cy="231775"/>
            </a:xfrm>
            <a:custGeom>
              <a:gdLst>
                <a:gd fmla="*/ 88 w 88" name="T0"/>
                <a:gd fmla="*/ 51 h 73" name="T1"/>
                <a:gd fmla="*/ 84 w 88" name="T2"/>
                <a:gd fmla="*/ 62 h 73" name="T3"/>
                <a:gd fmla="*/ 68 w 88" name="T4"/>
                <a:gd fmla="*/ 72 h 73" name="T5"/>
                <a:gd fmla="*/ 56 w 88" name="T6"/>
                <a:gd fmla="*/ 73 h 73" name="T7"/>
                <a:gd fmla="*/ 39 w 88" name="T8"/>
                <a:gd fmla="*/ 64 h 73" name="T9"/>
                <a:gd fmla="*/ 39 w 88" name="T10"/>
                <a:gd fmla="*/ 53 h 73" name="T11"/>
                <a:gd fmla="*/ 37 w 88" name="T12"/>
                <a:gd fmla="*/ 44 h 73" name="T13"/>
                <a:gd fmla="*/ 29 w 88" name="T14"/>
                <a:gd fmla="*/ 38 h 73" name="T15"/>
                <a:gd fmla="*/ 29 w 88" name="T16"/>
                <a:gd fmla="*/ 44 h 73" name="T17"/>
                <a:gd fmla="*/ 33 w 88" name="T18"/>
                <a:gd fmla="*/ 70 h 73" name="T19"/>
                <a:gd fmla="*/ 14 w 88" name="T20"/>
                <a:gd fmla="*/ 70 h 73" name="T21"/>
                <a:gd fmla="*/ 0 w 88" name="T22"/>
                <a:gd fmla="*/ 71 h 73" name="T23"/>
                <a:gd fmla="*/ 0 w 88" name="T24"/>
                <a:gd fmla="*/ 70 h 73" name="T25"/>
                <a:gd fmla="*/ 1 w 88" name="T26"/>
                <a:gd fmla="*/ 65 h 73" name="T27"/>
                <a:gd fmla="*/ 6 w 88" name="T28"/>
                <a:gd fmla="*/ 65 h 73" name="T29"/>
                <a:gd fmla="*/ 8 w 88" name="T30"/>
                <a:gd fmla="*/ 61 h 73" name="T31"/>
                <a:gd fmla="*/ 11 w 88" name="T32"/>
                <a:gd fmla="*/ 38 h 73" name="T33"/>
                <a:gd fmla="*/ 18 w 88" name="T34"/>
                <a:gd fmla="*/ 12 h 73" name="T35"/>
                <a:gd fmla="*/ 15 w 88" name="T36"/>
                <a:gd fmla="*/ 12 h 73" name="T37"/>
                <a:gd fmla="*/ 8 w 88" name="T38"/>
                <a:gd fmla="*/ 10 h 73" name="T39"/>
                <a:gd fmla="*/ 11 w 88" name="T40"/>
                <a:gd fmla="*/ 0 h 73" name="T41"/>
                <a:gd fmla="*/ 26 w 88" name="T42"/>
                <a:gd fmla="*/ 8 h 73" name="T43"/>
                <a:gd fmla="*/ 41 w 88" name="T44"/>
                <a:gd fmla="*/ 10 h 73" name="T45"/>
                <a:gd fmla="*/ 53 w 88" name="T46"/>
                <a:gd fmla="*/ 10 h 73" name="T47"/>
                <a:gd fmla="*/ 63 w 88" name="T48"/>
                <a:gd fmla="*/ 9 h 73" name="T49"/>
                <a:gd fmla="*/ 77 w 88" name="T50"/>
                <a:gd fmla="*/ 13 h 73" name="T51"/>
                <a:gd fmla="*/ 81 w 88" name="T52"/>
                <a:gd fmla="*/ 23 h 73" name="T53"/>
                <a:gd fmla="*/ 71 w 88" name="T54"/>
                <a:gd fmla="*/ 37 h 73" name="T55"/>
                <a:gd fmla="*/ 51 w 88" name="T56"/>
                <a:gd fmla="*/ 42 h 73" name="T57"/>
                <a:gd fmla="*/ 42 w 88" name="T58"/>
                <a:gd fmla="*/ 41 h 73" name="T59"/>
                <a:gd fmla="*/ 55 w 88" name="T60"/>
                <a:gd fmla="*/ 46 h 73" name="T61"/>
                <a:gd fmla="*/ 58 w 88" name="T62"/>
                <a:gd fmla="*/ 52 h 73" name="T63"/>
                <a:gd fmla="*/ 57 w 88" name="T64"/>
                <a:gd fmla="*/ 56 h 73" name="T65"/>
                <a:gd fmla="*/ 57 w 88" name="T66"/>
                <a:gd fmla="*/ 62 h 73" name="T67"/>
                <a:gd fmla="*/ 63 w 88" name="T68"/>
                <a:gd fmla="*/ 67 h 73" name="T69"/>
                <a:gd fmla="*/ 73 w 88" name="T70"/>
                <a:gd fmla="*/ 64 h 73" name="T71"/>
                <a:gd fmla="*/ 79 w 88" name="T72"/>
                <a:gd fmla="*/ 61 h 73" name="T73"/>
                <a:gd fmla="*/ 78 w 88" name="T74"/>
                <a:gd fmla="*/ 60 h 73" name="T75"/>
                <a:gd fmla="*/ 74 w 88" name="T76"/>
                <a:gd fmla="*/ 61 h 73" name="T77"/>
                <a:gd fmla="*/ 68 w 88" name="T78"/>
                <a:gd fmla="*/ 62 h 73" name="T79"/>
                <a:gd fmla="*/ 61 w 88" name="T80"/>
                <a:gd fmla="*/ 58 h 73" name="T81"/>
                <a:gd fmla="*/ 61 w 88" name="T82"/>
                <a:gd fmla="*/ 57 h 73" name="T83"/>
                <a:gd fmla="*/ 65 w 88" name="T84"/>
                <a:gd fmla="*/ 51 h 73" name="T85"/>
                <a:gd fmla="*/ 75 w 88" name="T86"/>
                <a:gd fmla="*/ 45 h 73" name="T87"/>
                <a:gd fmla="*/ 80 w 88" name="T88"/>
                <a:gd fmla="*/ 44 h 73" name="T89"/>
                <a:gd fmla="*/ 86 w 88" name="T90"/>
                <a:gd fmla="*/ 46 h 73" name="T91"/>
                <a:gd fmla="*/ 88 w 88" name="T92"/>
                <a:gd fmla="*/ 51 h 73" name="T93"/>
                <a:gd fmla="*/ 65 w 88" name="T94"/>
                <a:gd fmla="*/ 29 h 73" name="T95"/>
                <a:gd fmla="*/ 58 w 88" name="T96"/>
                <a:gd fmla="*/ 22 h 73" name="T97"/>
                <a:gd fmla="*/ 43 w 88" name="T98"/>
                <a:gd fmla="*/ 19 h 73" name="T99"/>
                <a:gd fmla="*/ 31 w 88" name="T100"/>
                <a:gd fmla="*/ 20 h 73" name="T101"/>
                <a:gd fmla="*/ 26 w 88" name="T102"/>
                <a:gd fmla="*/ 24 h 73" name="T103"/>
                <a:gd fmla="*/ 36 w 88" name="T104"/>
                <a:gd fmla="*/ 31 h 73" name="T105"/>
                <a:gd fmla="*/ 50 w 88" name="T106"/>
                <a:gd fmla="*/ 33 h 73" name="T107"/>
                <a:gd fmla="*/ 61 w 88" name="T108"/>
                <a:gd fmla="*/ 32 h 73" name="T109"/>
                <a:gd fmla="*/ 65 w 88" name="T110"/>
                <a:gd fmla="*/ 29 h 73" name="T11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b="b" l="0" r="r" t="0"/>
              <a:pathLst>
                <a:path h="73" w="88">
                  <a:moveTo>
                    <a:pt x="88" y="51"/>
                  </a:moveTo>
                  <a:cubicBezTo>
                    <a:pt x="88" y="55"/>
                    <a:pt x="87" y="58"/>
                    <a:pt x="84" y="62"/>
                  </a:cubicBezTo>
                  <a:cubicBezTo>
                    <a:pt x="81" y="67"/>
                    <a:pt x="75" y="71"/>
                    <a:pt x="68" y="72"/>
                  </a:cubicBezTo>
                  <a:cubicBezTo>
                    <a:pt x="63" y="73"/>
                    <a:pt x="59" y="73"/>
                    <a:pt x="56" y="73"/>
                  </a:cubicBezTo>
                  <a:cubicBezTo>
                    <a:pt x="46" y="73"/>
                    <a:pt x="41" y="70"/>
                    <a:pt x="39" y="64"/>
                  </a:cubicBezTo>
                  <a:cubicBezTo>
                    <a:pt x="39" y="62"/>
                    <a:pt x="39" y="58"/>
                    <a:pt x="39" y="53"/>
                  </a:cubicBezTo>
                  <a:cubicBezTo>
                    <a:pt x="38" y="49"/>
                    <a:pt x="38" y="46"/>
                    <a:pt x="37" y="44"/>
                  </a:cubicBezTo>
                  <a:cubicBezTo>
                    <a:pt x="35" y="42"/>
                    <a:pt x="33" y="40"/>
                    <a:pt x="29" y="38"/>
                  </a:cubicBezTo>
                  <a:cubicBezTo>
                    <a:pt x="29" y="39"/>
                    <a:pt x="29" y="40"/>
                    <a:pt x="29" y="44"/>
                  </a:cubicBezTo>
                  <a:cubicBezTo>
                    <a:pt x="29" y="52"/>
                    <a:pt x="30" y="60"/>
                    <a:pt x="33" y="70"/>
                  </a:cubicBezTo>
                  <a:cubicBezTo>
                    <a:pt x="14" y="70"/>
                    <a:pt x="14" y="70"/>
                    <a:pt x="14" y="70"/>
                  </a:cubicBezTo>
                  <a:cubicBezTo>
                    <a:pt x="5" y="70"/>
                    <a:pt x="0" y="70"/>
                    <a:pt x="0" y="71"/>
                  </a:cubicBezTo>
                  <a:cubicBezTo>
                    <a:pt x="0" y="70"/>
                    <a:pt x="0" y="70"/>
                    <a:pt x="0" y="70"/>
                  </a:cubicBezTo>
                  <a:cubicBezTo>
                    <a:pt x="0" y="67"/>
                    <a:pt x="0" y="65"/>
                    <a:pt x="1" y="65"/>
                  </a:cubicBezTo>
                  <a:cubicBezTo>
                    <a:pt x="3" y="65"/>
                    <a:pt x="4" y="65"/>
                    <a:pt x="6" y="65"/>
                  </a:cubicBezTo>
                  <a:cubicBezTo>
                    <a:pt x="8" y="64"/>
                    <a:pt x="8" y="63"/>
                    <a:pt x="8" y="61"/>
                  </a:cubicBezTo>
                  <a:cubicBezTo>
                    <a:pt x="9" y="51"/>
                    <a:pt x="10" y="43"/>
                    <a:pt x="11" y="38"/>
                  </a:cubicBezTo>
                  <a:cubicBezTo>
                    <a:pt x="12" y="28"/>
                    <a:pt x="15" y="20"/>
                    <a:pt x="18" y="12"/>
                  </a:cubicBezTo>
                  <a:cubicBezTo>
                    <a:pt x="17" y="12"/>
                    <a:pt x="16" y="12"/>
                    <a:pt x="15" y="12"/>
                  </a:cubicBezTo>
                  <a:cubicBezTo>
                    <a:pt x="12" y="12"/>
                    <a:pt x="10" y="11"/>
                    <a:pt x="8" y="10"/>
                  </a:cubicBezTo>
                  <a:cubicBezTo>
                    <a:pt x="11" y="0"/>
                    <a:pt x="11" y="0"/>
                    <a:pt x="11" y="0"/>
                  </a:cubicBezTo>
                  <a:cubicBezTo>
                    <a:pt x="16" y="4"/>
                    <a:pt x="21" y="7"/>
                    <a:pt x="26" y="8"/>
                  </a:cubicBezTo>
                  <a:cubicBezTo>
                    <a:pt x="30" y="9"/>
                    <a:pt x="35" y="10"/>
                    <a:pt x="41" y="10"/>
                  </a:cubicBezTo>
                  <a:cubicBezTo>
                    <a:pt x="44" y="10"/>
                    <a:pt x="48" y="10"/>
                    <a:pt x="53" y="10"/>
                  </a:cubicBezTo>
                  <a:cubicBezTo>
                    <a:pt x="59" y="9"/>
                    <a:pt x="62" y="9"/>
                    <a:pt x="63" y="9"/>
                  </a:cubicBezTo>
                  <a:cubicBezTo>
                    <a:pt x="69" y="9"/>
                    <a:pt x="74" y="10"/>
                    <a:pt x="77" y="13"/>
                  </a:cubicBezTo>
                  <a:cubicBezTo>
                    <a:pt x="80" y="16"/>
                    <a:pt x="81" y="19"/>
                    <a:pt x="81" y="23"/>
                  </a:cubicBezTo>
                  <a:cubicBezTo>
                    <a:pt x="81" y="29"/>
                    <a:pt x="78" y="34"/>
                    <a:pt x="71" y="37"/>
                  </a:cubicBezTo>
                  <a:cubicBezTo>
                    <a:pt x="66" y="40"/>
                    <a:pt x="59" y="42"/>
                    <a:pt x="51" y="42"/>
                  </a:cubicBezTo>
                  <a:cubicBezTo>
                    <a:pt x="48" y="42"/>
                    <a:pt x="45" y="42"/>
                    <a:pt x="42" y="41"/>
                  </a:cubicBezTo>
                  <a:cubicBezTo>
                    <a:pt x="48" y="43"/>
                    <a:pt x="53" y="44"/>
                    <a:pt x="55" y="46"/>
                  </a:cubicBezTo>
                  <a:cubicBezTo>
                    <a:pt x="57" y="47"/>
                    <a:pt x="58" y="49"/>
                    <a:pt x="58" y="52"/>
                  </a:cubicBezTo>
                  <a:cubicBezTo>
                    <a:pt x="58" y="53"/>
                    <a:pt x="58" y="54"/>
                    <a:pt x="57" y="56"/>
                  </a:cubicBezTo>
                  <a:cubicBezTo>
                    <a:pt x="57" y="59"/>
                    <a:pt x="57" y="60"/>
                    <a:pt x="57" y="62"/>
                  </a:cubicBezTo>
                  <a:cubicBezTo>
                    <a:pt x="57" y="65"/>
                    <a:pt x="59" y="67"/>
                    <a:pt x="63" y="67"/>
                  </a:cubicBezTo>
                  <a:cubicBezTo>
                    <a:pt x="66" y="67"/>
                    <a:pt x="69" y="66"/>
                    <a:pt x="73" y="64"/>
                  </a:cubicBezTo>
                  <a:cubicBezTo>
                    <a:pt x="77" y="63"/>
                    <a:pt x="79" y="62"/>
                    <a:pt x="79" y="61"/>
                  </a:cubicBezTo>
                  <a:cubicBezTo>
                    <a:pt x="79" y="60"/>
                    <a:pt x="79" y="60"/>
                    <a:pt x="78" y="60"/>
                  </a:cubicBezTo>
                  <a:cubicBezTo>
                    <a:pt x="78" y="60"/>
                    <a:pt x="76" y="60"/>
                    <a:pt x="74" y="61"/>
                  </a:cubicBezTo>
                  <a:cubicBezTo>
                    <a:pt x="72" y="62"/>
                    <a:pt x="70" y="62"/>
                    <a:pt x="68" y="62"/>
                  </a:cubicBezTo>
                  <a:cubicBezTo>
                    <a:pt x="65" y="62"/>
                    <a:pt x="62" y="61"/>
                    <a:pt x="61" y="58"/>
                  </a:cubicBezTo>
                  <a:cubicBezTo>
                    <a:pt x="61" y="58"/>
                    <a:pt x="61" y="58"/>
                    <a:pt x="61" y="57"/>
                  </a:cubicBezTo>
                  <a:cubicBezTo>
                    <a:pt x="61" y="55"/>
                    <a:pt x="62" y="53"/>
                    <a:pt x="65" y="51"/>
                  </a:cubicBezTo>
                  <a:cubicBezTo>
                    <a:pt x="67" y="49"/>
                    <a:pt x="71" y="47"/>
                    <a:pt x="75" y="45"/>
                  </a:cubicBezTo>
                  <a:cubicBezTo>
                    <a:pt x="77" y="44"/>
                    <a:pt x="79" y="44"/>
                    <a:pt x="80" y="44"/>
                  </a:cubicBezTo>
                  <a:cubicBezTo>
                    <a:pt x="83" y="44"/>
                    <a:pt x="85" y="45"/>
                    <a:pt x="86" y="46"/>
                  </a:cubicBezTo>
                  <a:cubicBezTo>
                    <a:pt x="88" y="48"/>
                    <a:pt x="88" y="49"/>
                    <a:pt x="88" y="51"/>
                  </a:cubicBezTo>
                  <a:close/>
                  <a:moveTo>
                    <a:pt x="65" y="29"/>
                  </a:moveTo>
                  <a:cubicBezTo>
                    <a:pt x="65" y="26"/>
                    <a:pt x="63" y="24"/>
                    <a:pt x="58" y="22"/>
                  </a:cubicBezTo>
                  <a:cubicBezTo>
                    <a:pt x="53" y="20"/>
                    <a:pt x="48" y="19"/>
                    <a:pt x="43" y="19"/>
                  </a:cubicBezTo>
                  <a:cubicBezTo>
                    <a:pt x="38" y="19"/>
                    <a:pt x="35" y="19"/>
                    <a:pt x="31" y="20"/>
                  </a:cubicBezTo>
                  <a:cubicBezTo>
                    <a:pt x="28" y="21"/>
                    <a:pt x="26" y="23"/>
                    <a:pt x="26" y="24"/>
                  </a:cubicBezTo>
                  <a:cubicBezTo>
                    <a:pt x="26" y="27"/>
                    <a:pt x="30" y="29"/>
                    <a:pt x="36" y="31"/>
                  </a:cubicBezTo>
                  <a:cubicBezTo>
                    <a:pt x="42" y="33"/>
                    <a:pt x="46" y="33"/>
                    <a:pt x="50" y="33"/>
                  </a:cubicBezTo>
                  <a:cubicBezTo>
                    <a:pt x="54" y="33"/>
                    <a:pt x="58" y="33"/>
                    <a:pt x="61" y="32"/>
                  </a:cubicBezTo>
                  <a:cubicBezTo>
                    <a:pt x="64" y="31"/>
                    <a:pt x="65" y="30"/>
                    <a:pt x="65" y="29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21" name="Freeform 127"/>
            <p:cNvSpPr/>
            <p:nvPr/>
          </p:nvSpPr>
          <p:spPr bwMode="auto">
            <a:xfrm>
              <a:off x="8326438" y="2295525"/>
              <a:ext cx="257175" cy="225425"/>
            </a:xfrm>
            <a:custGeom>
              <a:gdLst>
                <a:gd fmla="*/ 81 w 81" name="T0"/>
                <a:gd fmla="*/ 20 h 71" name="T1"/>
                <a:gd fmla="*/ 69 w 81" name="T2"/>
                <a:gd fmla="*/ 29 h 71" name="T3"/>
                <a:gd fmla="*/ 60 w 81" name="T4"/>
                <a:gd fmla="*/ 30 h 71" name="T5"/>
                <a:gd fmla="*/ 53 w 81" name="T6"/>
                <a:gd fmla="*/ 29 h 71" name="T7"/>
                <a:gd fmla="*/ 50 w 81" name="T8"/>
                <a:gd fmla="*/ 24 h 71" name="T9"/>
                <a:gd fmla="*/ 53 w 81" name="T10"/>
                <a:gd fmla="*/ 17 h 71" name="T11"/>
                <a:gd fmla="*/ 58 w 81" name="T12"/>
                <a:gd fmla="*/ 13 h 71" name="T13"/>
                <a:gd fmla="*/ 63 w 81" name="T14"/>
                <a:gd fmla="*/ 12 h 71" name="T15"/>
                <a:gd fmla="*/ 64 w 81" name="T16"/>
                <a:gd fmla="*/ 11 h 71" name="T17"/>
                <a:gd fmla="*/ 62 w 81" name="T18"/>
                <a:gd fmla="*/ 10 h 71" name="T19"/>
                <a:gd fmla="*/ 34 w 81" name="T20"/>
                <a:gd fmla="*/ 34 h 71" name="T21"/>
                <a:gd fmla="*/ 34 w 81" name="T22"/>
                <a:gd fmla="*/ 34 h 71" name="T23"/>
                <a:gd fmla="*/ 36 w 81" name="T24"/>
                <a:gd fmla="*/ 34 h 71" name="T25"/>
                <a:gd fmla="*/ 38 w 81" name="T26"/>
                <a:gd fmla="*/ 34 h 71" name="T27"/>
                <a:gd fmla="*/ 60 w 81" name="T28"/>
                <a:gd fmla="*/ 40 h 71" name="T29"/>
                <a:gd fmla="*/ 78 w 81" name="T30"/>
                <a:gd fmla="*/ 68 h 71" name="T31"/>
                <a:gd fmla="*/ 54 w 81" name="T32"/>
                <a:gd fmla="*/ 67 h 71" name="T33"/>
                <a:gd fmla="*/ 45 w 81" name="T34"/>
                <a:gd fmla="*/ 68 h 71" name="T35"/>
                <a:gd fmla="*/ 45 w 81" name="T36"/>
                <a:gd fmla="*/ 65 h 71" name="T37"/>
                <a:gd fmla="*/ 46 w 81" name="T38"/>
                <a:gd fmla="*/ 63 h 71" name="T39"/>
                <a:gd fmla="*/ 51 w 81" name="T40"/>
                <a:gd fmla="*/ 61 h 71" name="T41"/>
                <a:gd fmla="*/ 53 w 81" name="T42"/>
                <a:gd fmla="*/ 58 h 71" name="T43"/>
                <a:gd fmla="*/ 47 w 81" name="T44"/>
                <a:gd fmla="*/ 48 h 71" name="T45"/>
                <a:gd fmla="*/ 31 w 81" name="T46"/>
                <a:gd fmla="*/ 43 h 71" name="T47"/>
                <a:gd fmla="*/ 30 w 81" name="T48"/>
                <a:gd fmla="*/ 44 h 71" name="T49"/>
                <a:gd fmla="*/ 38 w 81" name="T50"/>
                <a:gd fmla="*/ 71 h 71" name="T51"/>
                <a:gd fmla="*/ 26 w 81" name="T52"/>
                <a:gd fmla="*/ 67 h 71" name="T53"/>
                <a:gd fmla="*/ 11 w 81" name="T54"/>
                <a:gd fmla="*/ 64 h 71" name="T55"/>
                <a:gd fmla="*/ 4 w 81" name="T56"/>
                <a:gd fmla="*/ 66 h 71" name="T57"/>
                <a:gd fmla="*/ 5 w 81" name="T58"/>
                <a:gd fmla="*/ 55 h 71" name="T59"/>
                <a:gd fmla="*/ 8 w 81" name="T60"/>
                <a:gd fmla="*/ 55 h 71" name="T61"/>
                <a:gd fmla="*/ 15 w 81" name="T62"/>
                <a:gd fmla="*/ 56 h 71" name="T63"/>
                <a:gd fmla="*/ 10 w 81" name="T64"/>
                <a:gd fmla="*/ 38 h 71" name="T65"/>
                <a:gd fmla="*/ 9 w 81" name="T66"/>
                <a:gd fmla="*/ 17 h 71" name="T67"/>
                <a:gd fmla="*/ 9 w 81" name="T68"/>
                <a:gd fmla="*/ 16 h 71" name="T69"/>
                <a:gd fmla="*/ 9 w 81" name="T70"/>
                <a:gd fmla="*/ 14 h 71" name="T71"/>
                <a:gd fmla="*/ 7 w 81" name="T72"/>
                <a:gd fmla="*/ 11 h 71" name="T73"/>
                <a:gd fmla="*/ 1 w 81" name="T74"/>
                <a:gd fmla="*/ 9 h 71" name="T75"/>
                <a:gd fmla="*/ 0 w 81" name="T76"/>
                <a:gd fmla="*/ 4 h 71" name="T77"/>
                <a:gd fmla="*/ 34 w 81" name="T78"/>
                <a:gd fmla="*/ 0 h 71" name="T79"/>
                <a:gd fmla="*/ 28 w 81" name="T80"/>
                <a:gd fmla="*/ 30 h 71" name="T81"/>
                <a:gd fmla="*/ 28 w 81" name="T82"/>
                <a:gd fmla="*/ 34 h 71" name="T83"/>
                <a:gd fmla="*/ 40 w 81" name="T84"/>
                <a:gd fmla="*/ 13 h 71" name="T85"/>
                <a:gd fmla="*/ 61 w 81" name="T86"/>
                <a:gd fmla="*/ 4 h 71" name="T87"/>
                <a:gd fmla="*/ 79 w 81" name="T88"/>
                <a:gd fmla="*/ 13 h 71" name="T89"/>
                <a:gd fmla="*/ 81 w 81" name="T90"/>
                <a:gd fmla="*/ 20 h 71" name="T9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b="b" l="0" r="r" t="0"/>
              <a:pathLst>
                <a:path h="71" w="81">
                  <a:moveTo>
                    <a:pt x="81" y="20"/>
                  </a:moveTo>
                  <a:cubicBezTo>
                    <a:pt x="81" y="24"/>
                    <a:pt x="77" y="27"/>
                    <a:pt x="69" y="29"/>
                  </a:cubicBezTo>
                  <a:cubicBezTo>
                    <a:pt x="66" y="30"/>
                    <a:pt x="63" y="30"/>
                    <a:pt x="60" y="30"/>
                  </a:cubicBezTo>
                  <a:cubicBezTo>
                    <a:pt x="57" y="30"/>
                    <a:pt x="55" y="30"/>
                    <a:pt x="53" y="29"/>
                  </a:cubicBezTo>
                  <a:cubicBezTo>
                    <a:pt x="51" y="28"/>
                    <a:pt x="50" y="26"/>
                    <a:pt x="50" y="24"/>
                  </a:cubicBezTo>
                  <a:cubicBezTo>
                    <a:pt x="50" y="21"/>
                    <a:pt x="51" y="19"/>
                    <a:pt x="53" y="17"/>
                  </a:cubicBezTo>
                  <a:cubicBezTo>
                    <a:pt x="54" y="16"/>
                    <a:pt x="56" y="15"/>
                    <a:pt x="58" y="13"/>
                  </a:cubicBezTo>
                  <a:cubicBezTo>
                    <a:pt x="60" y="13"/>
                    <a:pt x="61" y="12"/>
                    <a:pt x="63" y="12"/>
                  </a:cubicBezTo>
                  <a:cubicBezTo>
                    <a:pt x="63" y="11"/>
                    <a:pt x="64" y="11"/>
                    <a:pt x="64" y="11"/>
                  </a:cubicBezTo>
                  <a:cubicBezTo>
                    <a:pt x="64" y="10"/>
                    <a:pt x="63" y="10"/>
                    <a:pt x="62" y="10"/>
                  </a:cubicBezTo>
                  <a:cubicBezTo>
                    <a:pt x="51" y="10"/>
                    <a:pt x="42" y="18"/>
                    <a:pt x="34" y="34"/>
                  </a:cubicBezTo>
                  <a:cubicBezTo>
                    <a:pt x="34" y="34"/>
                    <a:pt x="34" y="34"/>
                    <a:pt x="34" y="34"/>
                  </a:cubicBezTo>
                  <a:cubicBezTo>
                    <a:pt x="34" y="34"/>
                    <a:pt x="35" y="34"/>
                    <a:pt x="36" y="34"/>
                  </a:cubicBezTo>
                  <a:cubicBezTo>
                    <a:pt x="36" y="34"/>
                    <a:pt x="37" y="34"/>
                    <a:pt x="38" y="34"/>
                  </a:cubicBezTo>
                  <a:cubicBezTo>
                    <a:pt x="45" y="34"/>
                    <a:pt x="52" y="36"/>
                    <a:pt x="60" y="40"/>
                  </a:cubicBezTo>
                  <a:cubicBezTo>
                    <a:pt x="72" y="46"/>
                    <a:pt x="78" y="55"/>
                    <a:pt x="78" y="68"/>
                  </a:cubicBezTo>
                  <a:cubicBezTo>
                    <a:pt x="68" y="67"/>
                    <a:pt x="60" y="67"/>
                    <a:pt x="54" y="67"/>
                  </a:cubicBezTo>
                  <a:cubicBezTo>
                    <a:pt x="49" y="67"/>
                    <a:pt x="46" y="67"/>
                    <a:pt x="45" y="68"/>
                  </a:cubicBezTo>
                  <a:cubicBezTo>
                    <a:pt x="45" y="67"/>
                    <a:pt x="45" y="66"/>
                    <a:pt x="45" y="65"/>
                  </a:cubicBezTo>
                  <a:cubicBezTo>
                    <a:pt x="45" y="64"/>
                    <a:pt x="45" y="63"/>
                    <a:pt x="46" y="63"/>
                  </a:cubicBezTo>
                  <a:cubicBezTo>
                    <a:pt x="48" y="62"/>
                    <a:pt x="50" y="61"/>
                    <a:pt x="51" y="61"/>
                  </a:cubicBezTo>
                  <a:cubicBezTo>
                    <a:pt x="52" y="60"/>
                    <a:pt x="53" y="59"/>
                    <a:pt x="53" y="58"/>
                  </a:cubicBezTo>
                  <a:cubicBezTo>
                    <a:pt x="53" y="54"/>
                    <a:pt x="51" y="51"/>
                    <a:pt x="47" y="48"/>
                  </a:cubicBezTo>
                  <a:cubicBezTo>
                    <a:pt x="43" y="44"/>
                    <a:pt x="37" y="43"/>
                    <a:pt x="31" y="43"/>
                  </a:cubicBezTo>
                  <a:cubicBezTo>
                    <a:pt x="30" y="43"/>
                    <a:pt x="30" y="43"/>
                    <a:pt x="30" y="44"/>
                  </a:cubicBezTo>
                  <a:cubicBezTo>
                    <a:pt x="30" y="49"/>
                    <a:pt x="33" y="59"/>
                    <a:pt x="38" y="71"/>
                  </a:cubicBezTo>
                  <a:cubicBezTo>
                    <a:pt x="35" y="70"/>
                    <a:pt x="31" y="68"/>
                    <a:pt x="26" y="67"/>
                  </a:cubicBezTo>
                  <a:cubicBezTo>
                    <a:pt x="20" y="65"/>
                    <a:pt x="15" y="64"/>
                    <a:pt x="11" y="64"/>
                  </a:cubicBezTo>
                  <a:cubicBezTo>
                    <a:pt x="8" y="64"/>
                    <a:pt x="6" y="65"/>
                    <a:pt x="4" y="66"/>
                  </a:cubicBezTo>
                  <a:cubicBezTo>
                    <a:pt x="5" y="55"/>
                    <a:pt x="5" y="55"/>
                    <a:pt x="5" y="55"/>
                  </a:cubicBezTo>
                  <a:cubicBezTo>
                    <a:pt x="6" y="55"/>
                    <a:pt x="7" y="55"/>
                    <a:pt x="8" y="55"/>
                  </a:cubicBezTo>
                  <a:cubicBezTo>
                    <a:pt x="10" y="55"/>
                    <a:pt x="13" y="55"/>
                    <a:pt x="15" y="56"/>
                  </a:cubicBezTo>
                  <a:cubicBezTo>
                    <a:pt x="13" y="51"/>
                    <a:pt x="12" y="45"/>
                    <a:pt x="10" y="38"/>
                  </a:cubicBezTo>
                  <a:cubicBezTo>
                    <a:pt x="9" y="31"/>
                    <a:pt x="9" y="24"/>
                    <a:pt x="9" y="17"/>
                  </a:cubicBezTo>
                  <a:cubicBezTo>
                    <a:pt x="9" y="17"/>
                    <a:pt x="9" y="16"/>
                    <a:pt x="9" y="16"/>
                  </a:cubicBezTo>
                  <a:cubicBezTo>
                    <a:pt x="9" y="15"/>
                    <a:pt x="9" y="15"/>
                    <a:pt x="9" y="14"/>
                  </a:cubicBezTo>
                  <a:cubicBezTo>
                    <a:pt x="9" y="13"/>
                    <a:pt x="8" y="11"/>
                    <a:pt x="7" y="11"/>
                  </a:cubicBezTo>
                  <a:cubicBezTo>
                    <a:pt x="6" y="10"/>
                    <a:pt x="4" y="10"/>
                    <a:pt x="1" y="9"/>
                  </a:cubicBezTo>
                  <a:cubicBezTo>
                    <a:pt x="0" y="9"/>
                    <a:pt x="0" y="7"/>
                    <a:pt x="0" y="4"/>
                  </a:cubicBezTo>
                  <a:cubicBezTo>
                    <a:pt x="10" y="3"/>
                    <a:pt x="21" y="2"/>
                    <a:pt x="34" y="0"/>
                  </a:cubicBezTo>
                  <a:cubicBezTo>
                    <a:pt x="30" y="10"/>
                    <a:pt x="28" y="20"/>
                    <a:pt x="28" y="30"/>
                  </a:cubicBezTo>
                  <a:cubicBezTo>
                    <a:pt x="28" y="32"/>
                    <a:pt x="28" y="33"/>
                    <a:pt x="28" y="34"/>
                  </a:cubicBezTo>
                  <a:cubicBezTo>
                    <a:pt x="31" y="24"/>
                    <a:pt x="35" y="17"/>
                    <a:pt x="40" y="13"/>
                  </a:cubicBezTo>
                  <a:cubicBezTo>
                    <a:pt x="45" y="7"/>
                    <a:pt x="52" y="4"/>
                    <a:pt x="61" y="4"/>
                  </a:cubicBezTo>
                  <a:cubicBezTo>
                    <a:pt x="69" y="4"/>
                    <a:pt x="75" y="7"/>
                    <a:pt x="79" y="13"/>
                  </a:cubicBezTo>
                  <a:cubicBezTo>
                    <a:pt x="80" y="16"/>
                    <a:pt x="81" y="18"/>
                    <a:pt x="81" y="2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22" name="Freeform 128"/>
            <p:cNvSpPr>
              <a:spLocks noEditPoints="1"/>
            </p:cNvSpPr>
            <p:nvPr/>
          </p:nvSpPr>
          <p:spPr bwMode="auto">
            <a:xfrm>
              <a:off x="8583613" y="2295525"/>
              <a:ext cx="107950" cy="225425"/>
            </a:xfrm>
            <a:custGeom>
              <a:gdLst>
                <a:gd fmla="*/ 34 w 34" name="T0"/>
                <a:gd fmla="*/ 0 h 71" name="T1"/>
                <a:gd fmla="*/ 29 w 34" name="T2"/>
                <a:gd fmla="*/ 18 h 71" name="T3"/>
                <a:gd fmla="*/ 27 w 34" name="T4"/>
                <a:gd fmla="*/ 39 h 71" name="T5"/>
                <a:gd fmla="*/ 28 w 34" name="T6"/>
                <a:gd fmla="*/ 50 h 71" name="T7"/>
                <a:gd fmla="*/ 22 w 34" name="T8"/>
                <a:gd fmla="*/ 52 h 71" name="T9"/>
                <a:gd fmla="*/ 17 w 34" name="T10"/>
                <a:gd fmla="*/ 54 h 71" name="T11"/>
                <a:gd fmla="*/ 10 w 34" name="T12"/>
                <a:gd fmla="*/ 32 h 71" name="T13"/>
                <a:gd fmla="*/ 8 w 34" name="T14"/>
                <a:gd fmla="*/ 19 h 71" name="T15"/>
                <a:gd fmla="*/ 9 w 34" name="T16"/>
                <a:gd fmla="*/ 14 h 71" name="T17"/>
                <a:gd fmla="*/ 1 w 34" name="T18"/>
                <a:gd fmla="*/ 15 h 71" name="T19"/>
                <a:gd fmla="*/ 0 w 34" name="T20"/>
                <a:gd fmla="*/ 11 h 71" name="T21"/>
                <a:gd fmla="*/ 0 w 34" name="T22"/>
                <a:gd fmla="*/ 8 h 71" name="T23"/>
                <a:gd fmla="*/ 1 w 34" name="T24"/>
                <a:gd fmla="*/ 8 h 71" name="T25"/>
                <a:gd fmla="*/ 1 w 34" name="T26"/>
                <a:gd fmla="*/ 8 h 71" name="T27"/>
                <a:gd fmla="*/ 2 w 34" name="T28"/>
                <a:gd fmla="*/ 8 h 71" name="T29"/>
                <a:gd fmla="*/ 18 w 34" name="T30"/>
                <a:gd fmla="*/ 5 h 71" name="T31"/>
                <a:gd fmla="*/ 33 w 34" name="T32"/>
                <a:gd fmla="*/ 0 h 71" name="T33"/>
                <a:gd fmla="*/ 34 w 34" name="T34"/>
                <a:gd fmla="*/ 0 h 71" name="T35"/>
                <a:gd fmla="*/ 32 w 34" name="T36"/>
                <a:gd fmla="*/ 63 h 71" name="T37"/>
                <a:gd fmla="*/ 27 w 34" name="T38"/>
                <a:gd fmla="*/ 68 h 71" name="T39"/>
                <a:gd fmla="*/ 18 w 34" name="T40"/>
                <a:gd fmla="*/ 71 h 71" name="T41"/>
                <a:gd fmla="*/ 15 w 34" name="T42"/>
                <a:gd fmla="*/ 71 h 71" name="T43"/>
                <a:gd fmla="*/ 8 w 34" name="T44"/>
                <a:gd fmla="*/ 69 h 71" name="T45"/>
                <a:gd fmla="*/ 6 w 34" name="T46"/>
                <a:gd fmla="*/ 65 h 71" name="T47"/>
                <a:gd fmla="*/ 12 w 34" name="T48"/>
                <a:gd fmla="*/ 60 h 71" name="T49"/>
                <a:gd fmla="*/ 21 w 34" name="T50"/>
                <a:gd fmla="*/ 58 h 71" name="T51"/>
                <a:gd fmla="*/ 29 w 34" name="T52"/>
                <a:gd fmla="*/ 60 h 71" name="T53"/>
                <a:gd fmla="*/ 32 w 34" name="T54"/>
                <a:gd fmla="*/ 63 h 71" name="T5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</a:cxnLst>
              <a:rect b="b" l="0" r="r" t="0"/>
              <a:pathLst>
                <a:path h="71" w="34">
                  <a:moveTo>
                    <a:pt x="34" y="0"/>
                  </a:moveTo>
                  <a:cubicBezTo>
                    <a:pt x="32" y="5"/>
                    <a:pt x="30" y="10"/>
                    <a:pt x="29" y="18"/>
                  </a:cubicBezTo>
                  <a:cubicBezTo>
                    <a:pt x="28" y="25"/>
                    <a:pt x="27" y="32"/>
                    <a:pt x="27" y="39"/>
                  </a:cubicBezTo>
                  <a:cubicBezTo>
                    <a:pt x="27" y="43"/>
                    <a:pt x="27" y="46"/>
                    <a:pt x="28" y="50"/>
                  </a:cubicBezTo>
                  <a:cubicBezTo>
                    <a:pt x="26" y="50"/>
                    <a:pt x="25" y="51"/>
                    <a:pt x="22" y="52"/>
                  </a:cubicBezTo>
                  <a:cubicBezTo>
                    <a:pt x="20" y="53"/>
                    <a:pt x="18" y="53"/>
                    <a:pt x="17" y="54"/>
                  </a:cubicBezTo>
                  <a:cubicBezTo>
                    <a:pt x="14" y="48"/>
                    <a:pt x="11" y="41"/>
                    <a:pt x="10" y="32"/>
                  </a:cubicBezTo>
                  <a:cubicBezTo>
                    <a:pt x="9" y="27"/>
                    <a:pt x="8" y="22"/>
                    <a:pt x="8" y="19"/>
                  </a:cubicBezTo>
                  <a:cubicBezTo>
                    <a:pt x="8" y="17"/>
                    <a:pt x="8" y="15"/>
                    <a:pt x="9" y="14"/>
                  </a:cubicBezTo>
                  <a:cubicBezTo>
                    <a:pt x="5" y="14"/>
                    <a:pt x="2" y="15"/>
                    <a:pt x="1" y="15"/>
                  </a:cubicBezTo>
                  <a:cubicBezTo>
                    <a:pt x="0" y="14"/>
                    <a:pt x="0" y="13"/>
                    <a:pt x="0" y="11"/>
                  </a:cubicBezTo>
                  <a:cubicBezTo>
                    <a:pt x="0" y="10"/>
                    <a:pt x="0" y="9"/>
                    <a:pt x="0" y="8"/>
                  </a:cubicBezTo>
                  <a:cubicBezTo>
                    <a:pt x="0" y="8"/>
                    <a:pt x="1" y="8"/>
                    <a:pt x="1" y="8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8"/>
                    <a:pt x="2" y="8"/>
                  </a:cubicBezTo>
                  <a:cubicBezTo>
                    <a:pt x="6" y="8"/>
                    <a:pt x="11" y="7"/>
                    <a:pt x="18" y="5"/>
                  </a:cubicBezTo>
                  <a:cubicBezTo>
                    <a:pt x="25" y="4"/>
                    <a:pt x="30" y="2"/>
                    <a:pt x="33" y="0"/>
                  </a:cubicBezTo>
                  <a:cubicBezTo>
                    <a:pt x="33" y="0"/>
                    <a:pt x="33" y="0"/>
                    <a:pt x="34" y="0"/>
                  </a:cubicBezTo>
                  <a:close/>
                  <a:moveTo>
                    <a:pt x="32" y="63"/>
                  </a:moveTo>
                  <a:cubicBezTo>
                    <a:pt x="32" y="65"/>
                    <a:pt x="31" y="66"/>
                    <a:pt x="27" y="68"/>
                  </a:cubicBezTo>
                  <a:cubicBezTo>
                    <a:pt x="24" y="69"/>
                    <a:pt x="21" y="70"/>
                    <a:pt x="18" y="71"/>
                  </a:cubicBezTo>
                  <a:cubicBezTo>
                    <a:pt x="17" y="71"/>
                    <a:pt x="16" y="71"/>
                    <a:pt x="15" y="71"/>
                  </a:cubicBezTo>
                  <a:cubicBezTo>
                    <a:pt x="12" y="71"/>
                    <a:pt x="10" y="71"/>
                    <a:pt x="8" y="69"/>
                  </a:cubicBezTo>
                  <a:cubicBezTo>
                    <a:pt x="7" y="68"/>
                    <a:pt x="6" y="66"/>
                    <a:pt x="6" y="65"/>
                  </a:cubicBezTo>
                  <a:cubicBezTo>
                    <a:pt x="6" y="63"/>
                    <a:pt x="8" y="61"/>
                    <a:pt x="12" y="60"/>
                  </a:cubicBezTo>
                  <a:cubicBezTo>
                    <a:pt x="15" y="58"/>
                    <a:pt x="18" y="58"/>
                    <a:pt x="21" y="58"/>
                  </a:cubicBezTo>
                  <a:cubicBezTo>
                    <a:pt x="25" y="58"/>
                    <a:pt x="27" y="58"/>
                    <a:pt x="29" y="60"/>
                  </a:cubicBezTo>
                  <a:cubicBezTo>
                    <a:pt x="31" y="61"/>
                    <a:pt x="32" y="62"/>
                    <a:pt x="32" y="63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2193" name="a+ sticker"/>
          <p:cNvGrpSpPr/>
          <p:nvPr/>
        </p:nvGrpSpPr>
        <p:grpSpPr>
          <a:xfrm>
            <a:off x="3871302" y="4051908"/>
            <a:ext cx="1336675" cy="1336675"/>
            <a:chOff x="3902076" y="3924300"/>
            <a:chExt cx="1336675" cy="1336675"/>
          </a:xfrm>
          <a:effectLst>
            <a:outerShdw algn="tl" blurRad="50800" dir="2700000" dist="38100" rotWithShape="0">
              <a:prstClr val="black">
                <a:alpha val="40000"/>
              </a:prstClr>
            </a:outerShdw>
          </a:effectLst>
        </p:grpSpPr>
        <p:sp>
          <p:nvSpPr>
            <p:cNvPr id="2159" name="Rectangle 165"/>
            <p:cNvSpPr>
              <a:spLocks noChangeArrowheads="1"/>
            </p:cNvSpPr>
            <p:nvPr/>
          </p:nvSpPr>
          <p:spPr bwMode="auto">
            <a:xfrm>
              <a:off x="3933826" y="3956050"/>
              <a:ext cx="1273175" cy="1273175"/>
            </a:xfrm>
            <a:prstGeom prst="rect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60" name="Freeform 166"/>
            <p:cNvSpPr>
              <a:spLocks noEditPoints="1"/>
            </p:cNvSpPr>
            <p:nvPr/>
          </p:nvSpPr>
          <p:spPr bwMode="auto">
            <a:xfrm>
              <a:off x="3902076" y="3924300"/>
              <a:ext cx="1336675" cy="1336675"/>
            </a:xfrm>
            <a:custGeom>
              <a:gdLst>
                <a:gd fmla="*/ 411 w 421" name="T0"/>
                <a:gd fmla="*/ 421 h 421" name="T1"/>
                <a:gd fmla="*/ 10 w 421" name="T2"/>
                <a:gd fmla="*/ 421 h 421" name="T3"/>
                <a:gd fmla="*/ 0 w 421" name="T4"/>
                <a:gd fmla="*/ 411 h 421" name="T5"/>
                <a:gd fmla="*/ 0 w 421" name="T6"/>
                <a:gd fmla="*/ 10 h 421" name="T7"/>
                <a:gd fmla="*/ 10 w 421" name="T8"/>
                <a:gd fmla="*/ 0 h 421" name="T9"/>
                <a:gd fmla="*/ 411 w 421" name="T10"/>
                <a:gd fmla="*/ 0 h 421" name="T11"/>
                <a:gd fmla="*/ 421 w 421" name="T12"/>
                <a:gd fmla="*/ 10 h 421" name="T13"/>
                <a:gd fmla="*/ 421 w 421" name="T14"/>
                <a:gd fmla="*/ 411 h 421" name="T15"/>
                <a:gd fmla="*/ 411 w 421" name="T16"/>
                <a:gd fmla="*/ 421 h 421" name="T17"/>
                <a:gd fmla="*/ 20 w 421" name="T18"/>
                <a:gd fmla="*/ 401 h 421" name="T19"/>
                <a:gd fmla="*/ 401 w 421" name="T20"/>
                <a:gd fmla="*/ 401 h 421" name="T21"/>
                <a:gd fmla="*/ 401 w 421" name="T22"/>
                <a:gd fmla="*/ 20 h 421" name="T23"/>
                <a:gd fmla="*/ 20 w 421" name="T24"/>
                <a:gd fmla="*/ 20 h 421" name="T25"/>
                <a:gd fmla="*/ 20 w 421" name="T26"/>
                <a:gd fmla="*/ 401 h 421" name="T2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b="b" l="0" r="r" t="0"/>
              <a:pathLst>
                <a:path h="421" w="421">
                  <a:moveTo>
                    <a:pt x="411" y="421"/>
                  </a:moveTo>
                  <a:cubicBezTo>
                    <a:pt x="10" y="421"/>
                    <a:pt x="10" y="421"/>
                    <a:pt x="10" y="421"/>
                  </a:cubicBezTo>
                  <a:cubicBezTo>
                    <a:pt x="4" y="421"/>
                    <a:pt x="0" y="417"/>
                    <a:pt x="0" y="411"/>
                  </a:cubicBezTo>
                  <a:cubicBezTo>
                    <a:pt x="0" y="10"/>
                    <a:pt x="0" y="10"/>
                    <a:pt x="0" y="10"/>
                  </a:cubicBezTo>
                  <a:cubicBezTo>
                    <a:pt x="0" y="5"/>
                    <a:pt x="4" y="0"/>
                    <a:pt x="10" y="0"/>
                  </a:cubicBezTo>
                  <a:cubicBezTo>
                    <a:pt x="411" y="0"/>
                    <a:pt x="411" y="0"/>
                    <a:pt x="411" y="0"/>
                  </a:cubicBezTo>
                  <a:cubicBezTo>
                    <a:pt x="416" y="0"/>
                    <a:pt x="421" y="5"/>
                    <a:pt x="421" y="10"/>
                  </a:cubicBezTo>
                  <a:cubicBezTo>
                    <a:pt x="421" y="411"/>
                    <a:pt x="421" y="411"/>
                    <a:pt x="421" y="411"/>
                  </a:cubicBezTo>
                  <a:cubicBezTo>
                    <a:pt x="421" y="417"/>
                    <a:pt x="416" y="421"/>
                    <a:pt x="411" y="421"/>
                  </a:cubicBezTo>
                  <a:close/>
                  <a:moveTo>
                    <a:pt x="20" y="401"/>
                  </a:moveTo>
                  <a:cubicBezTo>
                    <a:pt x="401" y="401"/>
                    <a:pt x="401" y="401"/>
                    <a:pt x="401" y="401"/>
                  </a:cubicBezTo>
                  <a:cubicBezTo>
                    <a:pt x="401" y="20"/>
                    <a:pt x="401" y="20"/>
                    <a:pt x="401" y="20"/>
                  </a:cubicBezTo>
                  <a:cubicBezTo>
                    <a:pt x="20" y="20"/>
                    <a:pt x="20" y="20"/>
                    <a:pt x="20" y="20"/>
                  </a:cubicBezTo>
                  <a:lnTo>
                    <a:pt x="20" y="40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61" name="Freeform 167"/>
            <p:cNvSpPr>
              <a:spLocks noEditPoints="1"/>
            </p:cNvSpPr>
            <p:nvPr/>
          </p:nvSpPr>
          <p:spPr bwMode="auto">
            <a:xfrm>
              <a:off x="4044951" y="4308475"/>
              <a:ext cx="619125" cy="568325"/>
            </a:xfrm>
            <a:custGeom>
              <a:gdLst>
                <a:gd fmla="*/ 256 w 390" name="T0"/>
                <a:gd fmla="*/ 300 h 358" name="T1"/>
                <a:gd fmla="*/ 130 w 390" name="T2"/>
                <a:gd fmla="*/ 300 h 358" name="T3"/>
                <a:gd fmla="*/ 112 w 390" name="T4"/>
                <a:gd fmla="*/ 358 h 358" name="T5"/>
                <a:gd fmla="*/ 0 w 390" name="T6"/>
                <a:gd fmla="*/ 358 h 358" name="T7"/>
                <a:gd fmla="*/ 134 w 390" name="T8"/>
                <a:gd fmla="*/ 0 h 358" name="T9"/>
                <a:gd fmla="*/ 256 w 390" name="T10"/>
                <a:gd fmla="*/ 0 h 358" name="T11"/>
                <a:gd fmla="*/ 390 w 390" name="T12"/>
                <a:gd fmla="*/ 358 h 358" name="T13"/>
                <a:gd fmla="*/ 274 w 390" name="T14"/>
                <a:gd fmla="*/ 358 h 358" name="T15"/>
                <a:gd fmla="*/ 256 w 390" name="T16"/>
                <a:gd fmla="*/ 300 h 358" name="T17"/>
                <a:gd fmla="*/ 232 w 390" name="T18"/>
                <a:gd fmla="*/ 222 h 358" name="T19"/>
                <a:gd fmla="*/ 194 w 390" name="T20"/>
                <a:gd fmla="*/ 94 h 358" name="T21"/>
                <a:gd fmla="*/ 154 w 390" name="T22"/>
                <a:gd fmla="*/ 222 h 358" name="T23"/>
                <a:gd fmla="*/ 232 w 390" name="T24"/>
                <a:gd fmla="*/ 222 h 358" name="T2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b="b" l="0" r="r" t="0"/>
              <a:pathLst>
                <a:path h="358" w="390">
                  <a:moveTo>
                    <a:pt x="256" y="300"/>
                  </a:moveTo>
                  <a:lnTo>
                    <a:pt x="130" y="300"/>
                  </a:lnTo>
                  <a:lnTo>
                    <a:pt x="112" y="358"/>
                  </a:lnTo>
                  <a:lnTo>
                    <a:pt x="0" y="358"/>
                  </a:lnTo>
                  <a:lnTo>
                    <a:pt x="134" y="0"/>
                  </a:lnTo>
                  <a:lnTo>
                    <a:pt x="256" y="0"/>
                  </a:lnTo>
                  <a:lnTo>
                    <a:pt x="390" y="358"/>
                  </a:lnTo>
                  <a:lnTo>
                    <a:pt x="274" y="358"/>
                  </a:lnTo>
                  <a:lnTo>
                    <a:pt x="256" y="300"/>
                  </a:lnTo>
                  <a:close/>
                  <a:moveTo>
                    <a:pt x="232" y="222"/>
                  </a:moveTo>
                  <a:lnTo>
                    <a:pt x="194" y="94"/>
                  </a:lnTo>
                  <a:lnTo>
                    <a:pt x="154" y="222"/>
                  </a:lnTo>
                  <a:lnTo>
                    <a:pt x="232" y="222"/>
                  </a:lnTo>
                  <a:close/>
                </a:path>
              </a:pathLst>
            </a:custGeom>
            <a:solidFill>
              <a:schemeClr val="accent4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62" name="Freeform 168"/>
            <p:cNvSpPr/>
            <p:nvPr/>
          </p:nvSpPr>
          <p:spPr bwMode="auto">
            <a:xfrm>
              <a:off x="4670426" y="4381500"/>
              <a:ext cx="425450" cy="425450"/>
            </a:xfrm>
            <a:custGeom>
              <a:gdLst>
                <a:gd fmla="*/ 0 w 268" name="T0"/>
                <a:gd fmla="*/ 94 h 268" name="T1"/>
                <a:gd fmla="*/ 94 w 268" name="T2"/>
                <a:gd fmla="*/ 94 h 268" name="T3"/>
                <a:gd fmla="*/ 94 w 268" name="T4"/>
                <a:gd fmla="*/ 0 h 268" name="T5"/>
                <a:gd fmla="*/ 174 w 268" name="T6"/>
                <a:gd fmla="*/ 0 h 268" name="T7"/>
                <a:gd fmla="*/ 174 w 268" name="T8"/>
                <a:gd fmla="*/ 94 h 268" name="T9"/>
                <a:gd fmla="*/ 268 w 268" name="T10"/>
                <a:gd fmla="*/ 94 h 268" name="T11"/>
                <a:gd fmla="*/ 268 w 268" name="T12"/>
                <a:gd fmla="*/ 174 h 268" name="T13"/>
                <a:gd fmla="*/ 174 w 268" name="T14"/>
                <a:gd fmla="*/ 174 h 268" name="T15"/>
                <a:gd fmla="*/ 174 w 268" name="T16"/>
                <a:gd fmla="*/ 268 h 268" name="T17"/>
                <a:gd fmla="*/ 94 w 268" name="T18"/>
                <a:gd fmla="*/ 268 h 268" name="T19"/>
                <a:gd fmla="*/ 94 w 268" name="T20"/>
                <a:gd fmla="*/ 174 h 268" name="T21"/>
                <a:gd fmla="*/ 0 w 268" name="T22"/>
                <a:gd fmla="*/ 174 h 268" name="T23"/>
                <a:gd fmla="*/ 0 w 268" name="T24"/>
                <a:gd fmla="*/ 94 h 268" name="T2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b="b" l="0" r="r" t="0"/>
              <a:pathLst>
                <a:path h="268" w="268">
                  <a:moveTo>
                    <a:pt x="0" y="94"/>
                  </a:moveTo>
                  <a:lnTo>
                    <a:pt x="94" y="94"/>
                  </a:lnTo>
                  <a:lnTo>
                    <a:pt x="94" y="0"/>
                  </a:lnTo>
                  <a:lnTo>
                    <a:pt x="174" y="0"/>
                  </a:lnTo>
                  <a:lnTo>
                    <a:pt x="174" y="94"/>
                  </a:lnTo>
                  <a:lnTo>
                    <a:pt x="268" y="94"/>
                  </a:lnTo>
                  <a:lnTo>
                    <a:pt x="268" y="174"/>
                  </a:lnTo>
                  <a:lnTo>
                    <a:pt x="174" y="174"/>
                  </a:lnTo>
                  <a:lnTo>
                    <a:pt x="174" y="268"/>
                  </a:lnTo>
                  <a:lnTo>
                    <a:pt x="94" y="268"/>
                  </a:lnTo>
                  <a:lnTo>
                    <a:pt x="94" y="174"/>
                  </a:lnTo>
                  <a:lnTo>
                    <a:pt x="0" y="174"/>
                  </a:lnTo>
                  <a:lnTo>
                    <a:pt x="0" y="94"/>
                  </a:lnTo>
                  <a:close/>
                </a:path>
              </a:pathLst>
            </a:custGeom>
            <a:solidFill>
              <a:schemeClr val="accent4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2195" name="yellow star"/>
          <p:cNvGrpSpPr/>
          <p:nvPr/>
        </p:nvGrpSpPr>
        <p:grpSpPr>
          <a:xfrm>
            <a:off x="7090493" y="4051907"/>
            <a:ext cx="1482725" cy="1409700"/>
            <a:chOff x="6910388" y="3889375"/>
            <a:chExt cx="1482725" cy="1409700"/>
          </a:xfrm>
          <a:effectLst>
            <a:outerShdw algn="tl" blurRad="50800" dir="2700000" dist="38100" rotWithShape="0">
              <a:prstClr val="black">
                <a:alpha val="40000"/>
              </a:prstClr>
            </a:outerShdw>
          </a:effectLst>
        </p:grpSpPr>
        <p:sp>
          <p:nvSpPr>
            <p:cNvPr id="2179" name="Freeform 185"/>
            <p:cNvSpPr/>
            <p:nvPr/>
          </p:nvSpPr>
          <p:spPr bwMode="auto">
            <a:xfrm>
              <a:off x="6945313" y="3921125"/>
              <a:ext cx="1412875" cy="1343025"/>
            </a:xfrm>
            <a:custGeom>
              <a:gdLst>
                <a:gd fmla="*/ 446 w 890" name="T0"/>
                <a:gd fmla="*/ 0 h 846" name="T1"/>
                <a:gd fmla="*/ 584 w 890" name="T2"/>
                <a:gd fmla="*/ 278 h 846" name="T3"/>
                <a:gd fmla="*/ 890 w 890" name="T4"/>
                <a:gd fmla="*/ 324 h 846" name="T5"/>
                <a:gd fmla="*/ 668 w 890" name="T6"/>
                <a:gd fmla="*/ 540 h 846" name="T7"/>
                <a:gd fmla="*/ 720 w 890" name="T8"/>
                <a:gd fmla="*/ 846 h 846" name="T9"/>
                <a:gd fmla="*/ 446 w 890" name="T10"/>
                <a:gd fmla="*/ 702 h 846" name="T11"/>
                <a:gd fmla="*/ 170 w 890" name="T12"/>
                <a:gd fmla="*/ 846 h 846" name="T13"/>
                <a:gd fmla="*/ 222 w 890" name="T14"/>
                <a:gd fmla="*/ 540 h 846" name="T15"/>
                <a:gd fmla="*/ 0 w 890" name="T16"/>
                <a:gd fmla="*/ 324 h 846" name="T17"/>
                <a:gd fmla="*/ 308 w 890" name="T18"/>
                <a:gd fmla="*/ 278 h 846" name="T19"/>
                <a:gd fmla="*/ 446 w 890" name="T20"/>
                <a:gd fmla="*/ 0 h 846" name="T2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b="b" l="0" r="r" t="0"/>
              <a:pathLst>
                <a:path h="845" w="890">
                  <a:moveTo>
                    <a:pt x="446" y="0"/>
                  </a:moveTo>
                  <a:lnTo>
                    <a:pt x="584" y="278"/>
                  </a:lnTo>
                  <a:lnTo>
                    <a:pt x="890" y="324"/>
                  </a:lnTo>
                  <a:lnTo>
                    <a:pt x="668" y="540"/>
                  </a:lnTo>
                  <a:lnTo>
                    <a:pt x="720" y="846"/>
                  </a:lnTo>
                  <a:lnTo>
                    <a:pt x="446" y="702"/>
                  </a:lnTo>
                  <a:lnTo>
                    <a:pt x="170" y="846"/>
                  </a:lnTo>
                  <a:lnTo>
                    <a:pt x="222" y="540"/>
                  </a:lnTo>
                  <a:lnTo>
                    <a:pt x="0" y="324"/>
                  </a:lnTo>
                  <a:lnTo>
                    <a:pt x="308" y="278"/>
                  </a:lnTo>
                  <a:lnTo>
                    <a:pt x="44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80" name="Freeform 186"/>
            <p:cNvSpPr>
              <a:spLocks noEditPoints="1"/>
            </p:cNvSpPr>
            <p:nvPr/>
          </p:nvSpPr>
          <p:spPr bwMode="auto">
            <a:xfrm>
              <a:off x="6910388" y="3889375"/>
              <a:ext cx="1482725" cy="1409700"/>
            </a:xfrm>
            <a:custGeom>
              <a:gdLst>
                <a:gd fmla="*/ 371 w 467" name="T0"/>
                <a:gd fmla="*/ 443 h 444" name="T1"/>
                <a:gd fmla="*/ 367 w 467" name="T2"/>
                <a:gd fmla="*/ 442 h 444" name="T3"/>
                <a:gd fmla="*/ 234 w 467" name="T4"/>
                <a:gd fmla="*/ 372 h 444" name="T5"/>
                <a:gd fmla="*/ 101 w 467" name="T6"/>
                <a:gd fmla="*/ 442 h 444" name="T7"/>
                <a:gd fmla="*/ 90 w 467" name="T8"/>
                <a:gd fmla="*/ 442 h 444" name="T9"/>
                <a:gd fmla="*/ 86 w 467" name="T10"/>
                <a:gd fmla="*/ 432 h 444" name="T11"/>
                <a:gd fmla="*/ 112 w 467" name="T12"/>
                <a:gd fmla="*/ 284 h 444" name="T13"/>
                <a:gd fmla="*/ 4 w 467" name="T14"/>
                <a:gd fmla="*/ 179 h 444" name="T15"/>
                <a:gd fmla="*/ 2 w 467" name="T16"/>
                <a:gd fmla="*/ 169 h 444" name="T17"/>
                <a:gd fmla="*/ 10 w 467" name="T18"/>
                <a:gd fmla="*/ 162 h 444" name="T19"/>
                <a:gd fmla="*/ 158 w 467" name="T20"/>
                <a:gd fmla="*/ 140 h 444" name="T21"/>
                <a:gd fmla="*/ 225 w 467" name="T22"/>
                <a:gd fmla="*/ 6 h 444" name="T23"/>
                <a:gd fmla="*/ 234 w 467" name="T24"/>
                <a:gd fmla="*/ 0 h 444" name="T25"/>
                <a:gd fmla="*/ 234 w 467" name="T26"/>
                <a:gd fmla="*/ 0 h 444" name="T27"/>
                <a:gd fmla="*/ 243 w 467" name="T28"/>
                <a:gd fmla="*/ 6 h 444" name="T29"/>
                <a:gd fmla="*/ 309 w 467" name="T30"/>
                <a:gd fmla="*/ 140 h 444" name="T31"/>
                <a:gd fmla="*/ 458 w 467" name="T32"/>
                <a:gd fmla="*/ 162 h 444" name="T33"/>
                <a:gd fmla="*/ 466 w 467" name="T34"/>
                <a:gd fmla="*/ 169 h 444" name="T35"/>
                <a:gd fmla="*/ 463 w 467" name="T36"/>
                <a:gd fmla="*/ 179 h 444" name="T37"/>
                <a:gd fmla="*/ 356 w 467" name="T38"/>
                <a:gd fmla="*/ 284 h 444" name="T39"/>
                <a:gd fmla="*/ 381 w 467" name="T40"/>
                <a:gd fmla="*/ 432 h 444" name="T41"/>
                <a:gd fmla="*/ 377 w 467" name="T42"/>
                <a:gd fmla="*/ 442 h 444" name="T43"/>
                <a:gd fmla="*/ 371 w 467" name="T44"/>
                <a:gd fmla="*/ 443 h 444" name="T45"/>
                <a:gd fmla="*/ 33 w 467" name="T46"/>
                <a:gd fmla="*/ 179 h 444" name="T47"/>
                <a:gd fmla="*/ 129 w 467" name="T48"/>
                <a:gd fmla="*/ 273 h 444" name="T49"/>
                <a:gd fmla="*/ 132 w 467" name="T50"/>
                <a:gd fmla="*/ 282 h 444" name="T51"/>
                <a:gd fmla="*/ 109 w 467" name="T52"/>
                <a:gd fmla="*/ 415 h 444" name="T53"/>
                <a:gd fmla="*/ 229 w 467" name="T54"/>
                <a:gd fmla="*/ 352 h 444" name="T55"/>
                <a:gd fmla="*/ 238 w 467" name="T56"/>
                <a:gd fmla="*/ 352 h 444" name="T57"/>
                <a:gd fmla="*/ 358 w 467" name="T58"/>
                <a:gd fmla="*/ 415 h 444" name="T59"/>
                <a:gd fmla="*/ 335 w 467" name="T60"/>
                <a:gd fmla="*/ 282 h 444" name="T61"/>
                <a:gd fmla="*/ 338 w 467" name="T62"/>
                <a:gd fmla="*/ 273 h 444" name="T63"/>
                <a:gd fmla="*/ 435 w 467" name="T64"/>
                <a:gd fmla="*/ 179 h 444" name="T65"/>
                <a:gd fmla="*/ 301 w 467" name="T66"/>
                <a:gd fmla="*/ 159 h 444" name="T67"/>
                <a:gd fmla="*/ 294 w 467" name="T68"/>
                <a:gd fmla="*/ 154 h 444" name="T69"/>
                <a:gd fmla="*/ 234 w 467" name="T70"/>
                <a:gd fmla="*/ 33 h 444" name="T71"/>
                <a:gd fmla="*/ 174 w 467" name="T72"/>
                <a:gd fmla="*/ 154 h 444" name="T73"/>
                <a:gd fmla="*/ 166 w 467" name="T74"/>
                <a:gd fmla="*/ 159 h 444" name="T75"/>
                <a:gd fmla="*/ 33 w 467" name="T76"/>
                <a:gd fmla="*/ 179 h 444" name="T7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b="b" l="0" r="r" t="0"/>
              <a:pathLst>
                <a:path h="442" w="467">
                  <a:moveTo>
                    <a:pt x="371" y="443"/>
                  </a:moveTo>
                  <a:cubicBezTo>
                    <a:pt x="370" y="443"/>
                    <a:pt x="368" y="443"/>
                    <a:pt x="367" y="442"/>
                  </a:cubicBezTo>
                  <a:cubicBezTo>
                    <a:pt x="234" y="372"/>
                    <a:pt x="234" y="372"/>
                    <a:pt x="234" y="372"/>
                  </a:cubicBezTo>
                  <a:cubicBezTo>
                    <a:pt x="101" y="442"/>
                    <a:pt x="101" y="442"/>
                    <a:pt x="101" y="442"/>
                  </a:cubicBezTo>
                  <a:cubicBezTo>
                    <a:pt x="98" y="444"/>
                    <a:pt x="93" y="444"/>
                    <a:pt x="90" y="442"/>
                  </a:cubicBezTo>
                  <a:cubicBezTo>
                    <a:pt x="87" y="439"/>
                    <a:pt x="86" y="436"/>
                    <a:pt x="86" y="432"/>
                  </a:cubicBezTo>
                  <a:cubicBezTo>
                    <a:pt x="112" y="284"/>
                    <a:pt x="112" y="284"/>
                    <a:pt x="112" y="284"/>
                  </a:cubicBezTo>
                  <a:cubicBezTo>
                    <a:pt x="4" y="179"/>
                    <a:pt x="4" y="179"/>
                    <a:pt x="4" y="179"/>
                  </a:cubicBezTo>
                  <a:cubicBezTo>
                    <a:pt x="1" y="176"/>
                    <a:pt x="0" y="172"/>
                    <a:pt x="2" y="169"/>
                  </a:cubicBezTo>
                  <a:cubicBezTo>
                    <a:pt x="3" y="165"/>
                    <a:pt x="6" y="162"/>
                    <a:pt x="10" y="162"/>
                  </a:cubicBezTo>
                  <a:cubicBezTo>
                    <a:pt x="158" y="140"/>
                    <a:pt x="158" y="140"/>
                    <a:pt x="158" y="140"/>
                  </a:cubicBezTo>
                  <a:cubicBezTo>
                    <a:pt x="225" y="6"/>
                    <a:pt x="225" y="6"/>
                    <a:pt x="225" y="6"/>
                  </a:cubicBezTo>
                  <a:cubicBezTo>
                    <a:pt x="227" y="2"/>
                    <a:pt x="230" y="0"/>
                    <a:pt x="234" y="0"/>
                  </a:cubicBezTo>
                  <a:cubicBezTo>
                    <a:pt x="234" y="0"/>
                    <a:pt x="234" y="0"/>
                    <a:pt x="234" y="0"/>
                  </a:cubicBezTo>
                  <a:cubicBezTo>
                    <a:pt x="238" y="0"/>
                    <a:pt x="241" y="2"/>
                    <a:pt x="243" y="6"/>
                  </a:cubicBezTo>
                  <a:cubicBezTo>
                    <a:pt x="309" y="140"/>
                    <a:pt x="309" y="140"/>
                    <a:pt x="309" y="140"/>
                  </a:cubicBezTo>
                  <a:cubicBezTo>
                    <a:pt x="458" y="162"/>
                    <a:pt x="458" y="162"/>
                    <a:pt x="458" y="162"/>
                  </a:cubicBezTo>
                  <a:cubicBezTo>
                    <a:pt x="462" y="162"/>
                    <a:pt x="465" y="165"/>
                    <a:pt x="466" y="169"/>
                  </a:cubicBezTo>
                  <a:cubicBezTo>
                    <a:pt x="467" y="172"/>
                    <a:pt x="466" y="176"/>
                    <a:pt x="463" y="179"/>
                  </a:cubicBezTo>
                  <a:cubicBezTo>
                    <a:pt x="356" y="284"/>
                    <a:pt x="356" y="284"/>
                    <a:pt x="356" y="284"/>
                  </a:cubicBezTo>
                  <a:cubicBezTo>
                    <a:pt x="381" y="432"/>
                    <a:pt x="381" y="432"/>
                    <a:pt x="381" y="432"/>
                  </a:cubicBezTo>
                  <a:cubicBezTo>
                    <a:pt x="382" y="436"/>
                    <a:pt x="380" y="439"/>
                    <a:pt x="377" y="442"/>
                  </a:cubicBezTo>
                  <a:cubicBezTo>
                    <a:pt x="376" y="443"/>
                    <a:pt x="373" y="443"/>
                    <a:pt x="371" y="443"/>
                  </a:cubicBezTo>
                  <a:close/>
                  <a:moveTo>
                    <a:pt x="33" y="179"/>
                  </a:moveTo>
                  <a:cubicBezTo>
                    <a:pt x="129" y="273"/>
                    <a:pt x="129" y="273"/>
                    <a:pt x="129" y="273"/>
                  </a:cubicBezTo>
                  <a:cubicBezTo>
                    <a:pt x="132" y="275"/>
                    <a:pt x="133" y="279"/>
                    <a:pt x="132" y="282"/>
                  </a:cubicBezTo>
                  <a:cubicBezTo>
                    <a:pt x="109" y="415"/>
                    <a:pt x="109" y="415"/>
                    <a:pt x="109" y="415"/>
                  </a:cubicBezTo>
                  <a:cubicBezTo>
                    <a:pt x="229" y="352"/>
                    <a:pt x="229" y="352"/>
                    <a:pt x="229" y="352"/>
                  </a:cubicBezTo>
                  <a:cubicBezTo>
                    <a:pt x="232" y="351"/>
                    <a:pt x="236" y="351"/>
                    <a:pt x="238" y="352"/>
                  </a:cubicBezTo>
                  <a:cubicBezTo>
                    <a:pt x="358" y="415"/>
                    <a:pt x="358" y="415"/>
                    <a:pt x="358" y="415"/>
                  </a:cubicBezTo>
                  <a:cubicBezTo>
                    <a:pt x="335" y="282"/>
                    <a:pt x="335" y="282"/>
                    <a:pt x="335" y="282"/>
                  </a:cubicBezTo>
                  <a:cubicBezTo>
                    <a:pt x="335" y="279"/>
                    <a:pt x="336" y="275"/>
                    <a:pt x="338" y="273"/>
                  </a:cubicBezTo>
                  <a:cubicBezTo>
                    <a:pt x="435" y="179"/>
                    <a:pt x="435" y="179"/>
                    <a:pt x="435" y="179"/>
                  </a:cubicBezTo>
                  <a:cubicBezTo>
                    <a:pt x="301" y="159"/>
                    <a:pt x="301" y="159"/>
                    <a:pt x="301" y="159"/>
                  </a:cubicBezTo>
                  <a:cubicBezTo>
                    <a:pt x="298" y="159"/>
                    <a:pt x="295" y="157"/>
                    <a:pt x="294" y="154"/>
                  </a:cubicBezTo>
                  <a:cubicBezTo>
                    <a:pt x="234" y="33"/>
                    <a:pt x="234" y="33"/>
                    <a:pt x="234" y="33"/>
                  </a:cubicBezTo>
                  <a:cubicBezTo>
                    <a:pt x="174" y="154"/>
                    <a:pt x="174" y="154"/>
                    <a:pt x="174" y="154"/>
                  </a:cubicBezTo>
                  <a:cubicBezTo>
                    <a:pt x="173" y="157"/>
                    <a:pt x="170" y="159"/>
                    <a:pt x="166" y="159"/>
                  </a:cubicBezTo>
                  <a:lnTo>
                    <a:pt x="33" y="179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2202" name="stars"/>
          <p:cNvGrpSpPr/>
          <p:nvPr/>
        </p:nvGrpSpPr>
        <p:grpSpPr>
          <a:xfrm>
            <a:off x="8779291" y="4051907"/>
            <a:ext cx="1482725" cy="1409700"/>
            <a:chOff x="7894641" y="5244733"/>
            <a:chExt cx="1482725" cy="1409700"/>
          </a:xfrm>
        </p:grpSpPr>
        <p:grpSp>
          <p:nvGrpSpPr>
            <p:cNvPr id="220" name="Group 219"/>
            <p:cNvGrpSpPr/>
            <p:nvPr/>
          </p:nvGrpSpPr>
          <p:grpSpPr>
            <a:xfrm>
              <a:off x="7894641" y="5244733"/>
              <a:ext cx="1482725" cy="1409700"/>
              <a:chOff x="6910388" y="3889375"/>
              <a:chExt cx="1482725" cy="1409700"/>
            </a:xfrm>
            <a:effectLst>
              <a:outerShdw algn="tl" blurRad="50800" dir="2700000" dist="38100" rotWithShape="0">
                <a:prstClr val="black">
                  <a:alpha val="40000"/>
                </a:prstClr>
              </a:outerShdw>
            </a:effectLst>
          </p:grpSpPr>
          <p:sp>
            <p:nvSpPr>
              <p:cNvPr id="221" name="Freeform 185"/>
              <p:cNvSpPr/>
              <p:nvPr/>
            </p:nvSpPr>
            <p:spPr bwMode="auto">
              <a:xfrm>
                <a:off x="6945313" y="3921125"/>
                <a:ext cx="1412875" cy="1343025"/>
              </a:xfrm>
              <a:custGeom>
                <a:gdLst>
                  <a:gd fmla="*/ 446 w 890" name="T0"/>
                  <a:gd fmla="*/ 0 h 846" name="T1"/>
                  <a:gd fmla="*/ 584 w 890" name="T2"/>
                  <a:gd fmla="*/ 278 h 846" name="T3"/>
                  <a:gd fmla="*/ 890 w 890" name="T4"/>
                  <a:gd fmla="*/ 324 h 846" name="T5"/>
                  <a:gd fmla="*/ 668 w 890" name="T6"/>
                  <a:gd fmla="*/ 540 h 846" name="T7"/>
                  <a:gd fmla="*/ 720 w 890" name="T8"/>
                  <a:gd fmla="*/ 846 h 846" name="T9"/>
                  <a:gd fmla="*/ 446 w 890" name="T10"/>
                  <a:gd fmla="*/ 702 h 846" name="T11"/>
                  <a:gd fmla="*/ 170 w 890" name="T12"/>
                  <a:gd fmla="*/ 846 h 846" name="T13"/>
                  <a:gd fmla="*/ 222 w 890" name="T14"/>
                  <a:gd fmla="*/ 540 h 846" name="T15"/>
                  <a:gd fmla="*/ 0 w 890" name="T16"/>
                  <a:gd fmla="*/ 324 h 846" name="T17"/>
                  <a:gd fmla="*/ 308 w 890" name="T18"/>
                  <a:gd fmla="*/ 278 h 846" name="T19"/>
                  <a:gd fmla="*/ 446 w 890" name="T20"/>
                  <a:gd fmla="*/ 0 h 846" name="T21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b="b" l="0" r="r" t="0"/>
                <a:pathLst>
                  <a:path h="845" w="890">
                    <a:moveTo>
                      <a:pt x="446" y="0"/>
                    </a:moveTo>
                    <a:lnTo>
                      <a:pt x="584" y="278"/>
                    </a:lnTo>
                    <a:lnTo>
                      <a:pt x="890" y="324"/>
                    </a:lnTo>
                    <a:lnTo>
                      <a:pt x="668" y="540"/>
                    </a:lnTo>
                    <a:lnTo>
                      <a:pt x="720" y="846"/>
                    </a:lnTo>
                    <a:lnTo>
                      <a:pt x="446" y="702"/>
                    </a:lnTo>
                    <a:lnTo>
                      <a:pt x="170" y="846"/>
                    </a:lnTo>
                    <a:lnTo>
                      <a:pt x="222" y="540"/>
                    </a:lnTo>
                    <a:lnTo>
                      <a:pt x="0" y="324"/>
                    </a:lnTo>
                    <a:lnTo>
                      <a:pt x="308" y="278"/>
                    </a:lnTo>
                    <a:lnTo>
                      <a:pt x="446" y="0"/>
                    </a:lnTo>
                    <a:close/>
                  </a:path>
                </a:pathLst>
              </a:custGeom>
              <a:solidFill>
                <a:schemeClr val="accent4">
                  <a:lumMod val="75000"/>
                </a:schemeClr>
              </a:solidFill>
              <a:ln>
                <a:noFill/>
              </a:ln>
            </p:spPr>
            <p:txBody>
              <a:bodyPr anchor="t" anchorCtr="0" bIns="45720" compatLnSpc="1" lIns="91440" numCol="1" rIns="91440" tIns="45720" vert="horz" wrap="square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22" name="Freeform 186"/>
              <p:cNvSpPr>
                <a:spLocks noEditPoints="1"/>
              </p:cNvSpPr>
              <p:nvPr/>
            </p:nvSpPr>
            <p:spPr bwMode="auto">
              <a:xfrm>
                <a:off x="6910388" y="3889375"/>
                <a:ext cx="1482725" cy="1409700"/>
              </a:xfrm>
              <a:custGeom>
                <a:gdLst>
                  <a:gd fmla="*/ 371 w 467" name="T0"/>
                  <a:gd fmla="*/ 443 h 444" name="T1"/>
                  <a:gd fmla="*/ 367 w 467" name="T2"/>
                  <a:gd fmla="*/ 442 h 444" name="T3"/>
                  <a:gd fmla="*/ 234 w 467" name="T4"/>
                  <a:gd fmla="*/ 372 h 444" name="T5"/>
                  <a:gd fmla="*/ 101 w 467" name="T6"/>
                  <a:gd fmla="*/ 442 h 444" name="T7"/>
                  <a:gd fmla="*/ 90 w 467" name="T8"/>
                  <a:gd fmla="*/ 442 h 444" name="T9"/>
                  <a:gd fmla="*/ 86 w 467" name="T10"/>
                  <a:gd fmla="*/ 432 h 444" name="T11"/>
                  <a:gd fmla="*/ 112 w 467" name="T12"/>
                  <a:gd fmla="*/ 284 h 444" name="T13"/>
                  <a:gd fmla="*/ 4 w 467" name="T14"/>
                  <a:gd fmla="*/ 179 h 444" name="T15"/>
                  <a:gd fmla="*/ 2 w 467" name="T16"/>
                  <a:gd fmla="*/ 169 h 444" name="T17"/>
                  <a:gd fmla="*/ 10 w 467" name="T18"/>
                  <a:gd fmla="*/ 162 h 444" name="T19"/>
                  <a:gd fmla="*/ 158 w 467" name="T20"/>
                  <a:gd fmla="*/ 140 h 444" name="T21"/>
                  <a:gd fmla="*/ 225 w 467" name="T22"/>
                  <a:gd fmla="*/ 6 h 444" name="T23"/>
                  <a:gd fmla="*/ 234 w 467" name="T24"/>
                  <a:gd fmla="*/ 0 h 444" name="T25"/>
                  <a:gd fmla="*/ 234 w 467" name="T26"/>
                  <a:gd fmla="*/ 0 h 444" name="T27"/>
                  <a:gd fmla="*/ 243 w 467" name="T28"/>
                  <a:gd fmla="*/ 6 h 444" name="T29"/>
                  <a:gd fmla="*/ 309 w 467" name="T30"/>
                  <a:gd fmla="*/ 140 h 444" name="T31"/>
                  <a:gd fmla="*/ 458 w 467" name="T32"/>
                  <a:gd fmla="*/ 162 h 444" name="T33"/>
                  <a:gd fmla="*/ 466 w 467" name="T34"/>
                  <a:gd fmla="*/ 169 h 444" name="T35"/>
                  <a:gd fmla="*/ 463 w 467" name="T36"/>
                  <a:gd fmla="*/ 179 h 444" name="T37"/>
                  <a:gd fmla="*/ 356 w 467" name="T38"/>
                  <a:gd fmla="*/ 284 h 444" name="T39"/>
                  <a:gd fmla="*/ 381 w 467" name="T40"/>
                  <a:gd fmla="*/ 432 h 444" name="T41"/>
                  <a:gd fmla="*/ 377 w 467" name="T42"/>
                  <a:gd fmla="*/ 442 h 444" name="T43"/>
                  <a:gd fmla="*/ 371 w 467" name="T44"/>
                  <a:gd fmla="*/ 443 h 444" name="T45"/>
                  <a:gd fmla="*/ 33 w 467" name="T46"/>
                  <a:gd fmla="*/ 179 h 444" name="T47"/>
                  <a:gd fmla="*/ 129 w 467" name="T48"/>
                  <a:gd fmla="*/ 273 h 444" name="T49"/>
                  <a:gd fmla="*/ 132 w 467" name="T50"/>
                  <a:gd fmla="*/ 282 h 444" name="T51"/>
                  <a:gd fmla="*/ 109 w 467" name="T52"/>
                  <a:gd fmla="*/ 415 h 444" name="T53"/>
                  <a:gd fmla="*/ 229 w 467" name="T54"/>
                  <a:gd fmla="*/ 352 h 444" name="T55"/>
                  <a:gd fmla="*/ 238 w 467" name="T56"/>
                  <a:gd fmla="*/ 352 h 444" name="T57"/>
                  <a:gd fmla="*/ 358 w 467" name="T58"/>
                  <a:gd fmla="*/ 415 h 444" name="T59"/>
                  <a:gd fmla="*/ 335 w 467" name="T60"/>
                  <a:gd fmla="*/ 282 h 444" name="T61"/>
                  <a:gd fmla="*/ 338 w 467" name="T62"/>
                  <a:gd fmla="*/ 273 h 444" name="T63"/>
                  <a:gd fmla="*/ 435 w 467" name="T64"/>
                  <a:gd fmla="*/ 179 h 444" name="T65"/>
                  <a:gd fmla="*/ 301 w 467" name="T66"/>
                  <a:gd fmla="*/ 159 h 444" name="T67"/>
                  <a:gd fmla="*/ 294 w 467" name="T68"/>
                  <a:gd fmla="*/ 154 h 444" name="T69"/>
                  <a:gd fmla="*/ 234 w 467" name="T70"/>
                  <a:gd fmla="*/ 33 h 444" name="T71"/>
                  <a:gd fmla="*/ 174 w 467" name="T72"/>
                  <a:gd fmla="*/ 154 h 444" name="T73"/>
                  <a:gd fmla="*/ 166 w 467" name="T74"/>
                  <a:gd fmla="*/ 159 h 444" name="T75"/>
                  <a:gd fmla="*/ 33 w 467" name="T76"/>
                  <a:gd fmla="*/ 179 h 444" name="T77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</a:cxnLst>
                <a:rect b="b" l="0" r="r" t="0"/>
                <a:pathLst>
                  <a:path h="442" w="467">
                    <a:moveTo>
                      <a:pt x="371" y="443"/>
                    </a:moveTo>
                    <a:cubicBezTo>
                      <a:pt x="370" y="443"/>
                      <a:pt x="368" y="443"/>
                      <a:pt x="367" y="442"/>
                    </a:cubicBezTo>
                    <a:cubicBezTo>
                      <a:pt x="234" y="372"/>
                      <a:pt x="234" y="372"/>
                      <a:pt x="234" y="372"/>
                    </a:cubicBezTo>
                    <a:cubicBezTo>
                      <a:pt x="101" y="442"/>
                      <a:pt x="101" y="442"/>
                      <a:pt x="101" y="442"/>
                    </a:cubicBezTo>
                    <a:cubicBezTo>
                      <a:pt x="98" y="444"/>
                      <a:pt x="93" y="444"/>
                      <a:pt x="90" y="442"/>
                    </a:cubicBezTo>
                    <a:cubicBezTo>
                      <a:pt x="87" y="439"/>
                      <a:pt x="86" y="436"/>
                      <a:pt x="86" y="432"/>
                    </a:cubicBezTo>
                    <a:cubicBezTo>
                      <a:pt x="112" y="284"/>
                      <a:pt x="112" y="284"/>
                      <a:pt x="112" y="284"/>
                    </a:cubicBezTo>
                    <a:cubicBezTo>
                      <a:pt x="4" y="179"/>
                      <a:pt x="4" y="179"/>
                      <a:pt x="4" y="179"/>
                    </a:cubicBezTo>
                    <a:cubicBezTo>
                      <a:pt x="1" y="176"/>
                      <a:pt x="0" y="172"/>
                      <a:pt x="2" y="169"/>
                    </a:cubicBezTo>
                    <a:cubicBezTo>
                      <a:pt x="3" y="165"/>
                      <a:pt x="6" y="162"/>
                      <a:pt x="10" y="162"/>
                    </a:cubicBezTo>
                    <a:cubicBezTo>
                      <a:pt x="158" y="140"/>
                      <a:pt x="158" y="140"/>
                      <a:pt x="158" y="140"/>
                    </a:cubicBezTo>
                    <a:cubicBezTo>
                      <a:pt x="225" y="6"/>
                      <a:pt x="225" y="6"/>
                      <a:pt x="225" y="6"/>
                    </a:cubicBezTo>
                    <a:cubicBezTo>
                      <a:pt x="227" y="2"/>
                      <a:pt x="230" y="0"/>
                      <a:pt x="234" y="0"/>
                    </a:cubicBezTo>
                    <a:cubicBezTo>
                      <a:pt x="234" y="0"/>
                      <a:pt x="234" y="0"/>
                      <a:pt x="234" y="0"/>
                    </a:cubicBezTo>
                    <a:cubicBezTo>
                      <a:pt x="238" y="0"/>
                      <a:pt x="241" y="2"/>
                      <a:pt x="243" y="6"/>
                    </a:cubicBezTo>
                    <a:cubicBezTo>
                      <a:pt x="309" y="140"/>
                      <a:pt x="309" y="140"/>
                      <a:pt x="309" y="140"/>
                    </a:cubicBezTo>
                    <a:cubicBezTo>
                      <a:pt x="458" y="162"/>
                      <a:pt x="458" y="162"/>
                      <a:pt x="458" y="162"/>
                    </a:cubicBezTo>
                    <a:cubicBezTo>
                      <a:pt x="462" y="162"/>
                      <a:pt x="465" y="165"/>
                      <a:pt x="466" y="169"/>
                    </a:cubicBezTo>
                    <a:cubicBezTo>
                      <a:pt x="467" y="172"/>
                      <a:pt x="466" y="176"/>
                      <a:pt x="463" y="179"/>
                    </a:cubicBezTo>
                    <a:cubicBezTo>
                      <a:pt x="356" y="284"/>
                      <a:pt x="356" y="284"/>
                      <a:pt x="356" y="284"/>
                    </a:cubicBezTo>
                    <a:cubicBezTo>
                      <a:pt x="381" y="432"/>
                      <a:pt x="381" y="432"/>
                      <a:pt x="381" y="432"/>
                    </a:cubicBezTo>
                    <a:cubicBezTo>
                      <a:pt x="382" y="436"/>
                      <a:pt x="380" y="439"/>
                      <a:pt x="377" y="442"/>
                    </a:cubicBezTo>
                    <a:cubicBezTo>
                      <a:pt x="376" y="443"/>
                      <a:pt x="373" y="443"/>
                      <a:pt x="371" y="443"/>
                    </a:cubicBezTo>
                    <a:close/>
                    <a:moveTo>
                      <a:pt x="33" y="179"/>
                    </a:moveTo>
                    <a:cubicBezTo>
                      <a:pt x="129" y="273"/>
                      <a:pt x="129" y="273"/>
                      <a:pt x="129" y="273"/>
                    </a:cubicBezTo>
                    <a:cubicBezTo>
                      <a:pt x="132" y="275"/>
                      <a:pt x="133" y="279"/>
                      <a:pt x="132" y="282"/>
                    </a:cubicBezTo>
                    <a:cubicBezTo>
                      <a:pt x="109" y="415"/>
                      <a:pt x="109" y="415"/>
                      <a:pt x="109" y="415"/>
                    </a:cubicBezTo>
                    <a:cubicBezTo>
                      <a:pt x="229" y="352"/>
                      <a:pt x="229" y="352"/>
                      <a:pt x="229" y="352"/>
                    </a:cubicBezTo>
                    <a:cubicBezTo>
                      <a:pt x="232" y="351"/>
                      <a:pt x="236" y="351"/>
                      <a:pt x="238" y="352"/>
                    </a:cubicBezTo>
                    <a:cubicBezTo>
                      <a:pt x="358" y="415"/>
                      <a:pt x="358" y="415"/>
                      <a:pt x="358" y="415"/>
                    </a:cubicBezTo>
                    <a:cubicBezTo>
                      <a:pt x="335" y="282"/>
                      <a:pt x="335" y="282"/>
                      <a:pt x="335" y="282"/>
                    </a:cubicBezTo>
                    <a:cubicBezTo>
                      <a:pt x="335" y="279"/>
                      <a:pt x="336" y="275"/>
                      <a:pt x="338" y="273"/>
                    </a:cubicBezTo>
                    <a:cubicBezTo>
                      <a:pt x="435" y="179"/>
                      <a:pt x="435" y="179"/>
                      <a:pt x="435" y="179"/>
                    </a:cubicBezTo>
                    <a:cubicBezTo>
                      <a:pt x="301" y="159"/>
                      <a:pt x="301" y="159"/>
                      <a:pt x="301" y="159"/>
                    </a:cubicBezTo>
                    <a:cubicBezTo>
                      <a:pt x="298" y="159"/>
                      <a:pt x="295" y="157"/>
                      <a:pt x="294" y="154"/>
                    </a:cubicBezTo>
                    <a:cubicBezTo>
                      <a:pt x="234" y="33"/>
                      <a:pt x="234" y="33"/>
                      <a:pt x="234" y="33"/>
                    </a:cubicBezTo>
                    <a:cubicBezTo>
                      <a:pt x="174" y="154"/>
                      <a:pt x="174" y="154"/>
                      <a:pt x="174" y="154"/>
                    </a:cubicBezTo>
                    <a:cubicBezTo>
                      <a:pt x="173" y="157"/>
                      <a:pt x="170" y="159"/>
                      <a:pt x="166" y="159"/>
                    </a:cubicBezTo>
                    <a:lnTo>
                      <a:pt x="33" y="179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t" anchorCtr="0" bIns="45720" compatLnSpc="1" lIns="91440" numCol="1" rIns="91440" tIns="45720" vert="horz" wrap="square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217" name="Group 216"/>
            <p:cNvGrpSpPr/>
            <p:nvPr/>
          </p:nvGrpSpPr>
          <p:grpSpPr>
            <a:xfrm>
              <a:off x="8190441" y="5559547"/>
              <a:ext cx="891125" cy="847237"/>
              <a:chOff x="6910388" y="3889375"/>
              <a:chExt cx="1482725" cy="1409700"/>
            </a:xfrm>
            <a:effectLst>
              <a:outerShdw algn="tl" blurRad="50800" dir="2700000" dist="38100" rotWithShape="0">
                <a:prstClr val="black">
                  <a:alpha val="40000"/>
                </a:prstClr>
              </a:outerShdw>
            </a:effectLst>
          </p:grpSpPr>
          <p:sp>
            <p:nvSpPr>
              <p:cNvPr id="218" name="Freeform 185"/>
              <p:cNvSpPr/>
              <p:nvPr/>
            </p:nvSpPr>
            <p:spPr bwMode="auto">
              <a:xfrm>
                <a:off x="6945313" y="3921125"/>
                <a:ext cx="1412875" cy="1343025"/>
              </a:xfrm>
              <a:custGeom>
                <a:gdLst>
                  <a:gd fmla="*/ 446 w 890" name="T0"/>
                  <a:gd fmla="*/ 0 h 846" name="T1"/>
                  <a:gd fmla="*/ 584 w 890" name="T2"/>
                  <a:gd fmla="*/ 278 h 846" name="T3"/>
                  <a:gd fmla="*/ 890 w 890" name="T4"/>
                  <a:gd fmla="*/ 324 h 846" name="T5"/>
                  <a:gd fmla="*/ 668 w 890" name="T6"/>
                  <a:gd fmla="*/ 540 h 846" name="T7"/>
                  <a:gd fmla="*/ 720 w 890" name="T8"/>
                  <a:gd fmla="*/ 846 h 846" name="T9"/>
                  <a:gd fmla="*/ 446 w 890" name="T10"/>
                  <a:gd fmla="*/ 702 h 846" name="T11"/>
                  <a:gd fmla="*/ 170 w 890" name="T12"/>
                  <a:gd fmla="*/ 846 h 846" name="T13"/>
                  <a:gd fmla="*/ 222 w 890" name="T14"/>
                  <a:gd fmla="*/ 540 h 846" name="T15"/>
                  <a:gd fmla="*/ 0 w 890" name="T16"/>
                  <a:gd fmla="*/ 324 h 846" name="T17"/>
                  <a:gd fmla="*/ 308 w 890" name="T18"/>
                  <a:gd fmla="*/ 278 h 846" name="T19"/>
                  <a:gd fmla="*/ 446 w 890" name="T20"/>
                  <a:gd fmla="*/ 0 h 846" name="T21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b="b" l="0" r="r" t="0"/>
                <a:pathLst>
                  <a:path h="845" w="890">
                    <a:moveTo>
                      <a:pt x="446" y="0"/>
                    </a:moveTo>
                    <a:lnTo>
                      <a:pt x="584" y="278"/>
                    </a:lnTo>
                    <a:lnTo>
                      <a:pt x="890" y="324"/>
                    </a:lnTo>
                    <a:lnTo>
                      <a:pt x="668" y="540"/>
                    </a:lnTo>
                    <a:lnTo>
                      <a:pt x="720" y="846"/>
                    </a:lnTo>
                    <a:lnTo>
                      <a:pt x="446" y="702"/>
                    </a:lnTo>
                    <a:lnTo>
                      <a:pt x="170" y="846"/>
                    </a:lnTo>
                    <a:lnTo>
                      <a:pt x="222" y="540"/>
                    </a:lnTo>
                    <a:lnTo>
                      <a:pt x="0" y="324"/>
                    </a:lnTo>
                    <a:lnTo>
                      <a:pt x="308" y="278"/>
                    </a:lnTo>
                    <a:lnTo>
                      <a:pt x="446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anchor="t" anchorCtr="0" bIns="45720" compatLnSpc="1" lIns="91440" numCol="1" rIns="91440" tIns="45720" vert="horz" wrap="square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19" name="Freeform 186"/>
              <p:cNvSpPr>
                <a:spLocks noEditPoints="1"/>
              </p:cNvSpPr>
              <p:nvPr/>
            </p:nvSpPr>
            <p:spPr bwMode="auto">
              <a:xfrm>
                <a:off x="6910388" y="3889375"/>
                <a:ext cx="1482725" cy="1409700"/>
              </a:xfrm>
              <a:custGeom>
                <a:gdLst>
                  <a:gd fmla="*/ 371 w 467" name="T0"/>
                  <a:gd fmla="*/ 443 h 444" name="T1"/>
                  <a:gd fmla="*/ 367 w 467" name="T2"/>
                  <a:gd fmla="*/ 442 h 444" name="T3"/>
                  <a:gd fmla="*/ 234 w 467" name="T4"/>
                  <a:gd fmla="*/ 372 h 444" name="T5"/>
                  <a:gd fmla="*/ 101 w 467" name="T6"/>
                  <a:gd fmla="*/ 442 h 444" name="T7"/>
                  <a:gd fmla="*/ 90 w 467" name="T8"/>
                  <a:gd fmla="*/ 442 h 444" name="T9"/>
                  <a:gd fmla="*/ 86 w 467" name="T10"/>
                  <a:gd fmla="*/ 432 h 444" name="T11"/>
                  <a:gd fmla="*/ 112 w 467" name="T12"/>
                  <a:gd fmla="*/ 284 h 444" name="T13"/>
                  <a:gd fmla="*/ 4 w 467" name="T14"/>
                  <a:gd fmla="*/ 179 h 444" name="T15"/>
                  <a:gd fmla="*/ 2 w 467" name="T16"/>
                  <a:gd fmla="*/ 169 h 444" name="T17"/>
                  <a:gd fmla="*/ 10 w 467" name="T18"/>
                  <a:gd fmla="*/ 162 h 444" name="T19"/>
                  <a:gd fmla="*/ 158 w 467" name="T20"/>
                  <a:gd fmla="*/ 140 h 444" name="T21"/>
                  <a:gd fmla="*/ 225 w 467" name="T22"/>
                  <a:gd fmla="*/ 6 h 444" name="T23"/>
                  <a:gd fmla="*/ 234 w 467" name="T24"/>
                  <a:gd fmla="*/ 0 h 444" name="T25"/>
                  <a:gd fmla="*/ 234 w 467" name="T26"/>
                  <a:gd fmla="*/ 0 h 444" name="T27"/>
                  <a:gd fmla="*/ 243 w 467" name="T28"/>
                  <a:gd fmla="*/ 6 h 444" name="T29"/>
                  <a:gd fmla="*/ 309 w 467" name="T30"/>
                  <a:gd fmla="*/ 140 h 444" name="T31"/>
                  <a:gd fmla="*/ 458 w 467" name="T32"/>
                  <a:gd fmla="*/ 162 h 444" name="T33"/>
                  <a:gd fmla="*/ 466 w 467" name="T34"/>
                  <a:gd fmla="*/ 169 h 444" name="T35"/>
                  <a:gd fmla="*/ 463 w 467" name="T36"/>
                  <a:gd fmla="*/ 179 h 444" name="T37"/>
                  <a:gd fmla="*/ 356 w 467" name="T38"/>
                  <a:gd fmla="*/ 284 h 444" name="T39"/>
                  <a:gd fmla="*/ 381 w 467" name="T40"/>
                  <a:gd fmla="*/ 432 h 444" name="T41"/>
                  <a:gd fmla="*/ 377 w 467" name="T42"/>
                  <a:gd fmla="*/ 442 h 444" name="T43"/>
                  <a:gd fmla="*/ 371 w 467" name="T44"/>
                  <a:gd fmla="*/ 443 h 444" name="T45"/>
                  <a:gd fmla="*/ 33 w 467" name="T46"/>
                  <a:gd fmla="*/ 179 h 444" name="T47"/>
                  <a:gd fmla="*/ 129 w 467" name="T48"/>
                  <a:gd fmla="*/ 273 h 444" name="T49"/>
                  <a:gd fmla="*/ 132 w 467" name="T50"/>
                  <a:gd fmla="*/ 282 h 444" name="T51"/>
                  <a:gd fmla="*/ 109 w 467" name="T52"/>
                  <a:gd fmla="*/ 415 h 444" name="T53"/>
                  <a:gd fmla="*/ 229 w 467" name="T54"/>
                  <a:gd fmla="*/ 352 h 444" name="T55"/>
                  <a:gd fmla="*/ 238 w 467" name="T56"/>
                  <a:gd fmla="*/ 352 h 444" name="T57"/>
                  <a:gd fmla="*/ 358 w 467" name="T58"/>
                  <a:gd fmla="*/ 415 h 444" name="T59"/>
                  <a:gd fmla="*/ 335 w 467" name="T60"/>
                  <a:gd fmla="*/ 282 h 444" name="T61"/>
                  <a:gd fmla="*/ 338 w 467" name="T62"/>
                  <a:gd fmla="*/ 273 h 444" name="T63"/>
                  <a:gd fmla="*/ 435 w 467" name="T64"/>
                  <a:gd fmla="*/ 179 h 444" name="T65"/>
                  <a:gd fmla="*/ 301 w 467" name="T66"/>
                  <a:gd fmla="*/ 159 h 444" name="T67"/>
                  <a:gd fmla="*/ 294 w 467" name="T68"/>
                  <a:gd fmla="*/ 154 h 444" name="T69"/>
                  <a:gd fmla="*/ 234 w 467" name="T70"/>
                  <a:gd fmla="*/ 33 h 444" name="T71"/>
                  <a:gd fmla="*/ 174 w 467" name="T72"/>
                  <a:gd fmla="*/ 154 h 444" name="T73"/>
                  <a:gd fmla="*/ 166 w 467" name="T74"/>
                  <a:gd fmla="*/ 159 h 444" name="T75"/>
                  <a:gd fmla="*/ 33 w 467" name="T76"/>
                  <a:gd fmla="*/ 179 h 444" name="T77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</a:cxnLst>
                <a:rect b="b" l="0" r="r" t="0"/>
                <a:pathLst>
                  <a:path h="442" w="467">
                    <a:moveTo>
                      <a:pt x="371" y="443"/>
                    </a:moveTo>
                    <a:cubicBezTo>
                      <a:pt x="370" y="443"/>
                      <a:pt x="368" y="443"/>
                      <a:pt x="367" y="442"/>
                    </a:cubicBezTo>
                    <a:cubicBezTo>
                      <a:pt x="234" y="372"/>
                      <a:pt x="234" y="372"/>
                      <a:pt x="234" y="372"/>
                    </a:cubicBezTo>
                    <a:cubicBezTo>
                      <a:pt x="101" y="442"/>
                      <a:pt x="101" y="442"/>
                      <a:pt x="101" y="442"/>
                    </a:cubicBezTo>
                    <a:cubicBezTo>
                      <a:pt x="98" y="444"/>
                      <a:pt x="93" y="444"/>
                      <a:pt x="90" y="442"/>
                    </a:cubicBezTo>
                    <a:cubicBezTo>
                      <a:pt x="87" y="439"/>
                      <a:pt x="86" y="436"/>
                      <a:pt x="86" y="432"/>
                    </a:cubicBezTo>
                    <a:cubicBezTo>
                      <a:pt x="112" y="284"/>
                      <a:pt x="112" y="284"/>
                      <a:pt x="112" y="284"/>
                    </a:cubicBezTo>
                    <a:cubicBezTo>
                      <a:pt x="4" y="179"/>
                      <a:pt x="4" y="179"/>
                      <a:pt x="4" y="179"/>
                    </a:cubicBezTo>
                    <a:cubicBezTo>
                      <a:pt x="1" y="176"/>
                      <a:pt x="0" y="172"/>
                      <a:pt x="2" y="169"/>
                    </a:cubicBezTo>
                    <a:cubicBezTo>
                      <a:pt x="3" y="165"/>
                      <a:pt x="6" y="162"/>
                      <a:pt x="10" y="162"/>
                    </a:cubicBezTo>
                    <a:cubicBezTo>
                      <a:pt x="158" y="140"/>
                      <a:pt x="158" y="140"/>
                      <a:pt x="158" y="140"/>
                    </a:cubicBezTo>
                    <a:cubicBezTo>
                      <a:pt x="225" y="6"/>
                      <a:pt x="225" y="6"/>
                      <a:pt x="225" y="6"/>
                    </a:cubicBezTo>
                    <a:cubicBezTo>
                      <a:pt x="227" y="2"/>
                      <a:pt x="230" y="0"/>
                      <a:pt x="234" y="0"/>
                    </a:cubicBezTo>
                    <a:cubicBezTo>
                      <a:pt x="234" y="0"/>
                      <a:pt x="234" y="0"/>
                      <a:pt x="234" y="0"/>
                    </a:cubicBezTo>
                    <a:cubicBezTo>
                      <a:pt x="238" y="0"/>
                      <a:pt x="241" y="2"/>
                      <a:pt x="243" y="6"/>
                    </a:cubicBezTo>
                    <a:cubicBezTo>
                      <a:pt x="309" y="140"/>
                      <a:pt x="309" y="140"/>
                      <a:pt x="309" y="140"/>
                    </a:cubicBezTo>
                    <a:cubicBezTo>
                      <a:pt x="458" y="162"/>
                      <a:pt x="458" y="162"/>
                      <a:pt x="458" y="162"/>
                    </a:cubicBezTo>
                    <a:cubicBezTo>
                      <a:pt x="462" y="162"/>
                      <a:pt x="465" y="165"/>
                      <a:pt x="466" y="169"/>
                    </a:cubicBezTo>
                    <a:cubicBezTo>
                      <a:pt x="467" y="172"/>
                      <a:pt x="466" y="176"/>
                      <a:pt x="463" y="179"/>
                    </a:cubicBezTo>
                    <a:cubicBezTo>
                      <a:pt x="356" y="284"/>
                      <a:pt x="356" y="284"/>
                      <a:pt x="356" y="284"/>
                    </a:cubicBezTo>
                    <a:cubicBezTo>
                      <a:pt x="381" y="432"/>
                      <a:pt x="381" y="432"/>
                      <a:pt x="381" y="432"/>
                    </a:cubicBezTo>
                    <a:cubicBezTo>
                      <a:pt x="382" y="436"/>
                      <a:pt x="380" y="439"/>
                      <a:pt x="377" y="442"/>
                    </a:cubicBezTo>
                    <a:cubicBezTo>
                      <a:pt x="376" y="443"/>
                      <a:pt x="373" y="443"/>
                      <a:pt x="371" y="443"/>
                    </a:cubicBezTo>
                    <a:close/>
                    <a:moveTo>
                      <a:pt x="33" y="179"/>
                    </a:moveTo>
                    <a:cubicBezTo>
                      <a:pt x="129" y="273"/>
                      <a:pt x="129" y="273"/>
                      <a:pt x="129" y="273"/>
                    </a:cubicBezTo>
                    <a:cubicBezTo>
                      <a:pt x="132" y="275"/>
                      <a:pt x="133" y="279"/>
                      <a:pt x="132" y="282"/>
                    </a:cubicBezTo>
                    <a:cubicBezTo>
                      <a:pt x="109" y="415"/>
                      <a:pt x="109" y="415"/>
                      <a:pt x="109" y="415"/>
                    </a:cubicBezTo>
                    <a:cubicBezTo>
                      <a:pt x="229" y="352"/>
                      <a:pt x="229" y="352"/>
                      <a:pt x="229" y="352"/>
                    </a:cubicBezTo>
                    <a:cubicBezTo>
                      <a:pt x="232" y="351"/>
                      <a:pt x="236" y="351"/>
                      <a:pt x="238" y="352"/>
                    </a:cubicBezTo>
                    <a:cubicBezTo>
                      <a:pt x="358" y="415"/>
                      <a:pt x="358" y="415"/>
                      <a:pt x="358" y="415"/>
                    </a:cubicBezTo>
                    <a:cubicBezTo>
                      <a:pt x="335" y="282"/>
                      <a:pt x="335" y="282"/>
                      <a:pt x="335" y="282"/>
                    </a:cubicBezTo>
                    <a:cubicBezTo>
                      <a:pt x="335" y="279"/>
                      <a:pt x="336" y="275"/>
                      <a:pt x="338" y="273"/>
                    </a:cubicBezTo>
                    <a:cubicBezTo>
                      <a:pt x="435" y="179"/>
                      <a:pt x="435" y="179"/>
                      <a:pt x="435" y="179"/>
                    </a:cubicBezTo>
                    <a:cubicBezTo>
                      <a:pt x="301" y="159"/>
                      <a:pt x="301" y="159"/>
                      <a:pt x="301" y="159"/>
                    </a:cubicBezTo>
                    <a:cubicBezTo>
                      <a:pt x="298" y="159"/>
                      <a:pt x="295" y="157"/>
                      <a:pt x="294" y="154"/>
                    </a:cubicBezTo>
                    <a:cubicBezTo>
                      <a:pt x="234" y="33"/>
                      <a:pt x="234" y="33"/>
                      <a:pt x="234" y="33"/>
                    </a:cubicBezTo>
                    <a:cubicBezTo>
                      <a:pt x="174" y="154"/>
                      <a:pt x="174" y="154"/>
                      <a:pt x="174" y="154"/>
                    </a:cubicBezTo>
                    <a:cubicBezTo>
                      <a:pt x="173" y="157"/>
                      <a:pt x="170" y="159"/>
                      <a:pt x="166" y="159"/>
                    </a:cubicBezTo>
                    <a:lnTo>
                      <a:pt x="33" y="179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t" anchorCtr="0" bIns="45720" compatLnSpc="1" lIns="91440" numCol="1" rIns="91440" tIns="45720" vert="horz" wrap="square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</p:grpSp>
      <p:grpSp>
        <p:nvGrpSpPr>
          <p:cNvPr id="2201" name="well done sticker"/>
          <p:cNvGrpSpPr/>
          <p:nvPr/>
        </p:nvGrpSpPr>
        <p:grpSpPr>
          <a:xfrm>
            <a:off x="5532442" y="4051908"/>
            <a:ext cx="1336675" cy="1336675"/>
            <a:chOff x="5365751" y="3924300"/>
            <a:chExt cx="1336675" cy="1336675"/>
          </a:xfrm>
          <a:effectLst>
            <a:outerShdw algn="tl" blurRad="50800" dir="2700000" dist="38100" rotWithShape="0">
              <a:prstClr val="black">
                <a:alpha val="40000"/>
              </a:prstClr>
            </a:outerShdw>
          </a:effectLst>
        </p:grpSpPr>
        <p:sp>
          <p:nvSpPr>
            <p:cNvPr id="2163" name="Rectangle 169"/>
            <p:cNvSpPr>
              <a:spLocks noChangeArrowheads="1"/>
            </p:cNvSpPr>
            <p:nvPr/>
          </p:nvSpPr>
          <p:spPr bwMode="auto">
            <a:xfrm>
              <a:off x="5397501" y="3956050"/>
              <a:ext cx="1273175" cy="1273175"/>
            </a:xfrm>
            <a:prstGeom prst="rect">
              <a:avLst/>
            </a:prstGeom>
            <a:solidFill>
              <a:schemeClr val="accent4">
                <a:lumMod val="75000"/>
              </a:schemeClr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64" name="Rectangle 170"/>
            <p:cNvSpPr>
              <a:spLocks noChangeArrowheads="1"/>
            </p:cNvSpPr>
            <p:nvPr/>
          </p:nvSpPr>
          <p:spPr bwMode="auto">
            <a:xfrm>
              <a:off x="5511801" y="3956050"/>
              <a:ext cx="82550" cy="1273175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65" name="Rectangle 171"/>
            <p:cNvSpPr>
              <a:spLocks noChangeArrowheads="1"/>
            </p:cNvSpPr>
            <p:nvPr/>
          </p:nvSpPr>
          <p:spPr bwMode="auto">
            <a:xfrm>
              <a:off x="5702301" y="3956050"/>
              <a:ext cx="85725" cy="1273175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66" name="Rectangle 172"/>
            <p:cNvSpPr>
              <a:spLocks noChangeArrowheads="1"/>
            </p:cNvSpPr>
            <p:nvPr/>
          </p:nvSpPr>
          <p:spPr bwMode="auto">
            <a:xfrm>
              <a:off x="5895976" y="3956050"/>
              <a:ext cx="82550" cy="1273175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67" name="Rectangle 173"/>
            <p:cNvSpPr>
              <a:spLocks noChangeArrowheads="1"/>
            </p:cNvSpPr>
            <p:nvPr/>
          </p:nvSpPr>
          <p:spPr bwMode="auto">
            <a:xfrm>
              <a:off x="6086476" y="3956050"/>
              <a:ext cx="85725" cy="1273175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68" name="Rectangle 174"/>
            <p:cNvSpPr>
              <a:spLocks noChangeArrowheads="1"/>
            </p:cNvSpPr>
            <p:nvPr/>
          </p:nvSpPr>
          <p:spPr bwMode="auto">
            <a:xfrm>
              <a:off x="6280151" y="3956050"/>
              <a:ext cx="82550" cy="1273175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69" name="Rectangle 175"/>
            <p:cNvSpPr>
              <a:spLocks noChangeArrowheads="1"/>
            </p:cNvSpPr>
            <p:nvPr/>
          </p:nvSpPr>
          <p:spPr bwMode="auto">
            <a:xfrm>
              <a:off x="6473826" y="3956050"/>
              <a:ext cx="82550" cy="1273175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71" name="Freeform 177"/>
            <p:cNvSpPr/>
            <p:nvPr/>
          </p:nvSpPr>
          <p:spPr bwMode="auto">
            <a:xfrm>
              <a:off x="5575301" y="4181475"/>
              <a:ext cx="330200" cy="384175"/>
            </a:xfrm>
            <a:custGeom>
              <a:gdLst>
                <a:gd fmla="*/ 47 w 104" name="T0"/>
                <a:gd fmla="*/ 35 h 121" name="T1"/>
                <a:gd fmla="*/ 43 w 104" name="T2"/>
                <a:gd fmla="*/ 16 h 121" name="T3"/>
                <a:gd fmla="*/ 41 w 104" name="T4"/>
                <a:gd fmla="*/ 11 h 121" name="T5"/>
                <a:gd fmla="*/ 39 w 104" name="T6"/>
                <a:gd fmla="*/ 8 h 121" name="T7"/>
                <a:gd fmla="*/ 39 w 104" name="T8"/>
                <a:gd fmla="*/ 2 h 121" name="T9"/>
                <a:gd fmla="*/ 41 w 104" name="T10"/>
                <a:gd fmla="*/ 0 h 121" name="T11"/>
                <a:gd fmla="*/ 71 w 104" name="T12"/>
                <a:gd fmla="*/ 0 h 121" name="T13"/>
                <a:gd fmla="*/ 73 w 104" name="T14"/>
                <a:gd fmla="*/ 1 h 121" name="T15"/>
                <a:gd fmla="*/ 74 w 104" name="T16"/>
                <a:gd fmla="*/ 4 h 121" name="T17"/>
                <a:gd fmla="*/ 73 w 104" name="T18"/>
                <a:gd fmla="*/ 9 h 121" name="T19"/>
                <a:gd fmla="*/ 71 w 104" name="T20"/>
                <a:gd fmla="*/ 11 h 121" name="T21"/>
                <a:gd fmla="*/ 69 w 104" name="T22"/>
                <a:gd fmla="*/ 13 h 121" name="T23"/>
                <a:gd fmla="*/ 70 w 104" name="T24"/>
                <a:gd fmla="*/ 18 h 121" name="T25"/>
                <a:gd fmla="*/ 78 w 104" name="T26"/>
                <a:gd fmla="*/ 65 h 121" name="T27"/>
                <a:gd fmla="*/ 87 w 104" name="T28"/>
                <a:gd fmla="*/ 16 h 121" name="T29"/>
                <a:gd fmla="*/ 87 w 104" name="T30"/>
                <a:gd fmla="*/ 14 h 121" name="T31"/>
                <a:gd fmla="*/ 83 w 104" name="T32"/>
                <a:gd fmla="*/ 9 h 121" name="T33"/>
                <a:gd fmla="*/ 81 w 104" name="T34"/>
                <a:gd fmla="*/ 4 h 121" name="T35"/>
                <a:gd fmla="*/ 81 w 104" name="T36"/>
                <a:gd fmla="*/ 3 h 121" name="T37"/>
                <a:gd fmla="*/ 81 w 104" name="T38"/>
                <a:gd fmla="*/ 2 h 121" name="T39"/>
                <a:gd fmla="*/ 84 w 104" name="T40"/>
                <a:gd fmla="*/ 0 h 121" name="T41"/>
                <a:gd fmla="*/ 101 w 104" name="T42"/>
                <a:gd fmla="*/ 0 h 121" name="T43"/>
                <a:gd fmla="*/ 103 w 104" name="T44"/>
                <a:gd fmla="*/ 1 h 121" name="T45"/>
                <a:gd fmla="*/ 104 w 104" name="T46"/>
                <a:gd fmla="*/ 4 h 121" name="T47"/>
                <a:gd fmla="*/ 104 w 104" name="T48"/>
                <a:gd fmla="*/ 5 h 121" name="T49"/>
                <a:gd fmla="*/ 104 w 104" name="T50"/>
                <a:gd fmla="*/ 8 h 121" name="T51"/>
                <a:gd fmla="*/ 101 w 104" name="T52"/>
                <a:gd fmla="*/ 11 h 121" name="T53"/>
                <a:gd fmla="*/ 99 w 104" name="T54"/>
                <a:gd fmla="*/ 15 h 121" name="T55"/>
                <a:gd fmla="*/ 81 w 104" name="T56"/>
                <a:gd fmla="*/ 113 h 121" name="T57"/>
                <a:gd fmla="*/ 79 w 104" name="T58"/>
                <a:gd fmla="*/ 120 h 121" name="T59"/>
                <a:gd fmla="*/ 77 w 104" name="T60"/>
                <a:gd fmla="*/ 121 h 121" name="T61"/>
                <a:gd fmla="*/ 64 w 104" name="T62"/>
                <a:gd fmla="*/ 121 h 121" name="T63"/>
                <a:gd fmla="*/ 62 w 104" name="T64"/>
                <a:gd fmla="*/ 117 h 121" name="T65"/>
                <a:gd fmla="*/ 61 w 104" name="T66"/>
                <a:gd fmla="*/ 116 h 121" name="T67"/>
                <a:gd fmla="*/ 52 w 104" name="T68"/>
                <a:gd fmla="*/ 63 h 121" name="T69"/>
                <a:gd fmla="*/ 43 w 104" name="T70"/>
                <a:gd fmla="*/ 117 h 121" name="T71"/>
                <a:gd fmla="*/ 41 w 104" name="T72"/>
                <a:gd fmla="*/ 121 h 121" name="T73"/>
                <a:gd fmla="*/ 40 w 104" name="T74"/>
                <a:gd fmla="*/ 121 h 121" name="T75"/>
                <a:gd fmla="*/ 27 w 104" name="T76"/>
                <a:gd fmla="*/ 121 h 121" name="T77"/>
                <a:gd fmla="*/ 23 w 104" name="T78"/>
                <a:gd fmla="*/ 114 h 121" name="T79"/>
                <a:gd fmla="*/ 23 w 104" name="T80"/>
                <a:gd fmla="*/ 111 h 121" name="T81"/>
                <a:gd fmla="*/ 5 w 104" name="T82"/>
                <a:gd fmla="*/ 15 h 121" name="T83"/>
                <a:gd fmla="*/ 2 w 104" name="T84"/>
                <a:gd fmla="*/ 11 h 121" name="T85"/>
                <a:gd fmla="*/ 0 w 104" name="T86"/>
                <a:gd fmla="*/ 8 h 121" name="T87"/>
                <a:gd fmla="*/ 0 w 104" name="T88"/>
                <a:gd fmla="*/ 2 h 121" name="T89"/>
                <a:gd fmla="*/ 2 w 104" name="T90"/>
                <a:gd fmla="*/ 0 h 121" name="T91"/>
                <a:gd fmla="*/ 32 w 104" name="T92"/>
                <a:gd fmla="*/ 0 h 121" name="T93"/>
                <a:gd fmla="*/ 34 w 104" name="T94"/>
                <a:gd fmla="*/ 1 h 121" name="T95"/>
                <a:gd fmla="*/ 34 w 104" name="T96"/>
                <a:gd fmla="*/ 5 h 121" name="T97"/>
                <a:gd fmla="*/ 34 w 104" name="T98"/>
                <a:gd fmla="*/ 9 h 121" name="T99"/>
                <a:gd fmla="*/ 33 w 104" name="T100"/>
                <a:gd fmla="*/ 10 h 121" name="T101"/>
                <a:gd fmla="*/ 31 w 104" name="T102"/>
                <a:gd fmla="*/ 13 h 121" name="T103"/>
                <a:gd fmla="*/ 32 w 104" name="T104"/>
                <a:gd fmla="*/ 18 h 121" name="T105"/>
                <a:gd fmla="*/ 41 w 104" name="T106"/>
                <a:gd fmla="*/ 68 h 121" name="T107"/>
                <a:gd fmla="*/ 47 w 104" name="T108"/>
                <a:gd fmla="*/ 35 h 121" name="T10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b="b" l="0" r="r" t="0"/>
              <a:pathLst>
                <a:path h="120" w="104">
                  <a:moveTo>
                    <a:pt x="47" y="35"/>
                  </a:moveTo>
                  <a:cubicBezTo>
                    <a:pt x="43" y="16"/>
                    <a:pt x="43" y="16"/>
                    <a:pt x="43" y="16"/>
                  </a:cubicBezTo>
                  <a:cubicBezTo>
                    <a:pt x="43" y="14"/>
                    <a:pt x="42" y="12"/>
                    <a:pt x="41" y="11"/>
                  </a:cubicBezTo>
                  <a:cubicBezTo>
                    <a:pt x="39" y="10"/>
                    <a:pt x="39" y="9"/>
                    <a:pt x="39" y="8"/>
                  </a:cubicBezTo>
                  <a:cubicBezTo>
                    <a:pt x="39" y="2"/>
                    <a:pt x="39" y="2"/>
                    <a:pt x="39" y="2"/>
                  </a:cubicBezTo>
                  <a:cubicBezTo>
                    <a:pt x="39" y="1"/>
                    <a:pt x="40" y="0"/>
                    <a:pt x="41" y="0"/>
                  </a:cubicBezTo>
                  <a:cubicBezTo>
                    <a:pt x="71" y="0"/>
                    <a:pt x="71" y="0"/>
                    <a:pt x="71" y="0"/>
                  </a:cubicBezTo>
                  <a:cubicBezTo>
                    <a:pt x="72" y="0"/>
                    <a:pt x="73" y="0"/>
                    <a:pt x="73" y="1"/>
                  </a:cubicBezTo>
                  <a:cubicBezTo>
                    <a:pt x="74" y="1"/>
                    <a:pt x="74" y="3"/>
                    <a:pt x="74" y="4"/>
                  </a:cubicBezTo>
                  <a:cubicBezTo>
                    <a:pt x="74" y="7"/>
                    <a:pt x="74" y="8"/>
                    <a:pt x="73" y="9"/>
                  </a:cubicBezTo>
                  <a:cubicBezTo>
                    <a:pt x="73" y="9"/>
                    <a:pt x="72" y="10"/>
                    <a:pt x="71" y="11"/>
                  </a:cubicBezTo>
                  <a:cubicBezTo>
                    <a:pt x="70" y="11"/>
                    <a:pt x="69" y="12"/>
                    <a:pt x="69" y="13"/>
                  </a:cubicBezTo>
                  <a:cubicBezTo>
                    <a:pt x="69" y="14"/>
                    <a:pt x="69" y="16"/>
                    <a:pt x="70" y="18"/>
                  </a:cubicBezTo>
                  <a:cubicBezTo>
                    <a:pt x="78" y="65"/>
                    <a:pt x="78" y="65"/>
                    <a:pt x="78" y="65"/>
                  </a:cubicBezTo>
                  <a:cubicBezTo>
                    <a:pt x="87" y="16"/>
                    <a:pt x="87" y="16"/>
                    <a:pt x="87" y="16"/>
                  </a:cubicBezTo>
                  <a:cubicBezTo>
                    <a:pt x="87" y="16"/>
                    <a:pt x="87" y="15"/>
                    <a:pt x="87" y="14"/>
                  </a:cubicBezTo>
                  <a:cubicBezTo>
                    <a:pt x="87" y="12"/>
                    <a:pt x="86" y="10"/>
                    <a:pt x="83" y="9"/>
                  </a:cubicBezTo>
                  <a:cubicBezTo>
                    <a:pt x="82" y="9"/>
                    <a:pt x="82" y="7"/>
                    <a:pt x="81" y="4"/>
                  </a:cubicBezTo>
                  <a:cubicBezTo>
                    <a:pt x="81" y="3"/>
                    <a:pt x="81" y="3"/>
                    <a:pt x="81" y="3"/>
                  </a:cubicBezTo>
                  <a:cubicBezTo>
                    <a:pt x="81" y="2"/>
                    <a:pt x="81" y="2"/>
                    <a:pt x="81" y="2"/>
                  </a:cubicBezTo>
                  <a:cubicBezTo>
                    <a:pt x="81" y="1"/>
                    <a:pt x="82" y="0"/>
                    <a:pt x="84" y="0"/>
                  </a:cubicBezTo>
                  <a:cubicBezTo>
                    <a:pt x="101" y="0"/>
                    <a:pt x="101" y="0"/>
                    <a:pt x="101" y="0"/>
                  </a:cubicBezTo>
                  <a:cubicBezTo>
                    <a:pt x="102" y="0"/>
                    <a:pt x="103" y="0"/>
                    <a:pt x="103" y="1"/>
                  </a:cubicBezTo>
                  <a:cubicBezTo>
                    <a:pt x="104" y="1"/>
                    <a:pt x="104" y="2"/>
                    <a:pt x="104" y="4"/>
                  </a:cubicBezTo>
                  <a:cubicBezTo>
                    <a:pt x="104" y="4"/>
                    <a:pt x="104" y="4"/>
                    <a:pt x="104" y="5"/>
                  </a:cubicBezTo>
                  <a:cubicBezTo>
                    <a:pt x="104" y="8"/>
                    <a:pt x="104" y="8"/>
                    <a:pt x="104" y="8"/>
                  </a:cubicBezTo>
                  <a:cubicBezTo>
                    <a:pt x="103" y="9"/>
                    <a:pt x="103" y="10"/>
                    <a:pt x="101" y="11"/>
                  </a:cubicBezTo>
                  <a:cubicBezTo>
                    <a:pt x="100" y="12"/>
                    <a:pt x="99" y="13"/>
                    <a:pt x="99" y="15"/>
                  </a:cubicBezTo>
                  <a:cubicBezTo>
                    <a:pt x="81" y="113"/>
                    <a:pt x="81" y="113"/>
                    <a:pt x="81" y="113"/>
                  </a:cubicBezTo>
                  <a:cubicBezTo>
                    <a:pt x="80" y="117"/>
                    <a:pt x="79" y="119"/>
                    <a:pt x="79" y="120"/>
                  </a:cubicBezTo>
                  <a:cubicBezTo>
                    <a:pt x="79" y="121"/>
                    <a:pt x="78" y="121"/>
                    <a:pt x="77" y="121"/>
                  </a:cubicBezTo>
                  <a:cubicBezTo>
                    <a:pt x="64" y="121"/>
                    <a:pt x="64" y="121"/>
                    <a:pt x="64" y="121"/>
                  </a:cubicBezTo>
                  <a:cubicBezTo>
                    <a:pt x="63" y="121"/>
                    <a:pt x="62" y="120"/>
                    <a:pt x="62" y="117"/>
                  </a:cubicBezTo>
                  <a:cubicBezTo>
                    <a:pt x="61" y="117"/>
                    <a:pt x="61" y="116"/>
                    <a:pt x="61" y="116"/>
                  </a:cubicBezTo>
                  <a:cubicBezTo>
                    <a:pt x="52" y="63"/>
                    <a:pt x="52" y="63"/>
                    <a:pt x="52" y="63"/>
                  </a:cubicBezTo>
                  <a:cubicBezTo>
                    <a:pt x="43" y="117"/>
                    <a:pt x="43" y="117"/>
                    <a:pt x="43" y="117"/>
                  </a:cubicBezTo>
                  <a:cubicBezTo>
                    <a:pt x="42" y="119"/>
                    <a:pt x="42" y="120"/>
                    <a:pt x="41" y="121"/>
                  </a:cubicBezTo>
                  <a:cubicBezTo>
                    <a:pt x="41" y="121"/>
                    <a:pt x="40" y="121"/>
                    <a:pt x="40" y="121"/>
                  </a:cubicBezTo>
                  <a:cubicBezTo>
                    <a:pt x="27" y="121"/>
                    <a:pt x="27" y="121"/>
                    <a:pt x="27" y="121"/>
                  </a:cubicBezTo>
                  <a:cubicBezTo>
                    <a:pt x="25" y="121"/>
                    <a:pt x="24" y="119"/>
                    <a:pt x="23" y="114"/>
                  </a:cubicBezTo>
                  <a:cubicBezTo>
                    <a:pt x="23" y="113"/>
                    <a:pt x="23" y="112"/>
                    <a:pt x="23" y="111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5" y="13"/>
                    <a:pt x="4" y="12"/>
                    <a:pt x="2" y="11"/>
                  </a:cubicBezTo>
                  <a:cubicBezTo>
                    <a:pt x="1" y="10"/>
                    <a:pt x="0" y="9"/>
                    <a:pt x="0" y="8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1"/>
                    <a:pt x="1" y="0"/>
                    <a:pt x="2" y="0"/>
                  </a:cubicBezTo>
                  <a:cubicBezTo>
                    <a:pt x="32" y="0"/>
                    <a:pt x="32" y="0"/>
                    <a:pt x="32" y="0"/>
                  </a:cubicBezTo>
                  <a:cubicBezTo>
                    <a:pt x="33" y="0"/>
                    <a:pt x="33" y="0"/>
                    <a:pt x="34" y="1"/>
                  </a:cubicBezTo>
                  <a:cubicBezTo>
                    <a:pt x="34" y="1"/>
                    <a:pt x="34" y="3"/>
                    <a:pt x="34" y="5"/>
                  </a:cubicBezTo>
                  <a:cubicBezTo>
                    <a:pt x="34" y="7"/>
                    <a:pt x="34" y="8"/>
                    <a:pt x="34" y="9"/>
                  </a:cubicBezTo>
                  <a:cubicBezTo>
                    <a:pt x="34" y="9"/>
                    <a:pt x="33" y="10"/>
                    <a:pt x="33" y="10"/>
                  </a:cubicBezTo>
                  <a:cubicBezTo>
                    <a:pt x="32" y="11"/>
                    <a:pt x="31" y="12"/>
                    <a:pt x="31" y="13"/>
                  </a:cubicBezTo>
                  <a:cubicBezTo>
                    <a:pt x="31" y="14"/>
                    <a:pt x="31" y="16"/>
                    <a:pt x="32" y="18"/>
                  </a:cubicBezTo>
                  <a:cubicBezTo>
                    <a:pt x="41" y="68"/>
                    <a:pt x="41" y="68"/>
                    <a:pt x="41" y="68"/>
                  </a:cubicBezTo>
                  <a:lnTo>
                    <a:pt x="47" y="3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ffectLst>
              <a:outerShdw algn="tl" blurRad="50800" dir="2700000" dist="38100" rotWithShape="0">
                <a:prstClr val="black">
                  <a:alpha val="40000"/>
                </a:prstClr>
              </a:outerShdw>
            </a:effec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72" name="Freeform 178"/>
            <p:cNvSpPr/>
            <p:nvPr/>
          </p:nvSpPr>
          <p:spPr bwMode="auto">
            <a:xfrm>
              <a:off x="5915026" y="4181475"/>
              <a:ext cx="190500" cy="381000"/>
            </a:xfrm>
            <a:custGeom>
              <a:gdLst>
                <a:gd fmla="*/ 34 w 60" name="T0"/>
                <a:gd fmla="*/ 9 h 120" name="T1"/>
                <a:gd fmla="*/ 34 w 60" name="T2"/>
                <a:gd fmla="*/ 52 h 120" name="T3"/>
                <a:gd fmla="*/ 40 w 60" name="T4"/>
                <a:gd fmla="*/ 52 h 120" name="T5"/>
                <a:gd fmla="*/ 43 w 60" name="T6"/>
                <a:gd fmla="*/ 51 h 120" name="T7"/>
                <a:gd fmla="*/ 44 w 60" name="T8"/>
                <a:gd fmla="*/ 47 h 120" name="T9"/>
                <a:gd fmla="*/ 45 w 60" name="T10"/>
                <a:gd fmla="*/ 41 h 120" name="T11"/>
                <a:gd fmla="*/ 47 w 60" name="T12"/>
                <a:gd fmla="*/ 40 h 120" name="T13"/>
                <a:gd fmla="*/ 54 w 60" name="T14"/>
                <a:gd fmla="*/ 40 h 120" name="T15"/>
                <a:gd fmla="*/ 55 w 60" name="T16"/>
                <a:gd fmla="*/ 44 h 120" name="T17"/>
                <a:gd fmla="*/ 55 w 60" name="T18"/>
                <a:gd fmla="*/ 69 h 120" name="T19"/>
                <a:gd fmla="*/ 54 w 60" name="T20"/>
                <a:gd fmla="*/ 72 h 120" name="T21"/>
                <a:gd fmla="*/ 49 w 60" name="T22"/>
                <a:gd fmla="*/ 72 h 120" name="T23"/>
                <a:gd fmla="*/ 46 w 60" name="T24"/>
                <a:gd fmla="*/ 71 h 120" name="T25"/>
                <a:gd fmla="*/ 44 w 60" name="T26"/>
                <a:gd fmla="*/ 66 h 120" name="T27"/>
                <a:gd fmla="*/ 43 w 60" name="T28"/>
                <a:gd fmla="*/ 61 h 120" name="T29"/>
                <a:gd fmla="*/ 40 w 60" name="T30"/>
                <a:gd fmla="*/ 60 h 120" name="T31"/>
                <a:gd fmla="*/ 34 w 60" name="T32"/>
                <a:gd fmla="*/ 60 h 120" name="T33"/>
                <a:gd fmla="*/ 34 w 60" name="T34"/>
                <a:gd fmla="*/ 112 h 120" name="T35"/>
                <a:gd fmla="*/ 38 w 60" name="T36"/>
                <a:gd fmla="*/ 112 h 120" name="T37"/>
                <a:gd fmla="*/ 43 w 60" name="T38"/>
                <a:gd fmla="*/ 109 h 120" name="T39"/>
                <a:gd fmla="*/ 48 w 60" name="T40"/>
                <a:gd fmla="*/ 98 h 120" name="T41"/>
                <a:gd fmla="*/ 50 w 60" name="T42"/>
                <a:gd fmla="*/ 92 h 120" name="T43"/>
                <a:gd fmla="*/ 55 w 60" name="T44"/>
                <a:gd fmla="*/ 91 h 120" name="T45"/>
                <a:gd fmla="*/ 60 w 60" name="T46"/>
                <a:gd fmla="*/ 94 h 120" name="T47"/>
                <a:gd fmla="*/ 59 w 60" name="T48"/>
                <a:gd fmla="*/ 97 h 120" name="T49"/>
                <a:gd fmla="*/ 57 w 60" name="T50"/>
                <a:gd fmla="*/ 114 h 120" name="T51"/>
                <a:gd fmla="*/ 55 w 60" name="T52"/>
                <a:gd fmla="*/ 119 h 120" name="T53"/>
                <a:gd fmla="*/ 52 w 60" name="T54"/>
                <a:gd fmla="*/ 120 h 120" name="T55"/>
                <a:gd fmla="*/ 3 w 60" name="T56"/>
                <a:gd fmla="*/ 120 h 120" name="T57"/>
                <a:gd fmla="*/ 1 w 60" name="T58"/>
                <a:gd fmla="*/ 119 h 120" name="T59"/>
                <a:gd fmla="*/ 0 w 60" name="T60"/>
                <a:gd fmla="*/ 114 h 120" name="T61"/>
                <a:gd fmla="*/ 3 w 60" name="T62"/>
                <a:gd fmla="*/ 110 h 120" name="T63"/>
                <a:gd fmla="*/ 7 w 60" name="T64"/>
                <a:gd fmla="*/ 106 h 120" name="T65"/>
                <a:gd fmla="*/ 7 w 60" name="T66"/>
                <a:gd fmla="*/ 13 h 120" name="T67"/>
                <a:gd fmla="*/ 3 w 60" name="T68"/>
                <a:gd fmla="*/ 10 h 120" name="T69"/>
                <a:gd fmla="*/ 1 w 60" name="T70"/>
                <a:gd fmla="*/ 8 h 120" name="T71"/>
                <a:gd fmla="*/ 0 w 60" name="T72"/>
                <a:gd fmla="*/ 4 h 120" name="T73"/>
                <a:gd fmla="*/ 1 w 60" name="T74"/>
                <a:gd fmla="*/ 1 h 120" name="T75"/>
                <a:gd fmla="*/ 3 w 60" name="T76"/>
                <a:gd fmla="*/ 0 h 120" name="T77"/>
                <a:gd fmla="*/ 51 w 60" name="T78"/>
                <a:gd fmla="*/ 0 h 120" name="T79"/>
                <a:gd fmla="*/ 53 w 60" name="T80"/>
                <a:gd fmla="*/ 1 h 120" name="T81"/>
                <a:gd fmla="*/ 55 w 60" name="T82"/>
                <a:gd fmla="*/ 4 h 120" name="T83"/>
                <a:gd fmla="*/ 58 w 60" name="T84"/>
                <a:gd fmla="*/ 23 h 120" name="T85"/>
                <a:gd fmla="*/ 59 w 60" name="T86"/>
                <a:gd fmla="*/ 25 h 120" name="T87"/>
                <a:gd fmla="*/ 55 w 60" name="T88"/>
                <a:gd fmla="*/ 27 h 120" name="T89"/>
                <a:gd fmla="*/ 50 w 60" name="T90"/>
                <a:gd fmla="*/ 26 h 120" name="T91"/>
                <a:gd fmla="*/ 47 w 60" name="T92"/>
                <a:gd fmla="*/ 21 h 120" name="T93"/>
                <a:gd fmla="*/ 43 w 60" name="T94"/>
                <a:gd fmla="*/ 12 h 120" name="T95"/>
                <a:gd fmla="*/ 39 w 60" name="T96"/>
                <a:gd fmla="*/ 9 h 120" name="T97"/>
                <a:gd fmla="*/ 34 w 60" name="T98"/>
                <a:gd fmla="*/ 9 h 120" name="T9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b="b" l="0" r="r" t="0"/>
              <a:pathLst>
                <a:path h="120" w="60">
                  <a:moveTo>
                    <a:pt x="34" y="9"/>
                  </a:moveTo>
                  <a:cubicBezTo>
                    <a:pt x="34" y="52"/>
                    <a:pt x="34" y="52"/>
                    <a:pt x="34" y="52"/>
                  </a:cubicBezTo>
                  <a:cubicBezTo>
                    <a:pt x="40" y="52"/>
                    <a:pt x="40" y="52"/>
                    <a:pt x="40" y="52"/>
                  </a:cubicBezTo>
                  <a:cubicBezTo>
                    <a:pt x="41" y="52"/>
                    <a:pt x="42" y="51"/>
                    <a:pt x="43" y="51"/>
                  </a:cubicBezTo>
                  <a:cubicBezTo>
                    <a:pt x="43" y="50"/>
                    <a:pt x="44" y="49"/>
                    <a:pt x="44" y="47"/>
                  </a:cubicBezTo>
                  <a:cubicBezTo>
                    <a:pt x="45" y="43"/>
                    <a:pt x="45" y="41"/>
                    <a:pt x="45" y="41"/>
                  </a:cubicBezTo>
                  <a:cubicBezTo>
                    <a:pt x="46" y="40"/>
                    <a:pt x="46" y="40"/>
                    <a:pt x="47" y="40"/>
                  </a:cubicBezTo>
                  <a:cubicBezTo>
                    <a:pt x="51" y="40"/>
                    <a:pt x="53" y="40"/>
                    <a:pt x="54" y="40"/>
                  </a:cubicBezTo>
                  <a:cubicBezTo>
                    <a:pt x="54" y="40"/>
                    <a:pt x="55" y="42"/>
                    <a:pt x="55" y="44"/>
                  </a:cubicBezTo>
                  <a:cubicBezTo>
                    <a:pt x="55" y="69"/>
                    <a:pt x="55" y="69"/>
                    <a:pt x="55" y="69"/>
                  </a:cubicBezTo>
                  <a:cubicBezTo>
                    <a:pt x="55" y="70"/>
                    <a:pt x="54" y="71"/>
                    <a:pt x="54" y="72"/>
                  </a:cubicBezTo>
                  <a:cubicBezTo>
                    <a:pt x="53" y="72"/>
                    <a:pt x="52" y="72"/>
                    <a:pt x="49" y="72"/>
                  </a:cubicBezTo>
                  <a:cubicBezTo>
                    <a:pt x="48" y="72"/>
                    <a:pt x="46" y="72"/>
                    <a:pt x="46" y="71"/>
                  </a:cubicBezTo>
                  <a:cubicBezTo>
                    <a:pt x="45" y="71"/>
                    <a:pt x="45" y="69"/>
                    <a:pt x="44" y="66"/>
                  </a:cubicBezTo>
                  <a:cubicBezTo>
                    <a:pt x="44" y="63"/>
                    <a:pt x="43" y="62"/>
                    <a:pt x="43" y="61"/>
                  </a:cubicBezTo>
                  <a:cubicBezTo>
                    <a:pt x="42" y="61"/>
                    <a:pt x="41" y="60"/>
                    <a:pt x="40" y="60"/>
                  </a:cubicBezTo>
                  <a:cubicBezTo>
                    <a:pt x="34" y="60"/>
                    <a:pt x="34" y="60"/>
                    <a:pt x="34" y="60"/>
                  </a:cubicBezTo>
                  <a:cubicBezTo>
                    <a:pt x="34" y="112"/>
                    <a:pt x="34" y="112"/>
                    <a:pt x="34" y="112"/>
                  </a:cubicBezTo>
                  <a:cubicBezTo>
                    <a:pt x="38" y="112"/>
                    <a:pt x="38" y="112"/>
                    <a:pt x="38" y="112"/>
                  </a:cubicBezTo>
                  <a:cubicBezTo>
                    <a:pt x="41" y="112"/>
                    <a:pt x="42" y="111"/>
                    <a:pt x="43" y="109"/>
                  </a:cubicBezTo>
                  <a:cubicBezTo>
                    <a:pt x="44" y="108"/>
                    <a:pt x="46" y="104"/>
                    <a:pt x="48" y="98"/>
                  </a:cubicBezTo>
                  <a:cubicBezTo>
                    <a:pt x="49" y="95"/>
                    <a:pt x="50" y="93"/>
                    <a:pt x="50" y="92"/>
                  </a:cubicBezTo>
                  <a:cubicBezTo>
                    <a:pt x="51" y="92"/>
                    <a:pt x="53" y="91"/>
                    <a:pt x="55" y="91"/>
                  </a:cubicBezTo>
                  <a:cubicBezTo>
                    <a:pt x="58" y="91"/>
                    <a:pt x="60" y="92"/>
                    <a:pt x="60" y="94"/>
                  </a:cubicBezTo>
                  <a:cubicBezTo>
                    <a:pt x="60" y="95"/>
                    <a:pt x="60" y="96"/>
                    <a:pt x="59" y="97"/>
                  </a:cubicBezTo>
                  <a:cubicBezTo>
                    <a:pt x="57" y="114"/>
                    <a:pt x="57" y="114"/>
                    <a:pt x="57" y="114"/>
                  </a:cubicBezTo>
                  <a:cubicBezTo>
                    <a:pt x="56" y="117"/>
                    <a:pt x="56" y="118"/>
                    <a:pt x="55" y="119"/>
                  </a:cubicBezTo>
                  <a:cubicBezTo>
                    <a:pt x="55" y="120"/>
                    <a:pt x="54" y="120"/>
                    <a:pt x="52" y="120"/>
                  </a:cubicBezTo>
                  <a:cubicBezTo>
                    <a:pt x="3" y="120"/>
                    <a:pt x="3" y="120"/>
                    <a:pt x="3" y="120"/>
                  </a:cubicBezTo>
                  <a:cubicBezTo>
                    <a:pt x="2" y="120"/>
                    <a:pt x="1" y="120"/>
                    <a:pt x="1" y="119"/>
                  </a:cubicBezTo>
                  <a:cubicBezTo>
                    <a:pt x="0" y="119"/>
                    <a:pt x="0" y="117"/>
                    <a:pt x="0" y="114"/>
                  </a:cubicBezTo>
                  <a:cubicBezTo>
                    <a:pt x="0" y="112"/>
                    <a:pt x="1" y="111"/>
                    <a:pt x="3" y="110"/>
                  </a:cubicBezTo>
                  <a:cubicBezTo>
                    <a:pt x="5" y="109"/>
                    <a:pt x="7" y="108"/>
                    <a:pt x="7" y="106"/>
                  </a:cubicBezTo>
                  <a:cubicBezTo>
                    <a:pt x="7" y="13"/>
                    <a:pt x="7" y="13"/>
                    <a:pt x="7" y="13"/>
                  </a:cubicBezTo>
                  <a:cubicBezTo>
                    <a:pt x="7" y="12"/>
                    <a:pt x="6" y="11"/>
                    <a:pt x="3" y="10"/>
                  </a:cubicBezTo>
                  <a:cubicBezTo>
                    <a:pt x="2" y="10"/>
                    <a:pt x="1" y="9"/>
                    <a:pt x="1" y="8"/>
                  </a:cubicBezTo>
                  <a:cubicBezTo>
                    <a:pt x="1" y="8"/>
                    <a:pt x="0" y="6"/>
                    <a:pt x="0" y="4"/>
                  </a:cubicBezTo>
                  <a:cubicBezTo>
                    <a:pt x="0" y="2"/>
                    <a:pt x="1" y="1"/>
                    <a:pt x="1" y="1"/>
                  </a:cubicBezTo>
                  <a:cubicBezTo>
                    <a:pt x="1" y="0"/>
                    <a:pt x="2" y="0"/>
                    <a:pt x="3" y="0"/>
                  </a:cubicBezTo>
                  <a:cubicBezTo>
                    <a:pt x="51" y="0"/>
                    <a:pt x="51" y="0"/>
                    <a:pt x="51" y="0"/>
                  </a:cubicBezTo>
                  <a:cubicBezTo>
                    <a:pt x="52" y="0"/>
                    <a:pt x="53" y="0"/>
                    <a:pt x="53" y="1"/>
                  </a:cubicBezTo>
                  <a:cubicBezTo>
                    <a:pt x="54" y="1"/>
                    <a:pt x="54" y="2"/>
                    <a:pt x="55" y="4"/>
                  </a:cubicBezTo>
                  <a:cubicBezTo>
                    <a:pt x="58" y="23"/>
                    <a:pt x="58" y="23"/>
                    <a:pt x="58" y="23"/>
                  </a:cubicBezTo>
                  <a:cubicBezTo>
                    <a:pt x="59" y="24"/>
                    <a:pt x="59" y="24"/>
                    <a:pt x="59" y="25"/>
                  </a:cubicBezTo>
                  <a:cubicBezTo>
                    <a:pt x="59" y="26"/>
                    <a:pt x="58" y="27"/>
                    <a:pt x="55" y="27"/>
                  </a:cubicBezTo>
                  <a:cubicBezTo>
                    <a:pt x="52" y="27"/>
                    <a:pt x="51" y="26"/>
                    <a:pt x="50" y="26"/>
                  </a:cubicBezTo>
                  <a:cubicBezTo>
                    <a:pt x="49" y="25"/>
                    <a:pt x="48" y="24"/>
                    <a:pt x="47" y="21"/>
                  </a:cubicBezTo>
                  <a:cubicBezTo>
                    <a:pt x="46" y="17"/>
                    <a:pt x="44" y="14"/>
                    <a:pt x="43" y="12"/>
                  </a:cubicBezTo>
                  <a:cubicBezTo>
                    <a:pt x="42" y="10"/>
                    <a:pt x="41" y="9"/>
                    <a:pt x="39" y="9"/>
                  </a:cubicBezTo>
                  <a:lnTo>
                    <a:pt x="34" y="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ffectLst>
              <a:outerShdw algn="tl" blurRad="50800" dir="2700000" dist="38100" rotWithShape="0">
                <a:prstClr val="black">
                  <a:alpha val="40000"/>
                </a:prstClr>
              </a:outerShdw>
            </a:effec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73" name="Freeform 179"/>
            <p:cNvSpPr/>
            <p:nvPr/>
          </p:nvSpPr>
          <p:spPr bwMode="auto">
            <a:xfrm>
              <a:off x="6115051" y="4181475"/>
              <a:ext cx="187325" cy="381000"/>
            </a:xfrm>
            <a:custGeom>
              <a:gdLst>
                <a:gd fmla="*/ 34 w 59" name="T0"/>
                <a:gd fmla="*/ 112 h 120" name="T1"/>
                <a:gd fmla="*/ 39 w 59" name="T2"/>
                <a:gd fmla="*/ 112 h 120" name="T3"/>
                <a:gd fmla="*/ 44 w 59" name="T4"/>
                <a:gd fmla="*/ 109 h 120" name="T5"/>
                <a:gd fmla="*/ 48 w 59" name="T6"/>
                <a:gd fmla="*/ 97 h 120" name="T7"/>
                <a:gd fmla="*/ 50 w 59" name="T8"/>
                <a:gd fmla="*/ 93 h 120" name="T9"/>
                <a:gd fmla="*/ 54 w 59" name="T10"/>
                <a:gd fmla="*/ 92 h 120" name="T11"/>
                <a:gd fmla="*/ 58 w 59" name="T12"/>
                <a:gd fmla="*/ 92 h 120" name="T13"/>
                <a:gd fmla="*/ 59 w 59" name="T14"/>
                <a:gd fmla="*/ 94 h 120" name="T15"/>
                <a:gd fmla="*/ 59 w 59" name="T16"/>
                <a:gd fmla="*/ 98 h 120" name="T17"/>
                <a:gd fmla="*/ 56 w 59" name="T18"/>
                <a:gd fmla="*/ 115 h 120" name="T19"/>
                <a:gd fmla="*/ 55 w 59" name="T20"/>
                <a:gd fmla="*/ 119 h 120" name="T21"/>
                <a:gd fmla="*/ 52 w 59" name="T22"/>
                <a:gd fmla="*/ 120 h 120" name="T23"/>
                <a:gd fmla="*/ 4 w 59" name="T24"/>
                <a:gd fmla="*/ 120 h 120" name="T25"/>
                <a:gd fmla="*/ 0 w 59" name="T26"/>
                <a:gd fmla="*/ 116 h 120" name="T27"/>
                <a:gd fmla="*/ 1 w 59" name="T28"/>
                <a:gd fmla="*/ 112 h 120" name="T29"/>
                <a:gd fmla="*/ 3 w 59" name="T30"/>
                <a:gd fmla="*/ 111 h 120" name="T31"/>
                <a:gd fmla="*/ 7 w 59" name="T32"/>
                <a:gd fmla="*/ 103 h 120" name="T33"/>
                <a:gd fmla="*/ 7 w 59" name="T34"/>
                <a:gd fmla="*/ 15 h 120" name="T35"/>
                <a:gd fmla="*/ 4 w 59" name="T36"/>
                <a:gd fmla="*/ 11 h 120" name="T37"/>
                <a:gd fmla="*/ 1 w 59" name="T38"/>
                <a:gd fmla="*/ 9 h 120" name="T39"/>
                <a:gd fmla="*/ 1 w 59" name="T40"/>
                <a:gd fmla="*/ 5 h 120" name="T41"/>
                <a:gd fmla="*/ 1 w 59" name="T42"/>
                <a:gd fmla="*/ 1 h 120" name="T43"/>
                <a:gd fmla="*/ 4 w 59" name="T44"/>
                <a:gd fmla="*/ 0 h 120" name="T45"/>
                <a:gd fmla="*/ 38 w 59" name="T46"/>
                <a:gd fmla="*/ 0 h 120" name="T47"/>
                <a:gd fmla="*/ 40 w 59" name="T48"/>
                <a:gd fmla="*/ 1 h 120" name="T49"/>
                <a:gd fmla="*/ 41 w 59" name="T50"/>
                <a:gd fmla="*/ 6 h 120" name="T51"/>
                <a:gd fmla="*/ 41 w 59" name="T52"/>
                <a:gd fmla="*/ 9 h 120" name="T53"/>
                <a:gd fmla="*/ 38 w 59" name="T54"/>
                <a:gd fmla="*/ 11 h 120" name="T55"/>
                <a:gd fmla="*/ 34 w 59" name="T56"/>
                <a:gd fmla="*/ 16 h 120" name="T57"/>
                <a:gd fmla="*/ 34 w 59" name="T58"/>
                <a:gd fmla="*/ 112 h 120" name="T5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b="b" l="0" r="r" t="0"/>
              <a:pathLst>
                <a:path h="120" w="59">
                  <a:moveTo>
                    <a:pt x="34" y="112"/>
                  </a:moveTo>
                  <a:cubicBezTo>
                    <a:pt x="39" y="112"/>
                    <a:pt x="39" y="112"/>
                    <a:pt x="39" y="112"/>
                  </a:cubicBezTo>
                  <a:cubicBezTo>
                    <a:pt x="41" y="112"/>
                    <a:pt x="42" y="111"/>
                    <a:pt x="44" y="109"/>
                  </a:cubicBezTo>
                  <a:cubicBezTo>
                    <a:pt x="45" y="107"/>
                    <a:pt x="46" y="103"/>
                    <a:pt x="48" y="97"/>
                  </a:cubicBezTo>
                  <a:cubicBezTo>
                    <a:pt x="48" y="95"/>
                    <a:pt x="49" y="93"/>
                    <a:pt x="50" y="93"/>
                  </a:cubicBezTo>
                  <a:cubicBezTo>
                    <a:pt x="51" y="92"/>
                    <a:pt x="52" y="92"/>
                    <a:pt x="54" y="92"/>
                  </a:cubicBezTo>
                  <a:cubicBezTo>
                    <a:pt x="56" y="92"/>
                    <a:pt x="58" y="92"/>
                    <a:pt x="58" y="92"/>
                  </a:cubicBezTo>
                  <a:cubicBezTo>
                    <a:pt x="59" y="93"/>
                    <a:pt x="59" y="93"/>
                    <a:pt x="59" y="94"/>
                  </a:cubicBezTo>
                  <a:cubicBezTo>
                    <a:pt x="59" y="95"/>
                    <a:pt x="59" y="96"/>
                    <a:pt x="59" y="98"/>
                  </a:cubicBezTo>
                  <a:cubicBezTo>
                    <a:pt x="56" y="115"/>
                    <a:pt x="56" y="115"/>
                    <a:pt x="56" y="115"/>
                  </a:cubicBezTo>
                  <a:cubicBezTo>
                    <a:pt x="56" y="117"/>
                    <a:pt x="56" y="118"/>
                    <a:pt x="55" y="119"/>
                  </a:cubicBezTo>
                  <a:cubicBezTo>
                    <a:pt x="55" y="120"/>
                    <a:pt x="54" y="120"/>
                    <a:pt x="52" y="120"/>
                  </a:cubicBezTo>
                  <a:cubicBezTo>
                    <a:pt x="4" y="120"/>
                    <a:pt x="4" y="120"/>
                    <a:pt x="4" y="120"/>
                  </a:cubicBezTo>
                  <a:cubicBezTo>
                    <a:pt x="1" y="120"/>
                    <a:pt x="0" y="119"/>
                    <a:pt x="0" y="116"/>
                  </a:cubicBezTo>
                  <a:cubicBezTo>
                    <a:pt x="0" y="114"/>
                    <a:pt x="1" y="113"/>
                    <a:pt x="1" y="112"/>
                  </a:cubicBezTo>
                  <a:cubicBezTo>
                    <a:pt x="1" y="112"/>
                    <a:pt x="2" y="111"/>
                    <a:pt x="3" y="111"/>
                  </a:cubicBezTo>
                  <a:cubicBezTo>
                    <a:pt x="5" y="110"/>
                    <a:pt x="7" y="108"/>
                    <a:pt x="7" y="103"/>
                  </a:cubicBezTo>
                  <a:cubicBezTo>
                    <a:pt x="7" y="15"/>
                    <a:pt x="7" y="15"/>
                    <a:pt x="7" y="15"/>
                  </a:cubicBezTo>
                  <a:cubicBezTo>
                    <a:pt x="7" y="13"/>
                    <a:pt x="6" y="12"/>
                    <a:pt x="4" y="11"/>
                  </a:cubicBezTo>
                  <a:cubicBezTo>
                    <a:pt x="3" y="10"/>
                    <a:pt x="2" y="10"/>
                    <a:pt x="1" y="9"/>
                  </a:cubicBezTo>
                  <a:cubicBezTo>
                    <a:pt x="1" y="8"/>
                    <a:pt x="1" y="7"/>
                    <a:pt x="1" y="5"/>
                  </a:cubicBezTo>
                  <a:cubicBezTo>
                    <a:pt x="1" y="3"/>
                    <a:pt x="1" y="1"/>
                    <a:pt x="1" y="1"/>
                  </a:cubicBezTo>
                  <a:cubicBezTo>
                    <a:pt x="2" y="0"/>
                    <a:pt x="2" y="0"/>
                    <a:pt x="4" y="0"/>
                  </a:cubicBezTo>
                  <a:cubicBezTo>
                    <a:pt x="38" y="0"/>
                    <a:pt x="38" y="0"/>
                    <a:pt x="38" y="0"/>
                  </a:cubicBezTo>
                  <a:cubicBezTo>
                    <a:pt x="39" y="0"/>
                    <a:pt x="40" y="0"/>
                    <a:pt x="40" y="1"/>
                  </a:cubicBezTo>
                  <a:cubicBezTo>
                    <a:pt x="41" y="2"/>
                    <a:pt x="41" y="3"/>
                    <a:pt x="41" y="6"/>
                  </a:cubicBezTo>
                  <a:cubicBezTo>
                    <a:pt x="41" y="8"/>
                    <a:pt x="41" y="9"/>
                    <a:pt x="41" y="9"/>
                  </a:cubicBezTo>
                  <a:cubicBezTo>
                    <a:pt x="40" y="10"/>
                    <a:pt x="40" y="11"/>
                    <a:pt x="38" y="11"/>
                  </a:cubicBezTo>
                  <a:cubicBezTo>
                    <a:pt x="36" y="12"/>
                    <a:pt x="34" y="13"/>
                    <a:pt x="34" y="16"/>
                  </a:cubicBezTo>
                  <a:lnTo>
                    <a:pt x="34" y="11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ffectLst>
              <a:outerShdw algn="tl" blurRad="50800" dir="2700000" dist="38100" rotWithShape="0">
                <a:prstClr val="black">
                  <a:alpha val="40000"/>
                </a:prstClr>
              </a:outerShdw>
            </a:effec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74" name="Freeform 180"/>
            <p:cNvSpPr/>
            <p:nvPr/>
          </p:nvSpPr>
          <p:spPr bwMode="auto">
            <a:xfrm>
              <a:off x="6311901" y="4181475"/>
              <a:ext cx="187325" cy="381000"/>
            </a:xfrm>
            <a:custGeom>
              <a:gdLst>
                <a:gd fmla="*/ 34 w 59" name="T0"/>
                <a:gd fmla="*/ 112 h 120" name="T1"/>
                <a:gd fmla="*/ 38 w 59" name="T2"/>
                <a:gd fmla="*/ 112 h 120" name="T3"/>
                <a:gd fmla="*/ 43 w 59" name="T4"/>
                <a:gd fmla="*/ 109 h 120" name="T5"/>
                <a:gd fmla="*/ 47 w 59" name="T6"/>
                <a:gd fmla="*/ 97 h 120" name="T7"/>
                <a:gd fmla="*/ 50 w 59" name="T8"/>
                <a:gd fmla="*/ 93 h 120" name="T9"/>
                <a:gd fmla="*/ 54 w 59" name="T10"/>
                <a:gd fmla="*/ 92 h 120" name="T11"/>
                <a:gd fmla="*/ 58 w 59" name="T12"/>
                <a:gd fmla="*/ 92 h 120" name="T13"/>
                <a:gd fmla="*/ 59 w 59" name="T14"/>
                <a:gd fmla="*/ 94 h 120" name="T15"/>
                <a:gd fmla="*/ 59 w 59" name="T16"/>
                <a:gd fmla="*/ 98 h 120" name="T17"/>
                <a:gd fmla="*/ 56 w 59" name="T18"/>
                <a:gd fmla="*/ 115 h 120" name="T19"/>
                <a:gd fmla="*/ 55 w 59" name="T20"/>
                <a:gd fmla="*/ 119 h 120" name="T21"/>
                <a:gd fmla="*/ 52 w 59" name="T22"/>
                <a:gd fmla="*/ 120 h 120" name="T23"/>
                <a:gd fmla="*/ 3 w 59" name="T24"/>
                <a:gd fmla="*/ 120 h 120" name="T25"/>
                <a:gd fmla="*/ 0 w 59" name="T26"/>
                <a:gd fmla="*/ 116 h 120" name="T27"/>
                <a:gd fmla="*/ 1 w 59" name="T28"/>
                <a:gd fmla="*/ 112 h 120" name="T29"/>
                <a:gd fmla="*/ 2 w 59" name="T30"/>
                <a:gd fmla="*/ 111 h 120" name="T31"/>
                <a:gd fmla="*/ 7 w 59" name="T32"/>
                <a:gd fmla="*/ 103 h 120" name="T33"/>
                <a:gd fmla="*/ 7 w 59" name="T34"/>
                <a:gd fmla="*/ 15 h 120" name="T35"/>
                <a:gd fmla="*/ 4 w 59" name="T36"/>
                <a:gd fmla="*/ 11 h 120" name="T37"/>
                <a:gd fmla="*/ 1 w 59" name="T38"/>
                <a:gd fmla="*/ 9 h 120" name="T39"/>
                <a:gd fmla="*/ 1 w 59" name="T40"/>
                <a:gd fmla="*/ 5 h 120" name="T41"/>
                <a:gd fmla="*/ 1 w 59" name="T42"/>
                <a:gd fmla="*/ 1 h 120" name="T43"/>
                <a:gd fmla="*/ 3 w 59" name="T44"/>
                <a:gd fmla="*/ 0 h 120" name="T45"/>
                <a:gd fmla="*/ 38 w 59" name="T46"/>
                <a:gd fmla="*/ 0 h 120" name="T47"/>
                <a:gd fmla="*/ 40 w 59" name="T48"/>
                <a:gd fmla="*/ 1 h 120" name="T49"/>
                <a:gd fmla="*/ 41 w 59" name="T50"/>
                <a:gd fmla="*/ 6 h 120" name="T51"/>
                <a:gd fmla="*/ 40 w 59" name="T52"/>
                <a:gd fmla="*/ 9 h 120" name="T53"/>
                <a:gd fmla="*/ 38 w 59" name="T54"/>
                <a:gd fmla="*/ 11 h 120" name="T55"/>
                <a:gd fmla="*/ 34 w 59" name="T56"/>
                <a:gd fmla="*/ 16 h 120" name="T57"/>
                <a:gd fmla="*/ 34 w 59" name="T58"/>
                <a:gd fmla="*/ 112 h 120" name="T5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b="b" l="0" r="r" t="0"/>
              <a:pathLst>
                <a:path h="120" w="59">
                  <a:moveTo>
                    <a:pt x="34" y="112"/>
                  </a:moveTo>
                  <a:cubicBezTo>
                    <a:pt x="38" y="112"/>
                    <a:pt x="38" y="112"/>
                    <a:pt x="38" y="112"/>
                  </a:cubicBezTo>
                  <a:cubicBezTo>
                    <a:pt x="41" y="112"/>
                    <a:pt x="42" y="111"/>
                    <a:pt x="43" y="109"/>
                  </a:cubicBezTo>
                  <a:cubicBezTo>
                    <a:pt x="44" y="107"/>
                    <a:pt x="46" y="103"/>
                    <a:pt x="47" y="97"/>
                  </a:cubicBezTo>
                  <a:cubicBezTo>
                    <a:pt x="48" y="95"/>
                    <a:pt x="49" y="93"/>
                    <a:pt x="50" y="93"/>
                  </a:cubicBezTo>
                  <a:cubicBezTo>
                    <a:pt x="50" y="92"/>
                    <a:pt x="52" y="92"/>
                    <a:pt x="54" y="92"/>
                  </a:cubicBezTo>
                  <a:cubicBezTo>
                    <a:pt x="56" y="92"/>
                    <a:pt x="57" y="92"/>
                    <a:pt x="58" y="92"/>
                  </a:cubicBezTo>
                  <a:cubicBezTo>
                    <a:pt x="59" y="93"/>
                    <a:pt x="59" y="93"/>
                    <a:pt x="59" y="94"/>
                  </a:cubicBezTo>
                  <a:cubicBezTo>
                    <a:pt x="59" y="95"/>
                    <a:pt x="59" y="96"/>
                    <a:pt x="59" y="98"/>
                  </a:cubicBezTo>
                  <a:cubicBezTo>
                    <a:pt x="56" y="115"/>
                    <a:pt x="56" y="115"/>
                    <a:pt x="56" y="115"/>
                  </a:cubicBezTo>
                  <a:cubicBezTo>
                    <a:pt x="56" y="117"/>
                    <a:pt x="55" y="118"/>
                    <a:pt x="55" y="119"/>
                  </a:cubicBezTo>
                  <a:cubicBezTo>
                    <a:pt x="54" y="120"/>
                    <a:pt x="54" y="120"/>
                    <a:pt x="52" y="120"/>
                  </a:cubicBezTo>
                  <a:cubicBezTo>
                    <a:pt x="3" y="120"/>
                    <a:pt x="3" y="120"/>
                    <a:pt x="3" y="120"/>
                  </a:cubicBezTo>
                  <a:cubicBezTo>
                    <a:pt x="1" y="120"/>
                    <a:pt x="0" y="119"/>
                    <a:pt x="0" y="116"/>
                  </a:cubicBezTo>
                  <a:cubicBezTo>
                    <a:pt x="0" y="114"/>
                    <a:pt x="0" y="113"/>
                    <a:pt x="1" y="112"/>
                  </a:cubicBezTo>
                  <a:cubicBezTo>
                    <a:pt x="1" y="112"/>
                    <a:pt x="1" y="111"/>
                    <a:pt x="2" y="111"/>
                  </a:cubicBezTo>
                  <a:cubicBezTo>
                    <a:pt x="5" y="110"/>
                    <a:pt x="7" y="108"/>
                    <a:pt x="7" y="103"/>
                  </a:cubicBezTo>
                  <a:cubicBezTo>
                    <a:pt x="7" y="15"/>
                    <a:pt x="7" y="15"/>
                    <a:pt x="7" y="15"/>
                  </a:cubicBezTo>
                  <a:cubicBezTo>
                    <a:pt x="7" y="13"/>
                    <a:pt x="6" y="12"/>
                    <a:pt x="4" y="11"/>
                  </a:cubicBezTo>
                  <a:cubicBezTo>
                    <a:pt x="2" y="10"/>
                    <a:pt x="1" y="10"/>
                    <a:pt x="1" y="9"/>
                  </a:cubicBezTo>
                  <a:cubicBezTo>
                    <a:pt x="1" y="8"/>
                    <a:pt x="1" y="7"/>
                    <a:pt x="1" y="5"/>
                  </a:cubicBezTo>
                  <a:cubicBezTo>
                    <a:pt x="1" y="3"/>
                    <a:pt x="1" y="1"/>
                    <a:pt x="1" y="1"/>
                  </a:cubicBezTo>
                  <a:cubicBezTo>
                    <a:pt x="1" y="0"/>
                    <a:pt x="2" y="0"/>
                    <a:pt x="3" y="0"/>
                  </a:cubicBezTo>
                  <a:cubicBezTo>
                    <a:pt x="38" y="0"/>
                    <a:pt x="38" y="0"/>
                    <a:pt x="38" y="0"/>
                  </a:cubicBezTo>
                  <a:cubicBezTo>
                    <a:pt x="39" y="0"/>
                    <a:pt x="40" y="0"/>
                    <a:pt x="40" y="1"/>
                  </a:cubicBezTo>
                  <a:cubicBezTo>
                    <a:pt x="41" y="2"/>
                    <a:pt x="41" y="3"/>
                    <a:pt x="41" y="6"/>
                  </a:cubicBezTo>
                  <a:cubicBezTo>
                    <a:pt x="41" y="8"/>
                    <a:pt x="41" y="9"/>
                    <a:pt x="40" y="9"/>
                  </a:cubicBezTo>
                  <a:cubicBezTo>
                    <a:pt x="40" y="10"/>
                    <a:pt x="39" y="11"/>
                    <a:pt x="38" y="11"/>
                  </a:cubicBezTo>
                  <a:cubicBezTo>
                    <a:pt x="35" y="12"/>
                    <a:pt x="34" y="13"/>
                    <a:pt x="34" y="16"/>
                  </a:cubicBezTo>
                  <a:lnTo>
                    <a:pt x="34" y="11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ffectLst>
              <a:outerShdw algn="tl" blurRad="50800" dir="2700000" dist="38100" rotWithShape="0">
                <a:prstClr val="black">
                  <a:alpha val="40000"/>
                </a:prstClr>
              </a:outerShdw>
            </a:effec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75" name="Freeform 181"/>
            <p:cNvSpPr>
              <a:spLocks noEditPoints="1"/>
            </p:cNvSpPr>
            <p:nvPr/>
          </p:nvSpPr>
          <p:spPr bwMode="auto">
            <a:xfrm>
              <a:off x="5565776" y="4619625"/>
              <a:ext cx="244475" cy="381000"/>
            </a:xfrm>
            <a:custGeom>
              <a:gdLst>
                <a:gd fmla="*/ 6 w 77" name="T0"/>
                <a:gd fmla="*/ 103 h 120" name="T1"/>
                <a:gd fmla="*/ 6 w 77" name="T2"/>
                <a:gd fmla="*/ 14 h 120" name="T3"/>
                <a:gd fmla="*/ 4 w 77" name="T4"/>
                <a:gd fmla="*/ 11 h 120" name="T5"/>
                <a:gd fmla="*/ 1 w 77" name="T6"/>
                <a:gd fmla="*/ 10 h 120" name="T7"/>
                <a:gd fmla="*/ 0 w 77" name="T8"/>
                <a:gd fmla="*/ 5 h 120" name="T9"/>
                <a:gd fmla="*/ 1 w 77" name="T10"/>
                <a:gd fmla="*/ 1 h 120" name="T11"/>
                <a:gd fmla="*/ 6 w 77" name="T12"/>
                <a:gd fmla="*/ 0 h 120" name="T13"/>
                <a:gd fmla="*/ 42 w 77" name="T14"/>
                <a:gd fmla="*/ 0 h 120" name="T15"/>
                <a:gd fmla="*/ 67 w 77" name="T16"/>
                <a:gd fmla="*/ 14 h 120" name="T17"/>
                <a:gd fmla="*/ 77 w 77" name="T18"/>
                <a:gd fmla="*/ 61 h 120" name="T19"/>
                <a:gd fmla="*/ 67 w 77" name="T20"/>
                <a:gd fmla="*/ 105 h 120" name="T21"/>
                <a:gd fmla="*/ 42 w 77" name="T22"/>
                <a:gd fmla="*/ 120 h 120" name="T23"/>
                <a:gd fmla="*/ 3 w 77" name="T24"/>
                <a:gd fmla="*/ 120 h 120" name="T25"/>
                <a:gd fmla="*/ 0 w 77" name="T26"/>
                <a:gd fmla="*/ 119 h 120" name="T27"/>
                <a:gd fmla="*/ 0 w 77" name="T28"/>
                <a:gd fmla="*/ 116 h 120" name="T29"/>
                <a:gd fmla="*/ 0 w 77" name="T30"/>
                <a:gd fmla="*/ 112 h 120" name="T31"/>
                <a:gd fmla="*/ 2 w 77" name="T32"/>
                <a:gd fmla="*/ 110 h 120" name="T33"/>
                <a:gd fmla="*/ 6 w 77" name="T34"/>
                <a:gd fmla="*/ 103 h 120" name="T35"/>
                <a:gd fmla="*/ 34 w 77" name="T36"/>
                <a:gd fmla="*/ 9 h 120" name="T37"/>
                <a:gd fmla="*/ 34 w 77" name="T38"/>
                <a:gd fmla="*/ 112 h 120" name="T39"/>
                <a:gd fmla="*/ 38 w 77" name="T40"/>
                <a:gd fmla="*/ 112 h 120" name="T41"/>
                <a:gd fmla="*/ 44 w 77" name="T42"/>
                <a:gd fmla="*/ 108 h 120" name="T43"/>
                <a:gd fmla="*/ 46 w 77" name="T44"/>
                <a:gd fmla="*/ 96 h 120" name="T45"/>
                <a:gd fmla="*/ 46 w 77" name="T46"/>
                <a:gd fmla="*/ 20 h 120" name="T47"/>
                <a:gd fmla="*/ 44 w 77" name="T48"/>
                <a:gd fmla="*/ 12 h 120" name="T49"/>
                <a:gd fmla="*/ 37 w 77" name="T50"/>
                <a:gd fmla="*/ 9 h 120" name="T51"/>
                <a:gd fmla="*/ 34 w 77" name="T52"/>
                <a:gd fmla="*/ 9 h 120" name="T5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b="b" l="0" r="r" t="0"/>
              <a:pathLst>
                <a:path h="120" w="77">
                  <a:moveTo>
                    <a:pt x="6" y="103"/>
                  </a:moveTo>
                  <a:cubicBezTo>
                    <a:pt x="6" y="14"/>
                    <a:pt x="6" y="14"/>
                    <a:pt x="6" y="14"/>
                  </a:cubicBezTo>
                  <a:cubicBezTo>
                    <a:pt x="6" y="13"/>
                    <a:pt x="5" y="12"/>
                    <a:pt x="4" y="11"/>
                  </a:cubicBezTo>
                  <a:cubicBezTo>
                    <a:pt x="2" y="11"/>
                    <a:pt x="2" y="10"/>
                    <a:pt x="1" y="10"/>
                  </a:cubicBezTo>
                  <a:cubicBezTo>
                    <a:pt x="1" y="9"/>
                    <a:pt x="0" y="7"/>
                    <a:pt x="0" y="5"/>
                  </a:cubicBezTo>
                  <a:cubicBezTo>
                    <a:pt x="0" y="3"/>
                    <a:pt x="1" y="2"/>
                    <a:pt x="1" y="1"/>
                  </a:cubicBezTo>
                  <a:cubicBezTo>
                    <a:pt x="2" y="0"/>
                    <a:pt x="4" y="0"/>
                    <a:pt x="6" y="0"/>
                  </a:cubicBezTo>
                  <a:cubicBezTo>
                    <a:pt x="42" y="0"/>
                    <a:pt x="42" y="0"/>
                    <a:pt x="42" y="0"/>
                  </a:cubicBezTo>
                  <a:cubicBezTo>
                    <a:pt x="52" y="0"/>
                    <a:pt x="60" y="5"/>
                    <a:pt x="67" y="14"/>
                  </a:cubicBezTo>
                  <a:cubicBezTo>
                    <a:pt x="74" y="24"/>
                    <a:pt x="77" y="39"/>
                    <a:pt x="77" y="61"/>
                  </a:cubicBezTo>
                  <a:cubicBezTo>
                    <a:pt x="77" y="81"/>
                    <a:pt x="74" y="95"/>
                    <a:pt x="67" y="105"/>
                  </a:cubicBezTo>
                  <a:cubicBezTo>
                    <a:pt x="61" y="115"/>
                    <a:pt x="53" y="120"/>
                    <a:pt x="42" y="120"/>
                  </a:cubicBezTo>
                  <a:cubicBezTo>
                    <a:pt x="3" y="120"/>
                    <a:pt x="3" y="120"/>
                    <a:pt x="3" y="120"/>
                  </a:cubicBezTo>
                  <a:cubicBezTo>
                    <a:pt x="2" y="120"/>
                    <a:pt x="1" y="120"/>
                    <a:pt x="0" y="119"/>
                  </a:cubicBezTo>
                  <a:cubicBezTo>
                    <a:pt x="0" y="119"/>
                    <a:pt x="0" y="118"/>
                    <a:pt x="0" y="116"/>
                  </a:cubicBezTo>
                  <a:cubicBezTo>
                    <a:pt x="0" y="114"/>
                    <a:pt x="0" y="112"/>
                    <a:pt x="0" y="112"/>
                  </a:cubicBezTo>
                  <a:cubicBezTo>
                    <a:pt x="0" y="111"/>
                    <a:pt x="1" y="111"/>
                    <a:pt x="2" y="110"/>
                  </a:cubicBezTo>
                  <a:cubicBezTo>
                    <a:pt x="5" y="108"/>
                    <a:pt x="6" y="106"/>
                    <a:pt x="6" y="103"/>
                  </a:cubicBezTo>
                  <a:close/>
                  <a:moveTo>
                    <a:pt x="34" y="9"/>
                  </a:moveTo>
                  <a:cubicBezTo>
                    <a:pt x="34" y="112"/>
                    <a:pt x="34" y="112"/>
                    <a:pt x="34" y="112"/>
                  </a:cubicBezTo>
                  <a:cubicBezTo>
                    <a:pt x="38" y="112"/>
                    <a:pt x="38" y="112"/>
                    <a:pt x="38" y="112"/>
                  </a:cubicBezTo>
                  <a:cubicBezTo>
                    <a:pt x="41" y="112"/>
                    <a:pt x="43" y="111"/>
                    <a:pt x="44" y="108"/>
                  </a:cubicBezTo>
                  <a:cubicBezTo>
                    <a:pt x="45" y="106"/>
                    <a:pt x="46" y="102"/>
                    <a:pt x="46" y="96"/>
                  </a:cubicBezTo>
                  <a:cubicBezTo>
                    <a:pt x="46" y="20"/>
                    <a:pt x="46" y="20"/>
                    <a:pt x="46" y="20"/>
                  </a:cubicBezTo>
                  <a:cubicBezTo>
                    <a:pt x="46" y="17"/>
                    <a:pt x="45" y="14"/>
                    <a:pt x="44" y="12"/>
                  </a:cubicBezTo>
                  <a:cubicBezTo>
                    <a:pt x="42" y="10"/>
                    <a:pt x="40" y="9"/>
                    <a:pt x="37" y="9"/>
                  </a:cubicBezTo>
                  <a:lnTo>
                    <a:pt x="34" y="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ffectLst>
              <a:outerShdw algn="tl" blurRad="50800" dir="2700000" dist="38100" rotWithShape="0">
                <a:prstClr val="black">
                  <a:alpha val="40000"/>
                </a:prstClr>
              </a:outerShdw>
            </a:effec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76" name="Freeform 182"/>
            <p:cNvSpPr>
              <a:spLocks noEditPoints="1"/>
            </p:cNvSpPr>
            <p:nvPr/>
          </p:nvSpPr>
          <p:spPr bwMode="auto">
            <a:xfrm>
              <a:off x="5835651" y="4613275"/>
              <a:ext cx="234950" cy="390525"/>
            </a:xfrm>
            <a:custGeom>
              <a:gdLst>
                <a:gd fmla="*/ 37 w 74" name="T0"/>
                <a:gd fmla="*/ 0 h 123" name="T1"/>
                <a:gd fmla="*/ 56 w 74" name="T2"/>
                <a:gd fmla="*/ 7 h 123" name="T3"/>
                <a:gd fmla="*/ 69 w 74" name="T4"/>
                <a:gd fmla="*/ 28 h 123" name="T5"/>
                <a:gd fmla="*/ 74 w 74" name="T6"/>
                <a:gd fmla="*/ 63 h 123" name="T7"/>
                <a:gd fmla="*/ 64 w 74" name="T8"/>
                <a:gd fmla="*/ 106 h 123" name="T9"/>
                <a:gd fmla="*/ 36 w 74" name="T10"/>
                <a:gd fmla="*/ 123 h 123" name="T11"/>
                <a:gd fmla="*/ 10 w 74" name="T12"/>
                <a:gd fmla="*/ 106 h 123" name="T13"/>
                <a:gd fmla="*/ 0 w 74" name="T14"/>
                <a:gd fmla="*/ 62 h 123" name="T15"/>
                <a:gd fmla="*/ 10 w 74" name="T16"/>
                <a:gd fmla="*/ 17 h 123" name="T17"/>
                <a:gd fmla="*/ 37 w 74" name="T18"/>
                <a:gd fmla="*/ 0 h 123" name="T19"/>
                <a:gd fmla="*/ 43 w 74" name="T20"/>
                <a:gd fmla="*/ 18 h 123" name="T21"/>
                <a:gd fmla="*/ 37 w 74" name="T22"/>
                <a:gd fmla="*/ 8 h 123" name="T23"/>
                <a:gd fmla="*/ 33 w 74" name="T24"/>
                <a:gd fmla="*/ 11 h 123" name="T25"/>
                <a:gd fmla="*/ 31 w 74" name="T26"/>
                <a:gd fmla="*/ 16 h 123" name="T27"/>
                <a:gd fmla="*/ 31 w 74" name="T28"/>
                <a:gd fmla="*/ 106 h 123" name="T29"/>
                <a:gd fmla="*/ 33 w 74" name="T30"/>
                <a:gd fmla="*/ 113 h 123" name="T31"/>
                <a:gd fmla="*/ 37 w 74" name="T32"/>
                <a:gd fmla="*/ 115 h 123" name="T33"/>
                <a:gd fmla="*/ 41 w 74" name="T34"/>
                <a:gd fmla="*/ 113 h 123" name="T35"/>
                <a:gd fmla="*/ 43 w 74" name="T36"/>
                <a:gd fmla="*/ 107 h 123" name="T37"/>
                <a:gd fmla="*/ 43 w 74" name="T38"/>
                <a:gd fmla="*/ 18 h 123" name="T3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b="b" l="0" r="r" t="0"/>
              <a:pathLst>
                <a:path h="123" w="74">
                  <a:moveTo>
                    <a:pt x="37" y="0"/>
                  </a:moveTo>
                  <a:cubicBezTo>
                    <a:pt x="44" y="0"/>
                    <a:pt x="51" y="3"/>
                    <a:pt x="56" y="7"/>
                  </a:cubicBezTo>
                  <a:cubicBezTo>
                    <a:pt x="61" y="12"/>
                    <a:pt x="66" y="19"/>
                    <a:pt x="69" y="28"/>
                  </a:cubicBezTo>
                  <a:cubicBezTo>
                    <a:pt x="72" y="37"/>
                    <a:pt x="74" y="49"/>
                    <a:pt x="74" y="63"/>
                  </a:cubicBezTo>
                  <a:cubicBezTo>
                    <a:pt x="74" y="80"/>
                    <a:pt x="71" y="94"/>
                    <a:pt x="64" y="106"/>
                  </a:cubicBezTo>
                  <a:cubicBezTo>
                    <a:pt x="58" y="117"/>
                    <a:pt x="48" y="123"/>
                    <a:pt x="36" y="123"/>
                  </a:cubicBezTo>
                  <a:cubicBezTo>
                    <a:pt x="25" y="123"/>
                    <a:pt x="16" y="118"/>
                    <a:pt x="10" y="106"/>
                  </a:cubicBezTo>
                  <a:cubicBezTo>
                    <a:pt x="3" y="95"/>
                    <a:pt x="0" y="80"/>
                    <a:pt x="0" y="62"/>
                  </a:cubicBezTo>
                  <a:cubicBezTo>
                    <a:pt x="0" y="44"/>
                    <a:pt x="3" y="29"/>
                    <a:pt x="10" y="17"/>
                  </a:cubicBezTo>
                  <a:cubicBezTo>
                    <a:pt x="17" y="6"/>
                    <a:pt x="26" y="0"/>
                    <a:pt x="37" y="0"/>
                  </a:cubicBezTo>
                  <a:close/>
                  <a:moveTo>
                    <a:pt x="43" y="18"/>
                  </a:moveTo>
                  <a:cubicBezTo>
                    <a:pt x="43" y="12"/>
                    <a:pt x="41" y="8"/>
                    <a:pt x="37" y="8"/>
                  </a:cubicBezTo>
                  <a:cubicBezTo>
                    <a:pt x="35" y="8"/>
                    <a:pt x="34" y="9"/>
                    <a:pt x="33" y="11"/>
                  </a:cubicBezTo>
                  <a:cubicBezTo>
                    <a:pt x="31" y="12"/>
                    <a:pt x="31" y="14"/>
                    <a:pt x="31" y="16"/>
                  </a:cubicBezTo>
                  <a:cubicBezTo>
                    <a:pt x="31" y="106"/>
                    <a:pt x="31" y="106"/>
                    <a:pt x="31" y="106"/>
                  </a:cubicBezTo>
                  <a:cubicBezTo>
                    <a:pt x="31" y="109"/>
                    <a:pt x="31" y="111"/>
                    <a:pt x="33" y="113"/>
                  </a:cubicBezTo>
                  <a:cubicBezTo>
                    <a:pt x="34" y="114"/>
                    <a:pt x="35" y="115"/>
                    <a:pt x="37" y="115"/>
                  </a:cubicBezTo>
                  <a:cubicBezTo>
                    <a:pt x="39" y="115"/>
                    <a:pt x="40" y="114"/>
                    <a:pt x="41" y="113"/>
                  </a:cubicBezTo>
                  <a:cubicBezTo>
                    <a:pt x="42" y="111"/>
                    <a:pt x="43" y="109"/>
                    <a:pt x="43" y="107"/>
                  </a:cubicBezTo>
                  <a:lnTo>
                    <a:pt x="43" y="1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ffectLst>
              <a:outerShdw algn="tl" blurRad="50800" dir="2700000" dist="38100" rotWithShape="0">
                <a:prstClr val="black">
                  <a:alpha val="40000"/>
                </a:prstClr>
              </a:outerShdw>
            </a:effec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77" name="Freeform 183"/>
            <p:cNvSpPr/>
            <p:nvPr/>
          </p:nvSpPr>
          <p:spPr bwMode="auto">
            <a:xfrm>
              <a:off x="6092826" y="4619625"/>
              <a:ext cx="206375" cy="381000"/>
            </a:xfrm>
            <a:custGeom>
              <a:gdLst>
                <a:gd fmla="*/ 18 w 65" name="T0"/>
                <a:gd fmla="*/ 52 h 120" name="T1"/>
                <a:gd fmla="*/ 18 w 65" name="T2"/>
                <a:gd fmla="*/ 104 h 120" name="T3"/>
                <a:gd fmla="*/ 21 w 65" name="T4"/>
                <a:gd fmla="*/ 109 h 120" name="T5"/>
                <a:gd fmla="*/ 25 w 65" name="T6"/>
                <a:gd fmla="*/ 113 h 120" name="T7"/>
                <a:gd fmla="*/ 24 w 65" name="T8"/>
                <a:gd fmla="*/ 119 h 120" name="T9"/>
                <a:gd fmla="*/ 22 w 65" name="T10"/>
                <a:gd fmla="*/ 120 h 120" name="T11"/>
                <a:gd fmla="*/ 2 w 65" name="T12"/>
                <a:gd fmla="*/ 120 h 120" name="T13"/>
                <a:gd fmla="*/ 1 w 65" name="T14"/>
                <a:gd fmla="*/ 119 h 120" name="T15"/>
                <a:gd fmla="*/ 0 w 65" name="T16"/>
                <a:gd fmla="*/ 113 h 120" name="T17"/>
                <a:gd fmla="*/ 2 w 65" name="T18"/>
                <a:gd fmla="*/ 110 h 120" name="T19"/>
                <a:gd fmla="*/ 6 w 65" name="T20"/>
                <a:gd fmla="*/ 106 h 120" name="T21"/>
                <a:gd fmla="*/ 6 w 65" name="T22"/>
                <a:gd fmla="*/ 19 h 120" name="T23"/>
                <a:gd fmla="*/ 5 w 65" name="T24"/>
                <a:gd fmla="*/ 14 h 120" name="T25"/>
                <a:gd fmla="*/ 3 w 65" name="T26"/>
                <a:gd fmla="*/ 11 h 120" name="T27"/>
                <a:gd fmla="*/ 0 w 65" name="T28"/>
                <a:gd fmla="*/ 9 h 120" name="T29"/>
                <a:gd fmla="*/ 0 w 65" name="T30"/>
                <a:gd fmla="*/ 5 h 120" name="T31"/>
                <a:gd fmla="*/ 2 w 65" name="T32"/>
                <a:gd fmla="*/ 0 h 120" name="T33"/>
                <a:gd fmla="*/ 23 w 65" name="T34"/>
                <a:gd fmla="*/ 0 h 120" name="T35"/>
                <a:gd fmla="*/ 48 w 65" name="T36"/>
                <a:gd fmla="*/ 58 h 120" name="T37"/>
                <a:gd fmla="*/ 48 w 65" name="T38"/>
                <a:gd fmla="*/ 15 h 120" name="T39"/>
                <a:gd fmla="*/ 44 w 65" name="T40"/>
                <a:gd fmla="*/ 10 h 120" name="T41"/>
                <a:gd fmla="*/ 42 w 65" name="T42"/>
                <a:gd fmla="*/ 8 h 120" name="T43"/>
                <a:gd fmla="*/ 41 w 65" name="T44"/>
                <a:gd fmla="*/ 3 h 120" name="T45"/>
                <a:gd fmla="*/ 41 w 65" name="T46"/>
                <a:gd fmla="*/ 1 h 120" name="T47"/>
                <a:gd fmla="*/ 43 w 65" name="T48"/>
                <a:gd fmla="*/ 0 h 120" name="T49"/>
                <a:gd fmla="*/ 64 w 65" name="T50"/>
                <a:gd fmla="*/ 0 h 120" name="T51"/>
                <a:gd fmla="*/ 65 w 65" name="T52"/>
                <a:gd fmla="*/ 5 h 120" name="T53"/>
                <a:gd fmla="*/ 65 w 65" name="T54"/>
                <a:gd fmla="*/ 9 h 120" name="T55"/>
                <a:gd fmla="*/ 63 w 65" name="T56"/>
                <a:gd fmla="*/ 10 h 120" name="T57"/>
                <a:gd fmla="*/ 60 w 65" name="T58"/>
                <a:gd fmla="*/ 12 h 120" name="T59"/>
                <a:gd fmla="*/ 59 w 65" name="T60"/>
                <a:gd fmla="*/ 14 h 120" name="T61"/>
                <a:gd fmla="*/ 59 w 65" name="T62"/>
                <a:gd fmla="*/ 120 h 120" name="T63"/>
                <a:gd fmla="*/ 47 w 65" name="T64"/>
                <a:gd fmla="*/ 120 h 120" name="T65"/>
                <a:gd fmla="*/ 18 w 65" name="T66"/>
                <a:gd fmla="*/ 52 h 120" name="T6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b="b" l="0" r="r" t="0"/>
              <a:pathLst>
                <a:path h="120" w="65">
                  <a:moveTo>
                    <a:pt x="18" y="52"/>
                  </a:moveTo>
                  <a:cubicBezTo>
                    <a:pt x="18" y="104"/>
                    <a:pt x="18" y="104"/>
                    <a:pt x="18" y="104"/>
                  </a:cubicBezTo>
                  <a:cubicBezTo>
                    <a:pt x="18" y="107"/>
                    <a:pt x="19" y="108"/>
                    <a:pt x="21" y="109"/>
                  </a:cubicBezTo>
                  <a:cubicBezTo>
                    <a:pt x="24" y="110"/>
                    <a:pt x="25" y="112"/>
                    <a:pt x="25" y="113"/>
                  </a:cubicBezTo>
                  <a:cubicBezTo>
                    <a:pt x="25" y="117"/>
                    <a:pt x="25" y="119"/>
                    <a:pt x="24" y="119"/>
                  </a:cubicBezTo>
                  <a:cubicBezTo>
                    <a:pt x="24" y="120"/>
                    <a:pt x="23" y="120"/>
                    <a:pt x="22" y="120"/>
                  </a:cubicBezTo>
                  <a:cubicBezTo>
                    <a:pt x="2" y="120"/>
                    <a:pt x="2" y="120"/>
                    <a:pt x="2" y="120"/>
                  </a:cubicBezTo>
                  <a:cubicBezTo>
                    <a:pt x="1" y="120"/>
                    <a:pt x="1" y="120"/>
                    <a:pt x="1" y="119"/>
                  </a:cubicBezTo>
                  <a:cubicBezTo>
                    <a:pt x="0" y="118"/>
                    <a:pt x="0" y="116"/>
                    <a:pt x="0" y="113"/>
                  </a:cubicBezTo>
                  <a:cubicBezTo>
                    <a:pt x="0" y="112"/>
                    <a:pt x="1" y="111"/>
                    <a:pt x="2" y="110"/>
                  </a:cubicBezTo>
                  <a:cubicBezTo>
                    <a:pt x="5" y="109"/>
                    <a:pt x="6" y="108"/>
                    <a:pt x="6" y="106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7"/>
                    <a:pt x="6" y="15"/>
                    <a:pt x="5" y="14"/>
                  </a:cubicBezTo>
                  <a:cubicBezTo>
                    <a:pt x="5" y="13"/>
                    <a:pt x="4" y="12"/>
                    <a:pt x="3" y="11"/>
                  </a:cubicBezTo>
                  <a:cubicBezTo>
                    <a:pt x="2" y="11"/>
                    <a:pt x="1" y="10"/>
                    <a:pt x="0" y="9"/>
                  </a:cubicBezTo>
                  <a:cubicBezTo>
                    <a:pt x="0" y="9"/>
                    <a:pt x="0" y="7"/>
                    <a:pt x="0" y="5"/>
                  </a:cubicBezTo>
                  <a:cubicBezTo>
                    <a:pt x="0" y="2"/>
                    <a:pt x="1" y="0"/>
                    <a:pt x="2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48" y="58"/>
                    <a:pt x="48" y="58"/>
                    <a:pt x="48" y="58"/>
                  </a:cubicBezTo>
                  <a:cubicBezTo>
                    <a:pt x="48" y="15"/>
                    <a:pt x="48" y="15"/>
                    <a:pt x="48" y="15"/>
                  </a:cubicBezTo>
                  <a:cubicBezTo>
                    <a:pt x="48" y="13"/>
                    <a:pt x="47" y="11"/>
                    <a:pt x="44" y="10"/>
                  </a:cubicBezTo>
                  <a:cubicBezTo>
                    <a:pt x="43" y="10"/>
                    <a:pt x="42" y="9"/>
                    <a:pt x="42" y="8"/>
                  </a:cubicBezTo>
                  <a:cubicBezTo>
                    <a:pt x="41" y="7"/>
                    <a:pt x="41" y="6"/>
                    <a:pt x="41" y="3"/>
                  </a:cubicBezTo>
                  <a:cubicBezTo>
                    <a:pt x="41" y="2"/>
                    <a:pt x="41" y="1"/>
                    <a:pt x="41" y="1"/>
                  </a:cubicBezTo>
                  <a:cubicBezTo>
                    <a:pt x="42" y="0"/>
                    <a:pt x="42" y="0"/>
                    <a:pt x="43" y="0"/>
                  </a:cubicBezTo>
                  <a:cubicBezTo>
                    <a:pt x="64" y="0"/>
                    <a:pt x="64" y="0"/>
                    <a:pt x="64" y="0"/>
                  </a:cubicBezTo>
                  <a:cubicBezTo>
                    <a:pt x="65" y="0"/>
                    <a:pt x="65" y="2"/>
                    <a:pt x="65" y="5"/>
                  </a:cubicBezTo>
                  <a:cubicBezTo>
                    <a:pt x="65" y="7"/>
                    <a:pt x="65" y="8"/>
                    <a:pt x="65" y="9"/>
                  </a:cubicBezTo>
                  <a:cubicBezTo>
                    <a:pt x="65" y="9"/>
                    <a:pt x="64" y="9"/>
                    <a:pt x="63" y="10"/>
                  </a:cubicBezTo>
                  <a:cubicBezTo>
                    <a:pt x="62" y="11"/>
                    <a:pt x="61" y="11"/>
                    <a:pt x="60" y="12"/>
                  </a:cubicBezTo>
                  <a:cubicBezTo>
                    <a:pt x="60" y="12"/>
                    <a:pt x="59" y="13"/>
                    <a:pt x="59" y="14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47" y="120"/>
                    <a:pt x="47" y="120"/>
                    <a:pt x="47" y="120"/>
                  </a:cubicBezTo>
                  <a:lnTo>
                    <a:pt x="18" y="5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ffectLst>
              <a:outerShdw algn="tl" blurRad="50800" dir="2700000" dist="38100" rotWithShape="0">
                <a:prstClr val="black">
                  <a:alpha val="40000"/>
                </a:prstClr>
              </a:outerShdw>
            </a:effec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78" name="Freeform 184"/>
            <p:cNvSpPr/>
            <p:nvPr/>
          </p:nvSpPr>
          <p:spPr bwMode="auto">
            <a:xfrm>
              <a:off x="6311901" y="4619625"/>
              <a:ext cx="187325" cy="381000"/>
            </a:xfrm>
            <a:custGeom>
              <a:gdLst>
                <a:gd fmla="*/ 34 w 59" name="T0"/>
                <a:gd fmla="*/ 9 h 120" name="T1"/>
                <a:gd fmla="*/ 34 w 59" name="T2"/>
                <a:gd fmla="*/ 52 h 120" name="T3"/>
                <a:gd fmla="*/ 39 w 59" name="T4"/>
                <a:gd fmla="*/ 52 h 120" name="T5"/>
                <a:gd fmla="*/ 42 w 59" name="T6"/>
                <a:gd fmla="*/ 51 h 120" name="T7"/>
                <a:gd fmla="*/ 44 w 59" name="T8"/>
                <a:gd fmla="*/ 47 h 120" name="T9"/>
                <a:gd fmla="*/ 45 w 59" name="T10"/>
                <a:gd fmla="*/ 41 h 120" name="T11"/>
                <a:gd fmla="*/ 47 w 59" name="T12"/>
                <a:gd fmla="*/ 40 h 120" name="T13"/>
                <a:gd fmla="*/ 53 w 59" name="T14"/>
                <a:gd fmla="*/ 40 h 120" name="T15"/>
                <a:gd fmla="*/ 54 w 59" name="T16"/>
                <a:gd fmla="*/ 44 h 120" name="T17"/>
                <a:gd fmla="*/ 54 w 59" name="T18"/>
                <a:gd fmla="*/ 69 h 120" name="T19"/>
                <a:gd fmla="*/ 53 w 59" name="T20"/>
                <a:gd fmla="*/ 72 h 120" name="T21"/>
                <a:gd fmla="*/ 49 w 59" name="T22"/>
                <a:gd fmla="*/ 72 h 120" name="T23"/>
                <a:gd fmla="*/ 46 w 59" name="T24"/>
                <a:gd fmla="*/ 71 h 120" name="T25"/>
                <a:gd fmla="*/ 44 w 59" name="T26"/>
                <a:gd fmla="*/ 66 h 120" name="T27"/>
                <a:gd fmla="*/ 42 w 59" name="T28"/>
                <a:gd fmla="*/ 61 h 120" name="T29"/>
                <a:gd fmla="*/ 40 w 59" name="T30"/>
                <a:gd fmla="*/ 60 h 120" name="T31"/>
                <a:gd fmla="*/ 34 w 59" name="T32"/>
                <a:gd fmla="*/ 60 h 120" name="T33"/>
                <a:gd fmla="*/ 34 w 59" name="T34"/>
                <a:gd fmla="*/ 112 h 120" name="T35"/>
                <a:gd fmla="*/ 38 w 59" name="T36"/>
                <a:gd fmla="*/ 112 h 120" name="T37"/>
                <a:gd fmla="*/ 43 w 59" name="T38"/>
                <a:gd fmla="*/ 109 h 120" name="T39"/>
                <a:gd fmla="*/ 47 w 59" name="T40"/>
                <a:gd fmla="*/ 98 h 120" name="T41"/>
                <a:gd fmla="*/ 50 w 59" name="T42"/>
                <a:gd fmla="*/ 92 h 120" name="T43"/>
                <a:gd fmla="*/ 55 w 59" name="T44"/>
                <a:gd fmla="*/ 91 h 120" name="T45"/>
                <a:gd fmla="*/ 59 w 59" name="T46"/>
                <a:gd fmla="*/ 94 h 120" name="T47"/>
                <a:gd fmla="*/ 59 w 59" name="T48"/>
                <a:gd fmla="*/ 97 h 120" name="T49"/>
                <a:gd fmla="*/ 56 w 59" name="T50"/>
                <a:gd fmla="*/ 114 h 120" name="T51"/>
                <a:gd fmla="*/ 55 w 59" name="T52"/>
                <a:gd fmla="*/ 119 h 120" name="T53"/>
                <a:gd fmla="*/ 52 w 59" name="T54"/>
                <a:gd fmla="*/ 120 h 120" name="T55"/>
                <a:gd fmla="*/ 2 w 59" name="T56"/>
                <a:gd fmla="*/ 120 h 120" name="T57"/>
                <a:gd fmla="*/ 0 w 59" name="T58"/>
                <a:gd fmla="*/ 119 h 120" name="T59"/>
                <a:gd fmla="*/ 0 w 59" name="T60"/>
                <a:gd fmla="*/ 114 h 120" name="T61"/>
                <a:gd fmla="*/ 2 w 59" name="T62"/>
                <a:gd fmla="*/ 110 h 120" name="T63"/>
                <a:gd fmla="*/ 6 w 59" name="T64"/>
                <a:gd fmla="*/ 106 h 120" name="T65"/>
                <a:gd fmla="*/ 6 w 59" name="T66"/>
                <a:gd fmla="*/ 13 h 120" name="T67"/>
                <a:gd fmla="*/ 3 w 59" name="T68"/>
                <a:gd fmla="*/ 10 h 120" name="T69"/>
                <a:gd fmla="*/ 0 w 59" name="T70"/>
                <a:gd fmla="*/ 8 h 120" name="T71"/>
                <a:gd fmla="*/ 0 w 59" name="T72"/>
                <a:gd fmla="*/ 4 h 120" name="T73"/>
                <a:gd fmla="*/ 0 w 59" name="T74"/>
                <a:gd fmla="*/ 1 h 120" name="T75"/>
                <a:gd fmla="*/ 3 w 59" name="T76"/>
                <a:gd fmla="*/ 0 h 120" name="T77"/>
                <a:gd fmla="*/ 50 w 59" name="T78"/>
                <a:gd fmla="*/ 0 h 120" name="T79"/>
                <a:gd fmla="*/ 53 w 59" name="T80"/>
                <a:gd fmla="*/ 1 h 120" name="T81"/>
                <a:gd fmla="*/ 54 w 59" name="T82"/>
                <a:gd fmla="*/ 4 h 120" name="T83"/>
                <a:gd fmla="*/ 58 w 59" name="T84"/>
                <a:gd fmla="*/ 23 h 120" name="T85"/>
                <a:gd fmla="*/ 58 w 59" name="T86"/>
                <a:gd fmla="*/ 25 h 120" name="T87"/>
                <a:gd fmla="*/ 55 w 59" name="T88"/>
                <a:gd fmla="*/ 27 h 120" name="T89"/>
                <a:gd fmla="*/ 49 w 59" name="T90"/>
                <a:gd fmla="*/ 26 h 120" name="T91"/>
                <a:gd fmla="*/ 47 w 59" name="T92"/>
                <a:gd fmla="*/ 21 h 120" name="T93"/>
                <a:gd fmla="*/ 43 w 59" name="T94"/>
                <a:gd fmla="*/ 12 h 120" name="T95"/>
                <a:gd fmla="*/ 39 w 59" name="T96"/>
                <a:gd fmla="*/ 9 h 120" name="T97"/>
                <a:gd fmla="*/ 34 w 59" name="T98"/>
                <a:gd fmla="*/ 9 h 120" name="T9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b="b" l="0" r="r" t="0"/>
              <a:pathLst>
                <a:path h="120" w="59">
                  <a:moveTo>
                    <a:pt x="34" y="9"/>
                  </a:moveTo>
                  <a:cubicBezTo>
                    <a:pt x="34" y="52"/>
                    <a:pt x="34" y="52"/>
                    <a:pt x="34" y="52"/>
                  </a:cubicBezTo>
                  <a:cubicBezTo>
                    <a:pt x="39" y="52"/>
                    <a:pt x="39" y="52"/>
                    <a:pt x="39" y="52"/>
                  </a:cubicBezTo>
                  <a:cubicBezTo>
                    <a:pt x="40" y="52"/>
                    <a:pt x="41" y="51"/>
                    <a:pt x="42" y="51"/>
                  </a:cubicBezTo>
                  <a:cubicBezTo>
                    <a:pt x="43" y="50"/>
                    <a:pt x="43" y="49"/>
                    <a:pt x="44" y="47"/>
                  </a:cubicBezTo>
                  <a:cubicBezTo>
                    <a:pt x="44" y="43"/>
                    <a:pt x="45" y="41"/>
                    <a:pt x="45" y="41"/>
                  </a:cubicBezTo>
                  <a:cubicBezTo>
                    <a:pt x="45" y="40"/>
                    <a:pt x="46" y="40"/>
                    <a:pt x="47" y="40"/>
                  </a:cubicBezTo>
                  <a:cubicBezTo>
                    <a:pt x="51" y="40"/>
                    <a:pt x="53" y="40"/>
                    <a:pt x="53" y="40"/>
                  </a:cubicBezTo>
                  <a:cubicBezTo>
                    <a:pt x="54" y="40"/>
                    <a:pt x="54" y="42"/>
                    <a:pt x="54" y="44"/>
                  </a:cubicBezTo>
                  <a:cubicBezTo>
                    <a:pt x="54" y="69"/>
                    <a:pt x="54" y="69"/>
                    <a:pt x="54" y="69"/>
                  </a:cubicBezTo>
                  <a:cubicBezTo>
                    <a:pt x="54" y="70"/>
                    <a:pt x="54" y="71"/>
                    <a:pt x="53" y="72"/>
                  </a:cubicBezTo>
                  <a:cubicBezTo>
                    <a:pt x="53" y="72"/>
                    <a:pt x="51" y="72"/>
                    <a:pt x="49" y="72"/>
                  </a:cubicBezTo>
                  <a:cubicBezTo>
                    <a:pt x="47" y="72"/>
                    <a:pt x="46" y="72"/>
                    <a:pt x="46" y="71"/>
                  </a:cubicBezTo>
                  <a:cubicBezTo>
                    <a:pt x="45" y="71"/>
                    <a:pt x="44" y="69"/>
                    <a:pt x="44" y="66"/>
                  </a:cubicBezTo>
                  <a:cubicBezTo>
                    <a:pt x="43" y="63"/>
                    <a:pt x="43" y="62"/>
                    <a:pt x="42" y="61"/>
                  </a:cubicBezTo>
                  <a:cubicBezTo>
                    <a:pt x="42" y="61"/>
                    <a:pt x="41" y="60"/>
                    <a:pt x="40" y="60"/>
                  </a:cubicBezTo>
                  <a:cubicBezTo>
                    <a:pt x="34" y="60"/>
                    <a:pt x="34" y="60"/>
                    <a:pt x="34" y="60"/>
                  </a:cubicBezTo>
                  <a:cubicBezTo>
                    <a:pt x="34" y="112"/>
                    <a:pt x="34" y="112"/>
                    <a:pt x="34" y="112"/>
                  </a:cubicBezTo>
                  <a:cubicBezTo>
                    <a:pt x="38" y="112"/>
                    <a:pt x="38" y="112"/>
                    <a:pt x="38" y="112"/>
                  </a:cubicBezTo>
                  <a:cubicBezTo>
                    <a:pt x="40" y="112"/>
                    <a:pt x="42" y="111"/>
                    <a:pt x="43" y="109"/>
                  </a:cubicBezTo>
                  <a:cubicBezTo>
                    <a:pt x="44" y="108"/>
                    <a:pt x="45" y="104"/>
                    <a:pt x="47" y="98"/>
                  </a:cubicBezTo>
                  <a:cubicBezTo>
                    <a:pt x="48" y="95"/>
                    <a:pt x="49" y="93"/>
                    <a:pt x="50" y="92"/>
                  </a:cubicBezTo>
                  <a:cubicBezTo>
                    <a:pt x="51" y="92"/>
                    <a:pt x="52" y="91"/>
                    <a:pt x="55" y="91"/>
                  </a:cubicBezTo>
                  <a:cubicBezTo>
                    <a:pt x="58" y="91"/>
                    <a:pt x="59" y="92"/>
                    <a:pt x="59" y="94"/>
                  </a:cubicBezTo>
                  <a:cubicBezTo>
                    <a:pt x="59" y="95"/>
                    <a:pt x="59" y="96"/>
                    <a:pt x="59" y="97"/>
                  </a:cubicBezTo>
                  <a:cubicBezTo>
                    <a:pt x="56" y="114"/>
                    <a:pt x="56" y="114"/>
                    <a:pt x="56" y="114"/>
                  </a:cubicBezTo>
                  <a:cubicBezTo>
                    <a:pt x="56" y="117"/>
                    <a:pt x="55" y="118"/>
                    <a:pt x="55" y="119"/>
                  </a:cubicBezTo>
                  <a:cubicBezTo>
                    <a:pt x="55" y="120"/>
                    <a:pt x="54" y="120"/>
                    <a:pt x="52" y="120"/>
                  </a:cubicBezTo>
                  <a:cubicBezTo>
                    <a:pt x="2" y="120"/>
                    <a:pt x="2" y="120"/>
                    <a:pt x="2" y="120"/>
                  </a:cubicBezTo>
                  <a:cubicBezTo>
                    <a:pt x="1" y="120"/>
                    <a:pt x="0" y="120"/>
                    <a:pt x="0" y="119"/>
                  </a:cubicBezTo>
                  <a:cubicBezTo>
                    <a:pt x="0" y="119"/>
                    <a:pt x="0" y="117"/>
                    <a:pt x="0" y="114"/>
                  </a:cubicBezTo>
                  <a:cubicBezTo>
                    <a:pt x="0" y="112"/>
                    <a:pt x="0" y="111"/>
                    <a:pt x="2" y="110"/>
                  </a:cubicBezTo>
                  <a:cubicBezTo>
                    <a:pt x="5" y="109"/>
                    <a:pt x="6" y="108"/>
                    <a:pt x="6" y="106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2"/>
                    <a:pt x="5" y="11"/>
                    <a:pt x="3" y="10"/>
                  </a:cubicBezTo>
                  <a:cubicBezTo>
                    <a:pt x="2" y="10"/>
                    <a:pt x="1" y="9"/>
                    <a:pt x="0" y="8"/>
                  </a:cubicBezTo>
                  <a:cubicBezTo>
                    <a:pt x="0" y="8"/>
                    <a:pt x="0" y="6"/>
                    <a:pt x="0" y="4"/>
                  </a:cubicBezTo>
                  <a:cubicBezTo>
                    <a:pt x="0" y="2"/>
                    <a:pt x="0" y="1"/>
                    <a:pt x="0" y="1"/>
                  </a:cubicBezTo>
                  <a:cubicBezTo>
                    <a:pt x="1" y="0"/>
                    <a:pt x="2" y="0"/>
                    <a:pt x="3" y="0"/>
                  </a:cubicBezTo>
                  <a:cubicBezTo>
                    <a:pt x="50" y="0"/>
                    <a:pt x="50" y="0"/>
                    <a:pt x="50" y="0"/>
                  </a:cubicBezTo>
                  <a:cubicBezTo>
                    <a:pt x="52" y="0"/>
                    <a:pt x="52" y="0"/>
                    <a:pt x="53" y="1"/>
                  </a:cubicBezTo>
                  <a:cubicBezTo>
                    <a:pt x="54" y="1"/>
                    <a:pt x="54" y="2"/>
                    <a:pt x="54" y="4"/>
                  </a:cubicBezTo>
                  <a:cubicBezTo>
                    <a:pt x="58" y="23"/>
                    <a:pt x="58" y="23"/>
                    <a:pt x="58" y="23"/>
                  </a:cubicBezTo>
                  <a:cubicBezTo>
                    <a:pt x="58" y="24"/>
                    <a:pt x="58" y="24"/>
                    <a:pt x="58" y="25"/>
                  </a:cubicBezTo>
                  <a:cubicBezTo>
                    <a:pt x="58" y="26"/>
                    <a:pt x="57" y="27"/>
                    <a:pt x="55" y="27"/>
                  </a:cubicBezTo>
                  <a:cubicBezTo>
                    <a:pt x="52" y="27"/>
                    <a:pt x="50" y="26"/>
                    <a:pt x="49" y="26"/>
                  </a:cubicBezTo>
                  <a:cubicBezTo>
                    <a:pt x="48" y="25"/>
                    <a:pt x="48" y="24"/>
                    <a:pt x="47" y="21"/>
                  </a:cubicBezTo>
                  <a:cubicBezTo>
                    <a:pt x="45" y="17"/>
                    <a:pt x="44" y="14"/>
                    <a:pt x="43" y="12"/>
                  </a:cubicBezTo>
                  <a:cubicBezTo>
                    <a:pt x="42" y="10"/>
                    <a:pt x="40" y="9"/>
                    <a:pt x="39" y="9"/>
                  </a:cubicBezTo>
                  <a:lnTo>
                    <a:pt x="34" y="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ffectLst>
              <a:outerShdw algn="tl" blurRad="50800" dir="2700000" dist="38100" rotWithShape="0">
                <a:prstClr val="black">
                  <a:alpha val="40000"/>
                </a:prstClr>
              </a:outerShdw>
            </a:effec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70" name="Freeform 176"/>
            <p:cNvSpPr>
              <a:spLocks noEditPoints="1"/>
            </p:cNvSpPr>
            <p:nvPr/>
          </p:nvSpPr>
          <p:spPr bwMode="auto">
            <a:xfrm>
              <a:off x="5365751" y="3924300"/>
              <a:ext cx="1336675" cy="1336675"/>
            </a:xfrm>
            <a:custGeom>
              <a:gdLst>
                <a:gd fmla="*/ 411 w 421" name="T0"/>
                <a:gd fmla="*/ 421 h 421" name="T1"/>
                <a:gd fmla="*/ 10 w 421" name="T2"/>
                <a:gd fmla="*/ 421 h 421" name="T3"/>
                <a:gd fmla="*/ 0 w 421" name="T4"/>
                <a:gd fmla="*/ 411 h 421" name="T5"/>
                <a:gd fmla="*/ 0 w 421" name="T6"/>
                <a:gd fmla="*/ 10 h 421" name="T7"/>
                <a:gd fmla="*/ 10 w 421" name="T8"/>
                <a:gd fmla="*/ 0 h 421" name="T9"/>
                <a:gd fmla="*/ 411 w 421" name="T10"/>
                <a:gd fmla="*/ 0 h 421" name="T11"/>
                <a:gd fmla="*/ 421 w 421" name="T12"/>
                <a:gd fmla="*/ 10 h 421" name="T13"/>
                <a:gd fmla="*/ 421 w 421" name="T14"/>
                <a:gd fmla="*/ 411 h 421" name="T15"/>
                <a:gd fmla="*/ 411 w 421" name="T16"/>
                <a:gd fmla="*/ 421 h 421" name="T17"/>
                <a:gd fmla="*/ 20 w 421" name="T18"/>
                <a:gd fmla="*/ 401 h 421" name="T19"/>
                <a:gd fmla="*/ 401 w 421" name="T20"/>
                <a:gd fmla="*/ 401 h 421" name="T21"/>
                <a:gd fmla="*/ 401 w 421" name="T22"/>
                <a:gd fmla="*/ 20 h 421" name="T23"/>
                <a:gd fmla="*/ 20 w 421" name="T24"/>
                <a:gd fmla="*/ 20 h 421" name="T25"/>
                <a:gd fmla="*/ 20 w 421" name="T26"/>
                <a:gd fmla="*/ 401 h 421" name="T2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b="b" l="0" r="r" t="0"/>
              <a:pathLst>
                <a:path h="421" w="421">
                  <a:moveTo>
                    <a:pt x="411" y="421"/>
                  </a:moveTo>
                  <a:cubicBezTo>
                    <a:pt x="10" y="421"/>
                    <a:pt x="10" y="421"/>
                    <a:pt x="10" y="421"/>
                  </a:cubicBezTo>
                  <a:cubicBezTo>
                    <a:pt x="4" y="421"/>
                    <a:pt x="0" y="417"/>
                    <a:pt x="0" y="411"/>
                  </a:cubicBezTo>
                  <a:cubicBezTo>
                    <a:pt x="0" y="10"/>
                    <a:pt x="0" y="10"/>
                    <a:pt x="0" y="10"/>
                  </a:cubicBezTo>
                  <a:cubicBezTo>
                    <a:pt x="0" y="5"/>
                    <a:pt x="4" y="0"/>
                    <a:pt x="10" y="0"/>
                  </a:cubicBezTo>
                  <a:cubicBezTo>
                    <a:pt x="411" y="0"/>
                    <a:pt x="411" y="0"/>
                    <a:pt x="411" y="0"/>
                  </a:cubicBezTo>
                  <a:cubicBezTo>
                    <a:pt x="416" y="0"/>
                    <a:pt x="421" y="5"/>
                    <a:pt x="421" y="10"/>
                  </a:cubicBezTo>
                  <a:cubicBezTo>
                    <a:pt x="421" y="411"/>
                    <a:pt x="421" y="411"/>
                    <a:pt x="421" y="411"/>
                  </a:cubicBezTo>
                  <a:cubicBezTo>
                    <a:pt x="421" y="417"/>
                    <a:pt x="416" y="421"/>
                    <a:pt x="411" y="421"/>
                  </a:cubicBezTo>
                  <a:close/>
                  <a:moveTo>
                    <a:pt x="20" y="401"/>
                  </a:moveTo>
                  <a:cubicBezTo>
                    <a:pt x="401" y="401"/>
                    <a:pt x="401" y="401"/>
                    <a:pt x="401" y="401"/>
                  </a:cubicBezTo>
                  <a:cubicBezTo>
                    <a:pt x="401" y="20"/>
                    <a:pt x="401" y="20"/>
                    <a:pt x="401" y="20"/>
                  </a:cubicBezTo>
                  <a:cubicBezTo>
                    <a:pt x="20" y="20"/>
                    <a:pt x="20" y="20"/>
                    <a:pt x="20" y="20"/>
                  </a:cubicBezTo>
                  <a:lnTo>
                    <a:pt x="20" y="40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01" name="useful artwork"/>
          <p:cNvSpPr txBox="1"/>
          <p:nvPr/>
        </p:nvSpPr>
        <p:spPr>
          <a:xfrm>
            <a:off x="615783" y="6204019"/>
            <a:ext cx="2656205" cy="51816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b="1" lang="en-US" sz="2800">
                <a:solidFill>
                  <a:schemeClr val="bg1"/>
                </a:solidFill>
              </a:rPr>
              <a:t>Useful artwork</a:t>
            </a:r>
          </a:p>
        </p:txBody>
      </p:sp>
    </p:spTree>
    <p:extLst>
      <p:ext uri="{BB962C8B-B14F-4D97-AF65-F5344CB8AC3E}">
        <p14:creationId val="947999902"/>
      </p:ext>
    </p:extLst>
  </p:cSld>
  <p:clrMapOvr>
    <a:masterClrMapping/>
  </p:clrMapOvr>
  <p:transition/>
  <p:timing/>
</p:sld>
</file>

<file path=ppt/slides/slide2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460" name="computer"/>
          <p:cNvGrpSpPr/>
          <p:nvPr/>
        </p:nvGrpSpPr>
        <p:grpSpPr>
          <a:xfrm>
            <a:off x="8576252" y="4091686"/>
            <a:ext cx="1425758" cy="1181891"/>
            <a:chOff x="5095876" y="4794250"/>
            <a:chExt cx="2236788" cy="1854200"/>
          </a:xfrm>
        </p:grpSpPr>
        <p:sp>
          <p:nvSpPr>
            <p:cNvPr id="461" name="Freeform 143"/>
            <p:cNvSpPr/>
            <p:nvPr/>
          </p:nvSpPr>
          <p:spPr bwMode="auto">
            <a:xfrm>
              <a:off x="5127626" y="4826000"/>
              <a:ext cx="2173288" cy="1485900"/>
            </a:xfrm>
            <a:custGeom>
              <a:gdLst>
                <a:gd fmla="*/ 63 w 685" name="T0"/>
                <a:gd fmla="*/ 468 h 468" name="T1"/>
                <a:gd fmla="*/ 0 w 685" name="T2"/>
                <a:gd fmla="*/ 406 h 468" name="T3"/>
                <a:gd fmla="*/ 0 w 685" name="T4"/>
                <a:gd fmla="*/ 71 h 468" name="T5"/>
                <a:gd fmla="*/ 63 w 685" name="T6"/>
                <a:gd fmla="*/ 0 h 468" name="T7"/>
                <a:gd fmla="*/ 623 w 685" name="T8"/>
                <a:gd fmla="*/ 0 h 468" name="T9"/>
                <a:gd fmla="*/ 685 w 685" name="T10"/>
                <a:gd fmla="*/ 71 h 468" name="T11"/>
                <a:gd fmla="*/ 685 w 685" name="T12"/>
                <a:gd fmla="*/ 406 h 468" name="T13"/>
                <a:gd fmla="*/ 623 w 685" name="T14"/>
                <a:gd fmla="*/ 468 h 468" name="T15"/>
                <a:gd fmla="*/ 63 w 685" name="T16"/>
                <a:gd fmla="*/ 468 h 468" name="T17"/>
                <a:gd fmla="*/ 63 w 685" name="T18"/>
                <a:gd fmla="*/ 468 h 468" name="T1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b="b" l="0" r="r" t="0"/>
              <a:pathLst>
                <a:path h="468" w="685">
                  <a:moveTo>
                    <a:pt x="63" y="468"/>
                  </a:moveTo>
                  <a:cubicBezTo>
                    <a:pt x="32" y="468"/>
                    <a:pt x="0" y="445"/>
                    <a:pt x="0" y="406"/>
                  </a:cubicBezTo>
                  <a:cubicBezTo>
                    <a:pt x="0" y="71"/>
                    <a:pt x="0" y="71"/>
                    <a:pt x="0" y="71"/>
                  </a:cubicBezTo>
                  <a:cubicBezTo>
                    <a:pt x="0" y="32"/>
                    <a:pt x="32" y="0"/>
                    <a:pt x="63" y="0"/>
                  </a:cubicBezTo>
                  <a:cubicBezTo>
                    <a:pt x="623" y="0"/>
                    <a:pt x="623" y="0"/>
                    <a:pt x="623" y="0"/>
                  </a:cubicBezTo>
                  <a:cubicBezTo>
                    <a:pt x="662" y="0"/>
                    <a:pt x="685" y="32"/>
                    <a:pt x="685" y="71"/>
                  </a:cubicBezTo>
                  <a:cubicBezTo>
                    <a:pt x="685" y="406"/>
                    <a:pt x="685" y="406"/>
                    <a:pt x="685" y="406"/>
                  </a:cubicBezTo>
                  <a:cubicBezTo>
                    <a:pt x="685" y="445"/>
                    <a:pt x="662" y="468"/>
                    <a:pt x="623" y="468"/>
                  </a:cubicBezTo>
                  <a:cubicBezTo>
                    <a:pt x="63" y="468"/>
                    <a:pt x="63" y="468"/>
                    <a:pt x="63" y="468"/>
                  </a:cubicBezTo>
                  <a:cubicBezTo>
                    <a:pt x="63" y="468"/>
                    <a:pt x="63" y="468"/>
                    <a:pt x="63" y="468"/>
                  </a:cubicBezTo>
                  <a:close/>
                </a:path>
              </a:pathLst>
            </a:custGeom>
            <a:gradFill>
              <a:gsLst>
                <a:gs pos="100000">
                  <a:schemeClr val="tx2">
                    <a:lumMod val="60000"/>
                    <a:lumOff val="40000"/>
                  </a:schemeClr>
                </a:gs>
                <a:gs pos="0">
                  <a:schemeClr val="tx2">
                    <a:lumMod val="50000"/>
                  </a:schemeClr>
                </a:gs>
              </a:gsLst>
              <a:lin ang="16200000" scaled="1"/>
            </a:gra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62" name="Freeform 144"/>
            <p:cNvSpPr>
              <a:spLocks noEditPoints="1"/>
            </p:cNvSpPr>
            <p:nvPr/>
          </p:nvSpPr>
          <p:spPr bwMode="auto">
            <a:xfrm>
              <a:off x="5095876" y="4794250"/>
              <a:ext cx="2236788" cy="1549400"/>
            </a:xfrm>
            <a:custGeom>
              <a:gdLst>
                <a:gd fmla="*/ 633 w 705" name="T0"/>
                <a:gd fmla="*/ 488 h 488" name="T1"/>
                <a:gd fmla="*/ 73 w 705" name="T2"/>
                <a:gd fmla="*/ 488 h 488" name="T3"/>
                <a:gd fmla="*/ 0 w 705" name="T4"/>
                <a:gd fmla="*/ 416 h 488" name="T5"/>
                <a:gd fmla="*/ 0 w 705" name="T6"/>
                <a:gd fmla="*/ 81 h 488" name="T7"/>
                <a:gd fmla="*/ 73 w 705" name="T8"/>
                <a:gd fmla="*/ 0 h 488" name="T9"/>
                <a:gd fmla="*/ 633 w 705" name="T10"/>
                <a:gd fmla="*/ 0 h 488" name="T11"/>
                <a:gd fmla="*/ 705 w 705" name="T12"/>
                <a:gd fmla="*/ 81 h 488" name="T13"/>
                <a:gd fmla="*/ 705 w 705" name="T14"/>
                <a:gd fmla="*/ 416 h 488" name="T15"/>
                <a:gd fmla="*/ 633 w 705" name="T16"/>
                <a:gd fmla="*/ 488 h 488" name="T17"/>
                <a:gd fmla="*/ 73 w 705" name="T18"/>
                <a:gd fmla="*/ 20 h 488" name="T19"/>
                <a:gd fmla="*/ 20 w 705" name="T20"/>
                <a:gd fmla="*/ 81 h 488" name="T21"/>
                <a:gd fmla="*/ 20 w 705" name="T22"/>
                <a:gd fmla="*/ 416 h 488" name="T23"/>
                <a:gd fmla="*/ 73 w 705" name="T24"/>
                <a:gd fmla="*/ 468 h 488" name="T25"/>
                <a:gd fmla="*/ 633 w 705" name="T26"/>
                <a:gd fmla="*/ 468 h 488" name="T27"/>
                <a:gd fmla="*/ 685 w 705" name="T28"/>
                <a:gd fmla="*/ 416 h 488" name="T29"/>
                <a:gd fmla="*/ 685 w 705" name="T30"/>
                <a:gd fmla="*/ 81 h 488" name="T31"/>
                <a:gd fmla="*/ 633 w 705" name="T32"/>
                <a:gd fmla="*/ 20 h 488" name="T33"/>
                <a:gd fmla="*/ 73 w 705" name="T34"/>
                <a:gd fmla="*/ 20 h 488" name="T3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b="b" l="0" r="r" t="0"/>
              <a:pathLst>
                <a:path h="488" w="705">
                  <a:moveTo>
                    <a:pt x="633" y="488"/>
                  </a:moveTo>
                  <a:cubicBezTo>
                    <a:pt x="73" y="488"/>
                    <a:pt x="73" y="488"/>
                    <a:pt x="73" y="488"/>
                  </a:cubicBezTo>
                  <a:cubicBezTo>
                    <a:pt x="37" y="488"/>
                    <a:pt x="0" y="461"/>
                    <a:pt x="0" y="416"/>
                  </a:cubicBezTo>
                  <a:cubicBezTo>
                    <a:pt x="0" y="81"/>
                    <a:pt x="0" y="81"/>
                    <a:pt x="0" y="81"/>
                  </a:cubicBezTo>
                  <a:cubicBezTo>
                    <a:pt x="0" y="38"/>
                    <a:pt x="34" y="0"/>
                    <a:pt x="73" y="0"/>
                  </a:cubicBezTo>
                  <a:cubicBezTo>
                    <a:pt x="633" y="0"/>
                    <a:pt x="633" y="0"/>
                    <a:pt x="633" y="0"/>
                  </a:cubicBezTo>
                  <a:cubicBezTo>
                    <a:pt x="675" y="0"/>
                    <a:pt x="705" y="33"/>
                    <a:pt x="705" y="81"/>
                  </a:cubicBezTo>
                  <a:cubicBezTo>
                    <a:pt x="705" y="416"/>
                    <a:pt x="705" y="416"/>
                    <a:pt x="705" y="416"/>
                  </a:cubicBezTo>
                  <a:cubicBezTo>
                    <a:pt x="705" y="460"/>
                    <a:pt x="677" y="488"/>
                    <a:pt x="633" y="488"/>
                  </a:cubicBezTo>
                  <a:close/>
                  <a:moveTo>
                    <a:pt x="73" y="20"/>
                  </a:moveTo>
                  <a:cubicBezTo>
                    <a:pt x="48" y="20"/>
                    <a:pt x="20" y="46"/>
                    <a:pt x="20" y="81"/>
                  </a:cubicBezTo>
                  <a:cubicBezTo>
                    <a:pt x="20" y="416"/>
                    <a:pt x="20" y="416"/>
                    <a:pt x="20" y="416"/>
                  </a:cubicBezTo>
                  <a:cubicBezTo>
                    <a:pt x="20" y="450"/>
                    <a:pt x="47" y="468"/>
                    <a:pt x="73" y="468"/>
                  </a:cubicBezTo>
                  <a:cubicBezTo>
                    <a:pt x="633" y="468"/>
                    <a:pt x="633" y="468"/>
                    <a:pt x="633" y="468"/>
                  </a:cubicBezTo>
                  <a:cubicBezTo>
                    <a:pt x="666" y="468"/>
                    <a:pt x="685" y="449"/>
                    <a:pt x="685" y="416"/>
                  </a:cubicBezTo>
                  <a:cubicBezTo>
                    <a:pt x="685" y="81"/>
                    <a:pt x="685" y="81"/>
                    <a:pt x="685" y="81"/>
                  </a:cubicBezTo>
                  <a:cubicBezTo>
                    <a:pt x="685" y="51"/>
                    <a:pt x="669" y="20"/>
                    <a:pt x="633" y="20"/>
                  </a:cubicBezTo>
                  <a:lnTo>
                    <a:pt x="73" y="2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63" name="Freeform 145"/>
            <p:cNvSpPr/>
            <p:nvPr/>
          </p:nvSpPr>
          <p:spPr bwMode="auto">
            <a:xfrm>
              <a:off x="5661026" y="6321425"/>
              <a:ext cx="1108075" cy="295275"/>
            </a:xfrm>
            <a:custGeom>
              <a:gdLst>
                <a:gd fmla="*/ 349 w 349" name="T0"/>
                <a:gd fmla="*/ 54 h 93" name="T1"/>
                <a:gd fmla="*/ 310 w 349" name="T2"/>
                <a:gd fmla="*/ 93 h 93" name="T3"/>
                <a:gd fmla="*/ 31 w 349" name="T4"/>
                <a:gd fmla="*/ 93 h 93" name="T5"/>
                <a:gd fmla="*/ 0 w 349" name="T6"/>
                <a:gd fmla="*/ 54 h 93" name="T7"/>
                <a:gd fmla="*/ 0 w 349" name="T8"/>
                <a:gd fmla="*/ 31 h 93" name="T9"/>
                <a:gd fmla="*/ 31 w 349" name="T10"/>
                <a:gd fmla="*/ 0 h 93" name="T11"/>
                <a:gd fmla="*/ 310 w 349" name="T12"/>
                <a:gd fmla="*/ 0 h 93" name="T13"/>
                <a:gd fmla="*/ 349 w 349" name="T14"/>
                <a:gd fmla="*/ 31 h 93" name="T15"/>
                <a:gd fmla="*/ 349 w 349" name="T16"/>
                <a:gd fmla="*/ 54 h 93" name="T17"/>
                <a:gd fmla="*/ 349 w 349" name="T18"/>
                <a:gd fmla="*/ 54 h 93" name="T1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b="b" l="0" r="r" t="0"/>
              <a:pathLst>
                <a:path h="93" w="349">
                  <a:moveTo>
                    <a:pt x="349" y="54"/>
                  </a:moveTo>
                  <a:cubicBezTo>
                    <a:pt x="349" y="77"/>
                    <a:pt x="334" y="93"/>
                    <a:pt x="310" y="93"/>
                  </a:cubicBezTo>
                  <a:cubicBezTo>
                    <a:pt x="31" y="93"/>
                    <a:pt x="31" y="93"/>
                    <a:pt x="31" y="93"/>
                  </a:cubicBezTo>
                  <a:cubicBezTo>
                    <a:pt x="16" y="93"/>
                    <a:pt x="0" y="77"/>
                    <a:pt x="0" y="54"/>
                  </a:cubicBezTo>
                  <a:cubicBezTo>
                    <a:pt x="0" y="31"/>
                    <a:pt x="0" y="31"/>
                    <a:pt x="0" y="31"/>
                  </a:cubicBezTo>
                  <a:cubicBezTo>
                    <a:pt x="0" y="16"/>
                    <a:pt x="16" y="0"/>
                    <a:pt x="31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34" y="0"/>
                    <a:pt x="349" y="16"/>
                    <a:pt x="349" y="31"/>
                  </a:cubicBezTo>
                  <a:cubicBezTo>
                    <a:pt x="349" y="54"/>
                    <a:pt x="349" y="54"/>
                    <a:pt x="349" y="54"/>
                  </a:cubicBezTo>
                  <a:cubicBezTo>
                    <a:pt x="349" y="54"/>
                    <a:pt x="349" y="54"/>
                    <a:pt x="349" y="54"/>
                  </a:cubicBezTo>
                  <a:close/>
                </a:path>
              </a:pathLst>
            </a:custGeom>
            <a:gradFill>
              <a:gsLst>
                <a:gs pos="100000">
                  <a:schemeClr val="tx2">
                    <a:lumMod val="60000"/>
                    <a:lumOff val="40000"/>
                  </a:schemeClr>
                </a:gs>
                <a:gs pos="0">
                  <a:schemeClr val="tx2">
                    <a:lumMod val="50000"/>
                  </a:schemeClr>
                </a:gs>
              </a:gsLst>
              <a:lin ang="16200000" scaled="1"/>
            </a:gra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64" name="Freeform 146"/>
            <p:cNvSpPr>
              <a:spLocks noEditPoints="1"/>
            </p:cNvSpPr>
            <p:nvPr/>
          </p:nvSpPr>
          <p:spPr bwMode="auto">
            <a:xfrm>
              <a:off x="5629276" y="6289675"/>
              <a:ext cx="1171575" cy="358775"/>
            </a:xfrm>
            <a:custGeom>
              <a:gdLst>
                <a:gd fmla="*/ 320 w 369" name="T0"/>
                <a:gd fmla="*/ 113 h 113" name="T1"/>
                <a:gd fmla="*/ 41 w 369" name="T2"/>
                <a:gd fmla="*/ 113 h 113" name="T3"/>
                <a:gd fmla="*/ 0 w 369" name="T4"/>
                <a:gd fmla="*/ 64 h 113" name="T5"/>
                <a:gd fmla="*/ 0 w 369" name="T6"/>
                <a:gd fmla="*/ 41 h 113" name="T7"/>
                <a:gd fmla="*/ 41 w 369" name="T8"/>
                <a:gd fmla="*/ 0 h 113" name="T9"/>
                <a:gd fmla="*/ 320 w 369" name="T10"/>
                <a:gd fmla="*/ 0 h 113" name="T11"/>
                <a:gd fmla="*/ 369 w 369" name="T12"/>
                <a:gd fmla="*/ 41 h 113" name="T13"/>
                <a:gd fmla="*/ 369 w 369" name="T14"/>
                <a:gd fmla="*/ 64 h 113" name="T15"/>
                <a:gd fmla="*/ 320 w 369" name="T16"/>
                <a:gd fmla="*/ 113 h 113" name="T17"/>
                <a:gd fmla="*/ 41 w 369" name="T18"/>
                <a:gd fmla="*/ 20 h 113" name="T19"/>
                <a:gd fmla="*/ 20 w 369" name="T20"/>
                <a:gd fmla="*/ 41 h 113" name="T21"/>
                <a:gd fmla="*/ 20 w 369" name="T22"/>
                <a:gd fmla="*/ 64 h 113" name="T23"/>
                <a:gd fmla="*/ 41 w 369" name="T24"/>
                <a:gd fmla="*/ 93 h 113" name="T25"/>
                <a:gd fmla="*/ 320 w 369" name="T26"/>
                <a:gd fmla="*/ 93 h 113" name="T27"/>
                <a:gd fmla="*/ 349 w 369" name="T28"/>
                <a:gd fmla="*/ 64 h 113" name="T29"/>
                <a:gd fmla="*/ 349 w 369" name="T30"/>
                <a:gd fmla="*/ 41 h 113" name="T31"/>
                <a:gd fmla="*/ 320 w 369" name="T32"/>
                <a:gd fmla="*/ 20 h 113" name="T33"/>
                <a:gd fmla="*/ 41 w 369" name="T34"/>
                <a:gd fmla="*/ 20 h 113" name="T3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b="b" l="0" r="r" t="0"/>
              <a:pathLst>
                <a:path h="113" w="369">
                  <a:moveTo>
                    <a:pt x="320" y="113"/>
                  </a:moveTo>
                  <a:cubicBezTo>
                    <a:pt x="41" y="113"/>
                    <a:pt x="41" y="113"/>
                    <a:pt x="41" y="113"/>
                  </a:cubicBezTo>
                  <a:cubicBezTo>
                    <a:pt x="22" y="113"/>
                    <a:pt x="0" y="94"/>
                    <a:pt x="0" y="64"/>
                  </a:cubicBezTo>
                  <a:cubicBezTo>
                    <a:pt x="0" y="41"/>
                    <a:pt x="0" y="41"/>
                    <a:pt x="0" y="41"/>
                  </a:cubicBezTo>
                  <a:cubicBezTo>
                    <a:pt x="0" y="20"/>
                    <a:pt x="20" y="0"/>
                    <a:pt x="41" y="0"/>
                  </a:cubicBezTo>
                  <a:cubicBezTo>
                    <a:pt x="320" y="0"/>
                    <a:pt x="320" y="0"/>
                    <a:pt x="320" y="0"/>
                  </a:cubicBezTo>
                  <a:cubicBezTo>
                    <a:pt x="351" y="0"/>
                    <a:pt x="369" y="21"/>
                    <a:pt x="369" y="41"/>
                  </a:cubicBezTo>
                  <a:cubicBezTo>
                    <a:pt x="369" y="64"/>
                    <a:pt x="369" y="64"/>
                    <a:pt x="369" y="64"/>
                  </a:cubicBezTo>
                  <a:cubicBezTo>
                    <a:pt x="369" y="93"/>
                    <a:pt x="349" y="113"/>
                    <a:pt x="320" y="113"/>
                  </a:cubicBezTo>
                  <a:close/>
                  <a:moveTo>
                    <a:pt x="41" y="20"/>
                  </a:moveTo>
                  <a:cubicBezTo>
                    <a:pt x="31" y="20"/>
                    <a:pt x="20" y="31"/>
                    <a:pt x="20" y="41"/>
                  </a:cubicBezTo>
                  <a:cubicBezTo>
                    <a:pt x="20" y="64"/>
                    <a:pt x="20" y="64"/>
                    <a:pt x="20" y="64"/>
                  </a:cubicBezTo>
                  <a:cubicBezTo>
                    <a:pt x="20" y="81"/>
                    <a:pt x="31" y="93"/>
                    <a:pt x="41" y="93"/>
                  </a:cubicBezTo>
                  <a:cubicBezTo>
                    <a:pt x="320" y="93"/>
                    <a:pt x="320" y="93"/>
                    <a:pt x="320" y="93"/>
                  </a:cubicBezTo>
                  <a:cubicBezTo>
                    <a:pt x="338" y="93"/>
                    <a:pt x="349" y="82"/>
                    <a:pt x="349" y="64"/>
                  </a:cubicBezTo>
                  <a:cubicBezTo>
                    <a:pt x="349" y="41"/>
                    <a:pt x="349" y="41"/>
                    <a:pt x="349" y="41"/>
                  </a:cubicBezTo>
                  <a:cubicBezTo>
                    <a:pt x="349" y="31"/>
                    <a:pt x="338" y="20"/>
                    <a:pt x="320" y="20"/>
                  </a:cubicBezTo>
                  <a:lnTo>
                    <a:pt x="41" y="2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65" name="Freeform 147"/>
            <p:cNvSpPr/>
            <p:nvPr/>
          </p:nvSpPr>
          <p:spPr bwMode="auto">
            <a:xfrm>
              <a:off x="5327651" y="5026025"/>
              <a:ext cx="1776413" cy="1085850"/>
            </a:xfrm>
            <a:custGeom>
              <a:gdLst>
                <a:gd fmla="*/ 31 w 560" name="T0"/>
                <a:gd fmla="*/ 342 h 342" name="T1"/>
                <a:gd fmla="*/ 0 w 560" name="T2"/>
                <a:gd fmla="*/ 311 h 342" name="T3"/>
                <a:gd fmla="*/ 0 w 560" name="T4"/>
                <a:gd fmla="*/ 39 h 342" name="T5"/>
                <a:gd fmla="*/ 31 w 560" name="T6"/>
                <a:gd fmla="*/ 0 h 342" name="T7"/>
                <a:gd fmla="*/ 528 w 560" name="T8"/>
                <a:gd fmla="*/ 0 h 342" name="T9"/>
                <a:gd fmla="*/ 560 w 560" name="T10"/>
                <a:gd fmla="*/ 39 h 342" name="T11"/>
                <a:gd fmla="*/ 560 w 560" name="T12"/>
                <a:gd fmla="*/ 311 h 342" name="T13"/>
                <a:gd fmla="*/ 528 w 560" name="T14"/>
                <a:gd fmla="*/ 342 h 342" name="T15"/>
                <a:gd fmla="*/ 31 w 560" name="T16"/>
                <a:gd fmla="*/ 342 h 342" name="T17"/>
                <a:gd fmla="*/ 31 w 560" name="T18"/>
                <a:gd fmla="*/ 342 h 342" name="T1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b="b" l="0" r="r" t="0"/>
              <a:pathLst>
                <a:path h="342" w="560">
                  <a:moveTo>
                    <a:pt x="31" y="342"/>
                  </a:moveTo>
                  <a:cubicBezTo>
                    <a:pt x="16" y="342"/>
                    <a:pt x="0" y="327"/>
                    <a:pt x="0" y="311"/>
                  </a:cubicBezTo>
                  <a:cubicBezTo>
                    <a:pt x="0" y="39"/>
                    <a:pt x="0" y="39"/>
                    <a:pt x="0" y="39"/>
                  </a:cubicBezTo>
                  <a:cubicBezTo>
                    <a:pt x="0" y="16"/>
                    <a:pt x="16" y="0"/>
                    <a:pt x="31" y="0"/>
                  </a:cubicBezTo>
                  <a:cubicBezTo>
                    <a:pt x="528" y="0"/>
                    <a:pt x="528" y="0"/>
                    <a:pt x="528" y="0"/>
                  </a:cubicBezTo>
                  <a:cubicBezTo>
                    <a:pt x="552" y="0"/>
                    <a:pt x="560" y="16"/>
                    <a:pt x="560" y="39"/>
                  </a:cubicBezTo>
                  <a:cubicBezTo>
                    <a:pt x="560" y="311"/>
                    <a:pt x="560" y="311"/>
                    <a:pt x="560" y="311"/>
                  </a:cubicBezTo>
                  <a:cubicBezTo>
                    <a:pt x="560" y="327"/>
                    <a:pt x="552" y="342"/>
                    <a:pt x="528" y="342"/>
                  </a:cubicBezTo>
                  <a:cubicBezTo>
                    <a:pt x="31" y="342"/>
                    <a:pt x="31" y="342"/>
                    <a:pt x="31" y="342"/>
                  </a:cubicBezTo>
                  <a:cubicBezTo>
                    <a:pt x="31" y="342"/>
                    <a:pt x="31" y="342"/>
                    <a:pt x="31" y="342"/>
                  </a:cubicBezTo>
                  <a:close/>
                </a:path>
              </a:pathLst>
            </a:custGeom>
            <a:gradFill>
              <a:gsLst>
                <a:gs pos="0">
                  <a:schemeClr val="bg1"/>
                </a:gs>
                <a:gs pos="91000">
                  <a:schemeClr val="bg2">
                    <a:lumMod val="90000"/>
                  </a:schemeClr>
                </a:gs>
              </a:gsLst>
              <a:lin ang="18000000" scaled="0"/>
            </a:gra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66" name="Freeform 148"/>
            <p:cNvSpPr>
              <a:spLocks noEditPoints="1"/>
            </p:cNvSpPr>
            <p:nvPr/>
          </p:nvSpPr>
          <p:spPr bwMode="auto">
            <a:xfrm>
              <a:off x="5308601" y="5006975"/>
              <a:ext cx="1814513" cy="1123950"/>
            </a:xfrm>
            <a:custGeom>
              <a:gdLst>
                <a:gd fmla="*/ 534 w 572" name="T0"/>
                <a:gd fmla="*/ 354 h 354" name="T1"/>
                <a:gd fmla="*/ 37 w 572" name="T2"/>
                <a:gd fmla="*/ 354 h 354" name="T3"/>
                <a:gd fmla="*/ 0 w 572" name="T4"/>
                <a:gd fmla="*/ 317 h 354" name="T5"/>
                <a:gd fmla="*/ 0 w 572" name="T6"/>
                <a:gd fmla="*/ 45 h 354" name="T7"/>
                <a:gd fmla="*/ 37 w 572" name="T8"/>
                <a:gd fmla="*/ 0 h 354" name="T9"/>
                <a:gd fmla="*/ 534 w 572" name="T10"/>
                <a:gd fmla="*/ 0 h 354" name="T11"/>
                <a:gd fmla="*/ 572 w 572" name="T12"/>
                <a:gd fmla="*/ 45 h 354" name="T13"/>
                <a:gd fmla="*/ 572 w 572" name="T14"/>
                <a:gd fmla="*/ 317 h 354" name="T15"/>
                <a:gd fmla="*/ 534 w 572" name="T16"/>
                <a:gd fmla="*/ 354 h 354" name="T17"/>
                <a:gd fmla="*/ 37 w 572" name="T18"/>
                <a:gd fmla="*/ 12 h 354" name="T19"/>
                <a:gd fmla="*/ 12 w 572" name="T20"/>
                <a:gd fmla="*/ 45 h 354" name="T21"/>
                <a:gd fmla="*/ 12 w 572" name="T22"/>
                <a:gd fmla="*/ 317 h 354" name="T23"/>
                <a:gd fmla="*/ 37 w 572" name="T24"/>
                <a:gd fmla="*/ 342 h 354" name="T25"/>
                <a:gd fmla="*/ 534 w 572" name="T26"/>
                <a:gd fmla="*/ 342 h 354" name="T27"/>
                <a:gd fmla="*/ 560 w 572" name="T28"/>
                <a:gd fmla="*/ 317 h 354" name="T29"/>
                <a:gd fmla="*/ 560 w 572" name="T30"/>
                <a:gd fmla="*/ 45 h 354" name="T31"/>
                <a:gd fmla="*/ 534 w 572" name="T32"/>
                <a:gd fmla="*/ 12 h 354" name="T33"/>
                <a:gd fmla="*/ 37 w 572" name="T34"/>
                <a:gd fmla="*/ 12 h 354" name="T3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b="b" l="0" r="r" t="0"/>
              <a:pathLst>
                <a:path h="354" w="572">
                  <a:moveTo>
                    <a:pt x="534" y="354"/>
                  </a:moveTo>
                  <a:cubicBezTo>
                    <a:pt x="37" y="354"/>
                    <a:pt x="37" y="354"/>
                    <a:pt x="37" y="354"/>
                  </a:cubicBezTo>
                  <a:cubicBezTo>
                    <a:pt x="18" y="354"/>
                    <a:pt x="0" y="336"/>
                    <a:pt x="0" y="317"/>
                  </a:cubicBezTo>
                  <a:cubicBezTo>
                    <a:pt x="0" y="45"/>
                    <a:pt x="0" y="45"/>
                    <a:pt x="0" y="45"/>
                  </a:cubicBezTo>
                  <a:cubicBezTo>
                    <a:pt x="0" y="17"/>
                    <a:pt x="19" y="0"/>
                    <a:pt x="37" y="0"/>
                  </a:cubicBezTo>
                  <a:cubicBezTo>
                    <a:pt x="534" y="0"/>
                    <a:pt x="534" y="0"/>
                    <a:pt x="534" y="0"/>
                  </a:cubicBezTo>
                  <a:cubicBezTo>
                    <a:pt x="559" y="0"/>
                    <a:pt x="572" y="15"/>
                    <a:pt x="572" y="45"/>
                  </a:cubicBezTo>
                  <a:cubicBezTo>
                    <a:pt x="572" y="317"/>
                    <a:pt x="572" y="317"/>
                    <a:pt x="572" y="317"/>
                  </a:cubicBezTo>
                  <a:cubicBezTo>
                    <a:pt x="572" y="335"/>
                    <a:pt x="562" y="354"/>
                    <a:pt x="534" y="354"/>
                  </a:cubicBezTo>
                  <a:close/>
                  <a:moveTo>
                    <a:pt x="37" y="12"/>
                  </a:moveTo>
                  <a:cubicBezTo>
                    <a:pt x="25" y="12"/>
                    <a:pt x="12" y="25"/>
                    <a:pt x="12" y="45"/>
                  </a:cubicBezTo>
                  <a:cubicBezTo>
                    <a:pt x="12" y="317"/>
                    <a:pt x="12" y="317"/>
                    <a:pt x="12" y="317"/>
                  </a:cubicBezTo>
                  <a:cubicBezTo>
                    <a:pt x="12" y="330"/>
                    <a:pt x="25" y="342"/>
                    <a:pt x="37" y="342"/>
                  </a:cubicBezTo>
                  <a:cubicBezTo>
                    <a:pt x="534" y="342"/>
                    <a:pt x="534" y="342"/>
                    <a:pt x="534" y="342"/>
                  </a:cubicBezTo>
                  <a:cubicBezTo>
                    <a:pt x="555" y="342"/>
                    <a:pt x="560" y="329"/>
                    <a:pt x="560" y="317"/>
                  </a:cubicBezTo>
                  <a:cubicBezTo>
                    <a:pt x="560" y="45"/>
                    <a:pt x="560" y="45"/>
                    <a:pt x="560" y="45"/>
                  </a:cubicBezTo>
                  <a:cubicBezTo>
                    <a:pt x="560" y="16"/>
                    <a:pt x="547" y="12"/>
                    <a:pt x="534" y="12"/>
                  </a:cubicBezTo>
                  <a:lnTo>
                    <a:pt x="37" y="12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492" name="apple"/>
          <p:cNvGrpSpPr/>
          <p:nvPr/>
        </p:nvGrpSpPr>
        <p:grpSpPr>
          <a:xfrm rot="724486">
            <a:off x="9618701" y="3890348"/>
            <a:ext cx="990677" cy="1198852"/>
            <a:chOff x="5819776" y="171450"/>
            <a:chExt cx="1065213" cy="1289050"/>
          </a:xfrm>
        </p:grpSpPr>
        <p:sp>
          <p:nvSpPr>
            <p:cNvPr id="493" name="Freeform 82"/>
            <p:cNvSpPr/>
            <p:nvPr/>
          </p:nvSpPr>
          <p:spPr bwMode="auto">
            <a:xfrm>
              <a:off x="6305551" y="171450"/>
              <a:ext cx="95250" cy="406400"/>
            </a:xfrm>
            <a:custGeom>
              <a:gdLst>
                <a:gd fmla="*/ 28 w 30" name="T0"/>
                <a:gd fmla="*/ 2 h 128" name="T1"/>
                <a:gd fmla="*/ 24 w 30" name="T2"/>
                <a:gd fmla="*/ 0 h 128" name="T3"/>
                <a:gd fmla="*/ 6 w 30" name="T4"/>
                <a:gd fmla="*/ 0 h 128" name="T5"/>
                <a:gd fmla="*/ 2 w 30" name="T6"/>
                <a:gd fmla="*/ 2 h 128" name="T7"/>
                <a:gd fmla="*/ 0 w 30" name="T8"/>
                <a:gd fmla="*/ 6 h 128" name="T9"/>
                <a:gd fmla="*/ 6 w 30" name="T10"/>
                <a:gd fmla="*/ 122 h 128" name="T11"/>
                <a:gd fmla="*/ 11 w 30" name="T12"/>
                <a:gd fmla="*/ 128 h 128" name="T13"/>
                <a:gd fmla="*/ 19 w 30" name="T14"/>
                <a:gd fmla="*/ 128 h 128" name="T15"/>
                <a:gd fmla="*/ 24 w 30" name="T16"/>
                <a:gd fmla="*/ 122 h 128" name="T17"/>
                <a:gd fmla="*/ 30 w 30" name="T18"/>
                <a:gd fmla="*/ 6 h 128" name="T19"/>
                <a:gd fmla="*/ 28 w 30" name="T20"/>
                <a:gd fmla="*/ 2 h 128" name="T2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b="b" l="0" r="r" t="0"/>
              <a:pathLst>
                <a:path h="128" w="30">
                  <a:moveTo>
                    <a:pt x="28" y="2"/>
                  </a:moveTo>
                  <a:cubicBezTo>
                    <a:pt x="27" y="1"/>
                    <a:pt x="25" y="0"/>
                    <a:pt x="24" y="0"/>
                  </a:cubicBezTo>
                  <a:cubicBezTo>
                    <a:pt x="6" y="0"/>
                    <a:pt x="6" y="0"/>
                    <a:pt x="6" y="0"/>
                  </a:cubicBezTo>
                  <a:cubicBezTo>
                    <a:pt x="5" y="0"/>
                    <a:pt x="3" y="1"/>
                    <a:pt x="2" y="2"/>
                  </a:cubicBezTo>
                  <a:cubicBezTo>
                    <a:pt x="1" y="3"/>
                    <a:pt x="0" y="5"/>
                    <a:pt x="0" y="6"/>
                  </a:cubicBezTo>
                  <a:cubicBezTo>
                    <a:pt x="6" y="122"/>
                    <a:pt x="6" y="122"/>
                    <a:pt x="6" y="122"/>
                  </a:cubicBezTo>
                  <a:cubicBezTo>
                    <a:pt x="6" y="125"/>
                    <a:pt x="8" y="128"/>
                    <a:pt x="11" y="128"/>
                  </a:cubicBezTo>
                  <a:cubicBezTo>
                    <a:pt x="19" y="128"/>
                    <a:pt x="19" y="128"/>
                    <a:pt x="19" y="128"/>
                  </a:cubicBezTo>
                  <a:cubicBezTo>
                    <a:pt x="22" y="128"/>
                    <a:pt x="24" y="125"/>
                    <a:pt x="24" y="122"/>
                  </a:cubicBezTo>
                  <a:cubicBezTo>
                    <a:pt x="30" y="6"/>
                    <a:pt x="30" y="6"/>
                    <a:pt x="30" y="6"/>
                  </a:cubicBezTo>
                  <a:cubicBezTo>
                    <a:pt x="30" y="5"/>
                    <a:pt x="29" y="3"/>
                    <a:pt x="28" y="2"/>
                  </a:cubicBezTo>
                  <a:close/>
                </a:path>
              </a:pathLst>
            </a:custGeom>
            <a:solidFill>
              <a:schemeClr val="accent3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94" name="Freeform 80"/>
            <p:cNvSpPr/>
            <p:nvPr/>
          </p:nvSpPr>
          <p:spPr bwMode="auto">
            <a:xfrm>
              <a:off x="5854701" y="536575"/>
              <a:ext cx="995363" cy="904875"/>
            </a:xfrm>
            <a:custGeom>
              <a:gdLst>
                <a:gd fmla="*/ 310 w 314" name="T0"/>
                <a:gd fmla="*/ 98 h 285" name="T1"/>
                <a:gd fmla="*/ 246 w 314" name="T2"/>
                <a:gd fmla="*/ 6 h 285" name="T3"/>
                <a:gd fmla="*/ 151 w 314" name="T4"/>
                <a:gd fmla="*/ 18 h 285" name="T5"/>
                <a:gd fmla="*/ 68 w 314" name="T6"/>
                <a:gd fmla="*/ 6 h 285" name="T7"/>
                <a:gd fmla="*/ 4 w 314" name="T8"/>
                <a:gd fmla="*/ 98 h 285" name="T9"/>
                <a:gd fmla="*/ 54 w 314" name="T10"/>
                <a:gd fmla="*/ 219 h 285" name="T11"/>
                <a:gd fmla="*/ 99 w 314" name="T12"/>
                <a:gd fmla="*/ 275 h 285" name="T13"/>
                <a:gd fmla="*/ 121 w 314" name="T14"/>
                <a:gd fmla="*/ 280 h 285" name="T15"/>
                <a:gd fmla="*/ 157 w 314" name="T16"/>
                <a:gd fmla="*/ 272 h 285" name="T17"/>
                <a:gd fmla="*/ 193 w 314" name="T18"/>
                <a:gd fmla="*/ 280 h 285" name="T19"/>
                <a:gd fmla="*/ 215 w 314" name="T20"/>
                <a:gd fmla="*/ 275 h 285" name="T21"/>
                <a:gd fmla="*/ 260 w 314" name="T22"/>
                <a:gd fmla="*/ 219 h 285" name="T23"/>
                <a:gd fmla="*/ 310 w 314" name="T24"/>
                <a:gd fmla="*/ 98 h 285" name="T2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b="b" l="0" r="r" t="0"/>
              <a:pathLst>
                <a:path h="285" w="314">
                  <a:moveTo>
                    <a:pt x="310" y="98"/>
                  </a:moveTo>
                  <a:cubicBezTo>
                    <a:pt x="307" y="65"/>
                    <a:pt x="293" y="20"/>
                    <a:pt x="246" y="6"/>
                  </a:cubicBezTo>
                  <a:cubicBezTo>
                    <a:pt x="225" y="0"/>
                    <a:pt x="187" y="18"/>
                    <a:pt x="151" y="18"/>
                  </a:cubicBezTo>
                  <a:cubicBezTo>
                    <a:pt x="119" y="19"/>
                    <a:pt x="87" y="1"/>
                    <a:pt x="68" y="6"/>
                  </a:cubicBezTo>
                  <a:cubicBezTo>
                    <a:pt x="21" y="20"/>
                    <a:pt x="7" y="65"/>
                    <a:pt x="4" y="98"/>
                  </a:cubicBezTo>
                  <a:cubicBezTo>
                    <a:pt x="0" y="143"/>
                    <a:pt x="29" y="184"/>
                    <a:pt x="54" y="219"/>
                  </a:cubicBezTo>
                  <a:cubicBezTo>
                    <a:pt x="68" y="239"/>
                    <a:pt x="83" y="258"/>
                    <a:pt x="99" y="275"/>
                  </a:cubicBezTo>
                  <a:cubicBezTo>
                    <a:pt x="99" y="275"/>
                    <a:pt x="106" y="285"/>
                    <a:pt x="121" y="280"/>
                  </a:cubicBezTo>
                  <a:cubicBezTo>
                    <a:pt x="136" y="274"/>
                    <a:pt x="141" y="272"/>
                    <a:pt x="157" y="272"/>
                  </a:cubicBezTo>
                  <a:cubicBezTo>
                    <a:pt x="173" y="272"/>
                    <a:pt x="178" y="274"/>
                    <a:pt x="193" y="280"/>
                  </a:cubicBezTo>
                  <a:cubicBezTo>
                    <a:pt x="208" y="285"/>
                    <a:pt x="215" y="275"/>
                    <a:pt x="215" y="275"/>
                  </a:cubicBezTo>
                  <a:cubicBezTo>
                    <a:pt x="231" y="258"/>
                    <a:pt x="246" y="239"/>
                    <a:pt x="260" y="219"/>
                  </a:cubicBezTo>
                  <a:cubicBezTo>
                    <a:pt x="285" y="184"/>
                    <a:pt x="314" y="143"/>
                    <a:pt x="310" y="98"/>
                  </a:cubicBezTo>
                  <a:close/>
                </a:path>
              </a:pathLst>
            </a:custGeom>
            <a:gradFill flip="none" rotWithShape="1">
              <a:gsLst>
                <a:gs pos="4000">
                  <a:schemeClr val="accent6">
                    <a:lumMod val="50000"/>
                  </a:schemeClr>
                </a:gs>
                <a:gs pos="69000">
                  <a:schemeClr val="accent6"/>
                </a:gs>
              </a:gsLst>
              <a:path path="circle">
                <a:fillToRect l="100000" t="100000"/>
              </a:path>
              <a:tileRect b="-100000" r="-100000"/>
            </a:gra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95" name="Freeform 81"/>
            <p:cNvSpPr>
              <a:spLocks noEditPoints="1"/>
            </p:cNvSpPr>
            <p:nvPr/>
          </p:nvSpPr>
          <p:spPr bwMode="auto">
            <a:xfrm>
              <a:off x="5819776" y="520700"/>
              <a:ext cx="1065213" cy="939800"/>
            </a:xfrm>
            <a:custGeom>
              <a:gdLst>
                <a:gd fmla="*/ 212 w 336" name="T0"/>
                <a:gd fmla="*/ 296 h 296" name="T1"/>
                <a:gd fmla="*/ 212 w 336" name="T2"/>
                <a:gd fmla="*/ 296 h 296" name="T3"/>
                <a:gd fmla="*/ 200 w 336" name="T4"/>
                <a:gd fmla="*/ 294 h 296" name="T5"/>
                <a:gd fmla="*/ 196 w 336" name="T6"/>
                <a:gd fmla="*/ 292 h 296" name="T7"/>
                <a:gd fmla="*/ 169 w 336" name="T8"/>
                <a:gd fmla="*/ 287 h 296" name="T9"/>
                <a:gd fmla="*/ 168 w 336" name="T10"/>
                <a:gd fmla="*/ 287 h 296" name="T11"/>
                <a:gd fmla="*/ 167 w 336" name="T12"/>
                <a:gd fmla="*/ 287 h 296" name="T13"/>
                <a:gd fmla="*/ 140 w 336" name="T14"/>
                <a:gd fmla="*/ 292 h 296" name="T15"/>
                <a:gd fmla="*/ 136 w 336" name="T16"/>
                <a:gd fmla="*/ 294 h 296" name="T17"/>
                <a:gd fmla="*/ 124 w 336" name="T18"/>
                <a:gd fmla="*/ 296 h 296" name="T19"/>
                <a:gd fmla="*/ 102 w 336" name="T20"/>
                <a:gd fmla="*/ 287 h 296" name="T21"/>
                <a:gd fmla="*/ 57 w 336" name="T22"/>
                <a:gd fmla="*/ 230 h 296" name="T23"/>
                <a:gd fmla="*/ 55 w 336" name="T24"/>
                <a:gd fmla="*/ 228 h 296" name="T25"/>
                <a:gd fmla="*/ 5 w 336" name="T26"/>
                <a:gd fmla="*/ 102 h 296" name="T27"/>
                <a:gd fmla="*/ 76 w 336" name="T28"/>
                <a:gd fmla="*/ 2 h 296" name="T29"/>
                <a:gd fmla="*/ 87 w 336" name="T30"/>
                <a:gd fmla="*/ 0 h 296" name="T31"/>
                <a:gd fmla="*/ 120 w 336" name="T32"/>
                <a:gd fmla="*/ 6 h 296" name="T33"/>
                <a:gd fmla="*/ 161 w 336" name="T34"/>
                <a:gd fmla="*/ 13 h 296" name="T35"/>
                <a:gd fmla="*/ 162 w 336" name="T36"/>
                <a:gd fmla="*/ 13 h 296" name="T37"/>
                <a:gd fmla="*/ 208 w 336" name="T38"/>
                <a:gd fmla="*/ 6 h 296" name="T39"/>
                <a:gd fmla="*/ 247 w 336" name="T40"/>
                <a:gd fmla="*/ 0 h 296" name="T41"/>
                <a:gd fmla="*/ 260 w 336" name="T42"/>
                <a:gd fmla="*/ 2 h 296" name="T43"/>
                <a:gd fmla="*/ 331 w 336" name="T44"/>
                <a:gd fmla="*/ 102 h 296" name="T45"/>
                <a:gd fmla="*/ 281 w 336" name="T46"/>
                <a:gd fmla="*/ 228 h 296" name="T47"/>
                <a:gd fmla="*/ 279 w 336" name="T48"/>
                <a:gd fmla="*/ 230 h 296" name="T49"/>
                <a:gd fmla="*/ 234 w 336" name="T50"/>
                <a:gd fmla="*/ 287 h 296" name="T51"/>
                <a:gd fmla="*/ 212 w 336" name="T52"/>
                <a:gd fmla="*/ 296 h 296" name="T53"/>
                <a:gd fmla="*/ 169 w 336" name="T54"/>
                <a:gd fmla="*/ 267 h 296" name="T55"/>
                <a:gd fmla="*/ 202 w 336" name="T56"/>
                <a:gd fmla="*/ 274 h 296" name="T57"/>
                <a:gd fmla="*/ 207 w 336" name="T58"/>
                <a:gd fmla="*/ 275 h 296" name="T59"/>
                <a:gd fmla="*/ 212 w 336" name="T60"/>
                <a:gd fmla="*/ 276 h 296" name="T61"/>
                <a:gd fmla="*/ 212 w 336" name="T62"/>
                <a:gd fmla="*/ 276 h 296" name="T63"/>
                <a:gd fmla="*/ 218 w 336" name="T64"/>
                <a:gd fmla="*/ 274 h 296" name="T65"/>
                <a:gd fmla="*/ 219 w 336" name="T66"/>
                <a:gd fmla="*/ 274 h 296" name="T67"/>
                <a:gd fmla="*/ 263 w 336" name="T68"/>
                <a:gd fmla="*/ 218 h 296" name="T69"/>
                <a:gd fmla="*/ 264 w 336" name="T70"/>
                <a:gd fmla="*/ 216 h 296" name="T71"/>
                <a:gd fmla="*/ 311 w 336" name="T72"/>
                <a:gd fmla="*/ 104 h 296" name="T73"/>
                <a:gd fmla="*/ 254 w 336" name="T74"/>
                <a:gd fmla="*/ 21 h 296" name="T75"/>
                <a:gd fmla="*/ 247 w 336" name="T76"/>
                <a:gd fmla="*/ 20 h 296" name="T77"/>
                <a:gd fmla="*/ 213 w 336" name="T78"/>
                <a:gd fmla="*/ 26 h 296" name="T79"/>
                <a:gd fmla="*/ 162 w 336" name="T80"/>
                <a:gd fmla="*/ 33 h 296" name="T81"/>
                <a:gd fmla="*/ 161 w 336" name="T82"/>
                <a:gd fmla="*/ 33 h 296" name="T83"/>
                <a:gd fmla="*/ 115 w 336" name="T84"/>
                <a:gd fmla="*/ 26 h 296" name="T85"/>
                <a:gd fmla="*/ 87 w 336" name="T86"/>
                <a:gd fmla="*/ 20 h 296" name="T87"/>
                <a:gd fmla="*/ 82 w 336" name="T88"/>
                <a:gd fmla="*/ 21 h 296" name="T89"/>
                <a:gd fmla="*/ 25 w 336" name="T90"/>
                <a:gd fmla="*/ 104 h 296" name="T91"/>
                <a:gd fmla="*/ 72 w 336" name="T92"/>
                <a:gd fmla="*/ 216 h 296" name="T93"/>
                <a:gd fmla="*/ 73 w 336" name="T94"/>
                <a:gd fmla="*/ 218 h 296" name="T95"/>
                <a:gd fmla="*/ 117 w 336" name="T96"/>
                <a:gd fmla="*/ 274 h 296" name="T97"/>
                <a:gd fmla="*/ 118 w 336" name="T98"/>
                <a:gd fmla="*/ 274 h 296" name="T99"/>
                <a:gd fmla="*/ 118 w 336" name="T100"/>
                <a:gd fmla="*/ 274 h 296" name="T101"/>
                <a:gd fmla="*/ 124 w 336" name="T102"/>
                <a:gd fmla="*/ 276 h 296" name="T103"/>
                <a:gd fmla="*/ 129 w 336" name="T104"/>
                <a:gd fmla="*/ 275 h 296" name="T105"/>
                <a:gd fmla="*/ 134 w 336" name="T106"/>
                <a:gd fmla="*/ 274 h 296" name="T107"/>
                <a:gd fmla="*/ 167 w 336" name="T108"/>
                <a:gd fmla="*/ 267 h 296" name="T109"/>
                <a:gd fmla="*/ 168 w 336" name="T110"/>
                <a:gd fmla="*/ 267 h 296" name="T111"/>
                <a:gd fmla="*/ 169 w 336" name="T112"/>
                <a:gd fmla="*/ 267 h 296" name="T1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b="b" l="0" r="r" t="0"/>
              <a:pathLst>
                <a:path h="296" w="336">
                  <a:moveTo>
                    <a:pt x="212" y="296"/>
                  </a:moveTo>
                  <a:cubicBezTo>
                    <a:pt x="212" y="296"/>
                    <a:pt x="212" y="296"/>
                    <a:pt x="212" y="296"/>
                  </a:cubicBezTo>
                  <a:cubicBezTo>
                    <a:pt x="208" y="296"/>
                    <a:pt x="204" y="296"/>
                    <a:pt x="200" y="294"/>
                  </a:cubicBezTo>
                  <a:cubicBezTo>
                    <a:pt x="196" y="292"/>
                    <a:pt x="196" y="292"/>
                    <a:pt x="196" y="292"/>
                  </a:cubicBezTo>
                  <a:cubicBezTo>
                    <a:pt x="185" y="289"/>
                    <a:pt x="181" y="287"/>
                    <a:pt x="169" y="287"/>
                  </a:cubicBezTo>
                  <a:cubicBezTo>
                    <a:pt x="168" y="287"/>
                    <a:pt x="168" y="287"/>
                    <a:pt x="168" y="287"/>
                  </a:cubicBezTo>
                  <a:cubicBezTo>
                    <a:pt x="167" y="287"/>
                    <a:pt x="167" y="287"/>
                    <a:pt x="167" y="287"/>
                  </a:cubicBezTo>
                  <a:cubicBezTo>
                    <a:pt x="155" y="287"/>
                    <a:pt x="151" y="289"/>
                    <a:pt x="140" y="292"/>
                  </a:cubicBezTo>
                  <a:cubicBezTo>
                    <a:pt x="136" y="294"/>
                    <a:pt x="136" y="294"/>
                    <a:pt x="136" y="294"/>
                  </a:cubicBezTo>
                  <a:cubicBezTo>
                    <a:pt x="132" y="296"/>
                    <a:pt x="128" y="296"/>
                    <a:pt x="124" y="296"/>
                  </a:cubicBezTo>
                  <a:cubicBezTo>
                    <a:pt x="111" y="296"/>
                    <a:pt x="104" y="289"/>
                    <a:pt x="102" y="287"/>
                  </a:cubicBezTo>
                  <a:cubicBezTo>
                    <a:pt x="88" y="272"/>
                    <a:pt x="74" y="253"/>
                    <a:pt x="57" y="230"/>
                  </a:cubicBezTo>
                  <a:cubicBezTo>
                    <a:pt x="55" y="228"/>
                    <a:pt x="55" y="228"/>
                    <a:pt x="55" y="228"/>
                  </a:cubicBezTo>
                  <a:cubicBezTo>
                    <a:pt x="31" y="193"/>
                    <a:pt x="0" y="150"/>
                    <a:pt x="5" y="102"/>
                  </a:cubicBezTo>
                  <a:cubicBezTo>
                    <a:pt x="9" y="50"/>
                    <a:pt x="35" y="14"/>
                    <a:pt x="76" y="2"/>
                  </a:cubicBezTo>
                  <a:cubicBezTo>
                    <a:pt x="79" y="1"/>
                    <a:pt x="83" y="0"/>
                    <a:pt x="87" y="0"/>
                  </a:cubicBezTo>
                  <a:cubicBezTo>
                    <a:pt x="97" y="0"/>
                    <a:pt x="108" y="3"/>
                    <a:pt x="120" y="6"/>
                  </a:cubicBezTo>
                  <a:cubicBezTo>
                    <a:pt x="134" y="10"/>
                    <a:pt x="147" y="13"/>
                    <a:pt x="161" y="13"/>
                  </a:cubicBezTo>
                  <a:cubicBezTo>
                    <a:pt x="162" y="13"/>
                    <a:pt x="162" y="13"/>
                    <a:pt x="162" y="13"/>
                  </a:cubicBezTo>
                  <a:cubicBezTo>
                    <a:pt x="177" y="13"/>
                    <a:pt x="193" y="10"/>
                    <a:pt x="208" y="6"/>
                  </a:cubicBezTo>
                  <a:cubicBezTo>
                    <a:pt x="222" y="3"/>
                    <a:pt x="235" y="0"/>
                    <a:pt x="247" y="0"/>
                  </a:cubicBezTo>
                  <a:cubicBezTo>
                    <a:pt x="252" y="0"/>
                    <a:pt x="256" y="1"/>
                    <a:pt x="260" y="2"/>
                  </a:cubicBezTo>
                  <a:cubicBezTo>
                    <a:pt x="301" y="14"/>
                    <a:pt x="327" y="50"/>
                    <a:pt x="331" y="102"/>
                  </a:cubicBezTo>
                  <a:cubicBezTo>
                    <a:pt x="336" y="150"/>
                    <a:pt x="305" y="193"/>
                    <a:pt x="281" y="228"/>
                  </a:cubicBezTo>
                  <a:cubicBezTo>
                    <a:pt x="279" y="230"/>
                    <a:pt x="279" y="230"/>
                    <a:pt x="279" y="230"/>
                  </a:cubicBezTo>
                  <a:cubicBezTo>
                    <a:pt x="262" y="253"/>
                    <a:pt x="248" y="272"/>
                    <a:pt x="234" y="287"/>
                  </a:cubicBezTo>
                  <a:cubicBezTo>
                    <a:pt x="232" y="289"/>
                    <a:pt x="225" y="296"/>
                    <a:pt x="212" y="296"/>
                  </a:cubicBezTo>
                  <a:close/>
                  <a:moveTo>
                    <a:pt x="169" y="267"/>
                  </a:moveTo>
                  <a:cubicBezTo>
                    <a:pt x="184" y="267"/>
                    <a:pt x="191" y="270"/>
                    <a:pt x="202" y="274"/>
                  </a:cubicBezTo>
                  <a:cubicBezTo>
                    <a:pt x="207" y="275"/>
                    <a:pt x="207" y="275"/>
                    <a:pt x="207" y="275"/>
                  </a:cubicBezTo>
                  <a:cubicBezTo>
                    <a:pt x="209" y="276"/>
                    <a:pt x="211" y="276"/>
                    <a:pt x="212" y="276"/>
                  </a:cubicBezTo>
                  <a:cubicBezTo>
                    <a:pt x="212" y="276"/>
                    <a:pt x="212" y="276"/>
                    <a:pt x="212" y="276"/>
                  </a:cubicBezTo>
                  <a:cubicBezTo>
                    <a:pt x="216" y="276"/>
                    <a:pt x="218" y="274"/>
                    <a:pt x="218" y="274"/>
                  </a:cubicBezTo>
                  <a:cubicBezTo>
                    <a:pt x="219" y="274"/>
                    <a:pt x="219" y="274"/>
                    <a:pt x="219" y="274"/>
                  </a:cubicBezTo>
                  <a:cubicBezTo>
                    <a:pt x="232" y="259"/>
                    <a:pt x="246" y="241"/>
                    <a:pt x="263" y="218"/>
                  </a:cubicBezTo>
                  <a:cubicBezTo>
                    <a:pt x="264" y="216"/>
                    <a:pt x="264" y="216"/>
                    <a:pt x="264" y="216"/>
                  </a:cubicBezTo>
                  <a:cubicBezTo>
                    <a:pt x="288" y="183"/>
                    <a:pt x="315" y="145"/>
                    <a:pt x="311" y="104"/>
                  </a:cubicBezTo>
                  <a:cubicBezTo>
                    <a:pt x="309" y="79"/>
                    <a:pt x="299" y="34"/>
                    <a:pt x="254" y="21"/>
                  </a:cubicBezTo>
                  <a:cubicBezTo>
                    <a:pt x="252" y="20"/>
                    <a:pt x="250" y="20"/>
                    <a:pt x="247" y="20"/>
                  </a:cubicBezTo>
                  <a:cubicBezTo>
                    <a:pt x="237" y="20"/>
                    <a:pt x="226" y="23"/>
                    <a:pt x="213" y="26"/>
                  </a:cubicBezTo>
                  <a:cubicBezTo>
                    <a:pt x="197" y="29"/>
                    <a:pt x="180" y="33"/>
                    <a:pt x="162" y="33"/>
                  </a:cubicBezTo>
                  <a:cubicBezTo>
                    <a:pt x="161" y="33"/>
                    <a:pt x="161" y="33"/>
                    <a:pt x="161" y="33"/>
                  </a:cubicBezTo>
                  <a:cubicBezTo>
                    <a:pt x="145" y="33"/>
                    <a:pt x="129" y="29"/>
                    <a:pt x="115" y="26"/>
                  </a:cubicBezTo>
                  <a:cubicBezTo>
                    <a:pt x="105" y="23"/>
                    <a:pt x="95" y="20"/>
                    <a:pt x="87" y="20"/>
                  </a:cubicBezTo>
                  <a:cubicBezTo>
                    <a:pt x="85" y="20"/>
                    <a:pt x="83" y="20"/>
                    <a:pt x="82" y="21"/>
                  </a:cubicBezTo>
                  <a:cubicBezTo>
                    <a:pt x="37" y="34"/>
                    <a:pt x="27" y="79"/>
                    <a:pt x="25" y="104"/>
                  </a:cubicBezTo>
                  <a:cubicBezTo>
                    <a:pt x="21" y="145"/>
                    <a:pt x="48" y="182"/>
                    <a:pt x="72" y="216"/>
                  </a:cubicBezTo>
                  <a:cubicBezTo>
                    <a:pt x="73" y="218"/>
                    <a:pt x="73" y="218"/>
                    <a:pt x="73" y="218"/>
                  </a:cubicBezTo>
                  <a:cubicBezTo>
                    <a:pt x="90" y="241"/>
                    <a:pt x="104" y="259"/>
                    <a:pt x="117" y="274"/>
                  </a:cubicBezTo>
                  <a:cubicBezTo>
                    <a:pt x="118" y="274"/>
                    <a:pt x="118" y="274"/>
                    <a:pt x="118" y="274"/>
                  </a:cubicBezTo>
                  <a:cubicBezTo>
                    <a:pt x="118" y="274"/>
                    <a:pt x="118" y="274"/>
                    <a:pt x="118" y="274"/>
                  </a:cubicBezTo>
                  <a:cubicBezTo>
                    <a:pt x="118" y="274"/>
                    <a:pt x="120" y="276"/>
                    <a:pt x="124" y="276"/>
                  </a:cubicBezTo>
                  <a:cubicBezTo>
                    <a:pt x="125" y="276"/>
                    <a:pt x="127" y="276"/>
                    <a:pt x="129" y="275"/>
                  </a:cubicBezTo>
                  <a:cubicBezTo>
                    <a:pt x="134" y="274"/>
                    <a:pt x="134" y="274"/>
                    <a:pt x="134" y="274"/>
                  </a:cubicBezTo>
                  <a:cubicBezTo>
                    <a:pt x="145" y="270"/>
                    <a:pt x="152" y="267"/>
                    <a:pt x="167" y="267"/>
                  </a:cubicBezTo>
                  <a:cubicBezTo>
                    <a:pt x="168" y="267"/>
                    <a:pt x="168" y="267"/>
                    <a:pt x="168" y="267"/>
                  </a:cubicBezTo>
                  <a:lnTo>
                    <a:pt x="169" y="267"/>
                  </a:ln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97" name="Freeform 83"/>
            <p:cNvSpPr/>
            <p:nvPr/>
          </p:nvSpPr>
          <p:spPr bwMode="auto">
            <a:xfrm>
              <a:off x="6365876" y="203200"/>
              <a:ext cx="374650" cy="339725"/>
            </a:xfrm>
            <a:custGeom>
              <a:gdLst>
                <a:gd fmla="*/ 14 w 118" name="T0"/>
                <a:gd fmla="*/ 107 h 107" name="T1"/>
                <a:gd fmla="*/ 4 w 118" name="T2"/>
                <a:gd fmla="*/ 103 h 107" name="T3"/>
                <a:gd fmla="*/ 1 w 118" name="T4"/>
                <a:gd fmla="*/ 92 h 107" name="T5"/>
                <a:gd fmla="*/ 35 w 118" name="T6"/>
                <a:gd fmla="*/ 27 h 107" name="T7"/>
                <a:gd fmla="*/ 103 w 118" name="T8"/>
                <a:gd fmla="*/ 0 h 107" name="T9"/>
                <a:gd fmla="*/ 104 w 118" name="T10"/>
                <a:gd fmla="*/ 0 h 107" name="T11"/>
                <a:gd fmla="*/ 118 w 118" name="T12"/>
                <a:gd fmla="*/ 14 h 107" name="T13"/>
                <a:gd fmla="*/ 117 w 118" name="T14"/>
                <a:gd fmla="*/ 17 h 107" name="T15"/>
                <a:gd fmla="*/ 83 w 118" name="T16"/>
                <a:gd fmla="*/ 81 h 107" name="T17"/>
                <a:gd fmla="*/ 15 w 118" name="T18"/>
                <a:gd fmla="*/ 107 h 107" name="T19"/>
                <a:gd fmla="*/ 14 w 118" name="T20"/>
                <a:gd fmla="*/ 107 h 107" name="T2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b="b" l="0" r="r" t="0"/>
              <a:pathLst>
                <a:path h="107" w="118">
                  <a:moveTo>
                    <a:pt x="14" y="107"/>
                  </a:moveTo>
                  <a:cubicBezTo>
                    <a:pt x="10" y="107"/>
                    <a:pt x="7" y="106"/>
                    <a:pt x="4" y="103"/>
                  </a:cubicBezTo>
                  <a:cubicBezTo>
                    <a:pt x="1" y="100"/>
                    <a:pt x="0" y="96"/>
                    <a:pt x="1" y="92"/>
                  </a:cubicBezTo>
                  <a:cubicBezTo>
                    <a:pt x="1" y="90"/>
                    <a:pt x="7" y="52"/>
                    <a:pt x="35" y="27"/>
                  </a:cubicBezTo>
                  <a:cubicBezTo>
                    <a:pt x="63" y="3"/>
                    <a:pt x="99" y="1"/>
                    <a:pt x="103" y="0"/>
                  </a:cubicBezTo>
                  <a:cubicBezTo>
                    <a:pt x="104" y="0"/>
                    <a:pt x="104" y="0"/>
                    <a:pt x="104" y="0"/>
                  </a:cubicBezTo>
                  <a:cubicBezTo>
                    <a:pt x="111" y="0"/>
                    <a:pt x="118" y="7"/>
                    <a:pt x="118" y="14"/>
                  </a:cubicBezTo>
                  <a:cubicBezTo>
                    <a:pt x="118" y="15"/>
                    <a:pt x="117" y="16"/>
                    <a:pt x="117" y="17"/>
                  </a:cubicBezTo>
                  <a:cubicBezTo>
                    <a:pt x="117" y="21"/>
                    <a:pt x="110" y="57"/>
                    <a:pt x="83" y="81"/>
                  </a:cubicBezTo>
                  <a:cubicBezTo>
                    <a:pt x="55" y="105"/>
                    <a:pt x="19" y="107"/>
                    <a:pt x="15" y="107"/>
                  </a:cubicBezTo>
                  <a:lnTo>
                    <a:pt x="14" y="107"/>
                  </a:lnTo>
                  <a:close/>
                </a:path>
              </a:pathLst>
            </a:custGeom>
            <a:gradFill flip="none" rotWithShape="1">
              <a:gsLst>
                <a:gs pos="30000">
                  <a:schemeClr val="accent5"/>
                </a:gs>
                <a:gs pos="86000">
                  <a:schemeClr val="accent5">
                    <a:lumMod val="50000"/>
                  </a:schemeClr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98" name="Freeform 84"/>
            <p:cNvSpPr>
              <a:spLocks noEditPoints="1"/>
            </p:cNvSpPr>
            <p:nvPr/>
          </p:nvSpPr>
          <p:spPr bwMode="auto">
            <a:xfrm>
              <a:off x="6334126" y="171450"/>
              <a:ext cx="438150" cy="403225"/>
            </a:xfrm>
            <a:custGeom>
              <a:gdLst>
                <a:gd fmla="*/ 114 w 138" name="T0"/>
                <a:gd fmla="*/ 20 h 127" name="T1"/>
                <a:gd fmla="*/ 118 w 138" name="T2"/>
                <a:gd fmla="*/ 24 h 127" name="T3"/>
                <a:gd fmla="*/ 117 w 138" name="T4"/>
                <a:gd fmla="*/ 25 h 127" name="T5"/>
                <a:gd fmla="*/ 86 w 138" name="T6"/>
                <a:gd fmla="*/ 83 h 127" name="T7"/>
                <a:gd fmla="*/ 24 w 138" name="T8"/>
                <a:gd fmla="*/ 107 h 127" name="T9"/>
                <a:gd fmla="*/ 24 w 138" name="T10"/>
                <a:gd fmla="*/ 107 h 127" name="T11"/>
                <a:gd fmla="*/ 21 w 138" name="T12"/>
                <a:gd fmla="*/ 106 h 127" name="T13"/>
                <a:gd fmla="*/ 21 w 138" name="T14"/>
                <a:gd fmla="*/ 103 h 127" name="T15"/>
                <a:gd fmla="*/ 52 w 138" name="T16"/>
                <a:gd fmla="*/ 45 h 127" name="T17"/>
                <a:gd fmla="*/ 114 w 138" name="T18"/>
                <a:gd fmla="*/ 20 h 127" name="T19"/>
                <a:gd fmla="*/ 114 w 138" name="T20"/>
                <a:gd fmla="*/ 20 h 127" name="T21"/>
                <a:gd fmla="*/ 114 w 138" name="T22"/>
                <a:gd fmla="*/ 20 h 127" name="T23"/>
                <a:gd fmla="*/ 114 w 138" name="T24"/>
                <a:gd fmla="*/ 20 h 127" name="T25"/>
                <a:gd fmla="*/ 114 w 138" name="T26"/>
                <a:gd fmla="*/ 20 h 127" name="T27"/>
                <a:gd fmla="*/ 114 w 138" name="T28"/>
                <a:gd fmla="*/ 0 h 127" name="T29"/>
                <a:gd fmla="*/ 114 w 138" name="T30"/>
                <a:gd fmla="*/ 0 h 127" name="T31"/>
                <a:gd fmla="*/ 113 w 138" name="T32"/>
                <a:gd fmla="*/ 0 h 127" name="T33"/>
                <a:gd fmla="*/ 113 w 138" name="T34"/>
                <a:gd fmla="*/ 0 h 127" name="T35"/>
                <a:gd fmla="*/ 113 w 138" name="T36"/>
                <a:gd fmla="*/ 0 h 127" name="T37"/>
                <a:gd fmla="*/ 39 w 138" name="T38"/>
                <a:gd fmla="*/ 30 h 127" name="T39"/>
                <a:gd fmla="*/ 1 w 138" name="T40"/>
                <a:gd fmla="*/ 100 h 127" name="T41"/>
                <a:gd fmla="*/ 6 w 138" name="T42"/>
                <a:gd fmla="*/ 119 h 127" name="T43"/>
                <a:gd fmla="*/ 24 w 138" name="T44"/>
                <a:gd fmla="*/ 127 h 127" name="T45"/>
                <a:gd fmla="*/ 24 w 138" name="T46"/>
                <a:gd fmla="*/ 127 h 127" name="T47"/>
                <a:gd fmla="*/ 24 w 138" name="T48"/>
                <a:gd fmla="*/ 127 h 127" name="T49"/>
                <a:gd fmla="*/ 25 w 138" name="T50"/>
                <a:gd fmla="*/ 127 h 127" name="T51"/>
                <a:gd fmla="*/ 25 w 138" name="T52"/>
                <a:gd fmla="*/ 127 h 127" name="T53"/>
                <a:gd fmla="*/ 99 w 138" name="T54"/>
                <a:gd fmla="*/ 98 h 127" name="T55"/>
                <a:gd fmla="*/ 137 w 138" name="T56"/>
                <a:gd fmla="*/ 28 h 127" name="T57"/>
                <a:gd fmla="*/ 138 w 138" name="T58"/>
                <a:gd fmla="*/ 24 h 127" name="T59"/>
                <a:gd fmla="*/ 114 w 138" name="T60"/>
                <a:gd fmla="*/ 0 h 127" name="T6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b="b" l="0" r="r" t="0"/>
              <a:pathLst>
                <a:path h="127" w="138">
                  <a:moveTo>
                    <a:pt x="114" y="20"/>
                  </a:moveTo>
                  <a:cubicBezTo>
                    <a:pt x="116" y="20"/>
                    <a:pt x="118" y="22"/>
                    <a:pt x="118" y="24"/>
                  </a:cubicBezTo>
                  <a:cubicBezTo>
                    <a:pt x="118" y="24"/>
                    <a:pt x="118" y="25"/>
                    <a:pt x="117" y="25"/>
                  </a:cubicBezTo>
                  <a:cubicBezTo>
                    <a:pt x="117" y="28"/>
                    <a:pt x="111" y="61"/>
                    <a:pt x="86" y="83"/>
                  </a:cubicBezTo>
                  <a:cubicBezTo>
                    <a:pt x="61" y="106"/>
                    <a:pt x="26" y="107"/>
                    <a:pt x="24" y="107"/>
                  </a:cubicBezTo>
                  <a:cubicBezTo>
                    <a:pt x="24" y="107"/>
                    <a:pt x="24" y="107"/>
                    <a:pt x="24" y="107"/>
                  </a:cubicBezTo>
                  <a:cubicBezTo>
                    <a:pt x="23" y="107"/>
                    <a:pt x="22" y="107"/>
                    <a:pt x="21" y="106"/>
                  </a:cubicBezTo>
                  <a:cubicBezTo>
                    <a:pt x="21" y="105"/>
                    <a:pt x="20" y="104"/>
                    <a:pt x="21" y="103"/>
                  </a:cubicBezTo>
                  <a:cubicBezTo>
                    <a:pt x="21" y="102"/>
                    <a:pt x="27" y="67"/>
                    <a:pt x="52" y="45"/>
                  </a:cubicBezTo>
                  <a:cubicBezTo>
                    <a:pt x="77" y="22"/>
                    <a:pt x="112" y="21"/>
                    <a:pt x="114" y="20"/>
                  </a:cubicBezTo>
                  <a:cubicBezTo>
                    <a:pt x="114" y="20"/>
                    <a:pt x="114" y="20"/>
                    <a:pt x="114" y="20"/>
                  </a:cubicBezTo>
                  <a:cubicBezTo>
                    <a:pt x="114" y="20"/>
                    <a:pt x="114" y="20"/>
                    <a:pt x="114" y="20"/>
                  </a:cubicBezTo>
                  <a:cubicBezTo>
                    <a:pt x="114" y="20"/>
                    <a:pt x="114" y="20"/>
                    <a:pt x="114" y="20"/>
                  </a:cubicBezTo>
                  <a:cubicBezTo>
                    <a:pt x="114" y="20"/>
                    <a:pt x="114" y="20"/>
                    <a:pt x="114" y="20"/>
                  </a:cubicBezTo>
                  <a:moveTo>
                    <a:pt x="114" y="0"/>
                  </a:moveTo>
                  <a:cubicBezTo>
                    <a:pt x="114" y="0"/>
                    <a:pt x="114" y="0"/>
                    <a:pt x="114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09" y="1"/>
                    <a:pt x="69" y="3"/>
                    <a:pt x="39" y="30"/>
                  </a:cubicBezTo>
                  <a:cubicBezTo>
                    <a:pt x="8" y="57"/>
                    <a:pt x="2" y="96"/>
                    <a:pt x="1" y="100"/>
                  </a:cubicBezTo>
                  <a:cubicBezTo>
                    <a:pt x="0" y="107"/>
                    <a:pt x="2" y="114"/>
                    <a:pt x="6" y="119"/>
                  </a:cubicBezTo>
                  <a:cubicBezTo>
                    <a:pt x="11" y="124"/>
                    <a:pt x="17" y="127"/>
                    <a:pt x="24" y="127"/>
                  </a:cubicBezTo>
                  <a:cubicBezTo>
                    <a:pt x="24" y="127"/>
                    <a:pt x="24" y="127"/>
                    <a:pt x="24" y="127"/>
                  </a:cubicBezTo>
                  <a:cubicBezTo>
                    <a:pt x="24" y="127"/>
                    <a:pt x="24" y="127"/>
                    <a:pt x="24" y="127"/>
                  </a:cubicBezTo>
                  <a:cubicBezTo>
                    <a:pt x="25" y="127"/>
                    <a:pt x="25" y="127"/>
                    <a:pt x="25" y="127"/>
                  </a:cubicBezTo>
                  <a:cubicBezTo>
                    <a:pt x="25" y="127"/>
                    <a:pt x="25" y="127"/>
                    <a:pt x="25" y="127"/>
                  </a:cubicBezTo>
                  <a:cubicBezTo>
                    <a:pt x="29" y="127"/>
                    <a:pt x="69" y="125"/>
                    <a:pt x="99" y="98"/>
                  </a:cubicBezTo>
                  <a:cubicBezTo>
                    <a:pt x="128" y="73"/>
                    <a:pt x="136" y="36"/>
                    <a:pt x="137" y="28"/>
                  </a:cubicBezTo>
                  <a:cubicBezTo>
                    <a:pt x="137" y="27"/>
                    <a:pt x="138" y="26"/>
                    <a:pt x="138" y="24"/>
                  </a:cubicBezTo>
                  <a:cubicBezTo>
                    <a:pt x="138" y="11"/>
                    <a:pt x="127" y="0"/>
                    <a:pt x="114" y="0"/>
                  </a:cubicBezTo>
                  <a:close/>
                </a:path>
              </a:pathLst>
            </a:custGeom>
            <a:gradFill>
              <a:gsLst>
                <a:gs pos="30000">
                  <a:schemeClr val="accent5"/>
                </a:gs>
                <a:gs pos="86000">
                  <a:schemeClr val="accent5">
                    <a:lumMod val="50000"/>
                  </a:schemeClr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403" name="star"/>
          <p:cNvGrpSpPr/>
          <p:nvPr/>
        </p:nvGrpSpPr>
        <p:grpSpPr>
          <a:xfrm rot="3773666">
            <a:off x="10173634" y="4117690"/>
            <a:ext cx="566958" cy="538031"/>
            <a:chOff x="122238" y="3832225"/>
            <a:chExt cx="1555750" cy="1476375"/>
          </a:xfrm>
        </p:grpSpPr>
        <p:sp>
          <p:nvSpPr>
            <p:cNvPr id="458" name="Freeform 150"/>
            <p:cNvSpPr/>
            <p:nvPr/>
          </p:nvSpPr>
          <p:spPr bwMode="auto">
            <a:xfrm>
              <a:off x="157163" y="3863975"/>
              <a:ext cx="1485900" cy="1412875"/>
            </a:xfrm>
            <a:custGeom>
              <a:gdLst>
                <a:gd fmla="*/ 96 w 468" name="T0"/>
                <a:gd fmla="*/ 445 h 445" name="T1"/>
                <a:gd fmla="*/ 90 w 468" name="T2"/>
                <a:gd fmla="*/ 443 h 445" name="T3"/>
                <a:gd fmla="*/ 86 w 468" name="T4"/>
                <a:gd fmla="*/ 433 h 445" name="T5"/>
                <a:gd fmla="*/ 111 w 468" name="T6"/>
                <a:gd fmla="*/ 285 h 445" name="T7"/>
                <a:gd fmla="*/ 4 w 468" name="T8"/>
                <a:gd fmla="*/ 180 h 445" name="T9"/>
                <a:gd fmla="*/ 1 w 468" name="T10"/>
                <a:gd fmla="*/ 169 h 445" name="T11"/>
                <a:gd fmla="*/ 9 w 468" name="T12"/>
                <a:gd fmla="*/ 162 h 445" name="T13"/>
                <a:gd fmla="*/ 158 w 468" name="T14"/>
                <a:gd fmla="*/ 141 h 445" name="T15"/>
                <a:gd fmla="*/ 225 w 468" name="T16"/>
                <a:gd fmla="*/ 6 h 445" name="T17"/>
                <a:gd fmla="*/ 234 w 468" name="T18"/>
                <a:gd fmla="*/ 0 h 445" name="T19"/>
                <a:gd fmla="*/ 234 w 468" name="T20"/>
                <a:gd fmla="*/ 0 h 445" name="T21"/>
                <a:gd fmla="*/ 243 w 468" name="T22"/>
                <a:gd fmla="*/ 6 h 445" name="T23"/>
                <a:gd fmla="*/ 310 w 468" name="T24"/>
                <a:gd fmla="*/ 141 h 445" name="T25"/>
                <a:gd fmla="*/ 459 w 468" name="T26"/>
                <a:gd fmla="*/ 162 h 445" name="T27"/>
                <a:gd fmla="*/ 467 w 468" name="T28"/>
                <a:gd fmla="*/ 169 h 445" name="T29"/>
                <a:gd fmla="*/ 464 w 468" name="T30"/>
                <a:gd fmla="*/ 180 h 445" name="T31"/>
                <a:gd fmla="*/ 356 w 468" name="T32"/>
                <a:gd fmla="*/ 285 h 445" name="T33"/>
                <a:gd fmla="*/ 382 w 468" name="T34"/>
                <a:gd fmla="*/ 433 h 445" name="T35"/>
                <a:gd fmla="*/ 378 w 468" name="T36"/>
                <a:gd fmla="*/ 443 h 445" name="T37"/>
                <a:gd fmla="*/ 372 w 468" name="T38"/>
                <a:gd fmla="*/ 445 h 445" name="T39"/>
                <a:gd fmla="*/ 367 w 468" name="T40"/>
                <a:gd fmla="*/ 444 h 445" name="T41"/>
                <a:gd fmla="*/ 234 w 468" name="T42"/>
                <a:gd fmla="*/ 374 h 445" name="T43"/>
                <a:gd fmla="*/ 101 w 468" name="T44"/>
                <a:gd fmla="*/ 444 h 445" name="T45"/>
                <a:gd fmla="*/ 96 w 468" name="T46"/>
                <a:gd fmla="*/ 445 h 445" name="T4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b="b" l="0" r="r" t="0"/>
              <a:pathLst>
                <a:path h="445" w="468">
                  <a:moveTo>
                    <a:pt x="96" y="445"/>
                  </a:moveTo>
                  <a:cubicBezTo>
                    <a:pt x="94" y="445"/>
                    <a:pt x="92" y="444"/>
                    <a:pt x="90" y="443"/>
                  </a:cubicBezTo>
                  <a:cubicBezTo>
                    <a:pt x="87" y="441"/>
                    <a:pt x="85" y="437"/>
                    <a:pt x="86" y="433"/>
                  </a:cubicBezTo>
                  <a:cubicBezTo>
                    <a:pt x="111" y="285"/>
                    <a:pt x="111" y="285"/>
                    <a:pt x="111" y="285"/>
                  </a:cubicBezTo>
                  <a:cubicBezTo>
                    <a:pt x="4" y="180"/>
                    <a:pt x="4" y="180"/>
                    <a:pt x="4" y="180"/>
                  </a:cubicBezTo>
                  <a:cubicBezTo>
                    <a:pt x="1" y="177"/>
                    <a:pt x="0" y="173"/>
                    <a:pt x="1" y="169"/>
                  </a:cubicBezTo>
                  <a:cubicBezTo>
                    <a:pt x="2" y="166"/>
                    <a:pt x="5" y="163"/>
                    <a:pt x="9" y="162"/>
                  </a:cubicBezTo>
                  <a:cubicBezTo>
                    <a:pt x="158" y="141"/>
                    <a:pt x="158" y="141"/>
                    <a:pt x="158" y="141"/>
                  </a:cubicBezTo>
                  <a:cubicBezTo>
                    <a:pt x="225" y="6"/>
                    <a:pt x="225" y="6"/>
                    <a:pt x="225" y="6"/>
                  </a:cubicBezTo>
                  <a:cubicBezTo>
                    <a:pt x="227" y="2"/>
                    <a:pt x="230" y="0"/>
                    <a:pt x="234" y="0"/>
                  </a:cubicBezTo>
                  <a:cubicBezTo>
                    <a:pt x="234" y="0"/>
                    <a:pt x="234" y="0"/>
                    <a:pt x="234" y="0"/>
                  </a:cubicBezTo>
                  <a:cubicBezTo>
                    <a:pt x="238" y="0"/>
                    <a:pt x="241" y="2"/>
                    <a:pt x="243" y="6"/>
                  </a:cubicBezTo>
                  <a:cubicBezTo>
                    <a:pt x="310" y="141"/>
                    <a:pt x="310" y="141"/>
                    <a:pt x="310" y="141"/>
                  </a:cubicBezTo>
                  <a:cubicBezTo>
                    <a:pt x="459" y="162"/>
                    <a:pt x="459" y="162"/>
                    <a:pt x="459" y="162"/>
                  </a:cubicBezTo>
                  <a:cubicBezTo>
                    <a:pt x="462" y="163"/>
                    <a:pt x="465" y="166"/>
                    <a:pt x="467" y="169"/>
                  </a:cubicBezTo>
                  <a:cubicBezTo>
                    <a:pt x="468" y="173"/>
                    <a:pt x="467" y="177"/>
                    <a:pt x="464" y="180"/>
                  </a:cubicBezTo>
                  <a:cubicBezTo>
                    <a:pt x="356" y="285"/>
                    <a:pt x="356" y="285"/>
                    <a:pt x="356" y="285"/>
                  </a:cubicBezTo>
                  <a:cubicBezTo>
                    <a:pt x="382" y="433"/>
                    <a:pt x="382" y="433"/>
                    <a:pt x="382" y="433"/>
                  </a:cubicBezTo>
                  <a:cubicBezTo>
                    <a:pt x="382" y="437"/>
                    <a:pt x="381" y="441"/>
                    <a:pt x="378" y="443"/>
                  </a:cubicBezTo>
                  <a:cubicBezTo>
                    <a:pt x="376" y="444"/>
                    <a:pt x="374" y="445"/>
                    <a:pt x="372" y="445"/>
                  </a:cubicBezTo>
                  <a:cubicBezTo>
                    <a:pt x="370" y="445"/>
                    <a:pt x="369" y="444"/>
                    <a:pt x="367" y="444"/>
                  </a:cubicBezTo>
                  <a:cubicBezTo>
                    <a:pt x="234" y="374"/>
                    <a:pt x="234" y="374"/>
                    <a:pt x="234" y="374"/>
                  </a:cubicBezTo>
                  <a:cubicBezTo>
                    <a:pt x="101" y="444"/>
                    <a:pt x="101" y="444"/>
                    <a:pt x="101" y="444"/>
                  </a:cubicBezTo>
                  <a:cubicBezTo>
                    <a:pt x="99" y="444"/>
                    <a:pt x="97" y="445"/>
                    <a:pt x="96" y="445"/>
                  </a:cubicBezTo>
                  <a:close/>
                </a:path>
              </a:pathLst>
            </a:custGeom>
            <a:gradFill flip="none" rotWithShape="1">
              <a:gsLst>
                <a:gs pos="0">
                  <a:schemeClr val="accent4"/>
                </a:gs>
                <a:gs pos="39000">
                  <a:srgbClr val="FAC309"/>
                </a:gs>
                <a:gs pos="84000">
                  <a:schemeClr val="accent4"/>
                </a:gs>
              </a:gsLst>
              <a:path path="circle">
                <a:fillToRect b="100000" r="100000"/>
              </a:path>
              <a:tileRect l="-100000" t="-100000"/>
            </a:gra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59" name="Freeform 151"/>
            <p:cNvSpPr>
              <a:spLocks noEditPoints="1"/>
            </p:cNvSpPr>
            <p:nvPr/>
          </p:nvSpPr>
          <p:spPr bwMode="auto">
            <a:xfrm>
              <a:off x="122238" y="3832225"/>
              <a:ext cx="1555750" cy="1476375"/>
            </a:xfrm>
            <a:custGeom>
              <a:gdLst>
                <a:gd fmla="*/ 245 w 490" name="T0"/>
                <a:gd fmla="*/ 20 h 465" name="T1"/>
                <a:gd fmla="*/ 314 w 490" name="T2"/>
                <a:gd fmla="*/ 160 h 465" name="T3"/>
                <a:gd fmla="*/ 468 w 490" name="T4"/>
                <a:gd fmla="*/ 182 h 465" name="T5"/>
                <a:gd fmla="*/ 357 w 490" name="T6"/>
                <a:gd fmla="*/ 291 h 465" name="T7"/>
                <a:gd fmla="*/ 383 w 490" name="T8"/>
                <a:gd fmla="*/ 445 h 465" name="T9"/>
                <a:gd fmla="*/ 245 w 490" name="T10"/>
                <a:gd fmla="*/ 372 h 465" name="T11"/>
                <a:gd fmla="*/ 107 w 490" name="T12"/>
                <a:gd fmla="*/ 445 h 465" name="T13"/>
                <a:gd fmla="*/ 133 w 490" name="T14"/>
                <a:gd fmla="*/ 291 h 465" name="T15"/>
                <a:gd fmla="*/ 22 w 490" name="T16"/>
                <a:gd fmla="*/ 182 h 465" name="T17"/>
                <a:gd fmla="*/ 176 w 490" name="T18"/>
                <a:gd fmla="*/ 160 h 465" name="T19"/>
                <a:gd fmla="*/ 245 w 490" name="T20"/>
                <a:gd fmla="*/ 20 h 465" name="T21"/>
                <a:gd fmla="*/ 245 w 490" name="T22"/>
                <a:gd fmla="*/ 0 h 465" name="T23"/>
                <a:gd fmla="*/ 227 w 490" name="T24"/>
                <a:gd fmla="*/ 11 h 465" name="T25"/>
                <a:gd fmla="*/ 163 w 490" name="T26"/>
                <a:gd fmla="*/ 142 h 465" name="T27"/>
                <a:gd fmla="*/ 19 w 490" name="T28"/>
                <a:gd fmla="*/ 163 h 465" name="T29"/>
                <a:gd fmla="*/ 3 w 490" name="T30"/>
                <a:gd fmla="*/ 176 h 465" name="T31"/>
                <a:gd fmla="*/ 8 w 490" name="T32"/>
                <a:gd fmla="*/ 197 h 465" name="T33"/>
                <a:gd fmla="*/ 112 w 490" name="T34"/>
                <a:gd fmla="*/ 298 h 465" name="T35"/>
                <a:gd fmla="*/ 87 w 490" name="T36"/>
                <a:gd fmla="*/ 441 h 465" name="T37"/>
                <a:gd fmla="*/ 95 w 490" name="T38"/>
                <a:gd fmla="*/ 461 h 465" name="T39"/>
                <a:gd fmla="*/ 107 w 490" name="T40"/>
                <a:gd fmla="*/ 465 h 465" name="T41"/>
                <a:gd fmla="*/ 116 w 490" name="T42"/>
                <a:gd fmla="*/ 463 h 465" name="T43"/>
                <a:gd fmla="*/ 245 w 490" name="T44"/>
                <a:gd fmla="*/ 395 h 465" name="T45"/>
                <a:gd fmla="*/ 374 w 490" name="T46"/>
                <a:gd fmla="*/ 463 h 465" name="T47"/>
                <a:gd fmla="*/ 383 w 490" name="T48"/>
                <a:gd fmla="*/ 465 h 465" name="T49"/>
                <a:gd fmla="*/ 395 w 490" name="T50"/>
                <a:gd fmla="*/ 461 h 465" name="T51"/>
                <a:gd fmla="*/ 403 w 490" name="T52"/>
                <a:gd fmla="*/ 441 h 465" name="T53"/>
                <a:gd fmla="*/ 378 w 490" name="T54"/>
                <a:gd fmla="*/ 298 h 465" name="T55"/>
                <a:gd fmla="*/ 482 w 490" name="T56"/>
                <a:gd fmla="*/ 197 h 465" name="T57"/>
                <a:gd fmla="*/ 487 w 490" name="T58"/>
                <a:gd fmla="*/ 176 h 465" name="T59"/>
                <a:gd fmla="*/ 471 w 490" name="T60"/>
                <a:gd fmla="*/ 163 h 465" name="T61"/>
                <a:gd fmla="*/ 327 w 490" name="T62"/>
                <a:gd fmla="*/ 142 h 465" name="T63"/>
                <a:gd fmla="*/ 263 w 490" name="T64"/>
                <a:gd fmla="*/ 11 h 465" name="T65"/>
                <a:gd fmla="*/ 245 w 490" name="T66"/>
                <a:gd fmla="*/ 0 h 465" name="T6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b="b" l="0" r="r" t="0"/>
              <a:pathLst>
                <a:path h="465" w="490">
                  <a:moveTo>
                    <a:pt x="245" y="20"/>
                  </a:moveTo>
                  <a:cubicBezTo>
                    <a:pt x="314" y="160"/>
                    <a:pt x="314" y="160"/>
                    <a:pt x="314" y="160"/>
                  </a:cubicBezTo>
                  <a:cubicBezTo>
                    <a:pt x="468" y="182"/>
                    <a:pt x="468" y="182"/>
                    <a:pt x="468" y="182"/>
                  </a:cubicBezTo>
                  <a:cubicBezTo>
                    <a:pt x="357" y="291"/>
                    <a:pt x="357" y="291"/>
                    <a:pt x="357" y="291"/>
                  </a:cubicBezTo>
                  <a:cubicBezTo>
                    <a:pt x="383" y="445"/>
                    <a:pt x="383" y="445"/>
                    <a:pt x="383" y="445"/>
                  </a:cubicBezTo>
                  <a:cubicBezTo>
                    <a:pt x="245" y="372"/>
                    <a:pt x="245" y="372"/>
                    <a:pt x="245" y="372"/>
                  </a:cubicBezTo>
                  <a:cubicBezTo>
                    <a:pt x="107" y="445"/>
                    <a:pt x="107" y="445"/>
                    <a:pt x="107" y="445"/>
                  </a:cubicBezTo>
                  <a:cubicBezTo>
                    <a:pt x="133" y="291"/>
                    <a:pt x="133" y="291"/>
                    <a:pt x="133" y="291"/>
                  </a:cubicBezTo>
                  <a:cubicBezTo>
                    <a:pt x="22" y="182"/>
                    <a:pt x="22" y="182"/>
                    <a:pt x="22" y="182"/>
                  </a:cubicBezTo>
                  <a:cubicBezTo>
                    <a:pt x="176" y="160"/>
                    <a:pt x="176" y="160"/>
                    <a:pt x="176" y="160"/>
                  </a:cubicBezTo>
                  <a:cubicBezTo>
                    <a:pt x="245" y="20"/>
                    <a:pt x="245" y="20"/>
                    <a:pt x="245" y="20"/>
                  </a:cubicBezTo>
                  <a:moveTo>
                    <a:pt x="245" y="0"/>
                  </a:moveTo>
                  <a:cubicBezTo>
                    <a:pt x="237" y="0"/>
                    <a:pt x="230" y="4"/>
                    <a:pt x="227" y="11"/>
                  </a:cubicBezTo>
                  <a:cubicBezTo>
                    <a:pt x="163" y="142"/>
                    <a:pt x="163" y="142"/>
                    <a:pt x="163" y="142"/>
                  </a:cubicBezTo>
                  <a:cubicBezTo>
                    <a:pt x="19" y="163"/>
                    <a:pt x="19" y="163"/>
                    <a:pt x="19" y="163"/>
                  </a:cubicBezTo>
                  <a:cubicBezTo>
                    <a:pt x="11" y="164"/>
                    <a:pt x="5" y="169"/>
                    <a:pt x="3" y="176"/>
                  </a:cubicBezTo>
                  <a:cubicBezTo>
                    <a:pt x="0" y="183"/>
                    <a:pt x="2" y="191"/>
                    <a:pt x="8" y="197"/>
                  </a:cubicBezTo>
                  <a:cubicBezTo>
                    <a:pt x="112" y="298"/>
                    <a:pt x="112" y="298"/>
                    <a:pt x="112" y="298"/>
                  </a:cubicBezTo>
                  <a:cubicBezTo>
                    <a:pt x="87" y="441"/>
                    <a:pt x="87" y="441"/>
                    <a:pt x="87" y="441"/>
                  </a:cubicBezTo>
                  <a:cubicBezTo>
                    <a:pt x="86" y="449"/>
                    <a:pt x="89" y="457"/>
                    <a:pt x="95" y="461"/>
                  </a:cubicBezTo>
                  <a:cubicBezTo>
                    <a:pt x="99" y="464"/>
                    <a:pt x="103" y="465"/>
                    <a:pt x="107" y="465"/>
                  </a:cubicBezTo>
                  <a:cubicBezTo>
                    <a:pt x="110" y="465"/>
                    <a:pt x="113" y="464"/>
                    <a:pt x="116" y="463"/>
                  </a:cubicBezTo>
                  <a:cubicBezTo>
                    <a:pt x="245" y="395"/>
                    <a:pt x="245" y="395"/>
                    <a:pt x="245" y="395"/>
                  </a:cubicBezTo>
                  <a:cubicBezTo>
                    <a:pt x="374" y="463"/>
                    <a:pt x="374" y="463"/>
                    <a:pt x="374" y="463"/>
                  </a:cubicBezTo>
                  <a:cubicBezTo>
                    <a:pt x="376" y="464"/>
                    <a:pt x="380" y="465"/>
                    <a:pt x="383" y="465"/>
                  </a:cubicBezTo>
                  <a:cubicBezTo>
                    <a:pt x="387" y="465"/>
                    <a:pt x="391" y="464"/>
                    <a:pt x="395" y="461"/>
                  </a:cubicBezTo>
                  <a:cubicBezTo>
                    <a:pt x="401" y="457"/>
                    <a:pt x="404" y="449"/>
                    <a:pt x="403" y="441"/>
                  </a:cubicBezTo>
                  <a:cubicBezTo>
                    <a:pt x="378" y="298"/>
                    <a:pt x="378" y="298"/>
                    <a:pt x="378" y="298"/>
                  </a:cubicBezTo>
                  <a:cubicBezTo>
                    <a:pt x="482" y="197"/>
                    <a:pt x="482" y="197"/>
                    <a:pt x="482" y="197"/>
                  </a:cubicBezTo>
                  <a:cubicBezTo>
                    <a:pt x="488" y="191"/>
                    <a:pt x="490" y="183"/>
                    <a:pt x="487" y="176"/>
                  </a:cubicBezTo>
                  <a:cubicBezTo>
                    <a:pt x="485" y="169"/>
                    <a:pt x="479" y="164"/>
                    <a:pt x="471" y="163"/>
                  </a:cubicBezTo>
                  <a:cubicBezTo>
                    <a:pt x="327" y="142"/>
                    <a:pt x="327" y="142"/>
                    <a:pt x="327" y="142"/>
                  </a:cubicBezTo>
                  <a:cubicBezTo>
                    <a:pt x="263" y="11"/>
                    <a:pt x="263" y="11"/>
                    <a:pt x="263" y="11"/>
                  </a:cubicBezTo>
                  <a:cubicBezTo>
                    <a:pt x="259" y="4"/>
                    <a:pt x="252" y="0"/>
                    <a:pt x="245" y="0"/>
                  </a:cubicBezTo>
                  <a:close/>
                </a:path>
              </a:pathLst>
            </a:custGeom>
            <a:gradFill flip="none" rotWithShape="1">
              <a:gsLst>
                <a:gs pos="0">
                  <a:schemeClr val="accent4"/>
                </a:gs>
                <a:gs pos="100000">
                  <a:schemeClr val="accent3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3" name="green rectangle"/>
          <p:cNvSpPr/>
          <p:nvPr/>
        </p:nvSpPr>
        <p:spPr>
          <a:xfrm>
            <a:off x="0" y="5672890"/>
            <a:ext cx="12192000" cy="1185111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lang="en-US"/>
          </a:p>
        </p:txBody>
      </p:sp>
      <p:grpSp>
        <p:nvGrpSpPr>
          <p:cNvPr id="273" name="school"/>
          <p:cNvGrpSpPr/>
          <p:nvPr/>
        </p:nvGrpSpPr>
        <p:grpSpPr>
          <a:xfrm>
            <a:off x="9174265" y="4364860"/>
            <a:ext cx="2896706" cy="1443718"/>
            <a:chOff x="96838" y="123825"/>
            <a:chExt cx="4465638" cy="2225675"/>
          </a:xfrm>
        </p:grpSpPr>
        <p:sp>
          <p:nvSpPr>
            <p:cNvPr id="274" name="Freeform 529"/>
            <p:cNvSpPr/>
            <p:nvPr/>
          </p:nvSpPr>
          <p:spPr bwMode="auto">
            <a:xfrm>
              <a:off x="128588" y="155575"/>
              <a:ext cx="4402138" cy="2162175"/>
            </a:xfrm>
            <a:custGeom>
              <a:gdLst>
                <a:gd fmla="*/ 10 w 1387" name="T0"/>
                <a:gd fmla="*/ 681 h 681" name="T1"/>
                <a:gd fmla="*/ 0 w 1387" name="T2"/>
                <a:gd fmla="*/ 671 h 681" name="T3"/>
                <a:gd fmla="*/ 0 w 1387" name="T4"/>
                <a:gd fmla="*/ 148 h 681" name="T5"/>
                <a:gd fmla="*/ 10 w 1387" name="T6"/>
                <a:gd fmla="*/ 138 h 681" name="T7"/>
                <a:gd fmla="*/ 570 w 1387" name="T8"/>
                <a:gd fmla="*/ 138 h 681" name="T9"/>
                <a:gd fmla="*/ 570 w 1387" name="T10"/>
                <a:gd fmla="*/ 10 h 681" name="T11"/>
                <a:gd fmla="*/ 580 w 1387" name="T12"/>
                <a:gd fmla="*/ 0 h 681" name="T13"/>
                <a:gd fmla="*/ 1377 w 1387" name="T14"/>
                <a:gd fmla="*/ 0 h 681" name="T15"/>
                <a:gd fmla="*/ 1387 w 1387" name="T16"/>
                <a:gd fmla="*/ 10 h 681" name="T17"/>
                <a:gd fmla="*/ 1387 w 1387" name="T18"/>
                <a:gd fmla="*/ 671 h 681" name="T19"/>
                <a:gd fmla="*/ 1377 w 1387" name="T20"/>
                <a:gd fmla="*/ 681 h 681" name="T21"/>
                <a:gd fmla="*/ 10 w 1387" name="T22"/>
                <a:gd fmla="*/ 681 h 681" name="T2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b="b" l="0" r="r" t="0"/>
              <a:pathLst>
                <a:path h="681" w="1387">
                  <a:moveTo>
                    <a:pt x="10" y="681"/>
                  </a:moveTo>
                  <a:cubicBezTo>
                    <a:pt x="4" y="681"/>
                    <a:pt x="0" y="676"/>
                    <a:pt x="0" y="671"/>
                  </a:cubicBezTo>
                  <a:cubicBezTo>
                    <a:pt x="0" y="148"/>
                    <a:pt x="0" y="148"/>
                    <a:pt x="0" y="148"/>
                  </a:cubicBezTo>
                  <a:cubicBezTo>
                    <a:pt x="0" y="143"/>
                    <a:pt x="4" y="138"/>
                    <a:pt x="10" y="138"/>
                  </a:cubicBezTo>
                  <a:cubicBezTo>
                    <a:pt x="570" y="138"/>
                    <a:pt x="570" y="138"/>
                    <a:pt x="570" y="138"/>
                  </a:cubicBezTo>
                  <a:cubicBezTo>
                    <a:pt x="570" y="10"/>
                    <a:pt x="570" y="10"/>
                    <a:pt x="570" y="10"/>
                  </a:cubicBezTo>
                  <a:cubicBezTo>
                    <a:pt x="570" y="5"/>
                    <a:pt x="574" y="0"/>
                    <a:pt x="580" y="0"/>
                  </a:cubicBezTo>
                  <a:cubicBezTo>
                    <a:pt x="1377" y="0"/>
                    <a:pt x="1377" y="0"/>
                    <a:pt x="1377" y="0"/>
                  </a:cubicBezTo>
                  <a:cubicBezTo>
                    <a:pt x="1383" y="0"/>
                    <a:pt x="1387" y="5"/>
                    <a:pt x="1387" y="10"/>
                  </a:cubicBezTo>
                  <a:cubicBezTo>
                    <a:pt x="1387" y="671"/>
                    <a:pt x="1387" y="671"/>
                    <a:pt x="1387" y="671"/>
                  </a:cubicBezTo>
                  <a:cubicBezTo>
                    <a:pt x="1387" y="676"/>
                    <a:pt x="1383" y="681"/>
                    <a:pt x="1377" y="681"/>
                  </a:cubicBezTo>
                  <a:lnTo>
                    <a:pt x="10" y="68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5" name="Freeform 530"/>
            <p:cNvSpPr>
              <a:spLocks noEditPoints="1"/>
            </p:cNvSpPr>
            <p:nvPr/>
          </p:nvSpPr>
          <p:spPr bwMode="auto">
            <a:xfrm>
              <a:off x="96838" y="123825"/>
              <a:ext cx="4465638" cy="2225675"/>
            </a:xfrm>
            <a:custGeom>
              <a:gdLst>
                <a:gd fmla="*/ 1387 w 1407" name="T0"/>
                <a:gd fmla="*/ 20 h 701" name="T1"/>
                <a:gd fmla="*/ 1387 w 1407" name="T2"/>
                <a:gd fmla="*/ 681 h 701" name="T3"/>
                <a:gd fmla="*/ 1059 w 1407" name="T4"/>
                <a:gd fmla="*/ 681 h 701" name="T5"/>
                <a:gd fmla="*/ 590 w 1407" name="T6"/>
                <a:gd fmla="*/ 681 h 701" name="T7"/>
                <a:gd fmla="*/ 20 w 1407" name="T8"/>
                <a:gd fmla="*/ 681 h 701" name="T9"/>
                <a:gd fmla="*/ 20 w 1407" name="T10"/>
                <a:gd fmla="*/ 158 h 701" name="T11"/>
                <a:gd fmla="*/ 590 w 1407" name="T12"/>
                <a:gd fmla="*/ 158 h 701" name="T13"/>
                <a:gd fmla="*/ 590 w 1407" name="T14"/>
                <a:gd fmla="*/ 20 h 701" name="T15"/>
                <a:gd fmla="*/ 1387 w 1407" name="T16"/>
                <a:gd fmla="*/ 20 h 701" name="T17"/>
                <a:gd fmla="*/ 1387 w 1407" name="T18"/>
                <a:gd fmla="*/ 0 h 701" name="T19"/>
                <a:gd fmla="*/ 590 w 1407" name="T20"/>
                <a:gd fmla="*/ 0 h 701" name="T21"/>
                <a:gd fmla="*/ 570 w 1407" name="T22"/>
                <a:gd fmla="*/ 20 h 701" name="T23"/>
                <a:gd fmla="*/ 570 w 1407" name="T24"/>
                <a:gd fmla="*/ 138 h 701" name="T25"/>
                <a:gd fmla="*/ 20 w 1407" name="T26"/>
                <a:gd fmla="*/ 138 h 701" name="T27"/>
                <a:gd fmla="*/ 0 w 1407" name="T28"/>
                <a:gd fmla="*/ 158 h 701" name="T29"/>
                <a:gd fmla="*/ 0 w 1407" name="T30"/>
                <a:gd fmla="*/ 681 h 701" name="T31"/>
                <a:gd fmla="*/ 20 w 1407" name="T32"/>
                <a:gd fmla="*/ 701 h 701" name="T33"/>
                <a:gd fmla="*/ 590 w 1407" name="T34"/>
                <a:gd fmla="*/ 701 h 701" name="T35"/>
                <a:gd fmla="*/ 1059 w 1407" name="T36"/>
                <a:gd fmla="*/ 701 h 701" name="T37"/>
                <a:gd fmla="*/ 1387 w 1407" name="T38"/>
                <a:gd fmla="*/ 701 h 701" name="T39"/>
                <a:gd fmla="*/ 1407 w 1407" name="T40"/>
                <a:gd fmla="*/ 681 h 701" name="T41"/>
                <a:gd fmla="*/ 1407 w 1407" name="T42"/>
                <a:gd fmla="*/ 20 h 701" name="T43"/>
                <a:gd fmla="*/ 1387 w 1407" name="T44"/>
                <a:gd fmla="*/ 0 h 701" name="T4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b="b" l="0" r="r" t="0"/>
              <a:pathLst>
                <a:path h="701" w="1407">
                  <a:moveTo>
                    <a:pt x="1387" y="20"/>
                  </a:moveTo>
                  <a:cubicBezTo>
                    <a:pt x="1387" y="681"/>
                    <a:pt x="1387" y="681"/>
                    <a:pt x="1387" y="681"/>
                  </a:cubicBezTo>
                  <a:cubicBezTo>
                    <a:pt x="1059" y="681"/>
                    <a:pt x="1059" y="681"/>
                    <a:pt x="1059" y="681"/>
                  </a:cubicBezTo>
                  <a:cubicBezTo>
                    <a:pt x="590" y="681"/>
                    <a:pt x="590" y="681"/>
                    <a:pt x="590" y="681"/>
                  </a:cubicBezTo>
                  <a:cubicBezTo>
                    <a:pt x="20" y="681"/>
                    <a:pt x="20" y="681"/>
                    <a:pt x="20" y="681"/>
                  </a:cubicBezTo>
                  <a:cubicBezTo>
                    <a:pt x="20" y="158"/>
                    <a:pt x="20" y="158"/>
                    <a:pt x="20" y="158"/>
                  </a:cubicBezTo>
                  <a:cubicBezTo>
                    <a:pt x="590" y="158"/>
                    <a:pt x="590" y="158"/>
                    <a:pt x="590" y="158"/>
                  </a:cubicBezTo>
                  <a:cubicBezTo>
                    <a:pt x="590" y="20"/>
                    <a:pt x="590" y="20"/>
                    <a:pt x="590" y="20"/>
                  </a:cubicBezTo>
                  <a:cubicBezTo>
                    <a:pt x="1387" y="20"/>
                    <a:pt x="1387" y="20"/>
                    <a:pt x="1387" y="20"/>
                  </a:cubicBezTo>
                  <a:moveTo>
                    <a:pt x="1387" y="0"/>
                  </a:moveTo>
                  <a:cubicBezTo>
                    <a:pt x="590" y="0"/>
                    <a:pt x="590" y="0"/>
                    <a:pt x="590" y="0"/>
                  </a:cubicBezTo>
                  <a:cubicBezTo>
                    <a:pt x="579" y="0"/>
                    <a:pt x="570" y="9"/>
                    <a:pt x="570" y="20"/>
                  </a:cubicBezTo>
                  <a:cubicBezTo>
                    <a:pt x="570" y="138"/>
                    <a:pt x="570" y="138"/>
                    <a:pt x="570" y="138"/>
                  </a:cubicBezTo>
                  <a:cubicBezTo>
                    <a:pt x="20" y="138"/>
                    <a:pt x="20" y="138"/>
                    <a:pt x="20" y="138"/>
                  </a:cubicBezTo>
                  <a:cubicBezTo>
                    <a:pt x="9" y="138"/>
                    <a:pt x="0" y="147"/>
                    <a:pt x="0" y="158"/>
                  </a:cubicBezTo>
                  <a:cubicBezTo>
                    <a:pt x="0" y="681"/>
                    <a:pt x="0" y="681"/>
                    <a:pt x="0" y="681"/>
                  </a:cubicBezTo>
                  <a:cubicBezTo>
                    <a:pt x="0" y="692"/>
                    <a:pt x="9" y="701"/>
                    <a:pt x="20" y="701"/>
                  </a:cubicBezTo>
                  <a:cubicBezTo>
                    <a:pt x="590" y="701"/>
                    <a:pt x="590" y="701"/>
                    <a:pt x="590" y="701"/>
                  </a:cubicBezTo>
                  <a:cubicBezTo>
                    <a:pt x="1059" y="701"/>
                    <a:pt x="1059" y="701"/>
                    <a:pt x="1059" y="701"/>
                  </a:cubicBezTo>
                  <a:cubicBezTo>
                    <a:pt x="1387" y="701"/>
                    <a:pt x="1387" y="701"/>
                    <a:pt x="1387" y="701"/>
                  </a:cubicBezTo>
                  <a:cubicBezTo>
                    <a:pt x="1398" y="701"/>
                    <a:pt x="1407" y="692"/>
                    <a:pt x="1407" y="681"/>
                  </a:cubicBezTo>
                  <a:cubicBezTo>
                    <a:pt x="1407" y="20"/>
                    <a:pt x="1407" y="20"/>
                    <a:pt x="1407" y="20"/>
                  </a:cubicBezTo>
                  <a:cubicBezTo>
                    <a:pt x="1407" y="9"/>
                    <a:pt x="1398" y="0"/>
                    <a:pt x="1387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6" name="Freeform 531"/>
            <p:cNvSpPr/>
            <p:nvPr/>
          </p:nvSpPr>
          <p:spPr bwMode="auto">
            <a:xfrm>
              <a:off x="319088" y="860425"/>
              <a:ext cx="193675" cy="247650"/>
            </a:xfrm>
            <a:custGeom>
              <a:gdLst>
                <a:gd fmla="*/ 0 w 61" name="T0"/>
                <a:gd fmla="*/ 52 h 78" name="T1"/>
                <a:gd fmla="*/ 15 w 61" name="T2"/>
                <a:gd fmla="*/ 51 h 78" name="T3"/>
                <a:gd fmla="*/ 20 w 61" name="T4"/>
                <a:gd fmla="*/ 62 h 78" name="T5"/>
                <a:gd fmla="*/ 31 w 61" name="T6"/>
                <a:gd fmla="*/ 65 h 78" name="T7"/>
                <a:gd fmla="*/ 42 w 61" name="T8"/>
                <a:gd fmla="*/ 62 h 78" name="T9"/>
                <a:gd fmla="*/ 46 w 61" name="T10"/>
                <a:gd fmla="*/ 55 h 78" name="T11"/>
                <a:gd fmla="*/ 44 w 61" name="T12"/>
                <a:gd fmla="*/ 50 h 78" name="T13"/>
                <a:gd fmla="*/ 39 w 61" name="T14"/>
                <a:gd fmla="*/ 47 h 78" name="T15"/>
                <a:gd fmla="*/ 27 w 61" name="T16"/>
                <a:gd fmla="*/ 44 h 78" name="T17"/>
                <a:gd fmla="*/ 9 w 61" name="T18"/>
                <a:gd fmla="*/ 36 h 78" name="T19"/>
                <a:gd fmla="*/ 2 w 61" name="T20"/>
                <a:gd fmla="*/ 21 h 78" name="T21"/>
                <a:gd fmla="*/ 6 w 61" name="T22"/>
                <a:gd fmla="*/ 10 h 78" name="T23"/>
                <a:gd fmla="*/ 15 w 61" name="T24"/>
                <a:gd fmla="*/ 2 h 78" name="T25"/>
                <a:gd fmla="*/ 30 w 61" name="T26"/>
                <a:gd fmla="*/ 0 h 78" name="T27"/>
                <a:gd fmla="*/ 52 w 61" name="T28"/>
                <a:gd fmla="*/ 6 h 78" name="T29"/>
                <a:gd fmla="*/ 59 w 61" name="T30"/>
                <a:gd fmla="*/ 23 h 78" name="T31"/>
                <a:gd fmla="*/ 44 w 61" name="T32"/>
                <a:gd fmla="*/ 23 h 78" name="T33"/>
                <a:gd fmla="*/ 40 w 61" name="T34"/>
                <a:gd fmla="*/ 15 h 78" name="T35"/>
                <a:gd fmla="*/ 30 w 61" name="T36"/>
                <a:gd fmla="*/ 12 h 78" name="T37"/>
                <a:gd fmla="*/ 19 w 61" name="T38"/>
                <a:gd fmla="*/ 15 h 78" name="T39"/>
                <a:gd fmla="*/ 17 w 61" name="T40"/>
                <a:gd fmla="*/ 20 h 78" name="T41"/>
                <a:gd fmla="*/ 19 w 61" name="T42"/>
                <a:gd fmla="*/ 24 h 78" name="T43"/>
                <a:gd fmla="*/ 33 w 61" name="T44"/>
                <a:gd fmla="*/ 29 h 78" name="T45"/>
                <a:gd fmla="*/ 50 w 61" name="T46"/>
                <a:gd fmla="*/ 35 h 78" name="T47"/>
                <a:gd fmla="*/ 58 w 61" name="T48"/>
                <a:gd fmla="*/ 43 h 78" name="T49"/>
                <a:gd fmla="*/ 61 w 61" name="T50"/>
                <a:gd fmla="*/ 55 h 78" name="T51"/>
                <a:gd fmla="*/ 58 w 61" name="T52"/>
                <a:gd fmla="*/ 67 h 78" name="T53"/>
                <a:gd fmla="*/ 47 w 61" name="T54"/>
                <a:gd fmla="*/ 75 h 78" name="T55"/>
                <a:gd fmla="*/ 31 w 61" name="T56"/>
                <a:gd fmla="*/ 78 h 78" name="T57"/>
                <a:gd fmla="*/ 9 w 61" name="T58"/>
                <a:gd fmla="*/ 71 h 78" name="T59"/>
                <a:gd fmla="*/ 0 w 61" name="T60"/>
                <a:gd fmla="*/ 52 h 78" name="T6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b="b" l="0" r="r" t="0"/>
              <a:pathLst>
                <a:path h="78" w="61">
                  <a:moveTo>
                    <a:pt x="0" y="52"/>
                  </a:moveTo>
                  <a:cubicBezTo>
                    <a:pt x="15" y="51"/>
                    <a:pt x="15" y="51"/>
                    <a:pt x="15" y="51"/>
                  </a:cubicBezTo>
                  <a:cubicBezTo>
                    <a:pt x="15" y="56"/>
                    <a:pt x="17" y="59"/>
                    <a:pt x="20" y="62"/>
                  </a:cubicBezTo>
                  <a:cubicBezTo>
                    <a:pt x="23" y="64"/>
                    <a:pt x="26" y="65"/>
                    <a:pt x="31" y="65"/>
                  </a:cubicBezTo>
                  <a:cubicBezTo>
                    <a:pt x="36" y="65"/>
                    <a:pt x="40" y="64"/>
                    <a:pt x="42" y="62"/>
                  </a:cubicBezTo>
                  <a:cubicBezTo>
                    <a:pt x="45" y="60"/>
                    <a:pt x="46" y="58"/>
                    <a:pt x="46" y="55"/>
                  </a:cubicBezTo>
                  <a:cubicBezTo>
                    <a:pt x="46" y="53"/>
                    <a:pt x="46" y="51"/>
                    <a:pt x="44" y="50"/>
                  </a:cubicBezTo>
                  <a:cubicBezTo>
                    <a:pt x="43" y="49"/>
                    <a:pt x="42" y="48"/>
                    <a:pt x="39" y="47"/>
                  </a:cubicBezTo>
                  <a:cubicBezTo>
                    <a:pt x="37" y="46"/>
                    <a:pt x="33" y="45"/>
                    <a:pt x="27" y="44"/>
                  </a:cubicBezTo>
                  <a:cubicBezTo>
                    <a:pt x="18" y="41"/>
                    <a:pt x="13" y="39"/>
                    <a:pt x="9" y="36"/>
                  </a:cubicBezTo>
                  <a:cubicBezTo>
                    <a:pt x="5" y="32"/>
                    <a:pt x="2" y="27"/>
                    <a:pt x="2" y="21"/>
                  </a:cubicBezTo>
                  <a:cubicBezTo>
                    <a:pt x="2" y="17"/>
                    <a:pt x="3" y="13"/>
                    <a:pt x="6" y="10"/>
                  </a:cubicBezTo>
                  <a:cubicBezTo>
                    <a:pt x="8" y="7"/>
                    <a:pt x="11" y="4"/>
                    <a:pt x="15" y="2"/>
                  </a:cubicBezTo>
                  <a:cubicBezTo>
                    <a:pt x="19" y="0"/>
                    <a:pt x="24" y="0"/>
                    <a:pt x="30" y="0"/>
                  </a:cubicBezTo>
                  <a:cubicBezTo>
                    <a:pt x="40" y="0"/>
                    <a:pt x="47" y="2"/>
                    <a:pt x="52" y="6"/>
                  </a:cubicBezTo>
                  <a:cubicBezTo>
                    <a:pt x="56" y="10"/>
                    <a:pt x="59" y="16"/>
                    <a:pt x="59" y="23"/>
                  </a:cubicBezTo>
                  <a:cubicBezTo>
                    <a:pt x="44" y="23"/>
                    <a:pt x="44" y="23"/>
                    <a:pt x="44" y="23"/>
                  </a:cubicBezTo>
                  <a:cubicBezTo>
                    <a:pt x="43" y="19"/>
                    <a:pt x="42" y="17"/>
                    <a:pt x="40" y="15"/>
                  </a:cubicBezTo>
                  <a:cubicBezTo>
                    <a:pt x="37" y="13"/>
                    <a:pt x="34" y="12"/>
                    <a:pt x="30" y="12"/>
                  </a:cubicBezTo>
                  <a:cubicBezTo>
                    <a:pt x="25" y="12"/>
                    <a:pt x="22" y="13"/>
                    <a:pt x="19" y="15"/>
                  </a:cubicBezTo>
                  <a:cubicBezTo>
                    <a:pt x="18" y="16"/>
                    <a:pt x="17" y="18"/>
                    <a:pt x="17" y="20"/>
                  </a:cubicBezTo>
                  <a:cubicBezTo>
                    <a:pt x="17" y="22"/>
                    <a:pt x="18" y="23"/>
                    <a:pt x="19" y="24"/>
                  </a:cubicBezTo>
                  <a:cubicBezTo>
                    <a:pt x="21" y="26"/>
                    <a:pt x="26" y="28"/>
                    <a:pt x="33" y="29"/>
                  </a:cubicBezTo>
                  <a:cubicBezTo>
                    <a:pt x="41" y="31"/>
                    <a:pt x="46" y="33"/>
                    <a:pt x="50" y="35"/>
                  </a:cubicBezTo>
                  <a:cubicBezTo>
                    <a:pt x="54" y="37"/>
                    <a:pt x="56" y="39"/>
                    <a:pt x="58" y="43"/>
                  </a:cubicBezTo>
                  <a:cubicBezTo>
                    <a:pt x="60" y="46"/>
                    <a:pt x="61" y="50"/>
                    <a:pt x="61" y="55"/>
                  </a:cubicBezTo>
                  <a:cubicBezTo>
                    <a:pt x="61" y="59"/>
                    <a:pt x="60" y="63"/>
                    <a:pt x="58" y="67"/>
                  </a:cubicBezTo>
                  <a:cubicBezTo>
                    <a:pt x="55" y="71"/>
                    <a:pt x="52" y="74"/>
                    <a:pt x="47" y="75"/>
                  </a:cubicBezTo>
                  <a:cubicBezTo>
                    <a:pt x="43" y="77"/>
                    <a:pt x="38" y="78"/>
                    <a:pt x="31" y="78"/>
                  </a:cubicBezTo>
                  <a:cubicBezTo>
                    <a:pt x="21" y="78"/>
                    <a:pt x="14" y="76"/>
                    <a:pt x="9" y="71"/>
                  </a:cubicBezTo>
                  <a:cubicBezTo>
                    <a:pt x="4" y="67"/>
                    <a:pt x="1" y="61"/>
                    <a:pt x="0" y="52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7" name="Freeform 532"/>
            <p:cNvSpPr/>
            <p:nvPr/>
          </p:nvSpPr>
          <p:spPr bwMode="auto">
            <a:xfrm>
              <a:off x="554038" y="860425"/>
              <a:ext cx="209550" cy="247650"/>
            </a:xfrm>
            <a:custGeom>
              <a:gdLst>
                <a:gd fmla="*/ 51 w 66" name="T0"/>
                <a:gd fmla="*/ 49 h 78" name="T1"/>
                <a:gd fmla="*/ 66 w 66" name="T2"/>
                <a:gd fmla="*/ 54 h 78" name="T3"/>
                <a:gd fmla="*/ 54 w 66" name="T4"/>
                <a:gd fmla="*/ 72 h 78" name="T5"/>
                <a:gd fmla="*/ 34 w 66" name="T6"/>
                <a:gd fmla="*/ 78 h 78" name="T7"/>
                <a:gd fmla="*/ 9 w 66" name="T8"/>
                <a:gd fmla="*/ 68 h 78" name="T9"/>
                <a:gd fmla="*/ 0 w 66" name="T10"/>
                <a:gd fmla="*/ 39 h 78" name="T11"/>
                <a:gd fmla="*/ 9 w 66" name="T12"/>
                <a:gd fmla="*/ 10 h 78" name="T13"/>
                <a:gd fmla="*/ 35 w 66" name="T14"/>
                <a:gd fmla="*/ 0 h 78" name="T15"/>
                <a:gd fmla="*/ 58 w 66" name="T16"/>
                <a:gd fmla="*/ 8 h 78" name="T17"/>
                <a:gd fmla="*/ 66 w 66" name="T18"/>
                <a:gd fmla="*/ 22 h 78" name="T19"/>
                <a:gd fmla="*/ 50 w 66" name="T20"/>
                <a:gd fmla="*/ 25 h 78" name="T21"/>
                <a:gd fmla="*/ 45 w 66" name="T22"/>
                <a:gd fmla="*/ 16 h 78" name="T23"/>
                <a:gd fmla="*/ 34 w 66" name="T24"/>
                <a:gd fmla="*/ 13 h 78" name="T25"/>
                <a:gd fmla="*/ 21 w 66" name="T26"/>
                <a:gd fmla="*/ 19 h 78" name="T27"/>
                <a:gd fmla="*/ 16 w 66" name="T28"/>
                <a:gd fmla="*/ 38 h 78" name="T29"/>
                <a:gd fmla="*/ 21 w 66" name="T30"/>
                <a:gd fmla="*/ 59 h 78" name="T31"/>
                <a:gd fmla="*/ 34 w 66" name="T32"/>
                <a:gd fmla="*/ 65 h 78" name="T33"/>
                <a:gd fmla="*/ 45 w 66" name="T34"/>
                <a:gd fmla="*/ 61 h 78" name="T35"/>
                <a:gd fmla="*/ 51 w 66" name="T36"/>
                <a:gd fmla="*/ 49 h 78" name="T3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b="b" l="0" r="r" t="0"/>
              <a:pathLst>
                <a:path h="78" w="66">
                  <a:moveTo>
                    <a:pt x="51" y="49"/>
                  </a:moveTo>
                  <a:cubicBezTo>
                    <a:pt x="66" y="54"/>
                    <a:pt x="66" y="54"/>
                    <a:pt x="66" y="54"/>
                  </a:cubicBezTo>
                  <a:cubicBezTo>
                    <a:pt x="64" y="62"/>
                    <a:pt x="60" y="68"/>
                    <a:pt x="54" y="72"/>
                  </a:cubicBezTo>
                  <a:cubicBezTo>
                    <a:pt x="49" y="76"/>
                    <a:pt x="42" y="78"/>
                    <a:pt x="34" y="78"/>
                  </a:cubicBezTo>
                  <a:cubicBezTo>
                    <a:pt x="24" y="78"/>
                    <a:pt x="16" y="75"/>
                    <a:pt x="9" y="68"/>
                  </a:cubicBezTo>
                  <a:cubicBezTo>
                    <a:pt x="3" y="61"/>
                    <a:pt x="0" y="51"/>
                    <a:pt x="0" y="39"/>
                  </a:cubicBezTo>
                  <a:cubicBezTo>
                    <a:pt x="0" y="27"/>
                    <a:pt x="3" y="17"/>
                    <a:pt x="9" y="10"/>
                  </a:cubicBezTo>
                  <a:cubicBezTo>
                    <a:pt x="16" y="3"/>
                    <a:pt x="25" y="0"/>
                    <a:pt x="35" y="0"/>
                  </a:cubicBezTo>
                  <a:cubicBezTo>
                    <a:pt x="45" y="0"/>
                    <a:pt x="52" y="2"/>
                    <a:pt x="58" y="8"/>
                  </a:cubicBezTo>
                  <a:cubicBezTo>
                    <a:pt x="61" y="11"/>
                    <a:pt x="64" y="16"/>
                    <a:pt x="66" y="22"/>
                  </a:cubicBezTo>
                  <a:cubicBezTo>
                    <a:pt x="50" y="25"/>
                    <a:pt x="50" y="25"/>
                    <a:pt x="50" y="25"/>
                  </a:cubicBezTo>
                  <a:cubicBezTo>
                    <a:pt x="50" y="21"/>
                    <a:pt x="48" y="18"/>
                    <a:pt x="45" y="16"/>
                  </a:cubicBezTo>
                  <a:cubicBezTo>
                    <a:pt x="42" y="14"/>
                    <a:pt x="39" y="13"/>
                    <a:pt x="34" y="13"/>
                  </a:cubicBezTo>
                  <a:cubicBezTo>
                    <a:pt x="29" y="13"/>
                    <a:pt x="24" y="15"/>
                    <a:pt x="21" y="19"/>
                  </a:cubicBezTo>
                  <a:cubicBezTo>
                    <a:pt x="17" y="23"/>
                    <a:pt x="16" y="29"/>
                    <a:pt x="16" y="38"/>
                  </a:cubicBezTo>
                  <a:cubicBezTo>
                    <a:pt x="16" y="48"/>
                    <a:pt x="17" y="55"/>
                    <a:pt x="21" y="59"/>
                  </a:cubicBezTo>
                  <a:cubicBezTo>
                    <a:pt x="24" y="63"/>
                    <a:pt x="29" y="65"/>
                    <a:pt x="34" y="65"/>
                  </a:cubicBezTo>
                  <a:cubicBezTo>
                    <a:pt x="38" y="65"/>
                    <a:pt x="42" y="64"/>
                    <a:pt x="45" y="61"/>
                  </a:cubicBezTo>
                  <a:cubicBezTo>
                    <a:pt x="48" y="59"/>
                    <a:pt x="50" y="54"/>
                    <a:pt x="51" y="49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9" name="Freeform 533"/>
            <p:cNvSpPr/>
            <p:nvPr/>
          </p:nvSpPr>
          <p:spPr bwMode="auto">
            <a:xfrm>
              <a:off x="811213" y="863600"/>
              <a:ext cx="193675" cy="241300"/>
            </a:xfrm>
            <a:custGeom>
              <a:gdLst>
                <a:gd fmla="*/ 0 w 122" name="T0"/>
                <a:gd fmla="*/ 152 h 152" name="T1"/>
                <a:gd fmla="*/ 0 w 122" name="T2"/>
                <a:gd fmla="*/ 0 h 152" name="T3"/>
                <a:gd fmla="*/ 32 w 122" name="T4"/>
                <a:gd fmla="*/ 0 h 152" name="T5"/>
                <a:gd fmla="*/ 32 w 122" name="T6"/>
                <a:gd fmla="*/ 60 h 152" name="T7"/>
                <a:gd fmla="*/ 92 w 122" name="T8"/>
                <a:gd fmla="*/ 60 h 152" name="T9"/>
                <a:gd fmla="*/ 92 w 122" name="T10"/>
                <a:gd fmla="*/ 0 h 152" name="T11"/>
                <a:gd fmla="*/ 122 w 122" name="T12"/>
                <a:gd fmla="*/ 0 h 152" name="T13"/>
                <a:gd fmla="*/ 122 w 122" name="T14"/>
                <a:gd fmla="*/ 152 h 152" name="T15"/>
                <a:gd fmla="*/ 92 w 122" name="T16"/>
                <a:gd fmla="*/ 152 h 152" name="T17"/>
                <a:gd fmla="*/ 92 w 122" name="T18"/>
                <a:gd fmla="*/ 86 h 152" name="T19"/>
                <a:gd fmla="*/ 32 w 122" name="T20"/>
                <a:gd fmla="*/ 86 h 152" name="T21"/>
                <a:gd fmla="*/ 32 w 122" name="T22"/>
                <a:gd fmla="*/ 152 h 152" name="T23"/>
                <a:gd fmla="*/ 0 w 122" name="T24"/>
                <a:gd fmla="*/ 152 h 152" name="T2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b="b" l="0" r="r" t="0"/>
              <a:pathLst>
                <a:path h="152" w="122">
                  <a:moveTo>
                    <a:pt x="0" y="152"/>
                  </a:moveTo>
                  <a:lnTo>
                    <a:pt x="0" y="0"/>
                  </a:lnTo>
                  <a:lnTo>
                    <a:pt x="32" y="0"/>
                  </a:lnTo>
                  <a:lnTo>
                    <a:pt x="32" y="60"/>
                  </a:lnTo>
                  <a:lnTo>
                    <a:pt x="92" y="60"/>
                  </a:lnTo>
                  <a:lnTo>
                    <a:pt x="92" y="0"/>
                  </a:lnTo>
                  <a:lnTo>
                    <a:pt x="122" y="0"/>
                  </a:lnTo>
                  <a:lnTo>
                    <a:pt x="122" y="152"/>
                  </a:lnTo>
                  <a:lnTo>
                    <a:pt x="92" y="152"/>
                  </a:lnTo>
                  <a:lnTo>
                    <a:pt x="92" y="86"/>
                  </a:lnTo>
                  <a:lnTo>
                    <a:pt x="32" y="86"/>
                  </a:lnTo>
                  <a:lnTo>
                    <a:pt x="32" y="152"/>
                  </a:lnTo>
                  <a:lnTo>
                    <a:pt x="0" y="15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0" name="Freeform 534"/>
            <p:cNvSpPr>
              <a:spLocks noEditPoints="1"/>
            </p:cNvSpPr>
            <p:nvPr/>
          </p:nvSpPr>
          <p:spPr bwMode="auto">
            <a:xfrm>
              <a:off x="1052513" y="860425"/>
              <a:ext cx="231775" cy="247650"/>
            </a:xfrm>
            <a:custGeom>
              <a:gdLst>
                <a:gd fmla="*/ 0 w 73" name="T0"/>
                <a:gd fmla="*/ 39 h 78" name="T1"/>
                <a:gd fmla="*/ 3 w 73" name="T2"/>
                <a:gd fmla="*/ 20 h 78" name="T3"/>
                <a:gd fmla="*/ 10 w 73" name="T4"/>
                <a:gd fmla="*/ 9 h 78" name="T5"/>
                <a:gd fmla="*/ 20 w 73" name="T6"/>
                <a:gd fmla="*/ 3 h 78" name="T7"/>
                <a:gd fmla="*/ 36 w 73" name="T8"/>
                <a:gd fmla="*/ 0 h 78" name="T9"/>
                <a:gd fmla="*/ 63 w 73" name="T10"/>
                <a:gd fmla="*/ 10 h 78" name="T11"/>
                <a:gd fmla="*/ 73 w 73" name="T12"/>
                <a:gd fmla="*/ 39 h 78" name="T13"/>
                <a:gd fmla="*/ 63 w 73" name="T14"/>
                <a:gd fmla="*/ 68 h 78" name="T15"/>
                <a:gd fmla="*/ 37 w 73" name="T16"/>
                <a:gd fmla="*/ 78 h 78" name="T17"/>
                <a:gd fmla="*/ 10 w 73" name="T18"/>
                <a:gd fmla="*/ 68 h 78" name="T19"/>
                <a:gd fmla="*/ 0 w 73" name="T20"/>
                <a:gd fmla="*/ 39 h 78" name="T21"/>
                <a:gd fmla="*/ 16 w 73" name="T22"/>
                <a:gd fmla="*/ 39 h 78" name="T23"/>
                <a:gd fmla="*/ 22 w 73" name="T24"/>
                <a:gd fmla="*/ 58 h 78" name="T25"/>
                <a:gd fmla="*/ 37 w 73" name="T26"/>
                <a:gd fmla="*/ 65 h 78" name="T27"/>
                <a:gd fmla="*/ 52 w 73" name="T28"/>
                <a:gd fmla="*/ 58 h 78" name="T29"/>
                <a:gd fmla="*/ 58 w 73" name="T30"/>
                <a:gd fmla="*/ 39 h 78" name="T31"/>
                <a:gd fmla="*/ 52 w 73" name="T32"/>
                <a:gd fmla="*/ 19 h 78" name="T33"/>
                <a:gd fmla="*/ 37 w 73" name="T34"/>
                <a:gd fmla="*/ 13 h 78" name="T35"/>
                <a:gd fmla="*/ 21 w 73" name="T36"/>
                <a:gd fmla="*/ 19 h 78" name="T37"/>
                <a:gd fmla="*/ 16 w 73" name="T38"/>
                <a:gd fmla="*/ 39 h 78" name="T3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b="b" l="0" r="r" t="0"/>
              <a:pathLst>
                <a:path h="78" w="73">
                  <a:moveTo>
                    <a:pt x="0" y="39"/>
                  </a:moveTo>
                  <a:cubicBezTo>
                    <a:pt x="0" y="32"/>
                    <a:pt x="1" y="25"/>
                    <a:pt x="3" y="20"/>
                  </a:cubicBezTo>
                  <a:cubicBezTo>
                    <a:pt x="5" y="16"/>
                    <a:pt x="7" y="12"/>
                    <a:pt x="10" y="9"/>
                  </a:cubicBezTo>
                  <a:cubicBezTo>
                    <a:pt x="13" y="6"/>
                    <a:pt x="17" y="4"/>
                    <a:pt x="20" y="3"/>
                  </a:cubicBezTo>
                  <a:cubicBezTo>
                    <a:pt x="25" y="1"/>
                    <a:pt x="30" y="0"/>
                    <a:pt x="36" y="0"/>
                  </a:cubicBezTo>
                  <a:cubicBezTo>
                    <a:pt x="48" y="0"/>
                    <a:pt x="57" y="3"/>
                    <a:pt x="63" y="10"/>
                  </a:cubicBezTo>
                  <a:cubicBezTo>
                    <a:pt x="70" y="17"/>
                    <a:pt x="73" y="27"/>
                    <a:pt x="73" y="39"/>
                  </a:cubicBezTo>
                  <a:cubicBezTo>
                    <a:pt x="73" y="51"/>
                    <a:pt x="70" y="61"/>
                    <a:pt x="63" y="68"/>
                  </a:cubicBezTo>
                  <a:cubicBezTo>
                    <a:pt x="57" y="75"/>
                    <a:pt x="48" y="78"/>
                    <a:pt x="37" y="78"/>
                  </a:cubicBezTo>
                  <a:cubicBezTo>
                    <a:pt x="25" y="78"/>
                    <a:pt x="16" y="75"/>
                    <a:pt x="10" y="68"/>
                  </a:cubicBezTo>
                  <a:cubicBezTo>
                    <a:pt x="3" y="61"/>
                    <a:pt x="0" y="51"/>
                    <a:pt x="0" y="39"/>
                  </a:cubicBezTo>
                  <a:close/>
                  <a:moveTo>
                    <a:pt x="16" y="39"/>
                  </a:moveTo>
                  <a:cubicBezTo>
                    <a:pt x="16" y="47"/>
                    <a:pt x="18" y="54"/>
                    <a:pt x="22" y="58"/>
                  </a:cubicBezTo>
                  <a:cubicBezTo>
                    <a:pt x="25" y="63"/>
                    <a:pt x="31" y="65"/>
                    <a:pt x="37" y="65"/>
                  </a:cubicBezTo>
                  <a:cubicBezTo>
                    <a:pt x="43" y="65"/>
                    <a:pt x="48" y="63"/>
                    <a:pt x="52" y="58"/>
                  </a:cubicBezTo>
                  <a:cubicBezTo>
                    <a:pt x="56" y="54"/>
                    <a:pt x="58" y="47"/>
                    <a:pt x="58" y="39"/>
                  </a:cubicBezTo>
                  <a:cubicBezTo>
                    <a:pt x="58" y="30"/>
                    <a:pt x="56" y="23"/>
                    <a:pt x="52" y="19"/>
                  </a:cubicBezTo>
                  <a:cubicBezTo>
                    <a:pt x="48" y="15"/>
                    <a:pt x="43" y="13"/>
                    <a:pt x="37" y="13"/>
                  </a:cubicBezTo>
                  <a:cubicBezTo>
                    <a:pt x="30" y="13"/>
                    <a:pt x="25" y="15"/>
                    <a:pt x="21" y="19"/>
                  </a:cubicBezTo>
                  <a:cubicBezTo>
                    <a:pt x="17" y="23"/>
                    <a:pt x="16" y="30"/>
                    <a:pt x="16" y="39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1" name="Freeform 535"/>
            <p:cNvSpPr>
              <a:spLocks noEditPoints="1"/>
            </p:cNvSpPr>
            <p:nvPr/>
          </p:nvSpPr>
          <p:spPr bwMode="auto">
            <a:xfrm>
              <a:off x="1319213" y="860425"/>
              <a:ext cx="234950" cy="247650"/>
            </a:xfrm>
            <a:custGeom>
              <a:gdLst>
                <a:gd fmla="*/ 0 w 74" name="T0"/>
                <a:gd fmla="*/ 39 h 78" name="T1"/>
                <a:gd fmla="*/ 4 w 74" name="T2"/>
                <a:gd fmla="*/ 20 h 78" name="T3"/>
                <a:gd fmla="*/ 11 w 74" name="T4"/>
                <a:gd fmla="*/ 9 h 78" name="T5"/>
                <a:gd fmla="*/ 21 w 74" name="T6"/>
                <a:gd fmla="*/ 3 h 78" name="T7"/>
                <a:gd fmla="*/ 37 w 74" name="T8"/>
                <a:gd fmla="*/ 0 h 78" name="T9"/>
                <a:gd fmla="*/ 64 w 74" name="T10"/>
                <a:gd fmla="*/ 10 h 78" name="T11"/>
                <a:gd fmla="*/ 74 w 74" name="T12"/>
                <a:gd fmla="*/ 39 h 78" name="T13"/>
                <a:gd fmla="*/ 64 w 74" name="T14"/>
                <a:gd fmla="*/ 68 h 78" name="T15"/>
                <a:gd fmla="*/ 37 w 74" name="T16"/>
                <a:gd fmla="*/ 78 h 78" name="T17"/>
                <a:gd fmla="*/ 10 w 74" name="T18"/>
                <a:gd fmla="*/ 68 h 78" name="T19"/>
                <a:gd fmla="*/ 0 w 74" name="T20"/>
                <a:gd fmla="*/ 39 h 78" name="T21"/>
                <a:gd fmla="*/ 16 w 74" name="T22"/>
                <a:gd fmla="*/ 39 h 78" name="T23"/>
                <a:gd fmla="*/ 22 w 74" name="T24"/>
                <a:gd fmla="*/ 58 h 78" name="T25"/>
                <a:gd fmla="*/ 37 w 74" name="T26"/>
                <a:gd fmla="*/ 65 h 78" name="T27"/>
                <a:gd fmla="*/ 52 w 74" name="T28"/>
                <a:gd fmla="*/ 58 h 78" name="T29"/>
                <a:gd fmla="*/ 58 w 74" name="T30"/>
                <a:gd fmla="*/ 39 h 78" name="T31"/>
                <a:gd fmla="*/ 52 w 74" name="T32"/>
                <a:gd fmla="*/ 19 h 78" name="T33"/>
                <a:gd fmla="*/ 37 w 74" name="T34"/>
                <a:gd fmla="*/ 13 h 78" name="T35"/>
                <a:gd fmla="*/ 22 w 74" name="T36"/>
                <a:gd fmla="*/ 19 h 78" name="T37"/>
                <a:gd fmla="*/ 16 w 74" name="T38"/>
                <a:gd fmla="*/ 39 h 78" name="T3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b="b" l="0" r="r" t="0"/>
              <a:pathLst>
                <a:path h="78" w="74">
                  <a:moveTo>
                    <a:pt x="0" y="39"/>
                  </a:moveTo>
                  <a:cubicBezTo>
                    <a:pt x="0" y="32"/>
                    <a:pt x="2" y="25"/>
                    <a:pt x="4" y="20"/>
                  </a:cubicBezTo>
                  <a:cubicBezTo>
                    <a:pt x="6" y="16"/>
                    <a:pt x="8" y="12"/>
                    <a:pt x="11" y="9"/>
                  </a:cubicBezTo>
                  <a:cubicBezTo>
                    <a:pt x="14" y="6"/>
                    <a:pt x="17" y="4"/>
                    <a:pt x="21" y="3"/>
                  </a:cubicBezTo>
                  <a:cubicBezTo>
                    <a:pt x="25" y="1"/>
                    <a:pt x="31" y="0"/>
                    <a:pt x="37" y="0"/>
                  </a:cubicBezTo>
                  <a:cubicBezTo>
                    <a:pt x="48" y="0"/>
                    <a:pt x="57" y="3"/>
                    <a:pt x="64" y="10"/>
                  </a:cubicBezTo>
                  <a:cubicBezTo>
                    <a:pt x="71" y="17"/>
                    <a:pt x="74" y="27"/>
                    <a:pt x="74" y="39"/>
                  </a:cubicBezTo>
                  <a:cubicBezTo>
                    <a:pt x="74" y="51"/>
                    <a:pt x="71" y="61"/>
                    <a:pt x="64" y="68"/>
                  </a:cubicBezTo>
                  <a:cubicBezTo>
                    <a:pt x="57" y="75"/>
                    <a:pt x="48" y="78"/>
                    <a:pt x="37" y="78"/>
                  </a:cubicBezTo>
                  <a:cubicBezTo>
                    <a:pt x="26" y="78"/>
                    <a:pt x="17" y="75"/>
                    <a:pt x="10" y="68"/>
                  </a:cubicBezTo>
                  <a:cubicBezTo>
                    <a:pt x="4" y="61"/>
                    <a:pt x="0" y="51"/>
                    <a:pt x="0" y="39"/>
                  </a:cubicBezTo>
                  <a:close/>
                  <a:moveTo>
                    <a:pt x="16" y="39"/>
                  </a:moveTo>
                  <a:cubicBezTo>
                    <a:pt x="16" y="47"/>
                    <a:pt x="18" y="54"/>
                    <a:pt x="22" y="58"/>
                  </a:cubicBezTo>
                  <a:cubicBezTo>
                    <a:pt x="26" y="63"/>
                    <a:pt x="31" y="65"/>
                    <a:pt x="37" y="65"/>
                  </a:cubicBezTo>
                  <a:cubicBezTo>
                    <a:pt x="43" y="65"/>
                    <a:pt x="48" y="63"/>
                    <a:pt x="52" y="58"/>
                  </a:cubicBezTo>
                  <a:cubicBezTo>
                    <a:pt x="56" y="54"/>
                    <a:pt x="58" y="47"/>
                    <a:pt x="58" y="39"/>
                  </a:cubicBezTo>
                  <a:cubicBezTo>
                    <a:pt x="58" y="30"/>
                    <a:pt x="56" y="23"/>
                    <a:pt x="52" y="19"/>
                  </a:cubicBezTo>
                  <a:cubicBezTo>
                    <a:pt x="49" y="15"/>
                    <a:pt x="44" y="13"/>
                    <a:pt x="37" y="13"/>
                  </a:cubicBezTo>
                  <a:cubicBezTo>
                    <a:pt x="31" y="13"/>
                    <a:pt x="26" y="15"/>
                    <a:pt x="22" y="19"/>
                  </a:cubicBezTo>
                  <a:cubicBezTo>
                    <a:pt x="18" y="23"/>
                    <a:pt x="16" y="30"/>
                    <a:pt x="16" y="39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2" name="Freeform 536"/>
            <p:cNvSpPr/>
            <p:nvPr/>
          </p:nvSpPr>
          <p:spPr bwMode="auto">
            <a:xfrm>
              <a:off x="1601788" y="863600"/>
              <a:ext cx="168275" cy="241300"/>
            </a:xfrm>
            <a:custGeom>
              <a:gdLst>
                <a:gd fmla="*/ 0 w 106" name="T0"/>
                <a:gd fmla="*/ 152 h 152" name="T1"/>
                <a:gd fmla="*/ 0 w 106" name="T2"/>
                <a:gd fmla="*/ 0 h 152" name="T3"/>
                <a:gd fmla="*/ 30 w 106" name="T4"/>
                <a:gd fmla="*/ 0 h 152" name="T5"/>
                <a:gd fmla="*/ 30 w 106" name="T6"/>
                <a:gd fmla="*/ 126 h 152" name="T7"/>
                <a:gd fmla="*/ 106 w 106" name="T8"/>
                <a:gd fmla="*/ 126 h 152" name="T9"/>
                <a:gd fmla="*/ 106 w 106" name="T10"/>
                <a:gd fmla="*/ 152 h 152" name="T11"/>
                <a:gd fmla="*/ 0 w 106" name="T12"/>
                <a:gd fmla="*/ 152 h 152" name="T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b="b" l="0" r="r" t="0"/>
              <a:pathLst>
                <a:path h="152" w="105">
                  <a:moveTo>
                    <a:pt x="0" y="152"/>
                  </a:moveTo>
                  <a:lnTo>
                    <a:pt x="0" y="0"/>
                  </a:lnTo>
                  <a:lnTo>
                    <a:pt x="30" y="0"/>
                  </a:lnTo>
                  <a:lnTo>
                    <a:pt x="30" y="126"/>
                  </a:lnTo>
                  <a:lnTo>
                    <a:pt x="106" y="126"/>
                  </a:lnTo>
                  <a:lnTo>
                    <a:pt x="106" y="152"/>
                  </a:lnTo>
                  <a:lnTo>
                    <a:pt x="0" y="15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3" name="Freeform 537"/>
            <p:cNvSpPr/>
            <p:nvPr/>
          </p:nvSpPr>
          <p:spPr bwMode="auto">
            <a:xfrm>
              <a:off x="827088" y="1828800"/>
              <a:ext cx="431800" cy="476250"/>
            </a:xfrm>
            <a:custGeom>
              <a:gdLst>
                <a:gd fmla="*/ 128 w 136" name="T0"/>
                <a:gd fmla="*/ 0 h 150" name="T1"/>
                <a:gd fmla="*/ 8 w 136" name="T2"/>
                <a:gd fmla="*/ 0 h 150" name="T3"/>
                <a:gd fmla="*/ 0 w 136" name="T4"/>
                <a:gd fmla="*/ 8 h 150" name="T5"/>
                <a:gd fmla="*/ 0 w 136" name="T6"/>
                <a:gd fmla="*/ 142 h 150" name="T7"/>
                <a:gd fmla="*/ 8 w 136" name="T8"/>
                <a:gd fmla="*/ 150 h 150" name="T9"/>
                <a:gd fmla="*/ 128 w 136" name="T10"/>
                <a:gd fmla="*/ 150 h 150" name="T11"/>
                <a:gd fmla="*/ 136 w 136" name="T12"/>
                <a:gd fmla="*/ 142 h 150" name="T13"/>
                <a:gd fmla="*/ 136 w 136" name="T14"/>
                <a:gd fmla="*/ 8 h 150" name="T15"/>
                <a:gd fmla="*/ 128 w 136" name="T16"/>
                <a:gd fmla="*/ 0 h 150" name="T1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b="b" l="0" r="r" t="0"/>
              <a:pathLst>
                <a:path h="150" w="136">
                  <a:moveTo>
                    <a:pt x="128" y="0"/>
                  </a:moveTo>
                  <a:cubicBezTo>
                    <a:pt x="8" y="0"/>
                    <a:pt x="8" y="0"/>
                    <a:pt x="8" y="0"/>
                  </a:cubicBezTo>
                  <a:cubicBezTo>
                    <a:pt x="4" y="0"/>
                    <a:pt x="0" y="3"/>
                    <a:pt x="0" y="8"/>
                  </a:cubicBezTo>
                  <a:cubicBezTo>
                    <a:pt x="0" y="142"/>
                    <a:pt x="0" y="142"/>
                    <a:pt x="0" y="142"/>
                  </a:cubicBezTo>
                  <a:cubicBezTo>
                    <a:pt x="0" y="147"/>
                    <a:pt x="4" y="150"/>
                    <a:pt x="8" y="150"/>
                  </a:cubicBezTo>
                  <a:cubicBezTo>
                    <a:pt x="128" y="150"/>
                    <a:pt x="128" y="150"/>
                    <a:pt x="128" y="150"/>
                  </a:cubicBezTo>
                  <a:cubicBezTo>
                    <a:pt x="133" y="150"/>
                    <a:pt x="136" y="147"/>
                    <a:pt x="136" y="142"/>
                  </a:cubicBezTo>
                  <a:cubicBezTo>
                    <a:pt x="136" y="8"/>
                    <a:pt x="136" y="8"/>
                    <a:pt x="136" y="8"/>
                  </a:cubicBezTo>
                  <a:cubicBezTo>
                    <a:pt x="136" y="3"/>
                    <a:pt x="133" y="0"/>
                    <a:pt x="128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4" name="Freeform 538"/>
            <p:cNvSpPr/>
            <p:nvPr/>
          </p:nvSpPr>
          <p:spPr bwMode="auto">
            <a:xfrm>
              <a:off x="3305176" y="1835150"/>
              <a:ext cx="228600" cy="463550"/>
            </a:xfrm>
            <a:custGeom>
              <a:gdLst>
                <a:gd fmla="*/ 66 w 72" name="T0"/>
                <a:gd fmla="*/ 0 h 146" name="T1"/>
                <a:gd fmla="*/ 6 w 72" name="T2"/>
                <a:gd fmla="*/ 0 h 146" name="T3"/>
                <a:gd fmla="*/ 0 w 72" name="T4"/>
                <a:gd fmla="*/ 6 h 146" name="T5"/>
                <a:gd fmla="*/ 0 w 72" name="T6"/>
                <a:gd fmla="*/ 140 h 146" name="T7"/>
                <a:gd fmla="*/ 6 w 72" name="T8"/>
                <a:gd fmla="*/ 146 h 146" name="T9"/>
                <a:gd fmla="*/ 66 w 72" name="T10"/>
                <a:gd fmla="*/ 146 h 146" name="T11"/>
                <a:gd fmla="*/ 72 w 72" name="T12"/>
                <a:gd fmla="*/ 140 h 146" name="T13"/>
                <a:gd fmla="*/ 72 w 72" name="T14"/>
                <a:gd fmla="*/ 6 h 146" name="T15"/>
                <a:gd fmla="*/ 66 w 72" name="T16"/>
                <a:gd fmla="*/ 0 h 146" name="T1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b="b" l="0" r="r" t="0"/>
              <a:pathLst>
                <a:path h="146" w="72">
                  <a:moveTo>
                    <a:pt x="66" y="0"/>
                  </a:moveTo>
                  <a:cubicBezTo>
                    <a:pt x="6" y="0"/>
                    <a:pt x="6" y="0"/>
                    <a:pt x="6" y="0"/>
                  </a:cubicBezTo>
                  <a:cubicBezTo>
                    <a:pt x="3" y="0"/>
                    <a:pt x="0" y="2"/>
                    <a:pt x="0" y="6"/>
                  </a:cubicBezTo>
                  <a:cubicBezTo>
                    <a:pt x="0" y="140"/>
                    <a:pt x="0" y="140"/>
                    <a:pt x="0" y="140"/>
                  </a:cubicBezTo>
                  <a:cubicBezTo>
                    <a:pt x="0" y="143"/>
                    <a:pt x="3" y="146"/>
                    <a:pt x="6" y="146"/>
                  </a:cubicBezTo>
                  <a:cubicBezTo>
                    <a:pt x="66" y="146"/>
                    <a:pt x="66" y="146"/>
                    <a:pt x="66" y="146"/>
                  </a:cubicBezTo>
                  <a:cubicBezTo>
                    <a:pt x="69" y="146"/>
                    <a:pt x="72" y="143"/>
                    <a:pt x="72" y="140"/>
                  </a:cubicBezTo>
                  <a:cubicBezTo>
                    <a:pt x="72" y="6"/>
                    <a:pt x="72" y="6"/>
                    <a:pt x="72" y="6"/>
                  </a:cubicBezTo>
                  <a:cubicBezTo>
                    <a:pt x="72" y="2"/>
                    <a:pt x="69" y="0"/>
                    <a:pt x="66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5" name="Rectangle 730"/>
            <p:cNvSpPr>
              <a:spLocks noChangeArrowheads="1"/>
            </p:cNvSpPr>
            <p:nvPr/>
          </p:nvSpPr>
          <p:spPr bwMode="auto">
            <a:xfrm>
              <a:off x="439738" y="1333500"/>
              <a:ext cx="219075" cy="393700"/>
            </a:xfrm>
            <a:prstGeom prst="rect">
              <a:avLst/>
            </a:prstGeom>
            <a:gradFill>
              <a:gsLst>
                <a:gs pos="0">
                  <a:schemeClr val="bg1"/>
                </a:gs>
                <a:gs pos="91000">
                  <a:schemeClr val="bg2">
                    <a:lumMod val="90000"/>
                  </a:schemeClr>
                </a:gs>
              </a:gsLst>
              <a:lin ang="18000000" scaled="0"/>
            </a:gra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6" name="Freeform 731"/>
            <p:cNvSpPr>
              <a:spLocks noEditPoints="1"/>
            </p:cNvSpPr>
            <p:nvPr/>
          </p:nvSpPr>
          <p:spPr bwMode="auto">
            <a:xfrm>
              <a:off x="427038" y="1320800"/>
              <a:ext cx="247650" cy="419100"/>
            </a:xfrm>
            <a:custGeom>
              <a:gdLst>
                <a:gd fmla="*/ 68 w 78" name="T0"/>
                <a:gd fmla="*/ 10 h 132" name="T1"/>
                <a:gd fmla="*/ 68 w 78" name="T2"/>
                <a:gd fmla="*/ 122 h 132" name="T3"/>
                <a:gd fmla="*/ 10 w 78" name="T4"/>
                <a:gd fmla="*/ 122 h 132" name="T5"/>
                <a:gd fmla="*/ 10 w 78" name="T6"/>
                <a:gd fmla="*/ 10 h 132" name="T7"/>
                <a:gd fmla="*/ 68 w 78" name="T8"/>
                <a:gd fmla="*/ 10 h 132" name="T9"/>
                <a:gd fmla="*/ 68 w 78" name="T10"/>
                <a:gd fmla="*/ 0 h 132" name="T11"/>
                <a:gd fmla="*/ 10 w 78" name="T12"/>
                <a:gd fmla="*/ 0 h 132" name="T13"/>
                <a:gd fmla="*/ 0 w 78" name="T14"/>
                <a:gd fmla="*/ 10 h 132" name="T15"/>
                <a:gd fmla="*/ 0 w 78" name="T16"/>
                <a:gd fmla="*/ 122 h 132" name="T17"/>
                <a:gd fmla="*/ 10 w 78" name="T18"/>
                <a:gd fmla="*/ 132 h 132" name="T19"/>
                <a:gd fmla="*/ 68 w 78" name="T20"/>
                <a:gd fmla="*/ 132 h 132" name="T21"/>
                <a:gd fmla="*/ 78 w 78" name="T22"/>
                <a:gd fmla="*/ 122 h 132" name="T23"/>
                <a:gd fmla="*/ 78 w 78" name="T24"/>
                <a:gd fmla="*/ 10 h 132" name="T25"/>
                <a:gd fmla="*/ 68 w 78" name="T26"/>
                <a:gd fmla="*/ 0 h 132" name="T2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b="b" l="0" r="r" t="0"/>
              <a:pathLst>
                <a:path h="132" w="78">
                  <a:moveTo>
                    <a:pt x="68" y="10"/>
                  </a:moveTo>
                  <a:cubicBezTo>
                    <a:pt x="68" y="122"/>
                    <a:pt x="68" y="122"/>
                    <a:pt x="68" y="122"/>
                  </a:cubicBezTo>
                  <a:cubicBezTo>
                    <a:pt x="10" y="122"/>
                    <a:pt x="10" y="122"/>
                    <a:pt x="10" y="122"/>
                  </a:cubicBezTo>
                  <a:cubicBezTo>
                    <a:pt x="10" y="10"/>
                    <a:pt x="10" y="10"/>
                    <a:pt x="10" y="10"/>
                  </a:cubicBezTo>
                  <a:cubicBezTo>
                    <a:pt x="68" y="10"/>
                    <a:pt x="68" y="10"/>
                    <a:pt x="68" y="10"/>
                  </a:cubicBezTo>
                  <a:moveTo>
                    <a:pt x="68" y="0"/>
                  </a:moveTo>
                  <a:cubicBezTo>
                    <a:pt x="10" y="0"/>
                    <a:pt x="10" y="0"/>
                    <a:pt x="10" y="0"/>
                  </a:cubicBezTo>
                  <a:cubicBezTo>
                    <a:pt x="4" y="0"/>
                    <a:pt x="0" y="4"/>
                    <a:pt x="0" y="10"/>
                  </a:cubicBezTo>
                  <a:cubicBezTo>
                    <a:pt x="0" y="122"/>
                    <a:pt x="0" y="122"/>
                    <a:pt x="0" y="122"/>
                  </a:cubicBezTo>
                  <a:cubicBezTo>
                    <a:pt x="0" y="128"/>
                    <a:pt x="4" y="132"/>
                    <a:pt x="10" y="132"/>
                  </a:cubicBezTo>
                  <a:cubicBezTo>
                    <a:pt x="68" y="132"/>
                    <a:pt x="68" y="132"/>
                    <a:pt x="68" y="132"/>
                  </a:cubicBezTo>
                  <a:cubicBezTo>
                    <a:pt x="73" y="132"/>
                    <a:pt x="78" y="128"/>
                    <a:pt x="78" y="122"/>
                  </a:cubicBezTo>
                  <a:cubicBezTo>
                    <a:pt x="78" y="10"/>
                    <a:pt x="78" y="10"/>
                    <a:pt x="78" y="10"/>
                  </a:cubicBezTo>
                  <a:cubicBezTo>
                    <a:pt x="78" y="4"/>
                    <a:pt x="73" y="0"/>
                    <a:pt x="68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7" name="Rectangle 732"/>
            <p:cNvSpPr>
              <a:spLocks noChangeArrowheads="1"/>
            </p:cNvSpPr>
            <p:nvPr/>
          </p:nvSpPr>
          <p:spPr bwMode="auto">
            <a:xfrm>
              <a:off x="769938" y="1333500"/>
              <a:ext cx="219075" cy="393700"/>
            </a:xfrm>
            <a:prstGeom prst="rect">
              <a:avLst/>
            </a:prstGeom>
            <a:gradFill>
              <a:gsLst>
                <a:gs pos="0">
                  <a:schemeClr val="bg1"/>
                </a:gs>
                <a:gs pos="91000">
                  <a:schemeClr val="bg2">
                    <a:lumMod val="90000"/>
                  </a:schemeClr>
                </a:gs>
              </a:gsLst>
              <a:lin ang="18000000" scaled="0"/>
            </a:gra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8" name="Freeform 733"/>
            <p:cNvSpPr>
              <a:spLocks noEditPoints="1"/>
            </p:cNvSpPr>
            <p:nvPr/>
          </p:nvSpPr>
          <p:spPr bwMode="auto">
            <a:xfrm>
              <a:off x="754063" y="1320800"/>
              <a:ext cx="250825" cy="419100"/>
            </a:xfrm>
            <a:custGeom>
              <a:gdLst>
                <a:gd fmla="*/ 69 w 79" name="T0"/>
                <a:gd fmla="*/ 10 h 132" name="T1"/>
                <a:gd fmla="*/ 69 w 79" name="T2"/>
                <a:gd fmla="*/ 122 h 132" name="T3"/>
                <a:gd fmla="*/ 10 w 79" name="T4"/>
                <a:gd fmla="*/ 122 h 132" name="T5"/>
                <a:gd fmla="*/ 10 w 79" name="T6"/>
                <a:gd fmla="*/ 10 h 132" name="T7"/>
                <a:gd fmla="*/ 69 w 79" name="T8"/>
                <a:gd fmla="*/ 10 h 132" name="T9"/>
                <a:gd fmla="*/ 69 w 79" name="T10"/>
                <a:gd fmla="*/ 0 h 132" name="T11"/>
                <a:gd fmla="*/ 10 w 79" name="T12"/>
                <a:gd fmla="*/ 0 h 132" name="T13"/>
                <a:gd fmla="*/ 0 w 79" name="T14"/>
                <a:gd fmla="*/ 10 h 132" name="T15"/>
                <a:gd fmla="*/ 0 w 79" name="T16"/>
                <a:gd fmla="*/ 122 h 132" name="T17"/>
                <a:gd fmla="*/ 10 w 79" name="T18"/>
                <a:gd fmla="*/ 132 h 132" name="T19"/>
                <a:gd fmla="*/ 69 w 79" name="T20"/>
                <a:gd fmla="*/ 132 h 132" name="T21"/>
                <a:gd fmla="*/ 79 w 79" name="T22"/>
                <a:gd fmla="*/ 122 h 132" name="T23"/>
                <a:gd fmla="*/ 79 w 79" name="T24"/>
                <a:gd fmla="*/ 10 h 132" name="T25"/>
                <a:gd fmla="*/ 69 w 79" name="T26"/>
                <a:gd fmla="*/ 0 h 132" name="T2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b="b" l="0" r="r" t="0"/>
              <a:pathLst>
                <a:path h="132" w="79">
                  <a:moveTo>
                    <a:pt x="69" y="10"/>
                  </a:moveTo>
                  <a:cubicBezTo>
                    <a:pt x="69" y="122"/>
                    <a:pt x="69" y="122"/>
                    <a:pt x="69" y="122"/>
                  </a:cubicBezTo>
                  <a:cubicBezTo>
                    <a:pt x="10" y="122"/>
                    <a:pt x="10" y="122"/>
                    <a:pt x="10" y="122"/>
                  </a:cubicBezTo>
                  <a:cubicBezTo>
                    <a:pt x="10" y="10"/>
                    <a:pt x="10" y="10"/>
                    <a:pt x="10" y="10"/>
                  </a:cubicBezTo>
                  <a:cubicBezTo>
                    <a:pt x="69" y="10"/>
                    <a:pt x="69" y="10"/>
                    <a:pt x="69" y="10"/>
                  </a:cubicBezTo>
                  <a:moveTo>
                    <a:pt x="69" y="0"/>
                  </a:moveTo>
                  <a:cubicBezTo>
                    <a:pt x="10" y="0"/>
                    <a:pt x="10" y="0"/>
                    <a:pt x="10" y="0"/>
                  </a:cubicBezTo>
                  <a:cubicBezTo>
                    <a:pt x="5" y="0"/>
                    <a:pt x="0" y="4"/>
                    <a:pt x="0" y="10"/>
                  </a:cubicBezTo>
                  <a:cubicBezTo>
                    <a:pt x="0" y="122"/>
                    <a:pt x="0" y="122"/>
                    <a:pt x="0" y="122"/>
                  </a:cubicBezTo>
                  <a:cubicBezTo>
                    <a:pt x="0" y="128"/>
                    <a:pt x="5" y="132"/>
                    <a:pt x="10" y="132"/>
                  </a:cubicBezTo>
                  <a:cubicBezTo>
                    <a:pt x="69" y="132"/>
                    <a:pt x="69" y="132"/>
                    <a:pt x="69" y="132"/>
                  </a:cubicBezTo>
                  <a:cubicBezTo>
                    <a:pt x="74" y="132"/>
                    <a:pt x="79" y="128"/>
                    <a:pt x="79" y="122"/>
                  </a:cubicBezTo>
                  <a:cubicBezTo>
                    <a:pt x="79" y="10"/>
                    <a:pt x="79" y="10"/>
                    <a:pt x="79" y="10"/>
                  </a:cubicBezTo>
                  <a:cubicBezTo>
                    <a:pt x="79" y="4"/>
                    <a:pt x="74" y="0"/>
                    <a:pt x="69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9" name="Rectangle 734"/>
            <p:cNvSpPr>
              <a:spLocks noChangeArrowheads="1"/>
            </p:cNvSpPr>
            <p:nvPr/>
          </p:nvSpPr>
          <p:spPr bwMode="auto">
            <a:xfrm>
              <a:off x="1100138" y="1333500"/>
              <a:ext cx="219075" cy="393700"/>
            </a:xfrm>
            <a:prstGeom prst="rect">
              <a:avLst/>
            </a:prstGeom>
            <a:gradFill>
              <a:gsLst>
                <a:gs pos="0">
                  <a:schemeClr val="bg1"/>
                </a:gs>
                <a:gs pos="91000">
                  <a:schemeClr val="bg2">
                    <a:lumMod val="90000"/>
                  </a:schemeClr>
                </a:gs>
              </a:gsLst>
              <a:lin ang="18000000" scaled="0"/>
            </a:gra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6" name="Freeform 735"/>
            <p:cNvSpPr>
              <a:spLocks noEditPoints="1"/>
            </p:cNvSpPr>
            <p:nvPr/>
          </p:nvSpPr>
          <p:spPr bwMode="auto">
            <a:xfrm>
              <a:off x="1084263" y="1320800"/>
              <a:ext cx="247650" cy="419100"/>
            </a:xfrm>
            <a:custGeom>
              <a:gdLst>
                <a:gd fmla="*/ 68 w 78" name="T0"/>
                <a:gd fmla="*/ 10 h 132" name="T1"/>
                <a:gd fmla="*/ 68 w 78" name="T2"/>
                <a:gd fmla="*/ 122 h 132" name="T3"/>
                <a:gd fmla="*/ 10 w 78" name="T4"/>
                <a:gd fmla="*/ 122 h 132" name="T5"/>
                <a:gd fmla="*/ 10 w 78" name="T6"/>
                <a:gd fmla="*/ 10 h 132" name="T7"/>
                <a:gd fmla="*/ 68 w 78" name="T8"/>
                <a:gd fmla="*/ 10 h 132" name="T9"/>
                <a:gd fmla="*/ 68 w 78" name="T10"/>
                <a:gd fmla="*/ 0 h 132" name="T11"/>
                <a:gd fmla="*/ 10 w 78" name="T12"/>
                <a:gd fmla="*/ 0 h 132" name="T13"/>
                <a:gd fmla="*/ 0 w 78" name="T14"/>
                <a:gd fmla="*/ 10 h 132" name="T15"/>
                <a:gd fmla="*/ 0 w 78" name="T16"/>
                <a:gd fmla="*/ 122 h 132" name="T17"/>
                <a:gd fmla="*/ 10 w 78" name="T18"/>
                <a:gd fmla="*/ 132 h 132" name="T19"/>
                <a:gd fmla="*/ 68 w 78" name="T20"/>
                <a:gd fmla="*/ 132 h 132" name="T21"/>
                <a:gd fmla="*/ 78 w 78" name="T22"/>
                <a:gd fmla="*/ 122 h 132" name="T23"/>
                <a:gd fmla="*/ 78 w 78" name="T24"/>
                <a:gd fmla="*/ 10 h 132" name="T25"/>
                <a:gd fmla="*/ 68 w 78" name="T26"/>
                <a:gd fmla="*/ 0 h 132" name="T2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b="b" l="0" r="r" t="0"/>
              <a:pathLst>
                <a:path h="132" w="78">
                  <a:moveTo>
                    <a:pt x="68" y="10"/>
                  </a:moveTo>
                  <a:cubicBezTo>
                    <a:pt x="68" y="122"/>
                    <a:pt x="68" y="122"/>
                    <a:pt x="68" y="122"/>
                  </a:cubicBezTo>
                  <a:cubicBezTo>
                    <a:pt x="10" y="122"/>
                    <a:pt x="10" y="122"/>
                    <a:pt x="10" y="122"/>
                  </a:cubicBezTo>
                  <a:cubicBezTo>
                    <a:pt x="10" y="10"/>
                    <a:pt x="10" y="10"/>
                    <a:pt x="10" y="10"/>
                  </a:cubicBezTo>
                  <a:cubicBezTo>
                    <a:pt x="68" y="10"/>
                    <a:pt x="68" y="10"/>
                    <a:pt x="68" y="10"/>
                  </a:cubicBezTo>
                  <a:moveTo>
                    <a:pt x="68" y="0"/>
                  </a:moveTo>
                  <a:cubicBezTo>
                    <a:pt x="10" y="0"/>
                    <a:pt x="10" y="0"/>
                    <a:pt x="10" y="0"/>
                  </a:cubicBezTo>
                  <a:cubicBezTo>
                    <a:pt x="5" y="0"/>
                    <a:pt x="0" y="4"/>
                    <a:pt x="0" y="10"/>
                  </a:cubicBezTo>
                  <a:cubicBezTo>
                    <a:pt x="0" y="122"/>
                    <a:pt x="0" y="122"/>
                    <a:pt x="0" y="122"/>
                  </a:cubicBezTo>
                  <a:cubicBezTo>
                    <a:pt x="0" y="128"/>
                    <a:pt x="5" y="132"/>
                    <a:pt x="10" y="132"/>
                  </a:cubicBezTo>
                  <a:cubicBezTo>
                    <a:pt x="68" y="132"/>
                    <a:pt x="68" y="132"/>
                    <a:pt x="68" y="132"/>
                  </a:cubicBezTo>
                  <a:cubicBezTo>
                    <a:pt x="74" y="132"/>
                    <a:pt x="78" y="128"/>
                    <a:pt x="78" y="122"/>
                  </a:cubicBezTo>
                  <a:cubicBezTo>
                    <a:pt x="78" y="10"/>
                    <a:pt x="78" y="10"/>
                    <a:pt x="78" y="10"/>
                  </a:cubicBezTo>
                  <a:cubicBezTo>
                    <a:pt x="78" y="4"/>
                    <a:pt x="74" y="0"/>
                    <a:pt x="68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7" name="Rectangle 736"/>
            <p:cNvSpPr>
              <a:spLocks noChangeArrowheads="1"/>
            </p:cNvSpPr>
            <p:nvPr/>
          </p:nvSpPr>
          <p:spPr bwMode="auto">
            <a:xfrm>
              <a:off x="1427163" y="1333500"/>
              <a:ext cx="219075" cy="393700"/>
            </a:xfrm>
            <a:prstGeom prst="rect">
              <a:avLst/>
            </a:prstGeom>
            <a:gradFill>
              <a:gsLst>
                <a:gs pos="0">
                  <a:schemeClr val="bg1"/>
                </a:gs>
                <a:gs pos="91000">
                  <a:schemeClr val="bg2">
                    <a:lumMod val="90000"/>
                  </a:schemeClr>
                </a:gs>
              </a:gsLst>
              <a:lin ang="18000000" scaled="0"/>
            </a:gra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8" name="Freeform 737"/>
            <p:cNvSpPr>
              <a:spLocks noEditPoints="1"/>
            </p:cNvSpPr>
            <p:nvPr/>
          </p:nvSpPr>
          <p:spPr bwMode="auto">
            <a:xfrm>
              <a:off x="1414463" y="1320800"/>
              <a:ext cx="247650" cy="419100"/>
            </a:xfrm>
            <a:custGeom>
              <a:gdLst>
                <a:gd fmla="*/ 68 w 78" name="T0"/>
                <a:gd fmla="*/ 10 h 132" name="T1"/>
                <a:gd fmla="*/ 68 w 78" name="T2"/>
                <a:gd fmla="*/ 122 h 132" name="T3"/>
                <a:gd fmla="*/ 10 w 78" name="T4"/>
                <a:gd fmla="*/ 122 h 132" name="T5"/>
                <a:gd fmla="*/ 10 w 78" name="T6"/>
                <a:gd fmla="*/ 10 h 132" name="T7"/>
                <a:gd fmla="*/ 68 w 78" name="T8"/>
                <a:gd fmla="*/ 10 h 132" name="T9"/>
                <a:gd fmla="*/ 68 w 78" name="T10"/>
                <a:gd fmla="*/ 0 h 132" name="T11"/>
                <a:gd fmla="*/ 10 w 78" name="T12"/>
                <a:gd fmla="*/ 0 h 132" name="T13"/>
                <a:gd fmla="*/ 0 w 78" name="T14"/>
                <a:gd fmla="*/ 10 h 132" name="T15"/>
                <a:gd fmla="*/ 0 w 78" name="T16"/>
                <a:gd fmla="*/ 122 h 132" name="T17"/>
                <a:gd fmla="*/ 10 w 78" name="T18"/>
                <a:gd fmla="*/ 132 h 132" name="T19"/>
                <a:gd fmla="*/ 68 w 78" name="T20"/>
                <a:gd fmla="*/ 132 h 132" name="T21"/>
                <a:gd fmla="*/ 78 w 78" name="T22"/>
                <a:gd fmla="*/ 122 h 132" name="T23"/>
                <a:gd fmla="*/ 78 w 78" name="T24"/>
                <a:gd fmla="*/ 10 h 132" name="T25"/>
                <a:gd fmla="*/ 68 w 78" name="T26"/>
                <a:gd fmla="*/ 0 h 132" name="T2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b="b" l="0" r="r" t="0"/>
              <a:pathLst>
                <a:path h="132" w="78">
                  <a:moveTo>
                    <a:pt x="68" y="10"/>
                  </a:moveTo>
                  <a:cubicBezTo>
                    <a:pt x="68" y="122"/>
                    <a:pt x="68" y="122"/>
                    <a:pt x="68" y="122"/>
                  </a:cubicBezTo>
                  <a:cubicBezTo>
                    <a:pt x="10" y="122"/>
                    <a:pt x="10" y="122"/>
                    <a:pt x="10" y="122"/>
                  </a:cubicBezTo>
                  <a:cubicBezTo>
                    <a:pt x="10" y="10"/>
                    <a:pt x="10" y="10"/>
                    <a:pt x="10" y="10"/>
                  </a:cubicBezTo>
                  <a:cubicBezTo>
                    <a:pt x="68" y="10"/>
                    <a:pt x="68" y="10"/>
                    <a:pt x="68" y="10"/>
                  </a:cubicBezTo>
                  <a:moveTo>
                    <a:pt x="68" y="0"/>
                  </a:moveTo>
                  <a:cubicBezTo>
                    <a:pt x="10" y="0"/>
                    <a:pt x="10" y="0"/>
                    <a:pt x="10" y="0"/>
                  </a:cubicBezTo>
                  <a:cubicBezTo>
                    <a:pt x="4" y="0"/>
                    <a:pt x="0" y="4"/>
                    <a:pt x="0" y="10"/>
                  </a:cubicBezTo>
                  <a:cubicBezTo>
                    <a:pt x="0" y="122"/>
                    <a:pt x="0" y="122"/>
                    <a:pt x="0" y="122"/>
                  </a:cubicBezTo>
                  <a:cubicBezTo>
                    <a:pt x="0" y="128"/>
                    <a:pt x="4" y="132"/>
                    <a:pt x="10" y="132"/>
                  </a:cubicBezTo>
                  <a:cubicBezTo>
                    <a:pt x="68" y="132"/>
                    <a:pt x="68" y="132"/>
                    <a:pt x="68" y="132"/>
                  </a:cubicBezTo>
                  <a:cubicBezTo>
                    <a:pt x="74" y="132"/>
                    <a:pt x="78" y="128"/>
                    <a:pt x="78" y="122"/>
                  </a:cubicBezTo>
                  <a:cubicBezTo>
                    <a:pt x="78" y="10"/>
                    <a:pt x="78" y="10"/>
                    <a:pt x="78" y="10"/>
                  </a:cubicBezTo>
                  <a:cubicBezTo>
                    <a:pt x="78" y="4"/>
                    <a:pt x="74" y="0"/>
                    <a:pt x="68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9" name="Rectangle 738"/>
            <p:cNvSpPr>
              <a:spLocks noChangeArrowheads="1"/>
            </p:cNvSpPr>
            <p:nvPr/>
          </p:nvSpPr>
          <p:spPr bwMode="auto">
            <a:xfrm>
              <a:off x="2141538" y="390525"/>
              <a:ext cx="217488" cy="393700"/>
            </a:xfrm>
            <a:prstGeom prst="rect">
              <a:avLst/>
            </a:prstGeom>
            <a:gradFill>
              <a:gsLst>
                <a:gs pos="0">
                  <a:schemeClr val="bg1"/>
                </a:gs>
                <a:gs pos="91000">
                  <a:schemeClr val="bg2">
                    <a:lumMod val="90000"/>
                  </a:schemeClr>
                </a:gs>
              </a:gsLst>
              <a:lin ang="18000000" scaled="0"/>
            </a:gra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20" name="Freeform 739"/>
            <p:cNvSpPr>
              <a:spLocks noEditPoints="1"/>
            </p:cNvSpPr>
            <p:nvPr/>
          </p:nvSpPr>
          <p:spPr bwMode="auto">
            <a:xfrm>
              <a:off x="2125663" y="377825"/>
              <a:ext cx="246063" cy="419100"/>
            </a:xfrm>
            <a:custGeom>
              <a:gdLst>
                <a:gd fmla="*/ 68 w 78" name="T0"/>
                <a:gd fmla="*/ 10 h 132" name="T1"/>
                <a:gd fmla="*/ 68 w 78" name="T2"/>
                <a:gd fmla="*/ 122 h 132" name="T3"/>
                <a:gd fmla="*/ 10 w 78" name="T4"/>
                <a:gd fmla="*/ 122 h 132" name="T5"/>
                <a:gd fmla="*/ 10 w 78" name="T6"/>
                <a:gd fmla="*/ 10 h 132" name="T7"/>
                <a:gd fmla="*/ 68 w 78" name="T8"/>
                <a:gd fmla="*/ 10 h 132" name="T9"/>
                <a:gd fmla="*/ 68 w 78" name="T10"/>
                <a:gd fmla="*/ 0 h 132" name="T11"/>
                <a:gd fmla="*/ 10 w 78" name="T12"/>
                <a:gd fmla="*/ 0 h 132" name="T13"/>
                <a:gd fmla="*/ 0 w 78" name="T14"/>
                <a:gd fmla="*/ 10 h 132" name="T15"/>
                <a:gd fmla="*/ 0 w 78" name="T16"/>
                <a:gd fmla="*/ 122 h 132" name="T17"/>
                <a:gd fmla="*/ 10 w 78" name="T18"/>
                <a:gd fmla="*/ 132 h 132" name="T19"/>
                <a:gd fmla="*/ 68 w 78" name="T20"/>
                <a:gd fmla="*/ 132 h 132" name="T21"/>
                <a:gd fmla="*/ 78 w 78" name="T22"/>
                <a:gd fmla="*/ 122 h 132" name="T23"/>
                <a:gd fmla="*/ 78 w 78" name="T24"/>
                <a:gd fmla="*/ 10 h 132" name="T25"/>
                <a:gd fmla="*/ 68 w 78" name="T26"/>
                <a:gd fmla="*/ 0 h 132" name="T2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b="b" l="0" r="r" t="0"/>
              <a:pathLst>
                <a:path h="132" w="78">
                  <a:moveTo>
                    <a:pt x="68" y="10"/>
                  </a:moveTo>
                  <a:cubicBezTo>
                    <a:pt x="68" y="122"/>
                    <a:pt x="68" y="122"/>
                    <a:pt x="68" y="122"/>
                  </a:cubicBezTo>
                  <a:cubicBezTo>
                    <a:pt x="10" y="122"/>
                    <a:pt x="10" y="122"/>
                    <a:pt x="10" y="122"/>
                  </a:cubicBezTo>
                  <a:cubicBezTo>
                    <a:pt x="10" y="10"/>
                    <a:pt x="10" y="10"/>
                    <a:pt x="10" y="10"/>
                  </a:cubicBezTo>
                  <a:cubicBezTo>
                    <a:pt x="68" y="10"/>
                    <a:pt x="68" y="10"/>
                    <a:pt x="68" y="10"/>
                  </a:cubicBezTo>
                  <a:moveTo>
                    <a:pt x="68" y="0"/>
                  </a:moveTo>
                  <a:cubicBezTo>
                    <a:pt x="10" y="0"/>
                    <a:pt x="10" y="0"/>
                    <a:pt x="10" y="0"/>
                  </a:cubicBezTo>
                  <a:cubicBezTo>
                    <a:pt x="4" y="0"/>
                    <a:pt x="0" y="4"/>
                    <a:pt x="0" y="10"/>
                  </a:cubicBezTo>
                  <a:cubicBezTo>
                    <a:pt x="0" y="122"/>
                    <a:pt x="0" y="122"/>
                    <a:pt x="0" y="122"/>
                  </a:cubicBezTo>
                  <a:cubicBezTo>
                    <a:pt x="0" y="128"/>
                    <a:pt x="4" y="132"/>
                    <a:pt x="10" y="132"/>
                  </a:cubicBezTo>
                  <a:cubicBezTo>
                    <a:pt x="68" y="132"/>
                    <a:pt x="68" y="132"/>
                    <a:pt x="68" y="132"/>
                  </a:cubicBezTo>
                  <a:cubicBezTo>
                    <a:pt x="74" y="132"/>
                    <a:pt x="78" y="128"/>
                    <a:pt x="78" y="122"/>
                  </a:cubicBezTo>
                  <a:cubicBezTo>
                    <a:pt x="78" y="10"/>
                    <a:pt x="78" y="10"/>
                    <a:pt x="78" y="10"/>
                  </a:cubicBezTo>
                  <a:cubicBezTo>
                    <a:pt x="78" y="4"/>
                    <a:pt x="74" y="0"/>
                    <a:pt x="68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21" name="Rectangle 740"/>
            <p:cNvSpPr>
              <a:spLocks noChangeArrowheads="1"/>
            </p:cNvSpPr>
            <p:nvPr/>
          </p:nvSpPr>
          <p:spPr bwMode="auto">
            <a:xfrm>
              <a:off x="2466976" y="390525"/>
              <a:ext cx="215900" cy="393700"/>
            </a:xfrm>
            <a:prstGeom prst="rect">
              <a:avLst/>
            </a:prstGeom>
            <a:gradFill>
              <a:gsLst>
                <a:gs pos="0">
                  <a:schemeClr val="bg1"/>
                </a:gs>
                <a:gs pos="91000">
                  <a:schemeClr val="bg2">
                    <a:lumMod val="90000"/>
                  </a:schemeClr>
                </a:gs>
              </a:gsLst>
              <a:lin ang="18000000" scaled="0"/>
            </a:gra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22" name="Freeform 741"/>
            <p:cNvSpPr>
              <a:spLocks noEditPoints="1"/>
            </p:cNvSpPr>
            <p:nvPr/>
          </p:nvSpPr>
          <p:spPr bwMode="auto">
            <a:xfrm>
              <a:off x="2451101" y="377825"/>
              <a:ext cx="247650" cy="419100"/>
            </a:xfrm>
            <a:custGeom>
              <a:gdLst>
                <a:gd fmla="*/ 68 w 78" name="T0"/>
                <a:gd fmla="*/ 10 h 132" name="T1"/>
                <a:gd fmla="*/ 68 w 78" name="T2"/>
                <a:gd fmla="*/ 122 h 132" name="T3"/>
                <a:gd fmla="*/ 10 w 78" name="T4"/>
                <a:gd fmla="*/ 122 h 132" name="T5"/>
                <a:gd fmla="*/ 10 w 78" name="T6"/>
                <a:gd fmla="*/ 10 h 132" name="T7"/>
                <a:gd fmla="*/ 68 w 78" name="T8"/>
                <a:gd fmla="*/ 10 h 132" name="T9"/>
                <a:gd fmla="*/ 68 w 78" name="T10"/>
                <a:gd fmla="*/ 0 h 132" name="T11"/>
                <a:gd fmla="*/ 10 w 78" name="T12"/>
                <a:gd fmla="*/ 0 h 132" name="T13"/>
                <a:gd fmla="*/ 0 w 78" name="T14"/>
                <a:gd fmla="*/ 10 h 132" name="T15"/>
                <a:gd fmla="*/ 0 w 78" name="T16"/>
                <a:gd fmla="*/ 122 h 132" name="T17"/>
                <a:gd fmla="*/ 10 w 78" name="T18"/>
                <a:gd fmla="*/ 132 h 132" name="T19"/>
                <a:gd fmla="*/ 68 w 78" name="T20"/>
                <a:gd fmla="*/ 132 h 132" name="T21"/>
                <a:gd fmla="*/ 78 w 78" name="T22"/>
                <a:gd fmla="*/ 122 h 132" name="T23"/>
                <a:gd fmla="*/ 78 w 78" name="T24"/>
                <a:gd fmla="*/ 10 h 132" name="T25"/>
                <a:gd fmla="*/ 68 w 78" name="T26"/>
                <a:gd fmla="*/ 0 h 132" name="T2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b="b" l="0" r="r" t="0"/>
              <a:pathLst>
                <a:path h="132" w="78">
                  <a:moveTo>
                    <a:pt x="68" y="10"/>
                  </a:moveTo>
                  <a:cubicBezTo>
                    <a:pt x="68" y="122"/>
                    <a:pt x="68" y="122"/>
                    <a:pt x="68" y="122"/>
                  </a:cubicBezTo>
                  <a:cubicBezTo>
                    <a:pt x="10" y="122"/>
                    <a:pt x="10" y="122"/>
                    <a:pt x="10" y="122"/>
                  </a:cubicBezTo>
                  <a:cubicBezTo>
                    <a:pt x="10" y="10"/>
                    <a:pt x="10" y="10"/>
                    <a:pt x="10" y="10"/>
                  </a:cubicBezTo>
                  <a:cubicBezTo>
                    <a:pt x="68" y="10"/>
                    <a:pt x="68" y="10"/>
                    <a:pt x="68" y="10"/>
                  </a:cubicBezTo>
                  <a:moveTo>
                    <a:pt x="68" y="0"/>
                  </a:moveTo>
                  <a:cubicBezTo>
                    <a:pt x="10" y="0"/>
                    <a:pt x="10" y="0"/>
                    <a:pt x="10" y="0"/>
                  </a:cubicBezTo>
                  <a:cubicBezTo>
                    <a:pt x="4" y="0"/>
                    <a:pt x="0" y="4"/>
                    <a:pt x="0" y="10"/>
                  </a:cubicBezTo>
                  <a:cubicBezTo>
                    <a:pt x="0" y="122"/>
                    <a:pt x="0" y="122"/>
                    <a:pt x="0" y="122"/>
                  </a:cubicBezTo>
                  <a:cubicBezTo>
                    <a:pt x="0" y="128"/>
                    <a:pt x="4" y="132"/>
                    <a:pt x="10" y="132"/>
                  </a:cubicBezTo>
                  <a:cubicBezTo>
                    <a:pt x="68" y="132"/>
                    <a:pt x="68" y="132"/>
                    <a:pt x="68" y="132"/>
                  </a:cubicBezTo>
                  <a:cubicBezTo>
                    <a:pt x="74" y="132"/>
                    <a:pt x="78" y="128"/>
                    <a:pt x="78" y="122"/>
                  </a:cubicBezTo>
                  <a:cubicBezTo>
                    <a:pt x="78" y="10"/>
                    <a:pt x="78" y="10"/>
                    <a:pt x="78" y="10"/>
                  </a:cubicBezTo>
                  <a:cubicBezTo>
                    <a:pt x="78" y="4"/>
                    <a:pt x="74" y="0"/>
                    <a:pt x="68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23" name="Rectangle 742"/>
            <p:cNvSpPr>
              <a:spLocks noChangeArrowheads="1"/>
            </p:cNvSpPr>
            <p:nvPr/>
          </p:nvSpPr>
          <p:spPr bwMode="auto">
            <a:xfrm>
              <a:off x="2790826" y="390525"/>
              <a:ext cx="219075" cy="393700"/>
            </a:xfrm>
            <a:prstGeom prst="rect">
              <a:avLst/>
            </a:prstGeom>
            <a:gradFill>
              <a:gsLst>
                <a:gs pos="0">
                  <a:schemeClr val="bg1"/>
                </a:gs>
                <a:gs pos="91000">
                  <a:schemeClr val="bg2">
                    <a:lumMod val="90000"/>
                  </a:schemeClr>
                </a:gs>
              </a:gsLst>
              <a:lin ang="18000000" scaled="0"/>
            </a:gra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24" name="Freeform 743"/>
            <p:cNvSpPr>
              <a:spLocks noEditPoints="1"/>
            </p:cNvSpPr>
            <p:nvPr/>
          </p:nvSpPr>
          <p:spPr bwMode="auto">
            <a:xfrm>
              <a:off x="2778126" y="377825"/>
              <a:ext cx="247650" cy="419100"/>
            </a:xfrm>
            <a:custGeom>
              <a:gdLst>
                <a:gd fmla="*/ 68 w 78" name="T0"/>
                <a:gd fmla="*/ 10 h 132" name="T1"/>
                <a:gd fmla="*/ 68 w 78" name="T2"/>
                <a:gd fmla="*/ 122 h 132" name="T3"/>
                <a:gd fmla="*/ 10 w 78" name="T4"/>
                <a:gd fmla="*/ 122 h 132" name="T5"/>
                <a:gd fmla="*/ 10 w 78" name="T6"/>
                <a:gd fmla="*/ 10 h 132" name="T7"/>
                <a:gd fmla="*/ 68 w 78" name="T8"/>
                <a:gd fmla="*/ 10 h 132" name="T9"/>
                <a:gd fmla="*/ 68 w 78" name="T10"/>
                <a:gd fmla="*/ 0 h 132" name="T11"/>
                <a:gd fmla="*/ 10 w 78" name="T12"/>
                <a:gd fmla="*/ 0 h 132" name="T13"/>
                <a:gd fmla="*/ 0 w 78" name="T14"/>
                <a:gd fmla="*/ 10 h 132" name="T15"/>
                <a:gd fmla="*/ 0 w 78" name="T16"/>
                <a:gd fmla="*/ 122 h 132" name="T17"/>
                <a:gd fmla="*/ 10 w 78" name="T18"/>
                <a:gd fmla="*/ 132 h 132" name="T19"/>
                <a:gd fmla="*/ 68 w 78" name="T20"/>
                <a:gd fmla="*/ 132 h 132" name="T21"/>
                <a:gd fmla="*/ 78 w 78" name="T22"/>
                <a:gd fmla="*/ 122 h 132" name="T23"/>
                <a:gd fmla="*/ 78 w 78" name="T24"/>
                <a:gd fmla="*/ 10 h 132" name="T25"/>
                <a:gd fmla="*/ 68 w 78" name="T26"/>
                <a:gd fmla="*/ 0 h 132" name="T2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b="b" l="0" r="r" t="0"/>
              <a:pathLst>
                <a:path h="132" w="78">
                  <a:moveTo>
                    <a:pt x="68" y="10"/>
                  </a:moveTo>
                  <a:cubicBezTo>
                    <a:pt x="68" y="122"/>
                    <a:pt x="68" y="122"/>
                    <a:pt x="68" y="122"/>
                  </a:cubicBezTo>
                  <a:cubicBezTo>
                    <a:pt x="10" y="122"/>
                    <a:pt x="10" y="122"/>
                    <a:pt x="10" y="122"/>
                  </a:cubicBezTo>
                  <a:cubicBezTo>
                    <a:pt x="10" y="10"/>
                    <a:pt x="10" y="10"/>
                    <a:pt x="10" y="10"/>
                  </a:cubicBezTo>
                  <a:cubicBezTo>
                    <a:pt x="68" y="10"/>
                    <a:pt x="68" y="10"/>
                    <a:pt x="68" y="10"/>
                  </a:cubicBezTo>
                  <a:moveTo>
                    <a:pt x="68" y="0"/>
                  </a:moveTo>
                  <a:cubicBezTo>
                    <a:pt x="10" y="0"/>
                    <a:pt x="10" y="0"/>
                    <a:pt x="10" y="0"/>
                  </a:cubicBezTo>
                  <a:cubicBezTo>
                    <a:pt x="4" y="0"/>
                    <a:pt x="0" y="4"/>
                    <a:pt x="0" y="10"/>
                  </a:cubicBezTo>
                  <a:cubicBezTo>
                    <a:pt x="0" y="122"/>
                    <a:pt x="0" y="122"/>
                    <a:pt x="0" y="122"/>
                  </a:cubicBezTo>
                  <a:cubicBezTo>
                    <a:pt x="0" y="128"/>
                    <a:pt x="4" y="132"/>
                    <a:pt x="10" y="132"/>
                  </a:cubicBezTo>
                  <a:cubicBezTo>
                    <a:pt x="68" y="132"/>
                    <a:pt x="68" y="132"/>
                    <a:pt x="68" y="132"/>
                  </a:cubicBezTo>
                  <a:cubicBezTo>
                    <a:pt x="74" y="132"/>
                    <a:pt x="78" y="128"/>
                    <a:pt x="78" y="122"/>
                  </a:cubicBezTo>
                  <a:cubicBezTo>
                    <a:pt x="78" y="10"/>
                    <a:pt x="78" y="10"/>
                    <a:pt x="78" y="10"/>
                  </a:cubicBezTo>
                  <a:cubicBezTo>
                    <a:pt x="78" y="4"/>
                    <a:pt x="74" y="0"/>
                    <a:pt x="68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25" name="Rectangle 744"/>
            <p:cNvSpPr>
              <a:spLocks noChangeArrowheads="1"/>
            </p:cNvSpPr>
            <p:nvPr/>
          </p:nvSpPr>
          <p:spPr bwMode="auto">
            <a:xfrm>
              <a:off x="3117851" y="390525"/>
              <a:ext cx="219075" cy="393700"/>
            </a:xfrm>
            <a:prstGeom prst="rect">
              <a:avLst/>
            </a:prstGeom>
            <a:gradFill>
              <a:gsLst>
                <a:gs pos="0">
                  <a:schemeClr val="bg1"/>
                </a:gs>
                <a:gs pos="91000">
                  <a:schemeClr val="bg2">
                    <a:lumMod val="90000"/>
                  </a:schemeClr>
                </a:gs>
              </a:gsLst>
              <a:lin ang="18000000" scaled="0"/>
            </a:gra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26" name="Freeform 745"/>
            <p:cNvSpPr>
              <a:spLocks noEditPoints="1"/>
            </p:cNvSpPr>
            <p:nvPr/>
          </p:nvSpPr>
          <p:spPr bwMode="auto">
            <a:xfrm>
              <a:off x="3105151" y="377825"/>
              <a:ext cx="247650" cy="419100"/>
            </a:xfrm>
            <a:custGeom>
              <a:gdLst>
                <a:gd fmla="*/ 68 w 78" name="T0"/>
                <a:gd fmla="*/ 10 h 132" name="T1"/>
                <a:gd fmla="*/ 68 w 78" name="T2"/>
                <a:gd fmla="*/ 122 h 132" name="T3"/>
                <a:gd fmla="*/ 10 w 78" name="T4"/>
                <a:gd fmla="*/ 122 h 132" name="T5"/>
                <a:gd fmla="*/ 10 w 78" name="T6"/>
                <a:gd fmla="*/ 10 h 132" name="T7"/>
                <a:gd fmla="*/ 68 w 78" name="T8"/>
                <a:gd fmla="*/ 10 h 132" name="T9"/>
                <a:gd fmla="*/ 68 w 78" name="T10"/>
                <a:gd fmla="*/ 0 h 132" name="T11"/>
                <a:gd fmla="*/ 10 w 78" name="T12"/>
                <a:gd fmla="*/ 0 h 132" name="T13"/>
                <a:gd fmla="*/ 0 w 78" name="T14"/>
                <a:gd fmla="*/ 10 h 132" name="T15"/>
                <a:gd fmla="*/ 0 w 78" name="T16"/>
                <a:gd fmla="*/ 122 h 132" name="T17"/>
                <a:gd fmla="*/ 10 w 78" name="T18"/>
                <a:gd fmla="*/ 132 h 132" name="T19"/>
                <a:gd fmla="*/ 68 w 78" name="T20"/>
                <a:gd fmla="*/ 132 h 132" name="T21"/>
                <a:gd fmla="*/ 78 w 78" name="T22"/>
                <a:gd fmla="*/ 122 h 132" name="T23"/>
                <a:gd fmla="*/ 78 w 78" name="T24"/>
                <a:gd fmla="*/ 10 h 132" name="T25"/>
                <a:gd fmla="*/ 68 w 78" name="T26"/>
                <a:gd fmla="*/ 0 h 132" name="T2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b="b" l="0" r="r" t="0"/>
              <a:pathLst>
                <a:path h="132" w="78">
                  <a:moveTo>
                    <a:pt x="68" y="10"/>
                  </a:moveTo>
                  <a:cubicBezTo>
                    <a:pt x="68" y="122"/>
                    <a:pt x="68" y="122"/>
                    <a:pt x="68" y="122"/>
                  </a:cubicBezTo>
                  <a:cubicBezTo>
                    <a:pt x="10" y="122"/>
                    <a:pt x="10" y="122"/>
                    <a:pt x="10" y="122"/>
                  </a:cubicBezTo>
                  <a:cubicBezTo>
                    <a:pt x="10" y="10"/>
                    <a:pt x="10" y="10"/>
                    <a:pt x="10" y="10"/>
                  </a:cubicBezTo>
                  <a:cubicBezTo>
                    <a:pt x="68" y="10"/>
                    <a:pt x="68" y="10"/>
                    <a:pt x="68" y="10"/>
                  </a:cubicBezTo>
                  <a:moveTo>
                    <a:pt x="68" y="0"/>
                  </a:moveTo>
                  <a:cubicBezTo>
                    <a:pt x="10" y="0"/>
                    <a:pt x="10" y="0"/>
                    <a:pt x="10" y="0"/>
                  </a:cubicBezTo>
                  <a:cubicBezTo>
                    <a:pt x="4" y="0"/>
                    <a:pt x="0" y="4"/>
                    <a:pt x="0" y="10"/>
                  </a:cubicBezTo>
                  <a:cubicBezTo>
                    <a:pt x="0" y="122"/>
                    <a:pt x="0" y="122"/>
                    <a:pt x="0" y="122"/>
                  </a:cubicBezTo>
                  <a:cubicBezTo>
                    <a:pt x="0" y="128"/>
                    <a:pt x="4" y="132"/>
                    <a:pt x="10" y="132"/>
                  </a:cubicBezTo>
                  <a:cubicBezTo>
                    <a:pt x="68" y="132"/>
                    <a:pt x="68" y="132"/>
                    <a:pt x="68" y="132"/>
                  </a:cubicBezTo>
                  <a:cubicBezTo>
                    <a:pt x="73" y="132"/>
                    <a:pt x="78" y="128"/>
                    <a:pt x="78" y="122"/>
                  </a:cubicBezTo>
                  <a:cubicBezTo>
                    <a:pt x="78" y="10"/>
                    <a:pt x="78" y="10"/>
                    <a:pt x="78" y="10"/>
                  </a:cubicBezTo>
                  <a:cubicBezTo>
                    <a:pt x="78" y="4"/>
                    <a:pt x="73" y="0"/>
                    <a:pt x="68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27" name="Rectangle 746"/>
            <p:cNvSpPr>
              <a:spLocks noChangeArrowheads="1"/>
            </p:cNvSpPr>
            <p:nvPr/>
          </p:nvSpPr>
          <p:spPr bwMode="auto">
            <a:xfrm>
              <a:off x="3444876" y="390525"/>
              <a:ext cx="219075" cy="393700"/>
            </a:xfrm>
            <a:prstGeom prst="rect">
              <a:avLst/>
            </a:prstGeom>
            <a:gradFill>
              <a:gsLst>
                <a:gs pos="0">
                  <a:schemeClr val="bg1"/>
                </a:gs>
                <a:gs pos="91000">
                  <a:schemeClr val="bg2">
                    <a:lumMod val="90000"/>
                  </a:schemeClr>
                </a:gs>
              </a:gsLst>
              <a:lin ang="18000000" scaled="0"/>
            </a:gra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28" name="Freeform 747"/>
            <p:cNvSpPr>
              <a:spLocks noEditPoints="1"/>
            </p:cNvSpPr>
            <p:nvPr/>
          </p:nvSpPr>
          <p:spPr bwMode="auto">
            <a:xfrm>
              <a:off x="3432176" y="377825"/>
              <a:ext cx="247650" cy="419100"/>
            </a:xfrm>
            <a:custGeom>
              <a:gdLst>
                <a:gd fmla="*/ 68 w 78" name="T0"/>
                <a:gd fmla="*/ 10 h 132" name="T1"/>
                <a:gd fmla="*/ 68 w 78" name="T2"/>
                <a:gd fmla="*/ 122 h 132" name="T3"/>
                <a:gd fmla="*/ 9 w 78" name="T4"/>
                <a:gd fmla="*/ 122 h 132" name="T5"/>
                <a:gd fmla="*/ 9 w 78" name="T6"/>
                <a:gd fmla="*/ 10 h 132" name="T7"/>
                <a:gd fmla="*/ 68 w 78" name="T8"/>
                <a:gd fmla="*/ 10 h 132" name="T9"/>
                <a:gd fmla="*/ 68 w 78" name="T10"/>
                <a:gd fmla="*/ 0 h 132" name="T11"/>
                <a:gd fmla="*/ 9 w 78" name="T12"/>
                <a:gd fmla="*/ 0 h 132" name="T13"/>
                <a:gd fmla="*/ 0 w 78" name="T14"/>
                <a:gd fmla="*/ 10 h 132" name="T15"/>
                <a:gd fmla="*/ 0 w 78" name="T16"/>
                <a:gd fmla="*/ 122 h 132" name="T17"/>
                <a:gd fmla="*/ 9 w 78" name="T18"/>
                <a:gd fmla="*/ 132 h 132" name="T19"/>
                <a:gd fmla="*/ 68 w 78" name="T20"/>
                <a:gd fmla="*/ 132 h 132" name="T21"/>
                <a:gd fmla="*/ 78 w 78" name="T22"/>
                <a:gd fmla="*/ 122 h 132" name="T23"/>
                <a:gd fmla="*/ 78 w 78" name="T24"/>
                <a:gd fmla="*/ 10 h 132" name="T25"/>
                <a:gd fmla="*/ 68 w 78" name="T26"/>
                <a:gd fmla="*/ 0 h 132" name="T2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b="b" l="0" r="r" t="0"/>
              <a:pathLst>
                <a:path h="132" w="78">
                  <a:moveTo>
                    <a:pt x="68" y="10"/>
                  </a:moveTo>
                  <a:cubicBezTo>
                    <a:pt x="68" y="122"/>
                    <a:pt x="68" y="122"/>
                    <a:pt x="68" y="122"/>
                  </a:cubicBezTo>
                  <a:cubicBezTo>
                    <a:pt x="9" y="122"/>
                    <a:pt x="9" y="122"/>
                    <a:pt x="9" y="122"/>
                  </a:cubicBezTo>
                  <a:cubicBezTo>
                    <a:pt x="9" y="10"/>
                    <a:pt x="9" y="10"/>
                    <a:pt x="9" y="10"/>
                  </a:cubicBezTo>
                  <a:cubicBezTo>
                    <a:pt x="68" y="10"/>
                    <a:pt x="68" y="10"/>
                    <a:pt x="68" y="10"/>
                  </a:cubicBezTo>
                  <a:moveTo>
                    <a:pt x="68" y="0"/>
                  </a:moveTo>
                  <a:cubicBezTo>
                    <a:pt x="9" y="0"/>
                    <a:pt x="9" y="0"/>
                    <a:pt x="9" y="0"/>
                  </a:cubicBezTo>
                  <a:cubicBezTo>
                    <a:pt x="4" y="0"/>
                    <a:pt x="0" y="4"/>
                    <a:pt x="0" y="10"/>
                  </a:cubicBezTo>
                  <a:cubicBezTo>
                    <a:pt x="0" y="122"/>
                    <a:pt x="0" y="122"/>
                    <a:pt x="0" y="122"/>
                  </a:cubicBezTo>
                  <a:cubicBezTo>
                    <a:pt x="0" y="128"/>
                    <a:pt x="4" y="132"/>
                    <a:pt x="9" y="132"/>
                  </a:cubicBezTo>
                  <a:cubicBezTo>
                    <a:pt x="68" y="132"/>
                    <a:pt x="68" y="132"/>
                    <a:pt x="68" y="132"/>
                  </a:cubicBezTo>
                  <a:cubicBezTo>
                    <a:pt x="73" y="132"/>
                    <a:pt x="78" y="128"/>
                    <a:pt x="78" y="122"/>
                  </a:cubicBezTo>
                  <a:cubicBezTo>
                    <a:pt x="78" y="10"/>
                    <a:pt x="78" y="10"/>
                    <a:pt x="78" y="10"/>
                  </a:cubicBezTo>
                  <a:cubicBezTo>
                    <a:pt x="78" y="4"/>
                    <a:pt x="73" y="0"/>
                    <a:pt x="68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29" name="Rectangle 748"/>
            <p:cNvSpPr>
              <a:spLocks noChangeArrowheads="1"/>
            </p:cNvSpPr>
            <p:nvPr/>
          </p:nvSpPr>
          <p:spPr bwMode="auto">
            <a:xfrm>
              <a:off x="3771901" y="390525"/>
              <a:ext cx="219075" cy="393700"/>
            </a:xfrm>
            <a:prstGeom prst="rect">
              <a:avLst/>
            </a:prstGeom>
            <a:gradFill>
              <a:gsLst>
                <a:gs pos="0">
                  <a:schemeClr val="bg1"/>
                </a:gs>
                <a:gs pos="91000">
                  <a:schemeClr val="bg2">
                    <a:lumMod val="90000"/>
                  </a:schemeClr>
                </a:gs>
              </a:gsLst>
              <a:lin ang="18000000" scaled="0"/>
            </a:gra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0" name="Freeform 749"/>
            <p:cNvSpPr>
              <a:spLocks noEditPoints="1"/>
            </p:cNvSpPr>
            <p:nvPr/>
          </p:nvSpPr>
          <p:spPr bwMode="auto">
            <a:xfrm>
              <a:off x="3756026" y="377825"/>
              <a:ext cx="250825" cy="419100"/>
            </a:xfrm>
            <a:custGeom>
              <a:gdLst>
                <a:gd fmla="*/ 69 w 79" name="T0"/>
                <a:gd fmla="*/ 10 h 132" name="T1"/>
                <a:gd fmla="*/ 69 w 79" name="T2"/>
                <a:gd fmla="*/ 122 h 132" name="T3"/>
                <a:gd fmla="*/ 10 w 79" name="T4"/>
                <a:gd fmla="*/ 122 h 132" name="T5"/>
                <a:gd fmla="*/ 10 w 79" name="T6"/>
                <a:gd fmla="*/ 10 h 132" name="T7"/>
                <a:gd fmla="*/ 69 w 79" name="T8"/>
                <a:gd fmla="*/ 10 h 132" name="T9"/>
                <a:gd fmla="*/ 69 w 79" name="T10"/>
                <a:gd fmla="*/ 0 h 132" name="T11"/>
                <a:gd fmla="*/ 10 w 79" name="T12"/>
                <a:gd fmla="*/ 0 h 132" name="T13"/>
                <a:gd fmla="*/ 0 w 79" name="T14"/>
                <a:gd fmla="*/ 10 h 132" name="T15"/>
                <a:gd fmla="*/ 0 w 79" name="T16"/>
                <a:gd fmla="*/ 122 h 132" name="T17"/>
                <a:gd fmla="*/ 10 w 79" name="T18"/>
                <a:gd fmla="*/ 132 h 132" name="T19"/>
                <a:gd fmla="*/ 69 w 79" name="T20"/>
                <a:gd fmla="*/ 132 h 132" name="T21"/>
                <a:gd fmla="*/ 79 w 79" name="T22"/>
                <a:gd fmla="*/ 122 h 132" name="T23"/>
                <a:gd fmla="*/ 79 w 79" name="T24"/>
                <a:gd fmla="*/ 10 h 132" name="T25"/>
                <a:gd fmla="*/ 69 w 79" name="T26"/>
                <a:gd fmla="*/ 0 h 132" name="T2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b="b" l="0" r="r" t="0"/>
              <a:pathLst>
                <a:path h="132" w="79">
                  <a:moveTo>
                    <a:pt x="69" y="10"/>
                  </a:moveTo>
                  <a:cubicBezTo>
                    <a:pt x="69" y="122"/>
                    <a:pt x="69" y="122"/>
                    <a:pt x="69" y="122"/>
                  </a:cubicBezTo>
                  <a:cubicBezTo>
                    <a:pt x="10" y="122"/>
                    <a:pt x="10" y="122"/>
                    <a:pt x="10" y="122"/>
                  </a:cubicBezTo>
                  <a:cubicBezTo>
                    <a:pt x="10" y="10"/>
                    <a:pt x="10" y="10"/>
                    <a:pt x="10" y="10"/>
                  </a:cubicBezTo>
                  <a:cubicBezTo>
                    <a:pt x="69" y="10"/>
                    <a:pt x="69" y="10"/>
                    <a:pt x="69" y="10"/>
                  </a:cubicBezTo>
                  <a:moveTo>
                    <a:pt x="69" y="0"/>
                  </a:moveTo>
                  <a:cubicBezTo>
                    <a:pt x="10" y="0"/>
                    <a:pt x="10" y="0"/>
                    <a:pt x="10" y="0"/>
                  </a:cubicBezTo>
                  <a:cubicBezTo>
                    <a:pt x="5" y="0"/>
                    <a:pt x="0" y="4"/>
                    <a:pt x="0" y="10"/>
                  </a:cubicBezTo>
                  <a:cubicBezTo>
                    <a:pt x="0" y="122"/>
                    <a:pt x="0" y="122"/>
                    <a:pt x="0" y="122"/>
                  </a:cubicBezTo>
                  <a:cubicBezTo>
                    <a:pt x="0" y="128"/>
                    <a:pt x="5" y="132"/>
                    <a:pt x="10" y="132"/>
                  </a:cubicBezTo>
                  <a:cubicBezTo>
                    <a:pt x="69" y="132"/>
                    <a:pt x="69" y="132"/>
                    <a:pt x="69" y="132"/>
                  </a:cubicBezTo>
                  <a:cubicBezTo>
                    <a:pt x="74" y="132"/>
                    <a:pt x="79" y="128"/>
                    <a:pt x="79" y="122"/>
                  </a:cubicBezTo>
                  <a:cubicBezTo>
                    <a:pt x="79" y="10"/>
                    <a:pt x="79" y="10"/>
                    <a:pt x="79" y="10"/>
                  </a:cubicBezTo>
                  <a:cubicBezTo>
                    <a:pt x="79" y="4"/>
                    <a:pt x="74" y="0"/>
                    <a:pt x="69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1" name="Rectangle 750"/>
            <p:cNvSpPr>
              <a:spLocks noChangeArrowheads="1"/>
            </p:cNvSpPr>
            <p:nvPr/>
          </p:nvSpPr>
          <p:spPr bwMode="auto">
            <a:xfrm>
              <a:off x="4098926" y="390525"/>
              <a:ext cx="219075" cy="393700"/>
            </a:xfrm>
            <a:prstGeom prst="rect">
              <a:avLst/>
            </a:prstGeom>
            <a:gradFill>
              <a:gsLst>
                <a:gs pos="0">
                  <a:schemeClr val="bg1"/>
                </a:gs>
                <a:gs pos="91000">
                  <a:schemeClr val="bg2">
                    <a:lumMod val="90000"/>
                  </a:schemeClr>
                </a:gs>
              </a:gsLst>
              <a:lin ang="18000000" scaled="0"/>
            </a:gra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2" name="Freeform 751"/>
            <p:cNvSpPr>
              <a:spLocks noEditPoints="1"/>
            </p:cNvSpPr>
            <p:nvPr/>
          </p:nvSpPr>
          <p:spPr bwMode="auto">
            <a:xfrm>
              <a:off x="4083051" y="377825"/>
              <a:ext cx="250825" cy="419100"/>
            </a:xfrm>
            <a:custGeom>
              <a:gdLst>
                <a:gd fmla="*/ 69 w 79" name="T0"/>
                <a:gd fmla="*/ 10 h 132" name="T1"/>
                <a:gd fmla="*/ 69 w 79" name="T2"/>
                <a:gd fmla="*/ 122 h 132" name="T3"/>
                <a:gd fmla="*/ 10 w 79" name="T4"/>
                <a:gd fmla="*/ 122 h 132" name="T5"/>
                <a:gd fmla="*/ 10 w 79" name="T6"/>
                <a:gd fmla="*/ 10 h 132" name="T7"/>
                <a:gd fmla="*/ 69 w 79" name="T8"/>
                <a:gd fmla="*/ 10 h 132" name="T9"/>
                <a:gd fmla="*/ 69 w 79" name="T10"/>
                <a:gd fmla="*/ 0 h 132" name="T11"/>
                <a:gd fmla="*/ 10 w 79" name="T12"/>
                <a:gd fmla="*/ 0 h 132" name="T13"/>
                <a:gd fmla="*/ 0 w 79" name="T14"/>
                <a:gd fmla="*/ 10 h 132" name="T15"/>
                <a:gd fmla="*/ 0 w 79" name="T16"/>
                <a:gd fmla="*/ 122 h 132" name="T17"/>
                <a:gd fmla="*/ 10 w 79" name="T18"/>
                <a:gd fmla="*/ 132 h 132" name="T19"/>
                <a:gd fmla="*/ 69 w 79" name="T20"/>
                <a:gd fmla="*/ 132 h 132" name="T21"/>
                <a:gd fmla="*/ 79 w 79" name="T22"/>
                <a:gd fmla="*/ 122 h 132" name="T23"/>
                <a:gd fmla="*/ 79 w 79" name="T24"/>
                <a:gd fmla="*/ 10 h 132" name="T25"/>
                <a:gd fmla="*/ 69 w 79" name="T26"/>
                <a:gd fmla="*/ 0 h 132" name="T2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b="b" l="0" r="r" t="0"/>
              <a:pathLst>
                <a:path h="132" w="79">
                  <a:moveTo>
                    <a:pt x="69" y="10"/>
                  </a:moveTo>
                  <a:cubicBezTo>
                    <a:pt x="69" y="122"/>
                    <a:pt x="69" y="122"/>
                    <a:pt x="69" y="122"/>
                  </a:cubicBezTo>
                  <a:cubicBezTo>
                    <a:pt x="10" y="122"/>
                    <a:pt x="10" y="122"/>
                    <a:pt x="10" y="122"/>
                  </a:cubicBezTo>
                  <a:cubicBezTo>
                    <a:pt x="10" y="10"/>
                    <a:pt x="10" y="10"/>
                    <a:pt x="10" y="10"/>
                  </a:cubicBezTo>
                  <a:cubicBezTo>
                    <a:pt x="69" y="10"/>
                    <a:pt x="69" y="10"/>
                    <a:pt x="69" y="10"/>
                  </a:cubicBezTo>
                  <a:moveTo>
                    <a:pt x="69" y="0"/>
                  </a:moveTo>
                  <a:cubicBezTo>
                    <a:pt x="10" y="0"/>
                    <a:pt x="10" y="0"/>
                    <a:pt x="10" y="0"/>
                  </a:cubicBezTo>
                  <a:cubicBezTo>
                    <a:pt x="5" y="0"/>
                    <a:pt x="0" y="4"/>
                    <a:pt x="0" y="10"/>
                  </a:cubicBezTo>
                  <a:cubicBezTo>
                    <a:pt x="0" y="122"/>
                    <a:pt x="0" y="122"/>
                    <a:pt x="0" y="122"/>
                  </a:cubicBezTo>
                  <a:cubicBezTo>
                    <a:pt x="0" y="128"/>
                    <a:pt x="5" y="132"/>
                    <a:pt x="10" y="132"/>
                  </a:cubicBezTo>
                  <a:cubicBezTo>
                    <a:pt x="69" y="132"/>
                    <a:pt x="69" y="132"/>
                    <a:pt x="69" y="132"/>
                  </a:cubicBezTo>
                  <a:cubicBezTo>
                    <a:pt x="74" y="132"/>
                    <a:pt x="79" y="128"/>
                    <a:pt x="79" y="122"/>
                  </a:cubicBezTo>
                  <a:cubicBezTo>
                    <a:pt x="79" y="10"/>
                    <a:pt x="79" y="10"/>
                    <a:pt x="79" y="10"/>
                  </a:cubicBezTo>
                  <a:cubicBezTo>
                    <a:pt x="79" y="4"/>
                    <a:pt x="74" y="0"/>
                    <a:pt x="69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3" name="Rectangle 752"/>
            <p:cNvSpPr>
              <a:spLocks noChangeArrowheads="1"/>
            </p:cNvSpPr>
            <p:nvPr/>
          </p:nvSpPr>
          <p:spPr bwMode="auto">
            <a:xfrm>
              <a:off x="2141538" y="863600"/>
              <a:ext cx="217488" cy="390525"/>
            </a:xfrm>
            <a:prstGeom prst="rect">
              <a:avLst/>
            </a:prstGeom>
            <a:gradFill>
              <a:gsLst>
                <a:gs pos="0">
                  <a:schemeClr val="bg1"/>
                </a:gs>
                <a:gs pos="91000">
                  <a:schemeClr val="bg2">
                    <a:lumMod val="90000"/>
                  </a:schemeClr>
                </a:gs>
              </a:gsLst>
              <a:lin ang="18000000" scaled="0"/>
            </a:gra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4" name="Freeform 753"/>
            <p:cNvSpPr>
              <a:spLocks noEditPoints="1"/>
            </p:cNvSpPr>
            <p:nvPr/>
          </p:nvSpPr>
          <p:spPr bwMode="auto">
            <a:xfrm>
              <a:off x="2125663" y="847725"/>
              <a:ext cx="246063" cy="422275"/>
            </a:xfrm>
            <a:custGeom>
              <a:gdLst>
                <a:gd fmla="*/ 68 w 78" name="T0"/>
                <a:gd fmla="*/ 10 h 133" name="T1"/>
                <a:gd fmla="*/ 68 w 78" name="T2"/>
                <a:gd fmla="*/ 123 h 133" name="T3"/>
                <a:gd fmla="*/ 10 w 78" name="T4"/>
                <a:gd fmla="*/ 123 h 133" name="T5"/>
                <a:gd fmla="*/ 10 w 78" name="T6"/>
                <a:gd fmla="*/ 10 h 133" name="T7"/>
                <a:gd fmla="*/ 68 w 78" name="T8"/>
                <a:gd fmla="*/ 10 h 133" name="T9"/>
                <a:gd fmla="*/ 68 w 78" name="T10"/>
                <a:gd fmla="*/ 0 h 133" name="T11"/>
                <a:gd fmla="*/ 10 w 78" name="T12"/>
                <a:gd fmla="*/ 0 h 133" name="T13"/>
                <a:gd fmla="*/ 0 w 78" name="T14"/>
                <a:gd fmla="*/ 10 h 133" name="T15"/>
                <a:gd fmla="*/ 0 w 78" name="T16"/>
                <a:gd fmla="*/ 123 h 133" name="T17"/>
                <a:gd fmla="*/ 10 w 78" name="T18"/>
                <a:gd fmla="*/ 133 h 133" name="T19"/>
                <a:gd fmla="*/ 68 w 78" name="T20"/>
                <a:gd fmla="*/ 133 h 133" name="T21"/>
                <a:gd fmla="*/ 78 w 78" name="T22"/>
                <a:gd fmla="*/ 123 h 133" name="T23"/>
                <a:gd fmla="*/ 78 w 78" name="T24"/>
                <a:gd fmla="*/ 10 h 133" name="T25"/>
                <a:gd fmla="*/ 68 w 78" name="T26"/>
                <a:gd fmla="*/ 0 h 133" name="T2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b="b" l="0" r="r" t="0"/>
              <a:pathLst>
                <a:path h="133" w="78">
                  <a:moveTo>
                    <a:pt x="68" y="10"/>
                  </a:moveTo>
                  <a:cubicBezTo>
                    <a:pt x="68" y="123"/>
                    <a:pt x="68" y="123"/>
                    <a:pt x="68" y="123"/>
                  </a:cubicBezTo>
                  <a:cubicBezTo>
                    <a:pt x="10" y="123"/>
                    <a:pt x="10" y="123"/>
                    <a:pt x="10" y="123"/>
                  </a:cubicBezTo>
                  <a:cubicBezTo>
                    <a:pt x="10" y="10"/>
                    <a:pt x="10" y="10"/>
                    <a:pt x="10" y="10"/>
                  </a:cubicBezTo>
                  <a:cubicBezTo>
                    <a:pt x="68" y="10"/>
                    <a:pt x="68" y="10"/>
                    <a:pt x="68" y="10"/>
                  </a:cubicBezTo>
                  <a:moveTo>
                    <a:pt x="68" y="0"/>
                  </a:moveTo>
                  <a:cubicBezTo>
                    <a:pt x="10" y="0"/>
                    <a:pt x="10" y="0"/>
                    <a:pt x="10" y="0"/>
                  </a:cubicBezTo>
                  <a:cubicBezTo>
                    <a:pt x="4" y="0"/>
                    <a:pt x="0" y="5"/>
                    <a:pt x="0" y="10"/>
                  </a:cubicBezTo>
                  <a:cubicBezTo>
                    <a:pt x="0" y="123"/>
                    <a:pt x="0" y="123"/>
                    <a:pt x="0" y="123"/>
                  </a:cubicBezTo>
                  <a:cubicBezTo>
                    <a:pt x="0" y="128"/>
                    <a:pt x="4" y="133"/>
                    <a:pt x="10" y="133"/>
                  </a:cubicBezTo>
                  <a:cubicBezTo>
                    <a:pt x="68" y="133"/>
                    <a:pt x="68" y="133"/>
                    <a:pt x="68" y="133"/>
                  </a:cubicBezTo>
                  <a:cubicBezTo>
                    <a:pt x="74" y="133"/>
                    <a:pt x="78" y="128"/>
                    <a:pt x="78" y="123"/>
                  </a:cubicBezTo>
                  <a:cubicBezTo>
                    <a:pt x="78" y="10"/>
                    <a:pt x="78" y="10"/>
                    <a:pt x="78" y="10"/>
                  </a:cubicBezTo>
                  <a:cubicBezTo>
                    <a:pt x="78" y="5"/>
                    <a:pt x="74" y="0"/>
                    <a:pt x="68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5" name="Rectangle 754"/>
            <p:cNvSpPr>
              <a:spLocks noChangeArrowheads="1"/>
            </p:cNvSpPr>
            <p:nvPr/>
          </p:nvSpPr>
          <p:spPr bwMode="auto">
            <a:xfrm>
              <a:off x="2466976" y="863600"/>
              <a:ext cx="215900" cy="390525"/>
            </a:xfrm>
            <a:prstGeom prst="rect">
              <a:avLst/>
            </a:prstGeom>
            <a:gradFill>
              <a:gsLst>
                <a:gs pos="0">
                  <a:schemeClr val="bg1"/>
                </a:gs>
                <a:gs pos="91000">
                  <a:schemeClr val="bg2">
                    <a:lumMod val="90000"/>
                  </a:schemeClr>
                </a:gs>
              </a:gsLst>
              <a:lin ang="18000000" scaled="0"/>
            </a:gra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6" name="Freeform 755"/>
            <p:cNvSpPr>
              <a:spLocks noEditPoints="1"/>
            </p:cNvSpPr>
            <p:nvPr/>
          </p:nvSpPr>
          <p:spPr bwMode="auto">
            <a:xfrm>
              <a:off x="2451101" y="847725"/>
              <a:ext cx="247650" cy="422275"/>
            </a:xfrm>
            <a:custGeom>
              <a:gdLst>
                <a:gd fmla="*/ 68 w 78" name="T0"/>
                <a:gd fmla="*/ 10 h 133" name="T1"/>
                <a:gd fmla="*/ 68 w 78" name="T2"/>
                <a:gd fmla="*/ 123 h 133" name="T3"/>
                <a:gd fmla="*/ 10 w 78" name="T4"/>
                <a:gd fmla="*/ 123 h 133" name="T5"/>
                <a:gd fmla="*/ 10 w 78" name="T6"/>
                <a:gd fmla="*/ 10 h 133" name="T7"/>
                <a:gd fmla="*/ 68 w 78" name="T8"/>
                <a:gd fmla="*/ 10 h 133" name="T9"/>
                <a:gd fmla="*/ 68 w 78" name="T10"/>
                <a:gd fmla="*/ 0 h 133" name="T11"/>
                <a:gd fmla="*/ 10 w 78" name="T12"/>
                <a:gd fmla="*/ 0 h 133" name="T13"/>
                <a:gd fmla="*/ 0 w 78" name="T14"/>
                <a:gd fmla="*/ 10 h 133" name="T15"/>
                <a:gd fmla="*/ 0 w 78" name="T16"/>
                <a:gd fmla="*/ 123 h 133" name="T17"/>
                <a:gd fmla="*/ 10 w 78" name="T18"/>
                <a:gd fmla="*/ 133 h 133" name="T19"/>
                <a:gd fmla="*/ 68 w 78" name="T20"/>
                <a:gd fmla="*/ 133 h 133" name="T21"/>
                <a:gd fmla="*/ 78 w 78" name="T22"/>
                <a:gd fmla="*/ 123 h 133" name="T23"/>
                <a:gd fmla="*/ 78 w 78" name="T24"/>
                <a:gd fmla="*/ 10 h 133" name="T25"/>
                <a:gd fmla="*/ 68 w 78" name="T26"/>
                <a:gd fmla="*/ 0 h 133" name="T2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b="b" l="0" r="r" t="0"/>
              <a:pathLst>
                <a:path h="133" w="78">
                  <a:moveTo>
                    <a:pt x="68" y="10"/>
                  </a:moveTo>
                  <a:cubicBezTo>
                    <a:pt x="68" y="123"/>
                    <a:pt x="68" y="123"/>
                    <a:pt x="68" y="123"/>
                  </a:cubicBezTo>
                  <a:cubicBezTo>
                    <a:pt x="10" y="123"/>
                    <a:pt x="10" y="123"/>
                    <a:pt x="10" y="123"/>
                  </a:cubicBezTo>
                  <a:cubicBezTo>
                    <a:pt x="10" y="10"/>
                    <a:pt x="10" y="10"/>
                    <a:pt x="10" y="10"/>
                  </a:cubicBezTo>
                  <a:cubicBezTo>
                    <a:pt x="68" y="10"/>
                    <a:pt x="68" y="10"/>
                    <a:pt x="68" y="10"/>
                  </a:cubicBezTo>
                  <a:moveTo>
                    <a:pt x="68" y="0"/>
                  </a:moveTo>
                  <a:cubicBezTo>
                    <a:pt x="10" y="0"/>
                    <a:pt x="10" y="0"/>
                    <a:pt x="10" y="0"/>
                  </a:cubicBezTo>
                  <a:cubicBezTo>
                    <a:pt x="4" y="0"/>
                    <a:pt x="0" y="5"/>
                    <a:pt x="0" y="10"/>
                  </a:cubicBezTo>
                  <a:cubicBezTo>
                    <a:pt x="0" y="123"/>
                    <a:pt x="0" y="123"/>
                    <a:pt x="0" y="123"/>
                  </a:cubicBezTo>
                  <a:cubicBezTo>
                    <a:pt x="0" y="128"/>
                    <a:pt x="4" y="133"/>
                    <a:pt x="10" y="133"/>
                  </a:cubicBezTo>
                  <a:cubicBezTo>
                    <a:pt x="68" y="133"/>
                    <a:pt x="68" y="133"/>
                    <a:pt x="68" y="133"/>
                  </a:cubicBezTo>
                  <a:cubicBezTo>
                    <a:pt x="74" y="133"/>
                    <a:pt x="78" y="128"/>
                    <a:pt x="78" y="123"/>
                  </a:cubicBezTo>
                  <a:cubicBezTo>
                    <a:pt x="78" y="10"/>
                    <a:pt x="78" y="10"/>
                    <a:pt x="78" y="10"/>
                  </a:cubicBezTo>
                  <a:cubicBezTo>
                    <a:pt x="78" y="5"/>
                    <a:pt x="74" y="0"/>
                    <a:pt x="68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7" name="Rectangle 756"/>
            <p:cNvSpPr>
              <a:spLocks noChangeArrowheads="1"/>
            </p:cNvSpPr>
            <p:nvPr/>
          </p:nvSpPr>
          <p:spPr bwMode="auto">
            <a:xfrm>
              <a:off x="2790826" y="863600"/>
              <a:ext cx="219075" cy="390525"/>
            </a:xfrm>
            <a:prstGeom prst="rect">
              <a:avLst/>
            </a:prstGeom>
            <a:gradFill>
              <a:gsLst>
                <a:gs pos="0">
                  <a:schemeClr val="bg1"/>
                </a:gs>
                <a:gs pos="91000">
                  <a:schemeClr val="bg2">
                    <a:lumMod val="90000"/>
                  </a:schemeClr>
                </a:gs>
              </a:gsLst>
              <a:lin ang="18000000" scaled="0"/>
            </a:gra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8" name="Freeform 757"/>
            <p:cNvSpPr>
              <a:spLocks noEditPoints="1"/>
            </p:cNvSpPr>
            <p:nvPr/>
          </p:nvSpPr>
          <p:spPr bwMode="auto">
            <a:xfrm>
              <a:off x="2778126" y="847725"/>
              <a:ext cx="247650" cy="422275"/>
            </a:xfrm>
            <a:custGeom>
              <a:gdLst>
                <a:gd fmla="*/ 68 w 78" name="T0"/>
                <a:gd fmla="*/ 10 h 133" name="T1"/>
                <a:gd fmla="*/ 68 w 78" name="T2"/>
                <a:gd fmla="*/ 123 h 133" name="T3"/>
                <a:gd fmla="*/ 10 w 78" name="T4"/>
                <a:gd fmla="*/ 123 h 133" name="T5"/>
                <a:gd fmla="*/ 10 w 78" name="T6"/>
                <a:gd fmla="*/ 10 h 133" name="T7"/>
                <a:gd fmla="*/ 68 w 78" name="T8"/>
                <a:gd fmla="*/ 10 h 133" name="T9"/>
                <a:gd fmla="*/ 68 w 78" name="T10"/>
                <a:gd fmla="*/ 0 h 133" name="T11"/>
                <a:gd fmla="*/ 10 w 78" name="T12"/>
                <a:gd fmla="*/ 0 h 133" name="T13"/>
                <a:gd fmla="*/ 0 w 78" name="T14"/>
                <a:gd fmla="*/ 10 h 133" name="T15"/>
                <a:gd fmla="*/ 0 w 78" name="T16"/>
                <a:gd fmla="*/ 123 h 133" name="T17"/>
                <a:gd fmla="*/ 10 w 78" name="T18"/>
                <a:gd fmla="*/ 133 h 133" name="T19"/>
                <a:gd fmla="*/ 68 w 78" name="T20"/>
                <a:gd fmla="*/ 133 h 133" name="T21"/>
                <a:gd fmla="*/ 78 w 78" name="T22"/>
                <a:gd fmla="*/ 123 h 133" name="T23"/>
                <a:gd fmla="*/ 78 w 78" name="T24"/>
                <a:gd fmla="*/ 10 h 133" name="T25"/>
                <a:gd fmla="*/ 68 w 78" name="T26"/>
                <a:gd fmla="*/ 0 h 133" name="T2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b="b" l="0" r="r" t="0"/>
              <a:pathLst>
                <a:path h="133" w="78">
                  <a:moveTo>
                    <a:pt x="68" y="10"/>
                  </a:moveTo>
                  <a:cubicBezTo>
                    <a:pt x="68" y="123"/>
                    <a:pt x="68" y="123"/>
                    <a:pt x="68" y="123"/>
                  </a:cubicBezTo>
                  <a:cubicBezTo>
                    <a:pt x="10" y="123"/>
                    <a:pt x="10" y="123"/>
                    <a:pt x="10" y="123"/>
                  </a:cubicBezTo>
                  <a:cubicBezTo>
                    <a:pt x="10" y="10"/>
                    <a:pt x="10" y="10"/>
                    <a:pt x="10" y="10"/>
                  </a:cubicBezTo>
                  <a:cubicBezTo>
                    <a:pt x="68" y="10"/>
                    <a:pt x="68" y="10"/>
                    <a:pt x="68" y="10"/>
                  </a:cubicBezTo>
                  <a:moveTo>
                    <a:pt x="68" y="0"/>
                  </a:moveTo>
                  <a:cubicBezTo>
                    <a:pt x="10" y="0"/>
                    <a:pt x="10" y="0"/>
                    <a:pt x="10" y="0"/>
                  </a:cubicBezTo>
                  <a:cubicBezTo>
                    <a:pt x="4" y="0"/>
                    <a:pt x="0" y="5"/>
                    <a:pt x="0" y="10"/>
                  </a:cubicBezTo>
                  <a:cubicBezTo>
                    <a:pt x="0" y="123"/>
                    <a:pt x="0" y="123"/>
                    <a:pt x="0" y="123"/>
                  </a:cubicBezTo>
                  <a:cubicBezTo>
                    <a:pt x="0" y="128"/>
                    <a:pt x="4" y="133"/>
                    <a:pt x="10" y="133"/>
                  </a:cubicBezTo>
                  <a:cubicBezTo>
                    <a:pt x="68" y="133"/>
                    <a:pt x="68" y="133"/>
                    <a:pt x="68" y="133"/>
                  </a:cubicBezTo>
                  <a:cubicBezTo>
                    <a:pt x="74" y="133"/>
                    <a:pt x="78" y="128"/>
                    <a:pt x="78" y="123"/>
                  </a:cubicBezTo>
                  <a:cubicBezTo>
                    <a:pt x="78" y="10"/>
                    <a:pt x="78" y="10"/>
                    <a:pt x="78" y="10"/>
                  </a:cubicBezTo>
                  <a:cubicBezTo>
                    <a:pt x="78" y="5"/>
                    <a:pt x="74" y="0"/>
                    <a:pt x="68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9" name="Rectangle 758"/>
            <p:cNvSpPr>
              <a:spLocks noChangeArrowheads="1"/>
            </p:cNvSpPr>
            <p:nvPr/>
          </p:nvSpPr>
          <p:spPr bwMode="auto">
            <a:xfrm>
              <a:off x="3117851" y="863600"/>
              <a:ext cx="219075" cy="390525"/>
            </a:xfrm>
            <a:prstGeom prst="rect">
              <a:avLst/>
            </a:prstGeom>
            <a:gradFill>
              <a:gsLst>
                <a:gs pos="0">
                  <a:schemeClr val="bg1"/>
                </a:gs>
                <a:gs pos="91000">
                  <a:schemeClr val="bg2">
                    <a:lumMod val="90000"/>
                  </a:schemeClr>
                </a:gs>
              </a:gsLst>
              <a:lin ang="18000000" scaled="0"/>
            </a:gra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40" name="Freeform 759"/>
            <p:cNvSpPr>
              <a:spLocks noEditPoints="1"/>
            </p:cNvSpPr>
            <p:nvPr/>
          </p:nvSpPr>
          <p:spPr bwMode="auto">
            <a:xfrm>
              <a:off x="3105151" y="847725"/>
              <a:ext cx="247650" cy="422275"/>
            </a:xfrm>
            <a:custGeom>
              <a:gdLst>
                <a:gd fmla="*/ 68 w 78" name="T0"/>
                <a:gd fmla="*/ 10 h 133" name="T1"/>
                <a:gd fmla="*/ 68 w 78" name="T2"/>
                <a:gd fmla="*/ 123 h 133" name="T3"/>
                <a:gd fmla="*/ 10 w 78" name="T4"/>
                <a:gd fmla="*/ 123 h 133" name="T5"/>
                <a:gd fmla="*/ 10 w 78" name="T6"/>
                <a:gd fmla="*/ 10 h 133" name="T7"/>
                <a:gd fmla="*/ 68 w 78" name="T8"/>
                <a:gd fmla="*/ 10 h 133" name="T9"/>
                <a:gd fmla="*/ 68 w 78" name="T10"/>
                <a:gd fmla="*/ 0 h 133" name="T11"/>
                <a:gd fmla="*/ 10 w 78" name="T12"/>
                <a:gd fmla="*/ 0 h 133" name="T13"/>
                <a:gd fmla="*/ 0 w 78" name="T14"/>
                <a:gd fmla="*/ 10 h 133" name="T15"/>
                <a:gd fmla="*/ 0 w 78" name="T16"/>
                <a:gd fmla="*/ 123 h 133" name="T17"/>
                <a:gd fmla="*/ 10 w 78" name="T18"/>
                <a:gd fmla="*/ 133 h 133" name="T19"/>
                <a:gd fmla="*/ 68 w 78" name="T20"/>
                <a:gd fmla="*/ 133 h 133" name="T21"/>
                <a:gd fmla="*/ 78 w 78" name="T22"/>
                <a:gd fmla="*/ 123 h 133" name="T23"/>
                <a:gd fmla="*/ 78 w 78" name="T24"/>
                <a:gd fmla="*/ 10 h 133" name="T25"/>
                <a:gd fmla="*/ 68 w 78" name="T26"/>
                <a:gd fmla="*/ 0 h 133" name="T2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b="b" l="0" r="r" t="0"/>
              <a:pathLst>
                <a:path h="133" w="78">
                  <a:moveTo>
                    <a:pt x="68" y="10"/>
                  </a:moveTo>
                  <a:cubicBezTo>
                    <a:pt x="68" y="123"/>
                    <a:pt x="68" y="123"/>
                    <a:pt x="68" y="123"/>
                  </a:cubicBezTo>
                  <a:cubicBezTo>
                    <a:pt x="10" y="123"/>
                    <a:pt x="10" y="123"/>
                    <a:pt x="10" y="123"/>
                  </a:cubicBezTo>
                  <a:cubicBezTo>
                    <a:pt x="10" y="10"/>
                    <a:pt x="10" y="10"/>
                    <a:pt x="10" y="10"/>
                  </a:cubicBezTo>
                  <a:cubicBezTo>
                    <a:pt x="68" y="10"/>
                    <a:pt x="68" y="10"/>
                    <a:pt x="68" y="10"/>
                  </a:cubicBezTo>
                  <a:moveTo>
                    <a:pt x="68" y="0"/>
                  </a:moveTo>
                  <a:cubicBezTo>
                    <a:pt x="10" y="0"/>
                    <a:pt x="10" y="0"/>
                    <a:pt x="10" y="0"/>
                  </a:cubicBezTo>
                  <a:cubicBezTo>
                    <a:pt x="4" y="0"/>
                    <a:pt x="0" y="5"/>
                    <a:pt x="0" y="10"/>
                  </a:cubicBezTo>
                  <a:cubicBezTo>
                    <a:pt x="0" y="123"/>
                    <a:pt x="0" y="123"/>
                    <a:pt x="0" y="123"/>
                  </a:cubicBezTo>
                  <a:cubicBezTo>
                    <a:pt x="0" y="128"/>
                    <a:pt x="4" y="133"/>
                    <a:pt x="10" y="133"/>
                  </a:cubicBezTo>
                  <a:cubicBezTo>
                    <a:pt x="68" y="133"/>
                    <a:pt x="68" y="133"/>
                    <a:pt x="68" y="133"/>
                  </a:cubicBezTo>
                  <a:cubicBezTo>
                    <a:pt x="73" y="133"/>
                    <a:pt x="78" y="128"/>
                    <a:pt x="78" y="123"/>
                  </a:cubicBezTo>
                  <a:cubicBezTo>
                    <a:pt x="78" y="10"/>
                    <a:pt x="78" y="10"/>
                    <a:pt x="78" y="10"/>
                  </a:cubicBezTo>
                  <a:cubicBezTo>
                    <a:pt x="78" y="5"/>
                    <a:pt x="73" y="0"/>
                    <a:pt x="68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41" name="Rectangle 760"/>
            <p:cNvSpPr>
              <a:spLocks noChangeArrowheads="1"/>
            </p:cNvSpPr>
            <p:nvPr/>
          </p:nvSpPr>
          <p:spPr bwMode="auto">
            <a:xfrm>
              <a:off x="3444876" y="863600"/>
              <a:ext cx="219075" cy="390525"/>
            </a:xfrm>
            <a:prstGeom prst="rect">
              <a:avLst/>
            </a:prstGeom>
            <a:gradFill>
              <a:gsLst>
                <a:gs pos="0">
                  <a:schemeClr val="bg1"/>
                </a:gs>
                <a:gs pos="91000">
                  <a:schemeClr val="bg2">
                    <a:lumMod val="90000"/>
                  </a:schemeClr>
                </a:gs>
              </a:gsLst>
              <a:lin ang="18000000" scaled="0"/>
            </a:gra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42" name="Freeform 761"/>
            <p:cNvSpPr>
              <a:spLocks noEditPoints="1"/>
            </p:cNvSpPr>
            <p:nvPr/>
          </p:nvSpPr>
          <p:spPr bwMode="auto">
            <a:xfrm>
              <a:off x="3432176" y="847725"/>
              <a:ext cx="247650" cy="422275"/>
            </a:xfrm>
            <a:custGeom>
              <a:gdLst>
                <a:gd fmla="*/ 68 w 78" name="T0"/>
                <a:gd fmla="*/ 10 h 133" name="T1"/>
                <a:gd fmla="*/ 68 w 78" name="T2"/>
                <a:gd fmla="*/ 123 h 133" name="T3"/>
                <a:gd fmla="*/ 9 w 78" name="T4"/>
                <a:gd fmla="*/ 123 h 133" name="T5"/>
                <a:gd fmla="*/ 9 w 78" name="T6"/>
                <a:gd fmla="*/ 10 h 133" name="T7"/>
                <a:gd fmla="*/ 68 w 78" name="T8"/>
                <a:gd fmla="*/ 10 h 133" name="T9"/>
                <a:gd fmla="*/ 68 w 78" name="T10"/>
                <a:gd fmla="*/ 0 h 133" name="T11"/>
                <a:gd fmla="*/ 9 w 78" name="T12"/>
                <a:gd fmla="*/ 0 h 133" name="T13"/>
                <a:gd fmla="*/ 0 w 78" name="T14"/>
                <a:gd fmla="*/ 10 h 133" name="T15"/>
                <a:gd fmla="*/ 0 w 78" name="T16"/>
                <a:gd fmla="*/ 123 h 133" name="T17"/>
                <a:gd fmla="*/ 9 w 78" name="T18"/>
                <a:gd fmla="*/ 133 h 133" name="T19"/>
                <a:gd fmla="*/ 68 w 78" name="T20"/>
                <a:gd fmla="*/ 133 h 133" name="T21"/>
                <a:gd fmla="*/ 78 w 78" name="T22"/>
                <a:gd fmla="*/ 123 h 133" name="T23"/>
                <a:gd fmla="*/ 78 w 78" name="T24"/>
                <a:gd fmla="*/ 10 h 133" name="T25"/>
                <a:gd fmla="*/ 68 w 78" name="T26"/>
                <a:gd fmla="*/ 0 h 133" name="T2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b="b" l="0" r="r" t="0"/>
              <a:pathLst>
                <a:path h="133" w="78">
                  <a:moveTo>
                    <a:pt x="68" y="10"/>
                  </a:moveTo>
                  <a:cubicBezTo>
                    <a:pt x="68" y="123"/>
                    <a:pt x="68" y="123"/>
                    <a:pt x="68" y="123"/>
                  </a:cubicBezTo>
                  <a:cubicBezTo>
                    <a:pt x="9" y="123"/>
                    <a:pt x="9" y="123"/>
                    <a:pt x="9" y="123"/>
                  </a:cubicBezTo>
                  <a:cubicBezTo>
                    <a:pt x="9" y="10"/>
                    <a:pt x="9" y="10"/>
                    <a:pt x="9" y="10"/>
                  </a:cubicBezTo>
                  <a:cubicBezTo>
                    <a:pt x="68" y="10"/>
                    <a:pt x="68" y="10"/>
                    <a:pt x="68" y="10"/>
                  </a:cubicBezTo>
                  <a:moveTo>
                    <a:pt x="68" y="0"/>
                  </a:moveTo>
                  <a:cubicBezTo>
                    <a:pt x="9" y="0"/>
                    <a:pt x="9" y="0"/>
                    <a:pt x="9" y="0"/>
                  </a:cubicBezTo>
                  <a:cubicBezTo>
                    <a:pt x="4" y="0"/>
                    <a:pt x="0" y="5"/>
                    <a:pt x="0" y="10"/>
                  </a:cubicBezTo>
                  <a:cubicBezTo>
                    <a:pt x="0" y="123"/>
                    <a:pt x="0" y="123"/>
                    <a:pt x="0" y="123"/>
                  </a:cubicBezTo>
                  <a:cubicBezTo>
                    <a:pt x="0" y="128"/>
                    <a:pt x="4" y="133"/>
                    <a:pt x="9" y="133"/>
                  </a:cubicBezTo>
                  <a:cubicBezTo>
                    <a:pt x="68" y="133"/>
                    <a:pt x="68" y="133"/>
                    <a:pt x="68" y="133"/>
                  </a:cubicBezTo>
                  <a:cubicBezTo>
                    <a:pt x="73" y="133"/>
                    <a:pt x="78" y="128"/>
                    <a:pt x="78" y="123"/>
                  </a:cubicBezTo>
                  <a:cubicBezTo>
                    <a:pt x="78" y="10"/>
                    <a:pt x="78" y="10"/>
                    <a:pt x="78" y="10"/>
                  </a:cubicBezTo>
                  <a:cubicBezTo>
                    <a:pt x="78" y="5"/>
                    <a:pt x="73" y="0"/>
                    <a:pt x="68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43" name="Rectangle 762"/>
            <p:cNvSpPr>
              <a:spLocks noChangeArrowheads="1"/>
            </p:cNvSpPr>
            <p:nvPr/>
          </p:nvSpPr>
          <p:spPr bwMode="auto">
            <a:xfrm>
              <a:off x="3771901" y="863600"/>
              <a:ext cx="219075" cy="390525"/>
            </a:xfrm>
            <a:prstGeom prst="rect">
              <a:avLst/>
            </a:prstGeom>
            <a:gradFill>
              <a:gsLst>
                <a:gs pos="0">
                  <a:schemeClr val="bg1"/>
                </a:gs>
                <a:gs pos="91000">
                  <a:schemeClr val="bg2">
                    <a:lumMod val="90000"/>
                  </a:schemeClr>
                </a:gs>
              </a:gsLst>
              <a:lin ang="18000000" scaled="0"/>
            </a:gra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44" name="Freeform 763"/>
            <p:cNvSpPr>
              <a:spLocks noEditPoints="1"/>
            </p:cNvSpPr>
            <p:nvPr/>
          </p:nvSpPr>
          <p:spPr bwMode="auto">
            <a:xfrm>
              <a:off x="3756026" y="847725"/>
              <a:ext cx="250825" cy="422275"/>
            </a:xfrm>
            <a:custGeom>
              <a:gdLst>
                <a:gd fmla="*/ 69 w 79" name="T0"/>
                <a:gd fmla="*/ 10 h 133" name="T1"/>
                <a:gd fmla="*/ 69 w 79" name="T2"/>
                <a:gd fmla="*/ 123 h 133" name="T3"/>
                <a:gd fmla="*/ 10 w 79" name="T4"/>
                <a:gd fmla="*/ 123 h 133" name="T5"/>
                <a:gd fmla="*/ 10 w 79" name="T6"/>
                <a:gd fmla="*/ 10 h 133" name="T7"/>
                <a:gd fmla="*/ 69 w 79" name="T8"/>
                <a:gd fmla="*/ 10 h 133" name="T9"/>
                <a:gd fmla="*/ 69 w 79" name="T10"/>
                <a:gd fmla="*/ 0 h 133" name="T11"/>
                <a:gd fmla="*/ 10 w 79" name="T12"/>
                <a:gd fmla="*/ 0 h 133" name="T13"/>
                <a:gd fmla="*/ 0 w 79" name="T14"/>
                <a:gd fmla="*/ 10 h 133" name="T15"/>
                <a:gd fmla="*/ 0 w 79" name="T16"/>
                <a:gd fmla="*/ 123 h 133" name="T17"/>
                <a:gd fmla="*/ 10 w 79" name="T18"/>
                <a:gd fmla="*/ 133 h 133" name="T19"/>
                <a:gd fmla="*/ 69 w 79" name="T20"/>
                <a:gd fmla="*/ 133 h 133" name="T21"/>
                <a:gd fmla="*/ 79 w 79" name="T22"/>
                <a:gd fmla="*/ 123 h 133" name="T23"/>
                <a:gd fmla="*/ 79 w 79" name="T24"/>
                <a:gd fmla="*/ 10 h 133" name="T25"/>
                <a:gd fmla="*/ 69 w 79" name="T26"/>
                <a:gd fmla="*/ 0 h 133" name="T2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b="b" l="0" r="r" t="0"/>
              <a:pathLst>
                <a:path h="133" w="79">
                  <a:moveTo>
                    <a:pt x="69" y="10"/>
                  </a:moveTo>
                  <a:cubicBezTo>
                    <a:pt x="69" y="123"/>
                    <a:pt x="69" y="123"/>
                    <a:pt x="69" y="123"/>
                  </a:cubicBezTo>
                  <a:cubicBezTo>
                    <a:pt x="10" y="123"/>
                    <a:pt x="10" y="123"/>
                    <a:pt x="10" y="123"/>
                  </a:cubicBezTo>
                  <a:cubicBezTo>
                    <a:pt x="10" y="10"/>
                    <a:pt x="10" y="10"/>
                    <a:pt x="10" y="10"/>
                  </a:cubicBezTo>
                  <a:cubicBezTo>
                    <a:pt x="69" y="10"/>
                    <a:pt x="69" y="10"/>
                    <a:pt x="69" y="10"/>
                  </a:cubicBezTo>
                  <a:moveTo>
                    <a:pt x="69" y="0"/>
                  </a:moveTo>
                  <a:cubicBezTo>
                    <a:pt x="10" y="0"/>
                    <a:pt x="10" y="0"/>
                    <a:pt x="10" y="0"/>
                  </a:cubicBezTo>
                  <a:cubicBezTo>
                    <a:pt x="5" y="0"/>
                    <a:pt x="0" y="5"/>
                    <a:pt x="0" y="10"/>
                  </a:cubicBezTo>
                  <a:cubicBezTo>
                    <a:pt x="0" y="123"/>
                    <a:pt x="0" y="123"/>
                    <a:pt x="0" y="123"/>
                  </a:cubicBezTo>
                  <a:cubicBezTo>
                    <a:pt x="0" y="128"/>
                    <a:pt x="5" y="133"/>
                    <a:pt x="10" y="133"/>
                  </a:cubicBezTo>
                  <a:cubicBezTo>
                    <a:pt x="69" y="133"/>
                    <a:pt x="69" y="133"/>
                    <a:pt x="69" y="133"/>
                  </a:cubicBezTo>
                  <a:cubicBezTo>
                    <a:pt x="74" y="133"/>
                    <a:pt x="79" y="128"/>
                    <a:pt x="79" y="123"/>
                  </a:cubicBezTo>
                  <a:cubicBezTo>
                    <a:pt x="79" y="10"/>
                    <a:pt x="79" y="10"/>
                    <a:pt x="79" y="10"/>
                  </a:cubicBezTo>
                  <a:cubicBezTo>
                    <a:pt x="79" y="5"/>
                    <a:pt x="74" y="0"/>
                    <a:pt x="69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45" name="Rectangle 764"/>
            <p:cNvSpPr>
              <a:spLocks noChangeArrowheads="1"/>
            </p:cNvSpPr>
            <p:nvPr/>
          </p:nvSpPr>
          <p:spPr bwMode="auto">
            <a:xfrm>
              <a:off x="4098926" y="863600"/>
              <a:ext cx="219075" cy="390525"/>
            </a:xfrm>
            <a:prstGeom prst="rect">
              <a:avLst/>
            </a:prstGeom>
            <a:gradFill>
              <a:gsLst>
                <a:gs pos="0">
                  <a:schemeClr val="bg1"/>
                </a:gs>
                <a:gs pos="91000">
                  <a:schemeClr val="bg2">
                    <a:lumMod val="90000"/>
                  </a:schemeClr>
                </a:gs>
              </a:gsLst>
              <a:lin ang="18000000" scaled="0"/>
            </a:gra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46" name="Freeform 765"/>
            <p:cNvSpPr>
              <a:spLocks noEditPoints="1"/>
            </p:cNvSpPr>
            <p:nvPr/>
          </p:nvSpPr>
          <p:spPr bwMode="auto">
            <a:xfrm>
              <a:off x="4083051" y="847725"/>
              <a:ext cx="250825" cy="422275"/>
            </a:xfrm>
            <a:custGeom>
              <a:gdLst>
                <a:gd fmla="*/ 69 w 79" name="T0"/>
                <a:gd fmla="*/ 10 h 133" name="T1"/>
                <a:gd fmla="*/ 69 w 79" name="T2"/>
                <a:gd fmla="*/ 123 h 133" name="T3"/>
                <a:gd fmla="*/ 10 w 79" name="T4"/>
                <a:gd fmla="*/ 123 h 133" name="T5"/>
                <a:gd fmla="*/ 10 w 79" name="T6"/>
                <a:gd fmla="*/ 10 h 133" name="T7"/>
                <a:gd fmla="*/ 69 w 79" name="T8"/>
                <a:gd fmla="*/ 10 h 133" name="T9"/>
                <a:gd fmla="*/ 69 w 79" name="T10"/>
                <a:gd fmla="*/ 0 h 133" name="T11"/>
                <a:gd fmla="*/ 10 w 79" name="T12"/>
                <a:gd fmla="*/ 0 h 133" name="T13"/>
                <a:gd fmla="*/ 0 w 79" name="T14"/>
                <a:gd fmla="*/ 10 h 133" name="T15"/>
                <a:gd fmla="*/ 0 w 79" name="T16"/>
                <a:gd fmla="*/ 123 h 133" name="T17"/>
                <a:gd fmla="*/ 10 w 79" name="T18"/>
                <a:gd fmla="*/ 133 h 133" name="T19"/>
                <a:gd fmla="*/ 69 w 79" name="T20"/>
                <a:gd fmla="*/ 133 h 133" name="T21"/>
                <a:gd fmla="*/ 79 w 79" name="T22"/>
                <a:gd fmla="*/ 123 h 133" name="T23"/>
                <a:gd fmla="*/ 79 w 79" name="T24"/>
                <a:gd fmla="*/ 10 h 133" name="T25"/>
                <a:gd fmla="*/ 69 w 79" name="T26"/>
                <a:gd fmla="*/ 0 h 133" name="T2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b="b" l="0" r="r" t="0"/>
              <a:pathLst>
                <a:path h="133" w="79">
                  <a:moveTo>
                    <a:pt x="69" y="10"/>
                  </a:moveTo>
                  <a:cubicBezTo>
                    <a:pt x="69" y="123"/>
                    <a:pt x="69" y="123"/>
                    <a:pt x="69" y="123"/>
                  </a:cubicBezTo>
                  <a:cubicBezTo>
                    <a:pt x="10" y="123"/>
                    <a:pt x="10" y="123"/>
                    <a:pt x="10" y="123"/>
                  </a:cubicBezTo>
                  <a:cubicBezTo>
                    <a:pt x="10" y="10"/>
                    <a:pt x="10" y="10"/>
                    <a:pt x="10" y="10"/>
                  </a:cubicBezTo>
                  <a:cubicBezTo>
                    <a:pt x="69" y="10"/>
                    <a:pt x="69" y="10"/>
                    <a:pt x="69" y="10"/>
                  </a:cubicBezTo>
                  <a:moveTo>
                    <a:pt x="69" y="0"/>
                  </a:moveTo>
                  <a:cubicBezTo>
                    <a:pt x="10" y="0"/>
                    <a:pt x="10" y="0"/>
                    <a:pt x="10" y="0"/>
                  </a:cubicBezTo>
                  <a:cubicBezTo>
                    <a:pt x="5" y="0"/>
                    <a:pt x="0" y="5"/>
                    <a:pt x="0" y="10"/>
                  </a:cubicBezTo>
                  <a:cubicBezTo>
                    <a:pt x="0" y="123"/>
                    <a:pt x="0" y="123"/>
                    <a:pt x="0" y="123"/>
                  </a:cubicBezTo>
                  <a:cubicBezTo>
                    <a:pt x="0" y="128"/>
                    <a:pt x="5" y="133"/>
                    <a:pt x="10" y="133"/>
                  </a:cubicBezTo>
                  <a:cubicBezTo>
                    <a:pt x="69" y="133"/>
                    <a:pt x="69" y="133"/>
                    <a:pt x="69" y="133"/>
                  </a:cubicBezTo>
                  <a:cubicBezTo>
                    <a:pt x="74" y="133"/>
                    <a:pt x="79" y="128"/>
                    <a:pt x="79" y="123"/>
                  </a:cubicBezTo>
                  <a:cubicBezTo>
                    <a:pt x="79" y="10"/>
                    <a:pt x="79" y="10"/>
                    <a:pt x="79" y="10"/>
                  </a:cubicBezTo>
                  <a:cubicBezTo>
                    <a:pt x="79" y="5"/>
                    <a:pt x="74" y="0"/>
                    <a:pt x="69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47" name="Rectangle 766"/>
            <p:cNvSpPr>
              <a:spLocks noChangeArrowheads="1"/>
            </p:cNvSpPr>
            <p:nvPr/>
          </p:nvSpPr>
          <p:spPr bwMode="auto">
            <a:xfrm>
              <a:off x="2141538" y="1333500"/>
              <a:ext cx="217488" cy="393700"/>
            </a:xfrm>
            <a:prstGeom prst="rect">
              <a:avLst/>
            </a:prstGeom>
            <a:gradFill>
              <a:gsLst>
                <a:gs pos="0">
                  <a:schemeClr val="bg1"/>
                </a:gs>
                <a:gs pos="91000">
                  <a:schemeClr val="bg2">
                    <a:lumMod val="90000"/>
                  </a:schemeClr>
                </a:gs>
              </a:gsLst>
              <a:lin ang="18000000" scaled="0"/>
            </a:gra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48" name="Freeform 767"/>
            <p:cNvSpPr>
              <a:spLocks noEditPoints="1"/>
            </p:cNvSpPr>
            <p:nvPr/>
          </p:nvSpPr>
          <p:spPr bwMode="auto">
            <a:xfrm>
              <a:off x="2125663" y="1320800"/>
              <a:ext cx="246063" cy="419100"/>
            </a:xfrm>
            <a:custGeom>
              <a:gdLst>
                <a:gd fmla="*/ 68 w 78" name="T0"/>
                <a:gd fmla="*/ 10 h 132" name="T1"/>
                <a:gd fmla="*/ 68 w 78" name="T2"/>
                <a:gd fmla="*/ 122 h 132" name="T3"/>
                <a:gd fmla="*/ 10 w 78" name="T4"/>
                <a:gd fmla="*/ 122 h 132" name="T5"/>
                <a:gd fmla="*/ 10 w 78" name="T6"/>
                <a:gd fmla="*/ 10 h 132" name="T7"/>
                <a:gd fmla="*/ 68 w 78" name="T8"/>
                <a:gd fmla="*/ 10 h 132" name="T9"/>
                <a:gd fmla="*/ 68 w 78" name="T10"/>
                <a:gd fmla="*/ 0 h 132" name="T11"/>
                <a:gd fmla="*/ 10 w 78" name="T12"/>
                <a:gd fmla="*/ 0 h 132" name="T13"/>
                <a:gd fmla="*/ 0 w 78" name="T14"/>
                <a:gd fmla="*/ 10 h 132" name="T15"/>
                <a:gd fmla="*/ 0 w 78" name="T16"/>
                <a:gd fmla="*/ 122 h 132" name="T17"/>
                <a:gd fmla="*/ 10 w 78" name="T18"/>
                <a:gd fmla="*/ 132 h 132" name="T19"/>
                <a:gd fmla="*/ 68 w 78" name="T20"/>
                <a:gd fmla="*/ 132 h 132" name="T21"/>
                <a:gd fmla="*/ 78 w 78" name="T22"/>
                <a:gd fmla="*/ 122 h 132" name="T23"/>
                <a:gd fmla="*/ 78 w 78" name="T24"/>
                <a:gd fmla="*/ 10 h 132" name="T25"/>
                <a:gd fmla="*/ 68 w 78" name="T26"/>
                <a:gd fmla="*/ 0 h 132" name="T2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b="b" l="0" r="r" t="0"/>
              <a:pathLst>
                <a:path h="132" w="78">
                  <a:moveTo>
                    <a:pt x="68" y="10"/>
                  </a:moveTo>
                  <a:cubicBezTo>
                    <a:pt x="68" y="122"/>
                    <a:pt x="68" y="122"/>
                    <a:pt x="68" y="122"/>
                  </a:cubicBezTo>
                  <a:cubicBezTo>
                    <a:pt x="10" y="122"/>
                    <a:pt x="10" y="122"/>
                    <a:pt x="10" y="122"/>
                  </a:cubicBezTo>
                  <a:cubicBezTo>
                    <a:pt x="10" y="10"/>
                    <a:pt x="10" y="10"/>
                    <a:pt x="10" y="10"/>
                  </a:cubicBezTo>
                  <a:cubicBezTo>
                    <a:pt x="68" y="10"/>
                    <a:pt x="68" y="10"/>
                    <a:pt x="68" y="10"/>
                  </a:cubicBezTo>
                  <a:moveTo>
                    <a:pt x="68" y="0"/>
                  </a:moveTo>
                  <a:cubicBezTo>
                    <a:pt x="10" y="0"/>
                    <a:pt x="10" y="0"/>
                    <a:pt x="10" y="0"/>
                  </a:cubicBezTo>
                  <a:cubicBezTo>
                    <a:pt x="4" y="0"/>
                    <a:pt x="0" y="4"/>
                    <a:pt x="0" y="10"/>
                  </a:cubicBezTo>
                  <a:cubicBezTo>
                    <a:pt x="0" y="122"/>
                    <a:pt x="0" y="122"/>
                    <a:pt x="0" y="122"/>
                  </a:cubicBezTo>
                  <a:cubicBezTo>
                    <a:pt x="0" y="128"/>
                    <a:pt x="4" y="132"/>
                    <a:pt x="10" y="132"/>
                  </a:cubicBezTo>
                  <a:cubicBezTo>
                    <a:pt x="68" y="132"/>
                    <a:pt x="68" y="132"/>
                    <a:pt x="68" y="132"/>
                  </a:cubicBezTo>
                  <a:cubicBezTo>
                    <a:pt x="74" y="132"/>
                    <a:pt x="78" y="128"/>
                    <a:pt x="78" y="122"/>
                  </a:cubicBezTo>
                  <a:cubicBezTo>
                    <a:pt x="78" y="10"/>
                    <a:pt x="78" y="10"/>
                    <a:pt x="78" y="10"/>
                  </a:cubicBezTo>
                  <a:cubicBezTo>
                    <a:pt x="78" y="4"/>
                    <a:pt x="74" y="0"/>
                    <a:pt x="68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49" name="Rectangle 768"/>
            <p:cNvSpPr>
              <a:spLocks noChangeArrowheads="1"/>
            </p:cNvSpPr>
            <p:nvPr/>
          </p:nvSpPr>
          <p:spPr bwMode="auto">
            <a:xfrm>
              <a:off x="2466976" y="1333500"/>
              <a:ext cx="215900" cy="393700"/>
            </a:xfrm>
            <a:prstGeom prst="rect">
              <a:avLst/>
            </a:prstGeom>
            <a:gradFill>
              <a:gsLst>
                <a:gs pos="0">
                  <a:schemeClr val="bg1"/>
                </a:gs>
                <a:gs pos="91000">
                  <a:schemeClr val="bg2">
                    <a:lumMod val="90000"/>
                  </a:schemeClr>
                </a:gs>
              </a:gsLst>
              <a:lin ang="18000000" scaled="0"/>
            </a:gra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0" name="Freeform 769"/>
            <p:cNvSpPr>
              <a:spLocks noEditPoints="1"/>
            </p:cNvSpPr>
            <p:nvPr/>
          </p:nvSpPr>
          <p:spPr bwMode="auto">
            <a:xfrm>
              <a:off x="2451101" y="1320800"/>
              <a:ext cx="247650" cy="419100"/>
            </a:xfrm>
            <a:custGeom>
              <a:gdLst>
                <a:gd fmla="*/ 68 w 78" name="T0"/>
                <a:gd fmla="*/ 10 h 132" name="T1"/>
                <a:gd fmla="*/ 68 w 78" name="T2"/>
                <a:gd fmla="*/ 122 h 132" name="T3"/>
                <a:gd fmla="*/ 10 w 78" name="T4"/>
                <a:gd fmla="*/ 122 h 132" name="T5"/>
                <a:gd fmla="*/ 10 w 78" name="T6"/>
                <a:gd fmla="*/ 10 h 132" name="T7"/>
                <a:gd fmla="*/ 68 w 78" name="T8"/>
                <a:gd fmla="*/ 10 h 132" name="T9"/>
                <a:gd fmla="*/ 68 w 78" name="T10"/>
                <a:gd fmla="*/ 0 h 132" name="T11"/>
                <a:gd fmla="*/ 10 w 78" name="T12"/>
                <a:gd fmla="*/ 0 h 132" name="T13"/>
                <a:gd fmla="*/ 0 w 78" name="T14"/>
                <a:gd fmla="*/ 10 h 132" name="T15"/>
                <a:gd fmla="*/ 0 w 78" name="T16"/>
                <a:gd fmla="*/ 122 h 132" name="T17"/>
                <a:gd fmla="*/ 10 w 78" name="T18"/>
                <a:gd fmla="*/ 132 h 132" name="T19"/>
                <a:gd fmla="*/ 68 w 78" name="T20"/>
                <a:gd fmla="*/ 132 h 132" name="T21"/>
                <a:gd fmla="*/ 78 w 78" name="T22"/>
                <a:gd fmla="*/ 122 h 132" name="T23"/>
                <a:gd fmla="*/ 78 w 78" name="T24"/>
                <a:gd fmla="*/ 10 h 132" name="T25"/>
                <a:gd fmla="*/ 68 w 78" name="T26"/>
                <a:gd fmla="*/ 0 h 132" name="T2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b="b" l="0" r="r" t="0"/>
              <a:pathLst>
                <a:path h="132" w="78">
                  <a:moveTo>
                    <a:pt x="68" y="10"/>
                  </a:moveTo>
                  <a:cubicBezTo>
                    <a:pt x="68" y="122"/>
                    <a:pt x="68" y="122"/>
                    <a:pt x="68" y="122"/>
                  </a:cubicBezTo>
                  <a:cubicBezTo>
                    <a:pt x="10" y="122"/>
                    <a:pt x="10" y="122"/>
                    <a:pt x="10" y="122"/>
                  </a:cubicBezTo>
                  <a:cubicBezTo>
                    <a:pt x="10" y="10"/>
                    <a:pt x="10" y="10"/>
                    <a:pt x="10" y="10"/>
                  </a:cubicBezTo>
                  <a:cubicBezTo>
                    <a:pt x="68" y="10"/>
                    <a:pt x="68" y="10"/>
                    <a:pt x="68" y="10"/>
                  </a:cubicBezTo>
                  <a:moveTo>
                    <a:pt x="68" y="0"/>
                  </a:moveTo>
                  <a:cubicBezTo>
                    <a:pt x="10" y="0"/>
                    <a:pt x="10" y="0"/>
                    <a:pt x="10" y="0"/>
                  </a:cubicBezTo>
                  <a:cubicBezTo>
                    <a:pt x="4" y="0"/>
                    <a:pt x="0" y="4"/>
                    <a:pt x="0" y="10"/>
                  </a:cubicBezTo>
                  <a:cubicBezTo>
                    <a:pt x="0" y="122"/>
                    <a:pt x="0" y="122"/>
                    <a:pt x="0" y="122"/>
                  </a:cubicBezTo>
                  <a:cubicBezTo>
                    <a:pt x="0" y="128"/>
                    <a:pt x="4" y="132"/>
                    <a:pt x="10" y="132"/>
                  </a:cubicBezTo>
                  <a:cubicBezTo>
                    <a:pt x="68" y="132"/>
                    <a:pt x="68" y="132"/>
                    <a:pt x="68" y="132"/>
                  </a:cubicBezTo>
                  <a:cubicBezTo>
                    <a:pt x="74" y="132"/>
                    <a:pt x="78" y="128"/>
                    <a:pt x="78" y="122"/>
                  </a:cubicBezTo>
                  <a:cubicBezTo>
                    <a:pt x="78" y="10"/>
                    <a:pt x="78" y="10"/>
                    <a:pt x="78" y="10"/>
                  </a:cubicBezTo>
                  <a:cubicBezTo>
                    <a:pt x="78" y="4"/>
                    <a:pt x="74" y="0"/>
                    <a:pt x="68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1" name="Rectangle 770"/>
            <p:cNvSpPr>
              <a:spLocks noChangeArrowheads="1"/>
            </p:cNvSpPr>
            <p:nvPr/>
          </p:nvSpPr>
          <p:spPr bwMode="auto">
            <a:xfrm>
              <a:off x="2790826" y="1333500"/>
              <a:ext cx="219075" cy="393700"/>
            </a:xfrm>
            <a:prstGeom prst="rect">
              <a:avLst/>
            </a:prstGeom>
            <a:gradFill>
              <a:gsLst>
                <a:gs pos="0">
                  <a:schemeClr val="bg1"/>
                </a:gs>
                <a:gs pos="91000">
                  <a:schemeClr val="bg2">
                    <a:lumMod val="90000"/>
                  </a:schemeClr>
                </a:gs>
              </a:gsLst>
              <a:lin ang="18000000" scaled="0"/>
            </a:gra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2" name="Freeform 771"/>
            <p:cNvSpPr>
              <a:spLocks noEditPoints="1"/>
            </p:cNvSpPr>
            <p:nvPr/>
          </p:nvSpPr>
          <p:spPr bwMode="auto">
            <a:xfrm>
              <a:off x="2778126" y="1320800"/>
              <a:ext cx="247650" cy="419100"/>
            </a:xfrm>
            <a:custGeom>
              <a:gdLst>
                <a:gd fmla="*/ 68 w 78" name="T0"/>
                <a:gd fmla="*/ 10 h 132" name="T1"/>
                <a:gd fmla="*/ 68 w 78" name="T2"/>
                <a:gd fmla="*/ 122 h 132" name="T3"/>
                <a:gd fmla="*/ 10 w 78" name="T4"/>
                <a:gd fmla="*/ 122 h 132" name="T5"/>
                <a:gd fmla="*/ 10 w 78" name="T6"/>
                <a:gd fmla="*/ 10 h 132" name="T7"/>
                <a:gd fmla="*/ 68 w 78" name="T8"/>
                <a:gd fmla="*/ 10 h 132" name="T9"/>
                <a:gd fmla="*/ 68 w 78" name="T10"/>
                <a:gd fmla="*/ 0 h 132" name="T11"/>
                <a:gd fmla="*/ 10 w 78" name="T12"/>
                <a:gd fmla="*/ 0 h 132" name="T13"/>
                <a:gd fmla="*/ 0 w 78" name="T14"/>
                <a:gd fmla="*/ 10 h 132" name="T15"/>
                <a:gd fmla="*/ 0 w 78" name="T16"/>
                <a:gd fmla="*/ 122 h 132" name="T17"/>
                <a:gd fmla="*/ 10 w 78" name="T18"/>
                <a:gd fmla="*/ 132 h 132" name="T19"/>
                <a:gd fmla="*/ 68 w 78" name="T20"/>
                <a:gd fmla="*/ 132 h 132" name="T21"/>
                <a:gd fmla="*/ 78 w 78" name="T22"/>
                <a:gd fmla="*/ 122 h 132" name="T23"/>
                <a:gd fmla="*/ 78 w 78" name="T24"/>
                <a:gd fmla="*/ 10 h 132" name="T25"/>
                <a:gd fmla="*/ 68 w 78" name="T26"/>
                <a:gd fmla="*/ 0 h 132" name="T2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b="b" l="0" r="r" t="0"/>
              <a:pathLst>
                <a:path h="132" w="78">
                  <a:moveTo>
                    <a:pt x="68" y="10"/>
                  </a:moveTo>
                  <a:cubicBezTo>
                    <a:pt x="68" y="122"/>
                    <a:pt x="68" y="122"/>
                    <a:pt x="68" y="122"/>
                  </a:cubicBezTo>
                  <a:cubicBezTo>
                    <a:pt x="10" y="122"/>
                    <a:pt x="10" y="122"/>
                    <a:pt x="10" y="122"/>
                  </a:cubicBezTo>
                  <a:cubicBezTo>
                    <a:pt x="10" y="10"/>
                    <a:pt x="10" y="10"/>
                    <a:pt x="10" y="10"/>
                  </a:cubicBezTo>
                  <a:cubicBezTo>
                    <a:pt x="68" y="10"/>
                    <a:pt x="68" y="10"/>
                    <a:pt x="68" y="10"/>
                  </a:cubicBezTo>
                  <a:moveTo>
                    <a:pt x="68" y="0"/>
                  </a:moveTo>
                  <a:cubicBezTo>
                    <a:pt x="10" y="0"/>
                    <a:pt x="10" y="0"/>
                    <a:pt x="10" y="0"/>
                  </a:cubicBezTo>
                  <a:cubicBezTo>
                    <a:pt x="4" y="0"/>
                    <a:pt x="0" y="4"/>
                    <a:pt x="0" y="10"/>
                  </a:cubicBezTo>
                  <a:cubicBezTo>
                    <a:pt x="0" y="122"/>
                    <a:pt x="0" y="122"/>
                    <a:pt x="0" y="122"/>
                  </a:cubicBezTo>
                  <a:cubicBezTo>
                    <a:pt x="0" y="128"/>
                    <a:pt x="4" y="132"/>
                    <a:pt x="10" y="132"/>
                  </a:cubicBezTo>
                  <a:cubicBezTo>
                    <a:pt x="68" y="132"/>
                    <a:pt x="68" y="132"/>
                    <a:pt x="68" y="132"/>
                  </a:cubicBezTo>
                  <a:cubicBezTo>
                    <a:pt x="74" y="132"/>
                    <a:pt x="78" y="128"/>
                    <a:pt x="78" y="122"/>
                  </a:cubicBezTo>
                  <a:cubicBezTo>
                    <a:pt x="78" y="10"/>
                    <a:pt x="78" y="10"/>
                    <a:pt x="78" y="10"/>
                  </a:cubicBezTo>
                  <a:cubicBezTo>
                    <a:pt x="78" y="4"/>
                    <a:pt x="74" y="0"/>
                    <a:pt x="68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3" name="Rectangle 772"/>
            <p:cNvSpPr>
              <a:spLocks noChangeArrowheads="1"/>
            </p:cNvSpPr>
            <p:nvPr/>
          </p:nvSpPr>
          <p:spPr bwMode="auto">
            <a:xfrm>
              <a:off x="3117851" y="1333500"/>
              <a:ext cx="219075" cy="393700"/>
            </a:xfrm>
            <a:prstGeom prst="rect">
              <a:avLst/>
            </a:prstGeom>
            <a:gradFill>
              <a:gsLst>
                <a:gs pos="0">
                  <a:schemeClr val="bg1"/>
                </a:gs>
                <a:gs pos="91000">
                  <a:schemeClr val="bg2">
                    <a:lumMod val="90000"/>
                  </a:schemeClr>
                </a:gs>
              </a:gsLst>
              <a:lin ang="18000000" scaled="0"/>
            </a:gra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4" name="Freeform 773"/>
            <p:cNvSpPr>
              <a:spLocks noEditPoints="1"/>
            </p:cNvSpPr>
            <p:nvPr/>
          </p:nvSpPr>
          <p:spPr bwMode="auto">
            <a:xfrm>
              <a:off x="3105151" y="1320800"/>
              <a:ext cx="247650" cy="419100"/>
            </a:xfrm>
            <a:custGeom>
              <a:gdLst>
                <a:gd fmla="*/ 68 w 78" name="T0"/>
                <a:gd fmla="*/ 10 h 132" name="T1"/>
                <a:gd fmla="*/ 68 w 78" name="T2"/>
                <a:gd fmla="*/ 122 h 132" name="T3"/>
                <a:gd fmla="*/ 10 w 78" name="T4"/>
                <a:gd fmla="*/ 122 h 132" name="T5"/>
                <a:gd fmla="*/ 10 w 78" name="T6"/>
                <a:gd fmla="*/ 10 h 132" name="T7"/>
                <a:gd fmla="*/ 68 w 78" name="T8"/>
                <a:gd fmla="*/ 10 h 132" name="T9"/>
                <a:gd fmla="*/ 68 w 78" name="T10"/>
                <a:gd fmla="*/ 0 h 132" name="T11"/>
                <a:gd fmla="*/ 10 w 78" name="T12"/>
                <a:gd fmla="*/ 0 h 132" name="T13"/>
                <a:gd fmla="*/ 0 w 78" name="T14"/>
                <a:gd fmla="*/ 10 h 132" name="T15"/>
                <a:gd fmla="*/ 0 w 78" name="T16"/>
                <a:gd fmla="*/ 122 h 132" name="T17"/>
                <a:gd fmla="*/ 10 w 78" name="T18"/>
                <a:gd fmla="*/ 132 h 132" name="T19"/>
                <a:gd fmla="*/ 68 w 78" name="T20"/>
                <a:gd fmla="*/ 132 h 132" name="T21"/>
                <a:gd fmla="*/ 78 w 78" name="T22"/>
                <a:gd fmla="*/ 122 h 132" name="T23"/>
                <a:gd fmla="*/ 78 w 78" name="T24"/>
                <a:gd fmla="*/ 10 h 132" name="T25"/>
                <a:gd fmla="*/ 68 w 78" name="T26"/>
                <a:gd fmla="*/ 0 h 132" name="T2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b="b" l="0" r="r" t="0"/>
              <a:pathLst>
                <a:path h="132" w="78">
                  <a:moveTo>
                    <a:pt x="68" y="10"/>
                  </a:moveTo>
                  <a:cubicBezTo>
                    <a:pt x="68" y="122"/>
                    <a:pt x="68" y="122"/>
                    <a:pt x="68" y="122"/>
                  </a:cubicBezTo>
                  <a:cubicBezTo>
                    <a:pt x="10" y="122"/>
                    <a:pt x="10" y="122"/>
                    <a:pt x="10" y="122"/>
                  </a:cubicBezTo>
                  <a:cubicBezTo>
                    <a:pt x="10" y="10"/>
                    <a:pt x="10" y="10"/>
                    <a:pt x="10" y="10"/>
                  </a:cubicBezTo>
                  <a:cubicBezTo>
                    <a:pt x="68" y="10"/>
                    <a:pt x="68" y="10"/>
                    <a:pt x="68" y="10"/>
                  </a:cubicBezTo>
                  <a:moveTo>
                    <a:pt x="68" y="0"/>
                  </a:moveTo>
                  <a:cubicBezTo>
                    <a:pt x="10" y="0"/>
                    <a:pt x="10" y="0"/>
                    <a:pt x="10" y="0"/>
                  </a:cubicBezTo>
                  <a:cubicBezTo>
                    <a:pt x="4" y="0"/>
                    <a:pt x="0" y="4"/>
                    <a:pt x="0" y="10"/>
                  </a:cubicBezTo>
                  <a:cubicBezTo>
                    <a:pt x="0" y="122"/>
                    <a:pt x="0" y="122"/>
                    <a:pt x="0" y="122"/>
                  </a:cubicBezTo>
                  <a:cubicBezTo>
                    <a:pt x="0" y="128"/>
                    <a:pt x="4" y="132"/>
                    <a:pt x="10" y="132"/>
                  </a:cubicBezTo>
                  <a:cubicBezTo>
                    <a:pt x="68" y="132"/>
                    <a:pt x="68" y="132"/>
                    <a:pt x="68" y="132"/>
                  </a:cubicBezTo>
                  <a:cubicBezTo>
                    <a:pt x="73" y="132"/>
                    <a:pt x="78" y="128"/>
                    <a:pt x="78" y="122"/>
                  </a:cubicBezTo>
                  <a:cubicBezTo>
                    <a:pt x="78" y="10"/>
                    <a:pt x="78" y="10"/>
                    <a:pt x="78" y="10"/>
                  </a:cubicBezTo>
                  <a:cubicBezTo>
                    <a:pt x="78" y="4"/>
                    <a:pt x="73" y="0"/>
                    <a:pt x="68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5" name="Rectangle 774"/>
            <p:cNvSpPr>
              <a:spLocks noChangeArrowheads="1"/>
            </p:cNvSpPr>
            <p:nvPr/>
          </p:nvSpPr>
          <p:spPr bwMode="auto">
            <a:xfrm>
              <a:off x="3444876" y="1333500"/>
              <a:ext cx="219075" cy="393700"/>
            </a:xfrm>
            <a:prstGeom prst="rect">
              <a:avLst/>
            </a:prstGeom>
            <a:gradFill>
              <a:gsLst>
                <a:gs pos="0">
                  <a:schemeClr val="bg1"/>
                </a:gs>
                <a:gs pos="91000">
                  <a:schemeClr val="bg2">
                    <a:lumMod val="90000"/>
                  </a:schemeClr>
                </a:gs>
              </a:gsLst>
              <a:lin ang="18000000" scaled="0"/>
            </a:gra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6" name="Freeform 775"/>
            <p:cNvSpPr>
              <a:spLocks noEditPoints="1"/>
            </p:cNvSpPr>
            <p:nvPr/>
          </p:nvSpPr>
          <p:spPr bwMode="auto">
            <a:xfrm>
              <a:off x="3432176" y="1320800"/>
              <a:ext cx="247650" cy="419100"/>
            </a:xfrm>
            <a:custGeom>
              <a:gdLst>
                <a:gd fmla="*/ 68 w 78" name="T0"/>
                <a:gd fmla="*/ 10 h 132" name="T1"/>
                <a:gd fmla="*/ 68 w 78" name="T2"/>
                <a:gd fmla="*/ 122 h 132" name="T3"/>
                <a:gd fmla="*/ 9 w 78" name="T4"/>
                <a:gd fmla="*/ 122 h 132" name="T5"/>
                <a:gd fmla="*/ 9 w 78" name="T6"/>
                <a:gd fmla="*/ 10 h 132" name="T7"/>
                <a:gd fmla="*/ 68 w 78" name="T8"/>
                <a:gd fmla="*/ 10 h 132" name="T9"/>
                <a:gd fmla="*/ 68 w 78" name="T10"/>
                <a:gd fmla="*/ 0 h 132" name="T11"/>
                <a:gd fmla="*/ 9 w 78" name="T12"/>
                <a:gd fmla="*/ 0 h 132" name="T13"/>
                <a:gd fmla="*/ 0 w 78" name="T14"/>
                <a:gd fmla="*/ 10 h 132" name="T15"/>
                <a:gd fmla="*/ 0 w 78" name="T16"/>
                <a:gd fmla="*/ 122 h 132" name="T17"/>
                <a:gd fmla="*/ 9 w 78" name="T18"/>
                <a:gd fmla="*/ 132 h 132" name="T19"/>
                <a:gd fmla="*/ 68 w 78" name="T20"/>
                <a:gd fmla="*/ 132 h 132" name="T21"/>
                <a:gd fmla="*/ 78 w 78" name="T22"/>
                <a:gd fmla="*/ 122 h 132" name="T23"/>
                <a:gd fmla="*/ 78 w 78" name="T24"/>
                <a:gd fmla="*/ 10 h 132" name="T25"/>
                <a:gd fmla="*/ 68 w 78" name="T26"/>
                <a:gd fmla="*/ 0 h 132" name="T2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b="b" l="0" r="r" t="0"/>
              <a:pathLst>
                <a:path h="132" w="78">
                  <a:moveTo>
                    <a:pt x="68" y="10"/>
                  </a:moveTo>
                  <a:cubicBezTo>
                    <a:pt x="68" y="122"/>
                    <a:pt x="68" y="122"/>
                    <a:pt x="68" y="122"/>
                  </a:cubicBezTo>
                  <a:cubicBezTo>
                    <a:pt x="9" y="122"/>
                    <a:pt x="9" y="122"/>
                    <a:pt x="9" y="122"/>
                  </a:cubicBezTo>
                  <a:cubicBezTo>
                    <a:pt x="9" y="10"/>
                    <a:pt x="9" y="10"/>
                    <a:pt x="9" y="10"/>
                  </a:cubicBezTo>
                  <a:cubicBezTo>
                    <a:pt x="68" y="10"/>
                    <a:pt x="68" y="10"/>
                    <a:pt x="68" y="10"/>
                  </a:cubicBezTo>
                  <a:moveTo>
                    <a:pt x="68" y="0"/>
                  </a:moveTo>
                  <a:cubicBezTo>
                    <a:pt x="9" y="0"/>
                    <a:pt x="9" y="0"/>
                    <a:pt x="9" y="0"/>
                  </a:cubicBezTo>
                  <a:cubicBezTo>
                    <a:pt x="4" y="0"/>
                    <a:pt x="0" y="4"/>
                    <a:pt x="0" y="10"/>
                  </a:cubicBezTo>
                  <a:cubicBezTo>
                    <a:pt x="0" y="122"/>
                    <a:pt x="0" y="122"/>
                    <a:pt x="0" y="122"/>
                  </a:cubicBezTo>
                  <a:cubicBezTo>
                    <a:pt x="0" y="128"/>
                    <a:pt x="4" y="132"/>
                    <a:pt x="9" y="132"/>
                  </a:cubicBezTo>
                  <a:cubicBezTo>
                    <a:pt x="68" y="132"/>
                    <a:pt x="68" y="132"/>
                    <a:pt x="68" y="132"/>
                  </a:cubicBezTo>
                  <a:cubicBezTo>
                    <a:pt x="73" y="132"/>
                    <a:pt x="78" y="128"/>
                    <a:pt x="78" y="122"/>
                  </a:cubicBezTo>
                  <a:cubicBezTo>
                    <a:pt x="78" y="10"/>
                    <a:pt x="78" y="10"/>
                    <a:pt x="78" y="10"/>
                  </a:cubicBezTo>
                  <a:cubicBezTo>
                    <a:pt x="78" y="4"/>
                    <a:pt x="73" y="0"/>
                    <a:pt x="68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7" name="Rectangle 776"/>
            <p:cNvSpPr>
              <a:spLocks noChangeArrowheads="1"/>
            </p:cNvSpPr>
            <p:nvPr/>
          </p:nvSpPr>
          <p:spPr bwMode="auto">
            <a:xfrm>
              <a:off x="3771901" y="1333500"/>
              <a:ext cx="219075" cy="393700"/>
            </a:xfrm>
            <a:prstGeom prst="rect">
              <a:avLst/>
            </a:prstGeom>
            <a:gradFill>
              <a:gsLst>
                <a:gs pos="0">
                  <a:schemeClr val="bg1"/>
                </a:gs>
                <a:gs pos="91000">
                  <a:schemeClr val="bg2">
                    <a:lumMod val="90000"/>
                  </a:schemeClr>
                </a:gs>
              </a:gsLst>
              <a:lin ang="18000000" scaled="0"/>
            </a:gra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8" name="Freeform 777"/>
            <p:cNvSpPr>
              <a:spLocks noEditPoints="1"/>
            </p:cNvSpPr>
            <p:nvPr/>
          </p:nvSpPr>
          <p:spPr bwMode="auto">
            <a:xfrm>
              <a:off x="3756026" y="1320800"/>
              <a:ext cx="250825" cy="419100"/>
            </a:xfrm>
            <a:custGeom>
              <a:gdLst>
                <a:gd fmla="*/ 69 w 79" name="T0"/>
                <a:gd fmla="*/ 10 h 132" name="T1"/>
                <a:gd fmla="*/ 69 w 79" name="T2"/>
                <a:gd fmla="*/ 122 h 132" name="T3"/>
                <a:gd fmla="*/ 10 w 79" name="T4"/>
                <a:gd fmla="*/ 122 h 132" name="T5"/>
                <a:gd fmla="*/ 10 w 79" name="T6"/>
                <a:gd fmla="*/ 10 h 132" name="T7"/>
                <a:gd fmla="*/ 69 w 79" name="T8"/>
                <a:gd fmla="*/ 10 h 132" name="T9"/>
                <a:gd fmla="*/ 69 w 79" name="T10"/>
                <a:gd fmla="*/ 0 h 132" name="T11"/>
                <a:gd fmla="*/ 10 w 79" name="T12"/>
                <a:gd fmla="*/ 0 h 132" name="T13"/>
                <a:gd fmla="*/ 0 w 79" name="T14"/>
                <a:gd fmla="*/ 10 h 132" name="T15"/>
                <a:gd fmla="*/ 0 w 79" name="T16"/>
                <a:gd fmla="*/ 122 h 132" name="T17"/>
                <a:gd fmla="*/ 10 w 79" name="T18"/>
                <a:gd fmla="*/ 132 h 132" name="T19"/>
                <a:gd fmla="*/ 69 w 79" name="T20"/>
                <a:gd fmla="*/ 132 h 132" name="T21"/>
                <a:gd fmla="*/ 79 w 79" name="T22"/>
                <a:gd fmla="*/ 122 h 132" name="T23"/>
                <a:gd fmla="*/ 79 w 79" name="T24"/>
                <a:gd fmla="*/ 10 h 132" name="T25"/>
                <a:gd fmla="*/ 69 w 79" name="T26"/>
                <a:gd fmla="*/ 0 h 132" name="T2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b="b" l="0" r="r" t="0"/>
              <a:pathLst>
                <a:path h="132" w="79">
                  <a:moveTo>
                    <a:pt x="69" y="10"/>
                  </a:moveTo>
                  <a:cubicBezTo>
                    <a:pt x="69" y="122"/>
                    <a:pt x="69" y="122"/>
                    <a:pt x="69" y="122"/>
                  </a:cubicBezTo>
                  <a:cubicBezTo>
                    <a:pt x="10" y="122"/>
                    <a:pt x="10" y="122"/>
                    <a:pt x="10" y="122"/>
                  </a:cubicBezTo>
                  <a:cubicBezTo>
                    <a:pt x="10" y="10"/>
                    <a:pt x="10" y="10"/>
                    <a:pt x="10" y="10"/>
                  </a:cubicBezTo>
                  <a:cubicBezTo>
                    <a:pt x="69" y="10"/>
                    <a:pt x="69" y="10"/>
                    <a:pt x="69" y="10"/>
                  </a:cubicBezTo>
                  <a:moveTo>
                    <a:pt x="69" y="0"/>
                  </a:moveTo>
                  <a:cubicBezTo>
                    <a:pt x="10" y="0"/>
                    <a:pt x="10" y="0"/>
                    <a:pt x="10" y="0"/>
                  </a:cubicBezTo>
                  <a:cubicBezTo>
                    <a:pt x="5" y="0"/>
                    <a:pt x="0" y="4"/>
                    <a:pt x="0" y="10"/>
                  </a:cubicBezTo>
                  <a:cubicBezTo>
                    <a:pt x="0" y="122"/>
                    <a:pt x="0" y="122"/>
                    <a:pt x="0" y="122"/>
                  </a:cubicBezTo>
                  <a:cubicBezTo>
                    <a:pt x="0" y="128"/>
                    <a:pt x="5" y="132"/>
                    <a:pt x="10" y="132"/>
                  </a:cubicBezTo>
                  <a:cubicBezTo>
                    <a:pt x="69" y="132"/>
                    <a:pt x="69" y="132"/>
                    <a:pt x="69" y="132"/>
                  </a:cubicBezTo>
                  <a:cubicBezTo>
                    <a:pt x="74" y="132"/>
                    <a:pt x="79" y="128"/>
                    <a:pt x="79" y="122"/>
                  </a:cubicBezTo>
                  <a:cubicBezTo>
                    <a:pt x="79" y="10"/>
                    <a:pt x="79" y="10"/>
                    <a:pt x="79" y="10"/>
                  </a:cubicBezTo>
                  <a:cubicBezTo>
                    <a:pt x="79" y="4"/>
                    <a:pt x="74" y="0"/>
                    <a:pt x="69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9" name="Rectangle 778"/>
            <p:cNvSpPr>
              <a:spLocks noChangeArrowheads="1"/>
            </p:cNvSpPr>
            <p:nvPr/>
          </p:nvSpPr>
          <p:spPr bwMode="auto">
            <a:xfrm>
              <a:off x="4098926" y="1333500"/>
              <a:ext cx="219075" cy="393700"/>
            </a:xfrm>
            <a:prstGeom prst="rect">
              <a:avLst/>
            </a:prstGeom>
            <a:gradFill>
              <a:gsLst>
                <a:gs pos="0">
                  <a:schemeClr val="bg1"/>
                </a:gs>
                <a:gs pos="91000">
                  <a:schemeClr val="bg2">
                    <a:lumMod val="90000"/>
                  </a:schemeClr>
                </a:gs>
              </a:gsLst>
              <a:lin ang="18000000" scaled="0"/>
            </a:gra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60" name="Freeform 779"/>
            <p:cNvSpPr>
              <a:spLocks noEditPoints="1"/>
            </p:cNvSpPr>
            <p:nvPr/>
          </p:nvSpPr>
          <p:spPr bwMode="auto">
            <a:xfrm>
              <a:off x="4083051" y="1320800"/>
              <a:ext cx="250825" cy="419100"/>
            </a:xfrm>
            <a:custGeom>
              <a:gdLst>
                <a:gd fmla="*/ 69 w 79" name="T0"/>
                <a:gd fmla="*/ 10 h 132" name="T1"/>
                <a:gd fmla="*/ 69 w 79" name="T2"/>
                <a:gd fmla="*/ 122 h 132" name="T3"/>
                <a:gd fmla="*/ 10 w 79" name="T4"/>
                <a:gd fmla="*/ 122 h 132" name="T5"/>
                <a:gd fmla="*/ 10 w 79" name="T6"/>
                <a:gd fmla="*/ 10 h 132" name="T7"/>
                <a:gd fmla="*/ 69 w 79" name="T8"/>
                <a:gd fmla="*/ 10 h 132" name="T9"/>
                <a:gd fmla="*/ 69 w 79" name="T10"/>
                <a:gd fmla="*/ 0 h 132" name="T11"/>
                <a:gd fmla="*/ 10 w 79" name="T12"/>
                <a:gd fmla="*/ 0 h 132" name="T13"/>
                <a:gd fmla="*/ 0 w 79" name="T14"/>
                <a:gd fmla="*/ 10 h 132" name="T15"/>
                <a:gd fmla="*/ 0 w 79" name="T16"/>
                <a:gd fmla="*/ 122 h 132" name="T17"/>
                <a:gd fmla="*/ 10 w 79" name="T18"/>
                <a:gd fmla="*/ 132 h 132" name="T19"/>
                <a:gd fmla="*/ 69 w 79" name="T20"/>
                <a:gd fmla="*/ 132 h 132" name="T21"/>
                <a:gd fmla="*/ 79 w 79" name="T22"/>
                <a:gd fmla="*/ 122 h 132" name="T23"/>
                <a:gd fmla="*/ 79 w 79" name="T24"/>
                <a:gd fmla="*/ 10 h 132" name="T25"/>
                <a:gd fmla="*/ 69 w 79" name="T26"/>
                <a:gd fmla="*/ 0 h 132" name="T2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b="b" l="0" r="r" t="0"/>
              <a:pathLst>
                <a:path h="132" w="79">
                  <a:moveTo>
                    <a:pt x="69" y="10"/>
                  </a:moveTo>
                  <a:cubicBezTo>
                    <a:pt x="69" y="122"/>
                    <a:pt x="69" y="122"/>
                    <a:pt x="69" y="122"/>
                  </a:cubicBezTo>
                  <a:cubicBezTo>
                    <a:pt x="10" y="122"/>
                    <a:pt x="10" y="122"/>
                    <a:pt x="10" y="122"/>
                  </a:cubicBezTo>
                  <a:cubicBezTo>
                    <a:pt x="10" y="10"/>
                    <a:pt x="10" y="10"/>
                    <a:pt x="10" y="10"/>
                  </a:cubicBezTo>
                  <a:cubicBezTo>
                    <a:pt x="69" y="10"/>
                    <a:pt x="69" y="10"/>
                    <a:pt x="69" y="10"/>
                  </a:cubicBezTo>
                  <a:moveTo>
                    <a:pt x="69" y="0"/>
                  </a:moveTo>
                  <a:cubicBezTo>
                    <a:pt x="10" y="0"/>
                    <a:pt x="10" y="0"/>
                    <a:pt x="10" y="0"/>
                  </a:cubicBezTo>
                  <a:cubicBezTo>
                    <a:pt x="5" y="0"/>
                    <a:pt x="0" y="4"/>
                    <a:pt x="0" y="10"/>
                  </a:cubicBezTo>
                  <a:cubicBezTo>
                    <a:pt x="0" y="122"/>
                    <a:pt x="0" y="122"/>
                    <a:pt x="0" y="122"/>
                  </a:cubicBezTo>
                  <a:cubicBezTo>
                    <a:pt x="0" y="128"/>
                    <a:pt x="5" y="132"/>
                    <a:pt x="10" y="132"/>
                  </a:cubicBezTo>
                  <a:cubicBezTo>
                    <a:pt x="69" y="132"/>
                    <a:pt x="69" y="132"/>
                    <a:pt x="69" y="132"/>
                  </a:cubicBezTo>
                  <a:cubicBezTo>
                    <a:pt x="74" y="132"/>
                    <a:pt x="79" y="128"/>
                    <a:pt x="79" y="122"/>
                  </a:cubicBezTo>
                  <a:cubicBezTo>
                    <a:pt x="79" y="10"/>
                    <a:pt x="79" y="10"/>
                    <a:pt x="79" y="10"/>
                  </a:cubicBezTo>
                  <a:cubicBezTo>
                    <a:pt x="79" y="4"/>
                    <a:pt x="74" y="0"/>
                    <a:pt x="69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763" name="school bus front"/>
          <p:cNvGrpSpPr/>
          <p:nvPr/>
        </p:nvGrpSpPr>
        <p:grpSpPr>
          <a:xfrm>
            <a:off x="1423218" y="2270414"/>
            <a:ext cx="1504471" cy="1629718"/>
            <a:chOff x="6775451" y="3355975"/>
            <a:chExt cx="1582737" cy="1714500"/>
          </a:xfrm>
        </p:grpSpPr>
        <p:sp>
          <p:nvSpPr>
            <p:cNvPr id="764" name="Freeform 164"/>
            <p:cNvSpPr/>
            <p:nvPr/>
          </p:nvSpPr>
          <p:spPr bwMode="auto">
            <a:xfrm>
              <a:off x="6967538" y="4743450"/>
              <a:ext cx="282575" cy="301625"/>
            </a:xfrm>
            <a:custGeom>
              <a:gdLst>
                <a:gd fmla="*/ 8 w 89" name="T0"/>
                <a:gd fmla="*/ 95 h 95" name="T1"/>
                <a:gd fmla="*/ 0 w 89" name="T2"/>
                <a:gd fmla="*/ 87 h 95" name="T3"/>
                <a:gd fmla="*/ 0 w 89" name="T4"/>
                <a:gd fmla="*/ 8 h 95" name="T5"/>
                <a:gd fmla="*/ 8 w 89" name="T6"/>
                <a:gd fmla="*/ 0 h 95" name="T7"/>
                <a:gd fmla="*/ 81 w 89" name="T8"/>
                <a:gd fmla="*/ 0 h 95" name="T9"/>
                <a:gd fmla="*/ 89 w 89" name="T10"/>
                <a:gd fmla="*/ 8 h 95" name="T11"/>
                <a:gd fmla="*/ 89 w 89" name="T12"/>
                <a:gd fmla="*/ 87 h 95" name="T13"/>
                <a:gd fmla="*/ 81 w 89" name="T14"/>
                <a:gd fmla="*/ 95 h 95" name="T15"/>
                <a:gd fmla="*/ 8 w 89" name="T16"/>
                <a:gd fmla="*/ 95 h 95" name="T1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b="b" l="0" r="r" t="0"/>
              <a:pathLst>
                <a:path h="95" w="89">
                  <a:moveTo>
                    <a:pt x="8" y="95"/>
                  </a:moveTo>
                  <a:cubicBezTo>
                    <a:pt x="3" y="95"/>
                    <a:pt x="0" y="92"/>
                    <a:pt x="0" y="87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0" y="3"/>
                    <a:pt x="3" y="0"/>
                    <a:pt x="8" y="0"/>
                  </a:cubicBezTo>
                  <a:cubicBezTo>
                    <a:pt x="81" y="0"/>
                    <a:pt x="81" y="0"/>
                    <a:pt x="81" y="0"/>
                  </a:cubicBezTo>
                  <a:cubicBezTo>
                    <a:pt x="85" y="0"/>
                    <a:pt x="89" y="3"/>
                    <a:pt x="89" y="8"/>
                  </a:cubicBezTo>
                  <a:cubicBezTo>
                    <a:pt x="89" y="87"/>
                    <a:pt x="89" y="87"/>
                    <a:pt x="89" y="87"/>
                  </a:cubicBezTo>
                  <a:cubicBezTo>
                    <a:pt x="89" y="92"/>
                    <a:pt x="85" y="95"/>
                    <a:pt x="81" y="95"/>
                  </a:cubicBezTo>
                  <a:lnTo>
                    <a:pt x="8" y="95"/>
                  </a:lnTo>
                  <a:close/>
                </a:path>
              </a:pathLst>
            </a:custGeom>
            <a:solidFill>
              <a:schemeClr val="bg2">
                <a:lumMod val="1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65" name="Freeform 165"/>
            <p:cNvSpPr>
              <a:spLocks noEditPoints="1"/>
            </p:cNvSpPr>
            <p:nvPr/>
          </p:nvSpPr>
          <p:spPr bwMode="auto">
            <a:xfrm>
              <a:off x="6938963" y="4714875"/>
              <a:ext cx="336550" cy="355600"/>
            </a:xfrm>
            <a:custGeom>
              <a:gdLst>
                <a:gd fmla="*/ 90 w 106" name="T0"/>
                <a:gd fmla="*/ 17 h 112" name="T1"/>
                <a:gd fmla="*/ 90 w 106" name="T2"/>
                <a:gd fmla="*/ 96 h 112" name="T3"/>
                <a:gd fmla="*/ 17 w 106" name="T4"/>
                <a:gd fmla="*/ 96 h 112" name="T5"/>
                <a:gd fmla="*/ 17 w 106" name="T6"/>
                <a:gd fmla="*/ 17 h 112" name="T7"/>
                <a:gd fmla="*/ 90 w 106" name="T8"/>
                <a:gd fmla="*/ 17 h 112" name="T9"/>
                <a:gd fmla="*/ 90 w 106" name="T10"/>
                <a:gd fmla="*/ 0 h 112" name="T11"/>
                <a:gd fmla="*/ 17 w 106" name="T12"/>
                <a:gd fmla="*/ 0 h 112" name="T13"/>
                <a:gd fmla="*/ 0 w 106" name="T14"/>
                <a:gd fmla="*/ 17 h 112" name="T15"/>
                <a:gd fmla="*/ 0 w 106" name="T16"/>
                <a:gd fmla="*/ 96 h 112" name="T17"/>
                <a:gd fmla="*/ 17 w 106" name="T18"/>
                <a:gd fmla="*/ 112 h 112" name="T19"/>
                <a:gd fmla="*/ 90 w 106" name="T20"/>
                <a:gd fmla="*/ 112 h 112" name="T21"/>
                <a:gd fmla="*/ 106 w 106" name="T22"/>
                <a:gd fmla="*/ 96 h 112" name="T23"/>
                <a:gd fmla="*/ 106 w 106" name="T24"/>
                <a:gd fmla="*/ 17 h 112" name="T25"/>
                <a:gd fmla="*/ 90 w 106" name="T26"/>
                <a:gd fmla="*/ 0 h 112" name="T2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b="b" l="0" r="r" t="0"/>
              <a:pathLst>
                <a:path h="112" w="105">
                  <a:moveTo>
                    <a:pt x="90" y="17"/>
                  </a:moveTo>
                  <a:cubicBezTo>
                    <a:pt x="90" y="96"/>
                    <a:pt x="90" y="96"/>
                    <a:pt x="90" y="96"/>
                  </a:cubicBezTo>
                  <a:cubicBezTo>
                    <a:pt x="17" y="96"/>
                    <a:pt x="17" y="96"/>
                    <a:pt x="17" y="9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90" y="17"/>
                    <a:pt x="90" y="17"/>
                    <a:pt x="90" y="17"/>
                  </a:cubicBezTo>
                  <a:moveTo>
                    <a:pt x="90" y="0"/>
                  </a:moveTo>
                  <a:cubicBezTo>
                    <a:pt x="17" y="0"/>
                    <a:pt x="17" y="0"/>
                    <a:pt x="17" y="0"/>
                  </a:cubicBezTo>
                  <a:cubicBezTo>
                    <a:pt x="8" y="0"/>
                    <a:pt x="0" y="8"/>
                    <a:pt x="0" y="17"/>
                  </a:cubicBezTo>
                  <a:cubicBezTo>
                    <a:pt x="0" y="96"/>
                    <a:pt x="0" y="96"/>
                    <a:pt x="0" y="96"/>
                  </a:cubicBezTo>
                  <a:cubicBezTo>
                    <a:pt x="0" y="105"/>
                    <a:pt x="8" y="112"/>
                    <a:pt x="17" y="112"/>
                  </a:cubicBezTo>
                  <a:cubicBezTo>
                    <a:pt x="90" y="112"/>
                    <a:pt x="90" y="112"/>
                    <a:pt x="90" y="112"/>
                  </a:cubicBezTo>
                  <a:cubicBezTo>
                    <a:pt x="99" y="112"/>
                    <a:pt x="106" y="105"/>
                    <a:pt x="106" y="96"/>
                  </a:cubicBezTo>
                  <a:cubicBezTo>
                    <a:pt x="106" y="17"/>
                    <a:pt x="106" y="17"/>
                    <a:pt x="106" y="17"/>
                  </a:cubicBezTo>
                  <a:cubicBezTo>
                    <a:pt x="106" y="8"/>
                    <a:pt x="99" y="0"/>
                    <a:pt x="90" y="0"/>
                  </a:cubicBezTo>
                  <a:close/>
                </a:path>
              </a:pathLst>
            </a:custGeom>
            <a:solidFill>
              <a:schemeClr val="bg2">
                <a:lumMod val="1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66" name="Freeform 166"/>
            <p:cNvSpPr/>
            <p:nvPr/>
          </p:nvSpPr>
          <p:spPr bwMode="auto">
            <a:xfrm>
              <a:off x="7878763" y="4743450"/>
              <a:ext cx="285750" cy="301625"/>
            </a:xfrm>
            <a:custGeom>
              <a:gdLst>
                <a:gd fmla="*/ 9 w 90" name="T0"/>
                <a:gd fmla="*/ 95 h 95" name="T1"/>
                <a:gd fmla="*/ 0 w 90" name="T2"/>
                <a:gd fmla="*/ 87 h 95" name="T3"/>
                <a:gd fmla="*/ 0 w 90" name="T4"/>
                <a:gd fmla="*/ 8 h 95" name="T5"/>
                <a:gd fmla="*/ 9 w 90" name="T6"/>
                <a:gd fmla="*/ 0 h 95" name="T7"/>
                <a:gd fmla="*/ 82 w 90" name="T8"/>
                <a:gd fmla="*/ 0 h 95" name="T9"/>
                <a:gd fmla="*/ 90 w 90" name="T10"/>
                <a:gd fmla="*/ 8 h 95" name="T11"/>
                <a:gd fmla="*/ 90 w 90" name="T12"/>
                <a:gd fmla="*/ 87 h 95" name="T13"/>
                <a:gd fmla="*/ 82 w 90" name="T14"/>
                <a:gd fmla="*/ 95 h 95" name="T15"/>
                <a:gd fmla="*/ 9 w 90" name="T16"/>
                <a:gd fmla="*/ 95 h 95" name="T1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b="b" l="0" r="r" t="0"/>
              <a:pathLst>
                <a:path h="95" w="90">
                  <a:moveTo>
                    <a:pt x="9" y="95"/>
                  </a:moveTo>
                  <a:cubicBezTo>
                    <a:pt x="4" y="95"/>
                    <a:pt x="0" y="92"/>
                    <a:pt x="0" y="87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0" y="3"/>
                    <a:pt x="4" y="0"/>
                    <a:pt x="9" y="0"/>
                  </a:cubicBezTo>
                  <a:cubicBezTo>
                    <a:pt x="82" y="0"/>
                    <a:pt x="82" y="0"/>
                    <a:pt x="82" y="0"/>
                  </a:cubicBezTo>
                  <a:cubicBezTo>
                    <a:pt x="86" y="0"/>
                    <a:pt x="90" y="3"/>
                    <a:pt x="90" y="8"/>
                  </a:cubicBezTo>
                  <a:cubicBezTo>
                    <a:pt x="90" y="87"/>
                    <a:pt x="90" y="87"/>
                    <a:pt x="90" y="87"/>
                  </a:cubicBezTo>
                  <a:cubicBezTo>
                    <a:pt x="90" y="92"/>
                    <a:pt x="86" y="95"/>
                    <a:pt x="82" y="95"/>
                  </a:cubicBezTo>
                  <a:lnTo>
                    <a:pt x="9" y="95"/>
                  </a:lnTo>
                  <a:close/>
                </a:path>
              </a:pathLst>
            </a:custGeom>
            <a:solidFill>
              <a:schemeClr val="bg2">
                <a:lumMod val="1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67" name="Freeform 167"/>
            <p:cNvSpPr>
              <a:spLocks noEditPoints="1"/>
            </p:cNvSpPr>
            <p:nvPr/>
          </p:nvSpPr>
          <p:spPr bwMode="auto">
            <a:xfrm>
              <a:off x="7853363" y="4714875"/>
              <a:ext cx="336550" cy="355600"/>
            </a:xfrm>
            <a:custGeom>
              <a:gdLst>
                <a:gd fmla="*/ 90 w 106" name="T0"/>
                <a:gd fmla="*/ 17 h 112" name="T1"/>
                <a:gd fmla="*/ 90 w 106" name="T2"/>
                <a:gd fmla="*/ 96 h 112" name="T3"/>
                <a:gd fmla="*/ 17 w 106" name="T4"/>
                <a:gd fmla="*/ 96 h 112" name="T5"/>
                <a:gd fmla="*/ 17 w 106" name="T6"/>
                <a:gd fmla="*/ 17 h 112" name="T7"/>
                <a:gd fmla="*/ 90 w 106" name="T8"/>
                <a:gd fmla="*/ 17 h 112" name="T9"/>
                <a:gd fmla="*/ 90 w 106" name="T10"/>
                <a:gd fmla="*/ 0 h 112" name="T11"/>
                <a:gd fmla="*/ 17 w 106" name="T12"/>
                <a:gd fmla="*/ 0 h 112" name="T13"/>
                <a:gd fmla="*/ 0 w 106" name="T14"/>
                <a:gd fmla="*/ 17 h 112" name="T15"/>
                <a:gd fmla="*/ 0 w 106" name="T16"/>
                <a:gd fmla="*/ 96 h 112" name="T17"/>
                <a:gd fmla="*/ 17 w 106" name="T18"/>
                <a:gd fmla="*/ 112 h 112" name="T19"/>
                <a:gd fmla="*/ 90 w 106" name="T20"/>
                <a:gd fmla="*/ 112 h 112" name="T21"/>
                <a:gd fmla="*/ 106 w 106" name="T22"/>
                <a:gd fmla="*/ 96 h 112" name="T23"/>
                <a:gd fmla="*/ 106 w 106" name="T24"/>
                <a:gd fmla="*/ 17 h 112" name="T25"/>
                <a:gd fmla="*/ 90 w 106" name="T26"/>
                <a:gd fmla="*/ 0 h 112" name="T2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b="b" l="0" r="r" t="0"/>
              <a:pathLst>
                <a:path h="112" w="105">
                  <a:moveTo>
                    <a:pt x="90" y="17"/>
                  </a:moveTo>
                  <a:cubicBezTo>
                    <a:pt x="90" y="96"/>
                    <a:pt x="90" y="96"/>
                    <a:pt x="90" y="96"/>
                  </a:cubicBezTo>
                  <a:cubicBezTo>
                    <a:pt x="17" y="96"/>
                    <a:pt x="17" y="96"/>
                    <a:pt x="17" y="9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90" y="17"/>
                    <a:pt x="90" y="17"/>
                    <a:pt x="90" y="17"/>
                  </a:cubicBezTo>
                  <a:moveTo>
                    <a:pt x="90" y="0"/>
                  </a:moveTo>
                  <a:cubicBezTo>
                    <a:pt x="17" y="0"/>
                    <a:pt x="17" y="0"/>
                    <a:pt x="17" y="0"/>
                  </a:cubicBezTo>
                  <a:cubicBezTo>
                    <a:pt x="8" y="0"/>
                    <a:pt x="0" y="8"/>
                    <a:pt x="0" y="17"/>
                  </a:cubicBezTo>
                  <a:cubicBezTo>
                    <a:pt x="0" y="96"/>
                    <a:pt x="0" y="96"/>
                    <a:pt x="0" y="96"/>
                  </a:cubicBezTo>
                  <a:cubicBezTo>
                    <a:pt x="0" y="105"/>
                    <a:pt x="8" y="112"/>
                    <a:pt x="17" y="112"/>
                  </a:cubicBezTo>
                  <a:cubicBezTo>
                    <a:pt x="90" y="112"/>
                    <a:pt x="90" y="112"/>
                    <a:pt x="90" y="112"/>
                  </a:cubicBezTo>
                  <a:cubicBezTo>
                    <a:pt x="99" y="112"/>
                    <a:pt x="106" y="105"/>
                    <a:pt x="106" y="96"/>
                  </a:cubicBezTo>
                  <a:cubicBezTo>
                    <a:pt x="106" y="17"/>
                    <a:pt x="106" y="17"/>
                    <a:pt x="106" y="17"/>
                  </a:cubicBezTo>
                  <a:cubicBezTo>
                    <a:pt x="106" y="8"/>
                    <a:pt x="99" y="0"/>
                    <a:pt x="90" y="0"/>
                  </a:cubicBezTo>
                  <a:close/>
                </a:path>
              </a:pathLst>
            </a:custGeom>
            <a:solidFill>
              <a:schemeClr val="bg2">
                <a:lumMod val="1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68" name="Freeform 168"/>
            <p:cNvSpPr/>
            <p:nvPr/>
          </p:nvSpPr>
          <p:spPr bwMode="auto">
            <a:xfrm>
              <a:off x="6913563" y="3387725"/>
              <a:ext cx="1304925" cy="1381125"/>
            </a:xfrm>
            <a:custGeom>
              <a:gdLst>
                <a:gd fmla="*/ 205 w 411" name="T0"/>
                <a:gd fmla="*/ 0 h 435" name="T1"/>
                <a:gd fmla="*/ 0 w 411" name="T2"/>
                <a:gd fmla="*/ 69 h 435" name="T3"/>
                <a:gd fmla="*/ 0 w 411" name="T4"/>
                <a:gd fmla="*/ 69 h 435" name="T5"/>
                <a:gd fmla="*/ 0 w 411" name="T6"/>
                <a:gd fmla="*/ 435 h 435" name="T7"/>
                <a:gd fmla="*/ 411 w 411" name="T8"/>
                <a:gd fmla="*/ 435 h 435" name="T9"/>
                <a:gd fmla="*/ 411 w 411" name="T10"/>
                <a:gd fmla="*/ 69 h 435" name="T11"/>
                <a:gd fmla="*/ 205 w 411" name="T12"/>
                <a:gd fmla="*/ 0 h 435" name="T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b="b" l="0" r="r" t="0"/>
              <a:pathLst>
                <a:path h="435" w="411">
                  <a:moveTo>
                    <a:pt x="205" y="0"/>
                  </a:moveTo>
                  <a:cubicBezTo>
                    <a:pt x="92" y="0"/>
                    <a:pt x="0" y="31"/>
                    <a:pt x="0" y="69"/>
                  </a:cubicBezTo>
                  <a:cubicBezTo>
                    <a:pt x="0" y="69"/>
                    <a:pt x="0" y="69"/>
                    <a:pt x="0" y="69"/>
                  </a:cubicBezTo>
                  <a:cubicBezTo>
                    <a:pt x="0" y="435"/>
                    <a:pt x="0" y="435"/>
                    <a:pt x="0" y="435"/>
                  </a:cubicBezTo>
                  <a:cubicBezTo>
                    <a:pt x="411" y="435"/>
                    <a:pt x="411" y="435"/>
                    <a:pt x="411" y="435"/>
                  </a:cubicBezTo>
                  <a:cubicBezTo>
                    <a:pt x="411" y="69"/>
                    <a:pt x="411" y="69"/>
                    <a:pt x="411" y="69"/>
                  </a:cubicBezTo>
                  <a:cubicBezTo>
                    <a:pt x="411" y="31"/>
                    <a:pt x="319" y="0"/>
                    <a:pt x="205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69" name="Freeform 169"/>
            <p:cNvSpPr>
              <a:spLocks noEditPoints="1"/>
            </p:cNvSpPr>
            <p:nvPr/>
          </p:nvSpPr>
          <p:spPr bwMode="auto">
            <a:xfrm>
              <a:off x="6881813" y="3355975"/>
              <a:ext cx="1368425" cy="1444625"/>
            </a:xfrm>
            <a:custGeom>
              <a:gdLst>
                <a:gd fmla="*/ 421 w 431" name="T0"/>
                <a:gd fmla="*/ 455 h 455" name="T1"/>
                <a:gd fmla="*/ 10 w 431" name="T2"/>
                <a:gd fmla="*/ 455 h 455" name="T3"/>
                <a:gd fmla="*/ 0 w 431" name="T4"/>
                <a:gd fmla="*/ 445 h 455" name="T5"/>
                <a:gd fmla="*/ 0 w 431" name="T6"/>
                <a:gd fmla="*/ 79 h 455" name="T7"/>
                <a:gd fmla="*/ 215 w 431" name="T8"/>
                <a:gd fmla="*/ 0 h 455" name="T9"/>
                <a:gd fmla="*/ 431 w 431" name="T10"/>
                <a:gd fmla="*/ 79 h 455" name="T11"/>
                <a:gd fmla="*/ 431 w 431" name="T12"/>
                <a:gd fmla="*/ 445 h 455" name="T13"/>
                <a:gd fmla="*/ 421 w 431" name="T14"/>
                <a:gd fmla="*/ 455 h 455" name="T15"/>
                <a:gd fmla="*/ 20 w 431" name="T16"/>
                <a:gd fmla="*/ 435 h 455" name="T17"/>
                <a:gd fmla="*/ 411 w 431" name="T18"/>
                <a:gd fmla="*/ 435 h 455" name="T19"/>
                <a:gd fmla="*/ 411 w 431" name="T20"/>
                <a:gd fmla="*/ 79 h 455" name="T21"/>
                <a:gd fmla="*/ 215 w 431" name="T22"/>
                <a:gd fmla="*/ 20 h 455" name="T23"/>
                <a:gd fmla="*/ 20 w 431" name="T24"/>
                <a:gd fmla="*/ 79 h 455" name="T25"/>
                <a:gd fmla="*/ 20 w 431" name="T26"/>
                <a:gd fmla="*/ 435 h 455" name="T2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b="b" l="0" r="r" t="0"/>
              <a:pathLst>
                <a:path h="455" w="431">
                  <a:moveTo>
                    <a:pt x="421" y="455"/>
                  </a:moveTo>
                  <a:cubicBezTo>
                    <a:pt x="10" y="455"/>
                    <a:pt x="10" y="455"/>
                    <a:pt x="10" y="455"/>
                  </a:cubicBezTo>
                  <a:cubicBezTo>
                    <a:pt x="4" y="455"/>
                    <a:pt x="0" y="450"/>
                    <a:pt x="0" y="445"/>
                  </a:cubicBezTo>
                  <a:cubicBezTo>
                    <a:pt x="0" y="79"/>
                    <a:pt x="0" y="79"/>
                    <a:pt x="0" y="79"/>
                  </a:cubicBezTo>
                  <a:cubicBezTo>
                    <a:pt x="0" y="28"/>
                    <a:pt x="111" y="0"/>
                    <a:pt x="215" y="0"/>
                  </a:cubicBezTo>
                  <a:cubicBezTo>
                    <a:pt x="320" y="0"/>
                    <a:pt x="431" y="28"/>
                    <a:pt x="431" y="79"/>
                  </a:cubicBezTo>
                  <a:cubicBezTo>
                    <a:pt x="431" y="445"/>
                    <a:pt x="431" y="445"/>
                    <a:pt x="431" y="445"/>
                  </a:cubicBezTo>
                  <a:cubicBezTo>
                    <a:pt x="431" y="450"/>
                    <a:pt x="426" y="455"/>
                    <a:pt x="421" y="455"/>
                  </a:cubicBezTo>
                  <a:close/>
                  <a:moveTo>
                    <a:pt x="20" y="435"/>
                  </a:moveTo>
                  <a:cubicBezTo>
                    <a:pt x="411" y="435"/>
                    <a:pt x="411" y="435"/>
                    <a:pt x="411" y="435"/>
                  </a:cubicBezTo>
                  <a:cubicBezTo>
                    <a:pt x="411" y="79"/>
                    <a:pt x="411" y="79"/>
                    <a:pt x="411" y="79"/>
                  </a:cubicBezTo>
                  <a:cubicBezTo>
                    <a:pt x="411" y="51"/>
                    <a:pt x="327" y="20"/>
                    <a:pt x="215" y="20"/>
                  </a:cubicBezTo>
                  <a:cubicBezTo>
                    <a:pt x="103" y="20"/>
                    <a:pt x="20" y="51"/>
                    <a:pt x="20" y="79"/>
                  </a:cubicBezTo>
                  <a:lnTo>
                    <a:pt x="20" y="435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70" name="Oval 170"/>
            <p:cNvSpPr>
              <a:spLocks noChangeArrowheads="1"/>
            </p:cNvSpPr>
            <p:nvPr/>
          </p:nvSpPr>
          <p:spPr bwMode="auto">
            <a:xfrm>
              <a:off x="7059613" y="3556000"/>
              <a:ext cx="114300" cy="114300"/>
            </a:xfrm>
            <a:prstGeom prst="ellipse">
              <a:avLst/>
            </a:prstGeom>
            <a:gradFill flip="none" rotWithShape="1">
              <a:gsLst>
                <a:gs pos="19000">
                  <a:schemeClr val="accent6"/>
                </a:gs>
                <a:gs pos="79000">
                  <a:schemeClr val="accent6">
                    <a:lumMod val="50000"/>
                  </a:schemeClr>
                </a:gs>
              </a:gsLst>
              <a:path path="circle">
                <a:fillToRect b="50000" l="50000" r="50000" t="50000"/>
              </a:path>
            </a:gra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71" name="Freeform 171"/>
            <p:cNvSpPr>
              <a:spLocks noEditPoints="1"/>
            </p:cNvSpPr>
            <p:nvPr/>
          </p:nvSpPr>
          <p:spPr bwMode="auto">
            <a:xfrm>
              <a:off x="7046913" y="3543300"/>
              <a:ext cx="139700" cy="139700"/>
            </a:xfrm>
            <a:custGeom>
              <a:gdLst>
                <a:gd fmla="*/ 22 w 44" name="T0"/>
                <a:gd fmla="*/ 44 h 44" name="T1"/>
                <a:gd fmla="*/ 0 w 44" name="T2"/>
                <a:gd fmla="*/ 22 h 44" name="T3"/>
                <a:gd fmla="*/ 22 w 44" name="T4"/>
                <a:gd fmla="*/ 0 h 44" name="T5"/>
                <a:gd fmla="*/ 44 w 44" name="T6"/>
                <a:gd fmla="*/ 22 h 44" name="T7"/>
                <a:gd fmla="*/ 22 w 44" name="T8"/>
                <a:gd fmla="*/ 44 h 44" name="T9"/>
                <a:gd fmla="*/ 22 w 44" name="T10"/>
                <a:gd fmla="*/ 8 h 44" name="T11"/>
                <a:gd fmla="*/ 8 w 44" name="T12"/>
                <a:gd fmla="*/ 22 h 44" name="T13"/>
                <a:gd fmla="*/ 22 w 44" name="T14"/>
                <a:gd fmla="*/ 36 h 44" name="T15"/>
                <a:gd fmla="*/ 36 w 44" name="T16"/>
                <a:gd fmla="*/ 22 h 44" name="T17"/>
                <a:gd fmla="*/ 22 w 44" name="T18"/>
                <a:gd fmla="*/ 8 h 44" name="T1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b="b" l="0" r="r" t="0"/>
              <a:pathLst>
                <a:path h="44" w="44">
                  <a:moveTo>
                    <a:pt x="22" y="44"/>
                  </a:moveTo>
                  <a:cubicBezTo>
                    <a:pt x="10" y="44"/>
                    <a:pt x="0" y="34"/>
                    <a:pt x="0" y="22"/>
                  </a:cubicBezTo>
                  <a:cubicBezTo>
                    <a:pt x="0" y="10"/>
                    <a:pt x="10" y="0"/>
                    <a:pt x="22" y="0"/>
                  </a:cubicBezTo>
                  <a:cubicBezTo>
                    <a:pt x="34" y="0"/>
                    <a:pt x="44" y="10"/>
                    <a:pt x="44" y="22"/>
                  </a:cubicBezTo>
                  <a:cubicBezTo>
                    <a:pt x="44" y="34"/>
                    <a:pt x="34" y="44"/>
                    <a:pt x="22" y="44"/>
                  </a:cubicBezTo>
                  <a:close/>
                  <a:moveTo>
                    <a:pt x="22" y="8"/>
                  </a:moveTo>
                  <a:cubicBezTo>
                    <a:pt x="14" y="8"/>
                    <a:pt x="8" y="15"/>
                    <a:pt x="8" y="22"/>
                  </a:cubicBezTo>
                  <a:cubicBezTo>
                    <a:pt x="8" y="30"/>
                    <a:pt x="14" y="36"/>
                    <a:pt x="22" y="36"/>
                  </a:cubicBezTo>
                  <a:cubicBezTo>
                    <a:pt x="29" y="36"/>
                    <a:pt x="36" y="30"/>
                    <a:pt x="36" y="22"/>
                  </a:cubicBezTo>
                  <a:cubicBezTo>
                    <a:pt x="36" y="15"/>
                    <a:pt x="29" y="8"/>
                    <a:pt x="22" y="8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72" name="Oval 172"/>
            <p:cNvSpPr>
              <a:spLocks noChangeArrowheads="1"/>
            </p:cNvSpPr>
            <p:nvPr/>
          </p:nvSpPr>
          <p:spPr bwMode="auto">
            <a:xfrm>
              <a:off x="7212013" y="3556000"/>
              <a:ext cx="114300" cy="114300"/>
            </a:xfrm>
            <a:prstGeom prst="ellipse">
              <a:avLst/>
            </a:prstGeom>
            <a:gradFill flip="none" rotWithShape="1">
              <a:gsLst>
                <a:gs pos="19000">
                  <a:schemeClr val="accent6"/>
                </a:gs>
                <a:gs pos="79000">
                  <a:schemeClr val="accent6">
                    <a:lumMod val="50000"/>
                  </a:schemeClr>
                </a:gs>
              </a:gsLst>
              <a:path path="circle">
                <a:fillToRect b="50000" l="50000" r="50000" t="50000"/>
              </a:path>
            </a:gra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73" name="Freeform 173"/>
            <p:cNvSpPr>
              <a:spLocks noEditPoints="1"/>
            </p:cNvSpPr>
            <p:nvPr/>
          </p:nvSpPr>
          <p:spPr bwMode="auto">
            <a:xfrm>
              <a:off x="7199313" y="3543300"/>
              <a:ext cx="139700" cy="139700"/>
            </a:xfrm>
            <a:custGeom>
              <a:gdLst>
                <a:gd fmla="*/ 22 w 44" name="T0"/>
                <a:gd fmla="*/ 44 h 44" name="T1"/>
                <a:gd fmla="*/ 0 w 44" name="T2"/>
                <a:gd fmla="*/ 22 h 44" name="T3"/>
                <a:gd fmla="*/ 22 w 44" name="T4"/>
                <a:gd fmla="*/ 0 h 44" name="T5"/>
                <a:gd fmla="*/ 44 w 44" name="T6"/>
                <a:gd fmla="*/ 22 h 44" name="T7"/>
                <a:gd fmla="*/ 22 w 44" name="T8"/>
                <a:gd fmla="*/ 44 h 44" name="T9"/>
                <a:gd fmla="*/ 22 w 44" name="T10"/>
                <a:gd fmla="*/ 8 h 44" name="T11"/>
                <a:gd fmla="*/ 9 w 44" name="T12"/>
                <a:gd fmla="*/ 22 h 44" name="T13"/>
                <a:gd fmla="*/ 22 w 44" name="T14"/>
                <a:gd fmla="*/ 36 h 44" name="T15"/>
                <a:gd fmla="*/ 36 w 44" name="T16"/>
                <a:gd fmla="*/ 22 h 44" name="T17"/>
                <a:gd fmla="*/ 22 w 44" name="T18"/>
                <a:gd fmla="*/ 8 h 44" name="T1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b="b" l="0" r="r" t="0"/>
              <a:pathLst>
                <a:path h="44" w="44">
                  <a:moveTo>
                    <a:pt x="22" y="44"/>
                  </a:moveTo>
                  <a:cubicBezTo>
                    <a:pt x="10" y="44"/>
                    <a:pt x="0" y="34"/>
                    <a:pt x="0" y="22"/>
                  </a:cubicBezTo>
                  <a:cubicBezTo>
                    <a:pt x="0" y="10"/>
                    <a:pt x="10" y="0"/>
                    <a:pt x="22" y="0"/>
                  </a:cubicBezTo>
                  <a:cubicBezTo>
                    <a:pt x="34" y="0"/>
                    <a:pt x="44" y="10"/>
                    <a:pt x="44" y="22"/>
                  </a:cubicBezTo>
                  <a:cubicBezTo>
                    <a:pt x="44" y="34"/>
                    <a:pt x="34" y="44"/>
                    <a:pt x="22" y="44"/>
                  </a:cubicBezTo>
                  <a:close/>
                  <a:moveTo>
                    <a:pt x="22" y="8"/>
                  </a:moveTo>
                  <a:cubicBezTo>
                    <a:pt x="15" y="8"/>
                    <a:pt x="9" y="15"/>
                    <a:pt x="9" y="22"/>
                  </a:cubicBezTo>
                  <a:cubicBezTo>
                    <a:pt x="9" y="30"/>
                    <a:pt x="15" y="36"/>
                    <a:pt x="22" y="36"/>
                  </a:cubicBezTo>
                  <a:cubicBezTo>
                    <a:pt x="30" y="36"/>
                    <a:pt x="36" y="30"/>
                    <a:pt x="36" y="22"/>
                  </a:cubicBezTo>
                  <a:cubicBezTo>
                    <a:pt x="36" y="15"/>
                    <a:pt x="30" y="8"/>
                    <a:pt x="22" y="8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74" name="Oval 174"/>
            <p:cNvSpPr>
              <a:spLocks noChangeArrowheads="1"/>
            </p:cNvSpPr>
            <p:nvPr/>
          </p:nvSpPr>
          <p:spPr bwMode="auto">
            <a:xfrm>
              <a:off x="7802563" y="3556000"/>
              <a:ext cx="114300" cy="114300"/>
            </a:xfrm>
            <a:prstGeom prst="ellipse">
              <a:avLst/>
            </a:prstGeom>
            <a:gradFill flip="none" rotWithShape="1">
              <a:gsLst>
                <a:gs pos="19000">
                  <a:schemeClr val="accent6"/>
                </a:gs>
                <a:gs pos="79000">
                  <a:schemeClr val="accent6">
                    <a:lumMod val="50000"/>
                  </a:schemeClr>
                </a:gs>
              </a:gsLst>
              <a:path path="circle">
                <a:fillToRect b="50000" l="50000" r="50000" t="50000"/>
              </a:path>
            </a:gra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75" name="Freeform 175"/>
            <p:cNvSpPr>
              <a:spLocks noEditPoints="1"/>
            </p:cNvSpPr>
            <p:nvPr/>
          </p:nvSpPr>
          <p:spPr bwMode="auto">
            <a:xfrm>
              <a:off x="7789863" y="3543300"/>
              <a:ext cx="139700" cy="139700"/>
            </a:xfrm>
            <a:custGeom>
              <a:gdLst>
                <a:gd fmla="*/ 22 w 44" name="T0"/>
                <a:gd fmla="*/ 44 h 44" name="T1"/>
                <a:gd fmla="*/ 0 w 44" name="T2"/>
                <a:gd fmla="*/ 22 h 44" name="T3"/>
                <a:gd fmla="*/ 22 w 44" name="T4"/>
                <a:gd fmla="*/ 0 h 44" name="T5"/>
                <a:gd fmla="*/ 44 w 44" name="T6"/>
                <a:gd fmla="*/ 22 h 44" name="T7"/>
                <a:gd fmla="*/ 22 w 44" name="T8"/>
                <a:gd fmla="*/ 44 h 44" name="T9"/>
                <a:gd fmla="*/ 22 w 44" name="T10"/>
                <a:gd fmla="*/ 8 h 44" name="T11"/>
                <a:gd fmla="*/ 8 w 44" name="T12"/>
                <a:gd fmla="*/ 22 h 44" name="T13"/>
                <a:gd fmla="*/ 22 w 44" name="T14"/>
                <a:gd fmla="*/ 36 h 44" name="T15"/>
                <a:gd fmla="*/ 36 w 44" name="T16"/>
                <a:gd fmla="*/ 22 h 44" name="T17"/>
                <a:gd fmla="*/ 22 w 44" name="T18"/>
                <a:gd fmla="*/ 8 h 44" name="T1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b="b" l="0" r="r" t="0"/>
              <a:pathLst>
                <a:path h="44" w="44">
                  <a:moveTo>
                    <a:pt x="22" y="44"/>
                  </a:moveTo>
                  <a:cubicBezTo>
                    <a:pt x="10" y="44"/>
                    <a:pt x="0" y="34"/>
                    <a:pt x="0" y="22"/>
                  </a:cubicBezTo>
                  <a:cubicBezTo>
                    <a:pt x="0" y="10"/>
                    <a:pt x="10" y="0"/>
                    <a:pt x="22" y="0"/>
                  </a:cubicBezTo>
                  <a:cubicBezTo>
                    <a:pt x="34" y="0"/>
                    <a:pt x="44" y="10"/>
                    <a:pt x="44" y="22"/>
                  </a:cubicBezTo>
                  <a:cubicBezTo>
                    <a:pt x="44" y="34"/>
                    <a:pt x="34" y="44"/>
                    <a:pt x="22" y="44"/>
                  </a:cubicBezTo>
                  <a:close/>
                  <a:moveTo>
                    <a:pt x="22" y="8"/>
                  </a:moveTo>
                  <a:cubicBezTo>
                    <a:pt x="15" y="8"/>
                    <a:pt x="8" y="15"/>
                    <a:pt x="8" y="22"/>
                  </a:cubicBezTo>
                  <a:cubicBezTo>
                    <a:pt x="8" y="30"/>
                    <a:pt x="15" y="36"/>
                    <a:pt x="22" y="36"/>
                  </a:cubicBezTo>
                  <a:cubicBezTo>
                    <a:pt x="30" y="36"/>
                    <a:pt x="36" y="30"/>
                    <a:pt x="36" y="22"/>
                  </a:cubicBezTo>
                  <a:cubicBezTo>
                    <a:pt x="36" y="15"/>
                    <a:pt x="30" y="8"/>
                    <a:pt x="22" y="8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76" name="Oval 176"/>
            <p:cNvSpPr>
              <a:spLocks noChangeArrowheads="1"/>
            </p:cNvSpPr>
            <p:nvPr/>
          </p:nvSpPr>
          <p:spPr bwMode="auto">
            <a:xfrm>
              <a:off x="7958138" y="3556000"/>
              <a:ext cx="111125" cy="114300"/>
            </a:xfrm>
            <a:prstGeom prst="ellipse">
              <a:avLst/>
            </a:prstGeom>
            <a:gradFill flip="none" rotWithShape="1">
              <a:gsLst>
                <a:gs pos="19000">
                  <a:schemeClr val="accent6"/>
                </a:gs>
                <a:gs pos="79000">
                  <a:schemeClr val="accent6">
                    <a:lumMod val="50000"/>
                  </a:schemeClr>
                </a:gs>
              </a:gsLst>
              <a:path path="circle">
                <a:fillToRect b="50000" l="50000" r="50000" t="50000"/>
              </a:path>
            </a:gra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77" name="Freeform 177"/>
            <p:cNvSpPr>
              <a:spLocks noEditPoints="1"/>
            </p:cNvSpPr>
            <p:nvPr/>
          </p:nvSpPr>
          <p:spPr bwMode="auto">
            <a:xfrm>
              <a:off x="7945438" y="3543300"/>
              <a:ext cx="139700" cy="139700"/>
            </a:xfrm>
            <a:custGeom>
              <a:gdLst>
                <a:gd fmla="*/ 22 w 44" name="T0"/>
                <a:gd fmla="*/ 44 h 44" name="T1"/>
                <a:gd fmla="*/ 0 w 44" name="T2"/>
                <a:gd fmla="*/ 22 h 44" name="T3"/>
                <a:gd fmla="*/ 22 w 44" name="T4"/>
                <a:gd fmla="*/ 0 h 44" name="T5"/>
                <a:gd fmla="*/ 44 w 44" name="T6"/>
                <a:gd fmla="*/ 22 h 44" name="T7"/>
                <a:gd fmla="*/ 22 w 44" name="T8"/>
                <a:gd fmla="*/ 44 h 44" name="T9"/>
                <a:gd fmla="*/ 22 w 44" name="T10"/>
                <a:gd fmla="*/ 8 h 44" name="T11"/>
                <a:gd fmla="*/ 8 w 44" name="T12"/>
                <a:gd fmla="*/ 22 h 44" name="T13"/>
                <a:gd fmla="*/ 22 w 44" name="T14"/>
                <a:gd fmla="*/ 36 h 44" name="T15"/>
                <a:gd fmla="*/ 35 w 44" name="T16"/>
                <a:gd fmla="*/ 22 h 44" name="T17"/>
                <a:gd fmla="*/ 22 w 44" name="T18"/>
                <a:gd fmla="*/ 8 h 44" name="T1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b="b" l="0" r="r" t="0"/>
              <a:pathLst>
                <a:path h="44" w="44">
                  <a:moveTo>
                    <a:pt x="22" y="44"/>
                  </a:moveTo>
                  <a:cubicBezTo>
                    <a:pt x="9" y="44"/>
                    <a:pt x="0" y="34"/>
                    <a:pt x="0" y="22"/>
                  </a:cubicBezTo>
                  <a:cubicBezTo>
                    <a:pt x="0" y="10"/>
                    <a:pt x="9" y="0"/>
                    <a:pt x="22" y="0"/>
                  </a:cubicBezTo>
                  <a:cubicBezTo>
                    <a:pt x="34" y="0"/>
                    <a:pt x="44" y="10"/>
                    <a:pt x="44" y="22"/>
                  </a:cubicBezTo>
                  <a:cubicBezTo>
                    <a:pt x="44" y="34"/>
                    <a:pt x="34" y="44"/>
                    <a:pt x="22" y="44"/>
                  </a:cubicBezTo>
                  <a:close/>
                  <a:moveTo>
                    <a:pt x="22" y="8"/>
                  </a:moveTo>
                  <a:cubicBezTo>
                    <a:pt x="14" y="8"/>
                    <a:pt x="8" y="15"/>
                    <a:pt x="8" y="22"/>
                  </a:cubicBezTo>
                  <a:cubicBezTo>
                    <a:pt x="8" y="30"/>
                    <a:pt x="14" y="36"/>
                    <a:pt x="22" y="36"/>
                  </a:cubicBezTo>
                  <a:cubicBezTo>
                    <a:pt x="29" y="36"/>
                    <a:pt x="35" y="30"/>
                    <a:pt x="35" y="22"/>
                  </a:cubicBezTo>
                  <a:cubicBezTo>
                    <a:pt x="35" y="15"/>
                    <a:pt x="29" y="8"/>
                    <a:pt x="22" y="8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78" name="Rectangle 178"/>
            <p:cNvSpPr>
              <a:spLocks noChangeArrowheads="1"/>
            </p:cNvSpPr>
            <p:nvPr/>
          </p:nvSpPr>
          <p:spPr bwMode="auto">
            <a:xfrm>
              <a:off x="7037388" y="3727450"/>
              <a:ext cx="504825" cy="336550"/>
            </a:xfrm>
            <a:prstGeom prst="rect">
              <a:avLst/>
            </a:prstGeom>
            <a:gradFill>
              <a:gsLst>
                <a:gs pos="0">
                  <a:schemeClr val="bg1"/>
                </a:gs>
                <a:gs pos="91000">
                  <a:schemeClr val="bg2">
                    <a:lumMod val="90000"/>
                  </a:schemeClr>
                </a:gs>
              </a:gsLst>
              <a:lin ang="18000000" scaled="0"/>
            </a:gra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79" name="Freeform 179"/>
            <p:cNvSpPr>
              <a:spLocks noEditPoints="1"/>
            </p:cNvSpPr>
            <p:nvPr/>
          </p:nvSpPr>
          <p:spPr bwMode="auto">
            <a:xfrm>
              <a:off x="7024688" y="3714750"/>
              <a:ext cx="530225" cy="361950"/>
            </a:xfrm>
            <a:custGeom>
              <a:gdLst>
                <a:gd fmla="*/ 163 w 167" name="T0"/>
                <a:gd fmla="*/ 114 h 114" name="T1"/>
                <a:gd fmla="*/ 4 w 167" name="T2"/>
                <a:gd fmla="*/ 114 h 114" name="T3"/>
                <a:gd fmla="*/ 0 w 167" name="T4"/>
                <a:gd fmla="*/ 110 h 114" name="T5"/>
                <a:gd fmla="*/ 0 w 167" name="T6"/>
                <a:gd fmla="*/ 4 h 114" name="T7"/>
                <a:gd fmla="*/ 4 w 167" name="T8"/>
                <a:gd fmla="*/ 0 h 114" name="T9"/>
                <a:gd fmla="*/ 163 w 167" name="T10"/>
                <a:gd fmla="*/ 0 h 114" name="T11"/>
                <a:gd fmla="*/ 167 w 167" name="T12"/>
                <a:gd fmla="*/ 4 h 114" name="T13"/>
                <a:gd fmla="*/ 167 w 167" name="T14"/>
                <a:gd fmla="*/ 110 h 114" name="T15"/>
                <a:gd fmla="*/ 163 w 167" name="T16"/>
                <a:gd fmla="*/ 114 h 114" name="T17"/>
                <a:gd fmla="*/ 8 w 167" name="T18"/>
                <a:gd fmla="*/ 106 h 114" name="T19"/>
                <a:gd fmla="*/ 159 w 167" name="T20"/>
                <a:gd fmla="*/ 106 h 114" name="T21"/>
                <a:gd fmla="*/ 159 w 167" name="T22"/>
                <a:gd fmla="*/ 8 h 114" name="T23"/>
                <a:gd fmla="*/ 8 w 167" name="T24"/>
                <a:gd fmla="*/ 8 h 114" name="T25"/>
                <a:gd fmla="*/ 8 w 167" name="T26"/>
                <a:gd fmla="*/ 106 h 114" name="T2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b="b" l="0" r="r" t="0"/>
              <a:pathLst>
                <a:path h="114" w="167">
                  <a:moveTo>
                    <a:pt x="163" y="114"/>
                  </a:moveTo>
                  <a:cubicBezTo>
                    <a:pt x="4" y="114"/>
                    <a:pt x="4" y="114"/>
                    <a:pt x="4" y="114"/>
                  </a:cubicBezTo>
                  <a:cubicBezTo>
                    <a:pt x="2" y="114"/>
                    <a:pt x="0" y="112"/>
                    <a:pt x="0" y="110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163" y="0"/>
                    <a:pt x="163" y="0"/>
                    <a:pt x="163" y="0"/>
                  </a:cubicBezTo>
                  <a:cubicBezTo>
                    <a:pt x="165" y="0"/>
                    <a:pt x="167" y="2"/>
                    <a:pt x="167" y="4"/>
                  </a:cubicBezTo>
                  <a:cubicBezTo>
                    <a:pt x="167" y="110"/>
                    <a:pt x="167" y="110"/>
                    <a:pt x="167" y="110"/>
                  </a:cubicBezTo>
                  <a:cubicBezTo>
                    <a:pt x="167" y="112"/>
                    <a:pt x="165" y="114"/>
                    <a:pt x="163" y="114"/>
                  </a:cubicBezTo>
                  <a:close/>
                  <a:moveTo>
                    <a:pt x="8" y="106"/>
                  </a:moveTo>
                  <a:cubicBezTo>
                    <a:pt x="159" y="106"/>
                    <a:pt x="159" y="106"/>
                    <a:pt x="159" y="106"/>
                  </a:cubicBezTo>
                  <a:cubicBezTo>
                    <a:pt x="159" y="8"/>
                    <a:pt x="159" y="8"/>
                    <a:pt x="159" y="8"/>
                  </a:cubicBezTo>
                  <a:cubicBezTo>
                    <a:pt x="8" y="8"/>
                    <a:pt x="8" y="8"/>
                    <a:pt x="8" y="8"/>
                  </a:cubicBezTo>
                  <a:lnTo>
                    <a:pt x="8" y="106"/>
                  </a:lnTo>
                  <a:close/>
                </a:path>
              </a:pathLst>
            </a:custGeom>
            <a:solidFill>
              <a:schemeClr val="tx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80" name="Rectangle 180"/>
            <p:cNvSpPr>
              <a:spLocks noChangeArrowheads="1"/>
            </p:cNvSpPr>
            <p:nvPr/>
          </p:nvSpPr>
          <p:spPr bwMode="auto">
            <a:xfrm>
              <a:off x="7589838" y="3727450"/>
              <a:ext cx="504825" cy="336550"/>
            </a:xfrm>
            <a:prstGeom prst="rect">
              <a:avLst/>
            </a:prstGeom>
            <a:gradFill>
              <a:gsLst>
                <a:gs pos="0">
                  <a:schemeClr val="bg1"/>
                </a:gs>
                <a:gs pos="91000">
                  <a:schemeClr val="bg2">
                    <a:lumMod val="90000"/>
                  </a:schemeClr>
                </a:gs>
              </a:gsLst>
              <a:lin ang="18000000" scaled="0"/>
            </a:gra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81" name="Freeform 181"/>
            <p:cNvSpPr>
              <a:spLocks noEditPoints="1"/>
            </p:cNvSpPr>
            <p:nvPr/>
          </p:nvSpPr>
          <p:spPr bwMode="auto">
            <a:xfrm>
              <a:off x="7577138" y="3714750"/>
              <a:ext cx="530225" cy="361950"/>
            </a:xfrm>
            <a:custGeom>
              <a:gdLst>
                <a:gd fmla="*/ 163 w 167" name="T0"/>
                <a:gd fmla="*/ 114 h 114" name="T1"/>
                <a:gd fmla="*/ 4 w 167" name="T2"/>
                <a:gd fmla="*/ 114 h 114" name="T3"/>
                <a:gd fmla="*/ 0 w 167" name="T4"/>
                <a:gd fmla="*/ 110 h 114" name="T5"/>
                <a:gd fmla="*/ 0 w 167" name="T6"/>
                <a:gd fmla="*/ 4 h 114" name="T7"/>
                <a:gd fmla="*/ 4 w 167" name="T8"/>
                <a:gd fmla="*/ 0 h 114" name="T9"/>
                <a:gd fmla="*/ 163 w 167" name="T10"/>
                <a:gd fmla="*/ 0 h 114" name="T11"/>
                <a:gd fmla="*/ 167 w 167" name="T12"/>
                <a:gd fmla="*/ 4 h 114" name="T13"/>
                <a:gd fmla="*/ 167 w 167" name="T14"/>
                <a:gd fmla="*/ 110 h 114" name="T15"/>
                <a:gd fmla="*/ 163 w 167" name="T16"/>
                <a:gd fmla="*/ 114 h 114" name="T17"/>
                <a:gd fmla="*/ 8 w 167" name="T18"/>
                <a:gd fmla="*/ 106 h 114" name="T19"/>
                <a:gd fmla="*/ 159 w 167" name="T20"/>
                <a:gd fmla="*/ 106 h 114" name="T21"/>
                <a:gd fmla="*/ 159 w 167" name="T22"/>
                <a:gd fmla="*/ 8 h 114" name="T23"/>
                <a:gd fmla="*/ 8 w 167" name="T24"/>
                <a:gd fmla="*/ 8 h 114" name="T25"/>
                <a:gd fmla="*/ 8 w 167" name="T26"/>
                <a:gd fmla="*/ 106 h 114" name="T2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b="b" l="0" r="r" t="0"/>
              <a:pathLst>
                <a:path h="114" w="167">
                  <a:moveTo>
                    <a:pt x="163" y="114"/>
                  </a:moveTo>
                  <a:cubicBezTo>
                    <a:pt x="4" y="114"/>
                    <a:pt x="4" y="114"/>
                    <a:pt x="4" y="114"/>
                  </a:cubicBezTo>
                  <a:cubicBezTo>
                    <a:pt x="2" y="114"/>
                    <a:pt x="0" y="112"/>
                    <a:pt x="0" y="110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163" y="0"/>
                    <a:pt x="163" y="0"/>
                    <a:pt x="163" y="0"/>
                  </a:cubicBezTo>
                  <a:cubicBezTo>
                    <a:pt x="165" y="0"/>
                    <a:pt x="167" y="2"/>
                    <a:pt x="167" y="4"/>
                  </a:cubicBezTo>
                  <a:cubicBezTo>
                    <a:pt x="167" y="110"/>
                    <a:pt x="167" y="110"/>
                    <a:pt x="167" y="110"/>
                  </a:cubicBezTo>
                  <a:cubicBezTo>
                    <a:pt x="167" y="112"/>
                    <a:pt x="165" y="114"/>
                    <a:pt x="163" y="114"/>
                  </a:cubicBezTo>
                  <a:close/>
                  <a:moveTo>
                    <a:pt x="8" y="106"/>
                  </a:moveTo>
                  <a:cubicBezTo>
                    <a:pt x="159" y="106"/>
                    <a:pt x="159" y="106"/>
                    <a:pt x="159" y="106"/>
                  </a:cubicBezTo>
                  <a:cubicBezTo>
                    <a:pt x="159" y="8"/>
                    <a:pt x="159" y="8"/>
                    <a:pt x="159" y="8"/>
                  </a:cubicBezTo>
                  <a:cubicBezTo>
                    <a:pt x="8" y="8"/>
                    <a:pt x="8" y="8"/>
                    <a:pt x="8" y="8"/>
                  </a:cubicBezTo>
                  <a:lnTo>
                    <a:pt x="8" y="106"/>
                  </a:lnTo>
                  <a:close/>
                </a:path>
              </a:pathLst>
            </a:custGeom>
            <a:solidFill>
              <a:schemeClr val="tx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82" name="Rectangle 182"/>
            <p:cNvSpPr>
              <a:spLocks noChangeArrowheads="1"/>
            </p:cNvSpPr>
            <p:nvPr/>
          </p:nvSpPr>
          <p:spPr bwMode="auto">
            <a:xfrm>
              <a:off x="6784976" y="3803650"/>
              <a:ext cx="103188" cy="260350"/>
            </a:xfrm>
            <a:prstGeom prst="rect">
              <a:avLst/>
            </a:prstGeom>
            <a:solidFill>
              <a:schemeClr val="tx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83" name="Freeform 183"/>
            <p:cNvSpPr>
              <a:spLocks noEditPoints="1"/>
            </p:cNvSpPr>
            <p:nvPr/>
          </p:nvSpPr>
          <p:spPr bwMode="auto">
            <a:xfrm>
              <a:off x="6775451" y="3790950"/>
              <a:ext cx="125413" cy="282575"/>
            </a:xfrm>
            <a:custGeom>
              <a:gdLst>
                <a:gd fmla="*/ 36 w 40" name="T0"/>
                <a:gd fmla="*/ 89 h 89" name="T1"/>
                <a:gd fmla="*/ 3 w 40" name="T2"/>
                <a:gd fmla="*/ 89 h 89" name="T3"/>
                <a:gd fmla="*/ 0 w 40" name="T4"/>
                <a:gd fmla="*/ 86 h 89" name="T5"/>
                <a:gd fmla="*/ 0 w 40" name="T6"/>
                <a:gd fmla="*/ 4 h 89" name="T7"/>
                <a:gd fmla="*/ 3 w 40" name="T8"/>
                <a:gd fmla="*/ 0 h 89" name="T9"/>
                <a:gd fmla="*/ 36 w 40" name="T10"/>
                <a:gd fmla="*/ 0 h 89" name="T11"/>
                <a:gd fmla="*/ 40 w 40" name="T12"/>
                <a:gd fmla="*/ 4 h 89" name="T13"/>
                <a:gd fmla="*/ 40 w 40" name="T14"/>
                <a:gd fmla="*/ 86 h 89" name="T15"/>
                <a:gd fmla="*/ 36 w 40" name="T16"/>
                <a:gd fmla="*/ 89 h 89" name="T17"/>
                <a:gd fmla="*/ 6 w 40" name="T18"/>
                <a:gd fmla="*/ 82 h 89" name="T19"/>
                <a:gd fmla="*/ 33 w 40" name="T20"/>
                <a:gd fmla="*/ 82 h 89" name="T21"/>
                <a:gd fmla="*/ 33 w 40" name="T22"/>
                <a:gd fmla="*/ 7 h 89" name="T23"/>
                <a:gd fmla="*/ 6 w 40" name="T24"/>
                <a:gd fmla="*/ 7 h 89" name="T25"/>
                <a:gd fmla="*/ 6 w 40" name="T26"/>
                <a:gd fmla="*/ 82 h 89" name="T2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b="b" l="0" r="r" t="0"/>
              <a:pathLst>
                <a:path h="89" w="40">
                  <a:moveTo>
                    <a:pt x="36" y="89"/>
                  </a:moveTo>
                  <a:cubicBezTo>
                    <a:pt x="3" y="89"/>
                    <a:pt x="3" y="89"/>
                    <a:pt x="3" y="89"/>
                  </a:cubicBezTo>
                  <a:cubicBezTo>
                    <a:pt x="1" y="89"/>
                    <a:pt x="0" y="87"/>
                    <a:pt x="0" y="86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2"/>
                    <a:pt x="1" y="0"/>
                    <a:pt x="3" y="0"/>
                  </a:cubicBezTo>
                  <a:cubicBezTo>
                    <a:pt x="36" y="0"/>
                    <a:pt x="36" y="0"/>
                    <a:pt x="36" y="0"/>
                  </a:cubicBezTo>
                  <a:cubicBezTo>
                    <a:pt x="38" y="0"/>
                    <a:pt x="40" y="2"/>
                    <a:pt x="40" y="4"/>
                  </a:cubicBezTo>
                  <a:cubicBezTo>
                    <a:pt x="40" y="86"/>
                    <a:pt x="40" y="86"/>
                    <a:pt x="40" y="86"/>
                  </a:cubicBezTo>
                  <a:cubicBezTo>
                    <a:pt x="40" y="87"/>
                    <a:pt x="38" y="89"/>
                    <a:pt x="36" y="89"/>
                  </a:cubicBezTo>
                  <a:close/>
                  <a:moveTo>
                    <a:pt x="6" y="82"/>
                  </a:moveTo>
                  <a:cubicBezTo>
                    <a:pt x="33" y="82"/>
                    <a:pt x="33" y="82"/>
                    <a:pt x="33" y="82"/>
                  </a:cubicBezTo>
                  <a:cubicBezTo>
                    <a:pt x="33" y="7"/>
                    <a:pt x="33" y="7"/>
                    <a:pt x="33" y="7"/>
                  </a:cubicBezTo>
                  <a:cubicBezTo>
                    <a:pt x="6" y="7"/>
                    <a:pt x="6" y="7"/>
                    <a:pt x="6" y="7"/>
                  </a:cubicBezTo>
                  <a:lnTo>
                    <a:pt x="6" y="82"/>
                  </a:lnTo>
                  <a:close/>
                </a:path>
              </a:pathLst>
            </a:custGeom>
            <a:solidFill>
              <a:schemeClr val="tx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84" name="Rectangle 184"/>
            <p:cNvSpPr>
              <a:spLocks noChangeArrowheads="1"/>
            </p:cNvSpPr>
            <p:nvPr/>
          </p:nvSpPr>
          <p:spPr bwMode="auto">
            <a:xfrm>
              <a:off x="8240713" y="3803650"/>
              <a:ext cx="104775" cy="260350"/>
            </a:xfrm>
            <a:prstGeom prst="rect">
              <a:avLst/>
            </a:prstGeom>
            <a:solidFill>
              <a:schemeClr val="tx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85" name="Freeform 185"/>
            <p:cNvSpPr>
              <a:spLocks noEditPoints="1"/>
            </p:cNvSpPr>
            <p:nvPr/>
          </p:nvSpPr>
          <p:spPr bwMode="auto">
            <a:xfrm>
              <a:off x="8231188" y="3790950"/>
              <a:ext cx="127000" cy="282575"/>
            </a:xfrm>
            <a:custGeom>
              <a:gdLst>
                <a:gd fmla="*/ 36 w 40" name="T0"/>
                <a:gd fmla="*/ 89 h 89" name="T1"/>
                <a:gd fmla="*/ 3 w 40" name="T2"/>
                <a:gd fmla="*/ 89 h 89" name="T3"/>
                <a:gd fmla="*/ 0 w 40" name="T4"/>
                <a:gd fmla="*/ 86 h 89" name="T5"/>
                <a:gd fmla="*/ 0 w 40" name="T6"/>
                <a:gd fmla="*/ 4 h 89" name="T7"/>
                <a:gd fmla="*/ 3 w 40" name="T8"/>
                <a:gd fmla="*/ 0 h 89" name="T9"/>
                <a:gd fmla="*/ 36 w 40" name="T10"/>
                <a:gd fmla="*/ 0 h 89" name="T11"/>
                <a:gd fmla="*/ 40 w 40" name="T12"/>
                <a:gd fmla="*/ 4 h 89" name="T13"/>
                <a:gd fmla="*/ 40 w 40" name="T14"/>
                <a:gd fmla="*/ 86 h 89" name="T15"/>
                <a:gd fmla="*/ 36 w 40" name="T16"/>
                <a:gd fmla="*/ 89 h 89" name="T17"/>
                <a:gd fmla="*/ 6 w 40" name="T18"/>
                <a:gd fmla="*/ 82 h 89" name="T19"/>
                <a:gd fmla="*/ 33 w 40" name="T20"/>
                <a:gd fmla="*/ 82 h 89" name="T21"/>
                <a:gd fmla="*/ 33 w 40" name="T22"/>
                <a:gd fmla="*/ 7 h 89" name="T23"/>
                <a:gd fmla="*/ 6 w 40" name="T24"/>
                <a:gd fmla="*/ 7 h 89" name="T25"/>
                <a:gd fmla="*/ 6 w 40" name="T26"/>
                <a:gd fmla="*/ 82 h 89" name="T2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b="b" l="0" r="r" t="0"/>
              <a:pathLst>
                <a:path h="89" w="40">
                  <a:moveTo>
                    <a:pt x="36" y="89"/>
                  </a:moveTo>
                  <a:cubicBezTo>
                    <a:pt x="3" y="89"/>
                    <a:pt x="3" y="89"/>
                    <a:pt x="3" y="89"/>
                  </a:cubicBezTo>
                  <a:cubicBezTo>
                    <a:pt x="1" y="89"/>
                    <a:pt x="0" y="87"/>
                    <a:pt x="0" y="86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2"/>
                    <a:pt x="1" y="0"/>
                    <a:pt x="3" y="0"/>
                  </a:cubicBezTo>
                  <a:cubicBezTo>
                    <a:pt x="36" y="0"/>
                    <a:pt x="36" y="0"/>
                    <a:pt x="36" y="0"/>
                  </a:cubicBezTo>
                  <a:cubicBezTo>
                    <a:pt x="38" y="0"/>
                    <a:pt x="40" y="2"/>
                    <a:pt x="40" y="4"/>
                  </a:cubicBezTo>
                  <a:cubicBezTo>
                    <a:pt x="40" y="86"/>
                    <a:pt x="40" y="86"/>
                    <a:pt x="40" y="86"/>
                  </a:cubicBezTo>
                  <a:cubicBezTo>
                    <a:pt x="40" y="87"/>
                    <a:pt x="38" y="89"/>
                    <a:pt x="36" y="89"/>
                  </a:cubicBezTo>
                  <a:close/>
                  <a:moveTo>
                    <a:pt x="6" y="82"/>
                  </a:moveTo>
                  <a:cubicBezTo>
                    <a:pt x="33" y="82"/>
                    <a:pt x="33" y="82"/>
                    <a:pt x="33" y="82"/>
                  </a:cubicBezTo>
                  <a:cubicBezTo>
                    <a:pt x="33" y="7"/>
                    <a:pt x="33" y="7"/>
                    <a:pt x="33" y="7"/>
                  </a:cubicBezTo>
                  <a:cubicBezTo>
                    <a:pt x="6" y="7"/>
                    <a:pt x="6" y="7"/>
                    <a:pt x="6" y="7"/>
                  </a:cubicBezTo>
                  <a:lnTo>
                    <a:pt x="6" y="82"/>
                  </a:lnTo>
                  <a:close/>
                </a:path>
              </a:pathLst>
            </a:custGeom>
            <a:solidFill>
              <a:schemeClr val="tx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86" name="Freeform 186"/>
            <p:cNvSpPr/>
            <p:nvPr/>
          </p:nvSpPr>
          <p:spPr bwMode="auto">
            <a:xfrm>
              <a:off x="7246938" y="4298950"/>
              <a:ext cx="638175" cy="38100"/>
            </a:xfrm>
            <a:custGeom>
              <a:gdLst>
                <a:gd fmla="*/ 195 w 201" name="T0"/>
                <a:gd fmla="*/ 12 h 12" name="T1"/>
                <a:gd fmla="*/ 6 w 201" name="T2"/>
                <a:gd fmla="*/ 12 h 12" name="T3"/>
                <a:gd fmla="*/ 0 w 201" name="T4"/>
                <a:gd fmla="*/ 6 h 12" name="T5"/>
                <a:gd fmla="*/ 6 w 201" name="T6"/>
                <a:gd fmla="*/ 0 h 12" name="T7"/>
                <a:gd fmla="*/ 195 w 201" name="T8"/>
                <a:gd fmla="*/ 0 h 12" name="T9"/>
                <a:gd fmla="*/ 201 w 201" name="T10"/>
                <a:gd fmla="*/ 6 h 12" name="T11"/>
                <a:gd fmla="*/ 195 w 201" name="T12"/>
                <a:gd fmla="*/ 12 h 12" name="T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b="b" l="0" r="r" t="0"/>
              <a:pathLst>
                <a:path h="12" w="201">
                  <a:moveTo>
                    <a:pt x="195" y="12"/>
                  </a:moveTo>
                  <a:cubicBezTo>
                    <a:pt x="6" y="12"/>
                    <a:pt x="6" y="12"/>
                    <a:pt x="6" y="12"/>
                  </a:cubicBezTo>
                  <a:cubicBezTo>
                    <a:pt x="2" y="12"/>
                    <a:pt x="0" y="9"/>
                    <a:pt x="0" y="6"/>
                  </a:cubicBezTo>
                  <a:cubicBezTo>
                    <a:pt x="0" y="3"/>
                    <a:pt x="2" y="0"/>
                    <a:pt x="6" y="0"/>
                  </a:cubicBezTo>
                  <a:cubicBezTo>
                    <a:pt x="195" y="0"/>
                    <a:pt x="195" y="0"/>
                    <a:pt x="195" y="0"/>
                  </a:cubicBezTo>
                  <a:cubicBezTo>
                    <a:pt x="198" y="0"/>
                    <a:pt x="201" y="3"/>
                    <a:pt x="201" y="6"/>
                  </a:cubicBezTo>
                  <a:cubicBezTo>
                    <a:pt x="201" y="9"/>
                    <a:pt x="198" y="12"/>
                    <a:pt x="195" y="12"/>
                  </a:cubicBezTo>
                  <a:close/>
                </a:path>
              </a:pathLst>
            </a:custGeom>
            <a:solidFill>
              <a:schemeClr val="tx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87" name="Freeform 187"/>
            <p:cNvSpPr/>
            <p:nvPr/>
          </p:nvSpPr>
          <p:spPr bwMode="auto">
            <a:xfrm>
              <a:off x="7246938" y="4419600"/>
              <a:ext cx="638175" cy="38100"/>
            </a:xfrm>
            <a:custGeom>
              <a:gdLst>
                <a:gd fmla="*/ 195 w 201" name="T0"/>
                <a:gd fmla="*/ 12 h 12" name="T1"/>
                <a:gd fmla="*/ 6 w 201" name="T2"/>
                <a:gd fmla="*/ 12 h 12" name="T3"/>
                <a:gd fmla="*/ 0 w 201" name="T4"/>
                <a:gd fmla="*/ 6 h 12" name="T5"/>
                <a:gd fmla="*/ 6 w 201" name="T6"/>
                <a:gd fmla="*/ 0 h 12" name="T7"/>
                <a:gd fmla="*/ 195 w 201" name="T8"/>
                <a:gd fmla="*/ 0 h 12" name="T9"/>
                <a:gd fmla="*/ 201 w 201" name="T10"/>
                <a:gd fmla="*/ 6 h 12" name="T11"/>
                <a:gd fmla="*/ 195 w 201" name="T12"/>
                <a:gd fmla="*/ 12 h 12" name="T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b="b" l="0" r="r" t="0"/>
              <a:pathLst>
                <a:path h="12" w="201">
                  <a:moveTo>
                    <a:pt x="195" y="12"/>
                  </a:moveTo>
                  <a:cubicBezTo>
                    <a:pt x="6" y="12"/>
                    <a:pt x="6" y="12"/>
                    <a:pt x="6" y="12"/>
                  </a:cubicBezTo>
                  <a:cubicBezTo>
                    <a:pt x="2" y="12"/>
                    <a:pt x="0" y="9"/>
                    <a:pt x="0" y="6"/>
                  </a:cubicBezTo>
                  <a:cubicBezTo>
                    <a:pt x="0" y="2"/>
                    <a:pt x="2" y="0"/>
                    <a:pt x="6" y="0"/>
                  </a:cubicBezTo>
                  <a:cubicBezTo>
                    <a:pt x="195" y="0"/>
                    <a:pt x="195" y="0"/>
                    <a:pt x="195" y="0"/>
                  </a:cubicBezTo>
                  <a:cubicBezTo>
                    <a:pt x="198" y="0"/>
                    <a:pt x="201" y="2"/>
                    <a:pt x="201" y="6"/>
                  </a:cubicBezTo>
                  <a:cubicBezTo>
                    <a:pt x="201" y="9"/>
                    <a:pt x="198" y="12"/>
                    <a:pt x="195" y="12"/>
                  </a:cubicBezTo>
                  <a:close/>
                </a:path>
              </a:pathLst>
            </a:custGeom>
            <a:solidFill>
              <a:schemeClr val="tx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88" name="Freeform 188"/>
            <p:cNvSpPr/>
            <p:nvPr/>
          </p:nvSpPr>
          <p:spPr bwMode="auto">
            <a:xfrm>
              <a:off x="7246938" y="4537075"/>
              <a:ext cx="638175" cy="38100"/>
            </a:xfrm>
            <a:custGeom>
              <a:gdLst>
                <a:gd fmla="*/ 195 w 201" name="T0"/>
                <a:gd fmla="*/ 12 h 12" name="T1"/>
                <a:gd fmla="*/ 6 w 201" name="T2"/>
                <a:gd fmla="*/ 12 h 12" name="T3"/>
                <a:gd fmla="*/ 0 w 201" name="T4"/>
                <a:gd fmla="*/ 6 h 12" name="T5"/>
                <a:gd fmla="*/ 6 w 201" name="T6"/>
                <a:gd fmla="*/ 0 h 12" name="T7"/>
                <a:gd fmla="*/ 195 w 201" name="T8"/>
                <a:gd fmla="*/ 0 h 12" name="T9"/>
                <a:gd fmla="*/ 201 w 201" name="T10"/>
                <a:gd fmla="*/ 6 h 12" name="T11"/>
                <a:gd fmla="*/ 195 w 201" name="T12"/>
                <a:gd fmla="*/ 12 h 12" name="T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b="b" l="0" r="r" t="0"/>
              <a:pathLst>
                <a:path h="12" w="201">
                  <a:moveTo>
                    <a:pt x="195" y="12"/>
                  </a:moveTo>
                  <a:cubicBezTo>
                    <a:pt x="6" y="12"/>
                    <a:pt x="6" y="12"/>
                    <a:pt x="6" y="12"/>
                  </a:cubicBezTo>
                  <a:cubicBezTo>
                    <a:pt x="2" y="12"/>
                    <a:pt x="0" y="10"/>
                    <a:pt x="0" y="6"/>
                  </a:cubicBezTo>
                  <a:cubicBezTo>
                    <a:pt x="0" y="3"/>
                    <a:pt x="2" y="0"/>
                    <a:pt x="6" y="0"/>
                  </a:cubicBezTo>
                  <a:cubicBezTo>
                    <a:pt x="195" y="0"/>
                    <a:pt x="195" y="0"/>
                    <a:pt x="195" y="0"/>
                  </a:cubicBezTo>
                  <a:cubicBezTo>
                    <a:pt x="198" y="0"/>
                    <a:pt x="201" y="3"/>
                    <a:pt x="201" y="6"/>
                  </a:cubicBezTo>
                  <a:cubicBezTo>
                    <a:pt x="201" y="10"/>
                    <a:pt x="198" y="12"/>
                    <a:pt x="195" y="12"/>
                  </a:cubicBezTo>
                  <a:close/>
                </a:path>
              </a:pathLst>
            </a:custGeom>
            <a:solidFill>
              <a:schemeClr val="tx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89" name="Oval 189"/>
            <p:cNvSpPr>
              <a:spLocks noChangeArrowheads="1"/>
            </p:cNvSpPr>
            <p:nvPr/>
          </p:nvSpPr>
          <p:spPr bwMode="auto">
            <a:xfrm>
              <a:off x="7945438" y="4352925"/>
              <a:ext cx="168275" cy="168275"/>
            </a:xfrm>
            <a:prstGeom prst="ellipse">
              <a:avLst/>
            </a:prstGeom>
            <a:gradFill flip="none" rotWithShape="1">
              <a:gsLst>
                <a:gs pos="0">
                  <a:schemeClr val="bg1"/>
                </a:gs>
                <a:gs pos="74000">
                  <a:schemeClr val="bg2">
                    <a:lumMod val="90000"/>
                  </a:schemeClr>
                </a:gs>
              </a:gsLst>
              <a:path path="circle">
                <a:fillToRect b="50000" l="50000" r="50000" t="50000"/>
              </a:path>
            </a:gra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90" name="Freeform 190"/>
            <p:cNvSpPr>
              <a:spLocks noEditPoints="1"/>
            </p:cNvSpPr>
            <p:nvPr/>
          </p:nvSpPr>
          <p:spPr bwMode="auto">
            <a:xfrm>
              <a:off x="7932738" y="4340225"/>
              <a:ext cx="193675" cy="193675"/>
            </a:xfrm>
            <a:custGeom>
              <a:gdLst>
                <a:gd fmla="*/ 30 w 61" name="T0"/>
                <a:gd fmla="*/ 61 h 61" name="T1"/>
                <a:gd fmla="*/ 0 w 61" name="T2"/>
                <a:gd fmla="*/ 31 h 61" name="T3"/>
                <a:gd fmla="*/ 30 w 61" name="T4"/>
                <a:gd fmla="*/ 0 h 61" name="T5"/>
                <a:gd fmla="*/ 61 w 61" name="T6"/>
                <a:gd fmla="*/ 31 h 61" name="T7"/>
                <a:gd fmla="*/ 30 w 61" name="T8"/>
                <a:gd fmla="*/ 61 h 61" name="T9"/>
                <a:gd fmla="*/ 30 w 61" name="T10"/>
                <a:gd fmla="*/ 8 h 61" name="T11"/>
                <a:gd fmla="*/ 8 w 61" name="T12"/>
                <a:gd fmla="*/ 31 h 61" name="T13"/>
                <a:gd fmla="*/ 30 w 61" name="T14"/>
                <a:gd fmla="*/ 53 h 61" name="T15"/>
                <a:gd fmla="*/ 53 w 61" name="T16"/>
                <a:gd fmla="*/ 31 h 61" name="T17"/>
                <a:gd fmla="*/ 30 w 61" name="T18"/>
                <a:gd fmla="*/ 8 h 61" name="T1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b="b" l="0" r="r" t="0"/>
              <a:pathLst>
                <a:path h="61" w="61">
                  <a:moveTo>
                    <a:pt x="30" y="61"/>
                  </a:moveTo>
                  <a:cubicBezTo>
                    <a:pt x="13" y="61"/>
                    <a:pt x="0" y="48"/>
                    <a:pt x="0" y="31"/>
                  </a:cubicBezTo>
                  <a:cubicBezTo>
                    <a:pt x="0" y="14"/>
                    <a:pt x="13" y="0"/>
                    <a:pt x="30" y="0"/>
                  </a:cubicBezTo>
                  <a:cubicBezTo>
                    <a:pt x="47" y="0"/>
                    <a:pt x="61" y="14"/>
                    <a:pt x="61" y="31"/>
                  </a:cubicBezTo>
                  <a:cubicBezTo>
                    <a:pt x="61" y="48"/>
                    <a:pt x="47" y="61"/>
                    <a:pt x="30" y="61"/>
                  </a:cubicBezTo>
                  <a:close/>
                  <a:moveTo>
                    <a:pt x="30" y="8"/>
                  </a:moveTo>
                  <a:cubicBezTo>
                    <a:pt x="18" y="8"/>
                    <a:pt x="8" y="18"/>
                    <a:pt x="8" y="31"/>
                  </a:cubicBezTo>
                  <a:cubicBezTo>
                    <a:pt x="8" y="43"/>
                    <a:pt x="18" y="53"/>
                    <a:pt x="30" y="53"/>
                  </a:cubicBezTo>
                  <a:cubicBezTo>
                    <a:pt x="43" y="53"/>
                    <a:pt x="53" y="43"/>
                    <a:pt x="53" y="31"/>
                  </a:cubicBezTo>
                  <a:cubicBezTo>
                    <a:pt x="53" y="18"/>
                    <a:pt x="43" y="8"/>
                    <a:pt x="30" y="8"/>
                  </a:cubicBezTo>
                  <a:close/>
                </a:path>
              </a:pathLst>
            </a:custGeom>
            <a:solidFill>
              <a:schemeClr val="tx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91" name="Oval 191"/>
            <p:cNvSpPr>
              <a:spLocks noChangeArrowheads="1"/>
            </p:cNvSpPr>
            <p:nvPr/>
          </p:nvSpPr>
          <p:spPr bwMode="auto">
            <a:xfrm>
              <a:off x="7015163" y="4352925"/>
              <a:ext cx="171450" cy="168275"/>
            </a:xfrm>
            <a:prstGeom prst="ellipse">
              <a:avLst/>
            </a:prstGeom>
            <a:gradFill flip="none" rotWithShape="1">
              <a:gsLst>
                <a:gs pos="0">
                  <a:schemeClr val="bg1"/>
                </a:gs>
                <a:gs pos="74000">
                  <a:schemeClr val="bg2">
                    <a:lumMod val="90000"/>
                  </a:schemeClr>
                </a:gs>
              </a:gsLst>
              <a:path path="circle">
                <a:fillToRect b="50000" l="50000" r="50000" t="50000"/>
              </a:path>
            </a:gra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92" name="Freeform 192"/>
            <p:cNvSpPr>
              <a:spLocks noEditPoints="1"/>
            </p:cNvSpPr>
            <p:nvPr/>
          </p:nvSpPr>
          <p:spPr bwMode="auto">
            <a:xfrm>
              <a:off x="7002463" y="4340225"/>
              <a:ext cx="196850" cy="193675"/>
            </a:xfrm>
            <a:custGeom>
              <a:gdLst>
                <a:gd fmla="*/ 31 w 62" name="T0"/>
                <a:gd fmla="*/ 61 h 61" name="T1"/>
                <a:gd fmla="*/ 0 w 62" name="T2"/>
                <a:gd fmla="*/ 31 h 61" name="T3"/>
                <a:gd fmla="*/ 31 w 62" name="T4"/>
                <a:gd fmla="*/ 0 h 61" name="T5"/>
                <a:gd fmla="*/ 62 w 62" name="T6"/>
                <a:gd fmla="*/ 31 h 61" name="T7"/>
                <a:gd fmla="*/ 31 w 62" name="T8"/>
                <a:gd fmla="*/ 61 h 61" name="T9"/>
                <a:gd fmla="*/ 31 w 62" name="T10"/>
                <a:gd fmla="*/ 8 h 61" name="T11"/>
                <a:gd fmla="*/ 8 w 62" name="T12"/>
                <a:gd fmla="*/ 31 h 61" name="T13"/>
                <a:gd fmla="*/ 31 w 62" name="T14"/>
                <a:gd fmla="*/ 53 h 61" name="T15"/>
                <a:gd fmla="*/ 54 w 62" name="T16"/>
                <a:gd fmla="*/ 31 h 61" name="T17"/>
                <a:gd fmla="*/ 31 w 62" name="T18"/>
                <a:gd fmla="*/ 8 h 61" name="T1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b="b" l="0" r="r" t="0"/>
              <a:pathLst>
                <a:path h="61" w="62">
                  <a:moveTo>
                    <a:pt x="31" y="61"/>
                  </a:moveTo>
                  <a:cubicBezTo>
                    <a:pt x="14" y="61"/>
                    <a:pt x="0" y="48"/>
                    <a:pt x="0" y="31"/>
                  </a:cubicBezTo>
                  <a:cubicBezTo>
                    <a:pt x="0" y="14"/>
                    <a:pt x="14" y="0"/>
                    <a:pt x="31" y="0"/>
                  </a:cubicBezTo>
                  <a:cubicBezTo>
                    <a:pt x="48" y="0"/>
                    <a:pt x="62" y="14"/>
                    <a:pt x="62" y="31"/>
                  </a:cubicBezTo>
                  <a:cubicBezTo>
                    <a:pt x="62" y="48"/>
                    <a:pt x="48" y="61"/>
                    <a:pt x="31" y="61"/>
                  </a:cubicBezTo>
                  <a:close/>
                  <a:moveTo>
                    <a:pt x="31" y="8"/>
                  </a:moveTo>
                  <a:cubicBezTo>
                    <a:pt x="19" y="8"/>
                    <a:pt x="8" y="18"/>
                    <a:pt x="8" y="31"/>
                  </a:cubicBezTo>
                  <a:cubicBezTo>
                    <a:pt x="8" y="43"/>
                    <a:pt x="19" y="53"/>
                    <a:pt x="31" y="53"/>
                  </a:cubicBezTo>
                  <a:cubicBezTo>
                    <a:pt x="44" y="53"/>
                    <a:pt x="54" y="43"/>
                    <a:pt x="54" y="31"/>
                  </a:cubicBezTo>
                  <a:cubicBezTo>
                    <a:pt x="54" y="18"/>
                    <a:pt x="44" y="8"/>
                    <a:pt x="31" y="8"/>
                  </a:cubicBezTo>
                  <a:close/>
                </a:path>
              </a:pathLst>
            </a:custGeom>
            <a:solidFill>
              <a:schemeClr val="tx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93" name="Freeform 193"/>
            <p:cNvSpPr/>
            <p:nvPr/>
          </p:nvSpPr>
          <p:spPr bwMode="auto">
            <a:xfrm>
              <a:off x="7081838" y="4159250"/>
              <a:ext cx="965200" cy="101600"/>
            </a:xfrm>
            <a:custGeom>
              <a:gdLst>
                <a:gd fmla="*/ 298 w 304" name="T0"/>
                <a:gd fmla="*/ 32 h 32" name="T1"/>
                <a:gd fmla="*/ 292 w 304" name="T2"/>
                <a:gd fmla="*/ 27 h 32" name="T3"/>
                <a:gd fmla="*/ 152 w 304" name="T4"/>
                <a:gd fmla="*/ 12 h 32" name="T5"/>
                <a:gd fmla="*/ 12 w 304" name="T6"/>
                <a:gd fmla="*/ 27 h 32" name="T7"/>
                <a:gd fmla="*/ 6 w 304" name="T8"/>
                <a:gd fmla="*/ 32 h 32" name="T9"/>
                <a:gd fmla="*/ 0 w 304" name="T10"/>
                <a:gd fmla="*/ 26 h 32" name="T11"/>
                <a:gd fmla="*/ 48 w 304" name="T12"/>
                <a:gd fmla="*/ 6 h 32" name="T13"/>
                <a:gd fmla="*/ 152 w 304" name="T14"/>
                <a:gd fmla="*/ 0 h 32" name="T15"/>
                <a:gd fmla="*/ 256 w 304" name="T16"/>
                <a:gd fmla="*/ 6 h 32" name="T17"/>
                <a:gd fmla="*/ 304 w 304" name="T18"/>
                <a:gd fmla="*/ 26 h 32" name="T19"/>
                <a:gd fmla="*/ 298 w 304" name="T20"/>
                <a:gd fmla="*/ 32 h 32" name="T2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b="b" l="0" r="r" t="0"/>
              <a:pathLst>
                <a:path h="32" w="304">
                  <a:moveTo>
                    <a:pt x="298" y="32"/>
                  </a:moveTo>
                  <a:cubicBezTo>
                    <a:pt x="295" y="32"/>
                    <a:pt x="293" y="30"/>
                    <a:pt x="292" y="27"/>
                  </a:cubicBezTo>
                  <a:cubicBezTo>
                    <a:pt x="285" y="21"/>
                    <a:pt x="233" y="12"/>
                    <a:pt x="152" y="12"/>
                  </a:cubicBezTo>
                  <a:cubicBezTo>
                    <a:pt x="72" y="12"/>
                    <a:pt x="19" y="21"/>
                    <a:pt x="12" y="27"/>
                  </a:cubicBezTo>
                  <a:cubicBezTo>
                    <a:pt x="12" y="30"/>
                    <a:pt x="9" y="32"/>
                    <a:pt x="6" y="32"/>
                  </a:cubicBezTo>
                  <a:cubicBezTo>
                    <a:pt x="3" y="32"/>
                    <a:pt x="0" y="29"/>
                    <a:pt x="0" y="26"/>
                  </a:cubicBezTo>
                  <a:cubicBezTo>
                    <a:pt x="0" y="19"/>
                    <a:pt x="6" y="12"/>
                    <a:pt x="48" y="6"/>
                  </a:cubicBezTo>
                  <a:cubicBezTo>
                    <a:pt x="76" y="2"/>
                    <a:pt x="113" y="0"/>
                    <a:pt x="152" y="0"/>
                  </a:cubicBezTo>
                  <a:cubicBezTo>
                    <a:pt x="191" y="0"/>
                    <a:pt x="228" y="2"/>
                    <a:pt x="256" y="6"/>
                  </a:cubicBezTo>
                  <a:cubicBezTo>
                    <a:pt x="298" y="12"/>
                    <a:pt x="304" y="19"/>
                    <a:pt x="304" y="26"/>
                  </a:cubicBezTo>
                  <a:cubicBezTo>
                    <a:pt x="304" y="29"/>
                    <a:pt x="301" y="32"/>
                    <a:pt x="298" y="32"/>
                  </a:cubicBezTo>
                  <a:close/>
                </a:path>
              </a:pathLst>
            </a:custGeom>
            <a:solidFill>
              <a:schemeClr val="tx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94" name="Rectangle 194"/>
            <p:cNvSpPr>
              <a:spLocks noChangeArrowheads="1"/>
            </p:cNvSpPr>
            <p:nvPr/>
          </p:nvSpPr>
          <p:spPr bwMode="auto">
            <a:xfrm>
              <a:off x="6838951" y="4664075"/>
              <a:ext cx="1455738" cy="184150"/>
            </a:xfrm>
            <a:prstGeom prst="rect">
              <a:avLst/>
            </a:prstGeom>
            <a:solidFill>
              <a:schemeClr val="tx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95" name="Freeform 195"/>
            <p:cNvSpPr>
              <a:spLocks noEditPoints="1"/>
            </p:cNvSpPr>
            <p:nvPr/>
          </p:nvSpPr>
          <p:spPr bwMode="auto">
            <a:xfrm>
              <a:off x="6819901" y="4645025"/>
              <a:ext cx="1493838" cy="222250"/>
            </a:xfrm>
            <a:custGeom>
              <a:gdLst>
                <a:gd fmla="*/ 465 w 471" name="T0"/>
                <a:gd fmla="*/ 70 h 70" name="T1"/>
                <a:gd fmla="*/ 6 w 471" name="T2"/>
                <a:gd fmla="*/ 70 h 70" name="T3"/>
                <a:gd fmla="*/ 0 w 471" name="T4"/>
                <a:gd fmla="*/ 64 h 70" name="T5"/>
                <a:gd fmla="*/ 0 w 471" name="T6"/>
                <a:gd fmla="*/ 6 h 70" name="T7"/>
                <a:gd fmla="*/ 6 w 471" name="T8"/>
                <a:gd fmla="*/ 0 h 70" name="T9"/>
                <a:gd fmla="*/ 465 w 471" name="T10"/>
                <a:gd fmla="*/ 0 h 70" name="T11"/>
                <a:gd fmla="*/ 471 w 471" name="T12"/>
                <a:gd fmla="*/ 6 h 70" name="T13"/>
                <a:gd fmla="*/ 471 w 471" name="T14"/>
                <a:gd fmla="*/ 64 h 70" name="T15"/>
                <a:gd fmla="*/ 465 w 471" name="T16"/>
                <a:gd fmla="*/ 70 h 70" name="T17"/>
                <a:gd fmla="*/ 12 w 471" name="T18"/>
                <a:gd fmla="*/ 58 h 70" name="T19"/>
                <a:gd fmla="*/ 459 w 471" name="T20"/>
                <a:gd fmla="*/ 58 h 70" name="T21"/>
                <a:gd fmla="*/ 459 w 471" name="T22"/>
                <a:gd fmla="*/ 12 h 70" name="T23"/>
                <a:gd fmla="*/ 12 w 471" name="T24"/>
                <a:gd fmla="*/ 12 h 70" name="T25"/>
                <a:gd fmla="*/ 12 w 471" name="T26"/>
                <a:gd fmla="*/ 58 h 70" name="T2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b="b" l="0" r="r" t="0"/>
              <a:pathLst>
                <a:path h="70" w="471">
                  <a:moveTo>
                    <a:pt x="465" y="70"/>
                  </a:moveTo>
                  <a:cubicBezTo>
                    <a:pt x="6" y="70"/>
                    <a:pt x="6" y="70"/>
                    <a:pt x="6" y="70"/>
                  </a:cubicBezTo>
                  <a:cubicBezTo>
                    <a:pt x="2" y="70"/>
                    <a:pt x="0" y="67"/>
                    <a:pt x="0" y="64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0" y="3"/>
                    <a:pt x="2" y="0"/>
                    <a:pt x="6" y="0"/>
                  </a:cubicBezTo>
                  <a:cubicBezTo>
                    <a:pt x="465" y="0"/>
                    <a:pt x="465" y="0"/>
                    <a:pt x="465" y="0"/>
                  </a:cubicBezTo>
                  <a:cubicBezTo>
                    <a:pt x="468" y="0"/>
                    <a:pt x="471" y="3"/>
                    <a:pt x="471" y="6"/>
                  </a:cubicBezTo>
                  <a:cubicBezTo>
                    <a:pt x="471" y="64"/>
                    <a:pt x="471" y="64"/>
                    <a:pt x="471" y="64"/>
                  </a:cubicBezTo>
                  <a:cubicBezTo>
                    <a:pt x="471" y="67"/>
                    <a:pt x="468" y="70"/>
                    <a:pt x="465" y="70"/>
                  </a:cubicBezTo>
                  <a:close/>
                  <a:moveTo>
                    <a:pt x="12" y="58"/>
                  </a:moveTo>
                  <a:cubicBezTo>
                    <a:pt x="459" y="58"/>
                    <a:pt x="459" y="58"/>
                    <a:pt x="459" y="58"/>
                  </a:cubicBezTo>
                  <a:cubicBezTo>
                    <a:pt x="459" y="12"/>
                    <a:pt x="459" y="12"/>
                    <a:pt x="459" y="12"/>
                  </a:cubicBezTo>
                  <a:cubicBezTo>
                    <a:pt x="12" y="12"/>
                    <a:pt x="12" y="12"/>
                    <a:pt x="12" y="12"/>
                  </a:cubicBezTo>
                  <a:lnTo>
                    <a:pt x="12" y="58"/>
                  </a:lnTo>
                  <a:close/>
                </a:path>
              </a:pathLst>
            </a:custGeom>
            <a:solidFill>
              <a:schemeClr val="tx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96" name="Freeform 196"/>
            <p:cNvSpPr/>
            <p:nvPr/>
          </p:nvSpPr>
          <p:spPr bwMode="auto">
            <a:xfrm>
              <a:off x="7688263" y="3937000"/>
              <a:ext cx="304800" cy="130175"/>
            </a:xfrm>
            <a:custGeom>
              <a:gdLst>
                <a:gd fmla="*/ 12 w 96" name="T0"/>
                <a:gd fmla="*/ 41 h 41" name="T1"/>
                <a:gd fmla="*/ 0 w 96" name="T2"/>
                <a:gd fmla="*/ 38 h 41" name="T3"/>
                <a:gd fmla="*/ 48 w 96" name="T4"/>
                <a:gd fmla="*/ 0 h 41" name="T5"/>
                <a:gd fmla="*/ 96 w 96" name="T6"/>
                <a:gd fmla="*/ 38 h 41" name="T7"/>
                <a:gd fmla="*/ 84 w 96" name="T8"/>
                <a:gd fmla="*/ 41 h 41" name="T9"/>
                <a:gd fmla="*/ 48 w 96" name="T10"/>
                <a:gd fmla="*/ 12 h 41" name="T11"/>
                <a:gd fmla="*/ 12 w 96" name="T12"/>
                <a:gd fmla="*/ 41 h 41" name="T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b="b" l="0" r="r" t="0"/>
              <a:pathLst>
                <a:path h="41" w="96">
                  <a:moveTo>
                    <a:pt x="12" y="41"/>
                  </a:moveTo>
                  <a:cubicBezTo>
                    <a:pt x="0" y="38"/>
                    <a:pt x="0" y="38"/>
                    <a:pt x="0" y="38"/>
                  </a:cubicBezTo>
                  <a:cubicBezTo>
                    <a:pt x="6" y="16"/>
                    <a:pt x="25" y="0"/>
                    <a:pt x="48" y="0"/>
                  </a:cubicBezTo>
                  <a:cubicBezTo>
                    <a:pt x="71" y="0"/>
                    <a:pt x="91" y="16"/>
                    <a:pt x="96" y="38"/>
                  </a:cubicBezTo>
                  <a:cubicBezTo>
                    <a:pt x="84" y="41"/>
                    <a:pt x="84" y="41"/>
                    <a:pt x="84" y="41"/>
                  </a:cubicBezTo>
                  <a:cubicBezTo>
                    <a:pt x="80" y="24"/>
                    <a:pt x="65" y="12"/>
                    <a:pt x="48" y="12"/>
                  </a:cubicBezTo>
                  <a:cubicBezTo>
                    <a:pt x="31" y="12"/>
                    <a:pt x="16" y="24"/>
                    <a:pt x="12" y="41"/>
                  </a:cubicBezTo>
                  <a:close/>
                </a:path>
              </a:pathLst>
            </a:custGeom>
            <a:solidFill>
              <a:schemeClr val="tx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760" name="star"/>
          <p:cNvGrpSpPr/>
          <p:nvPr/>
        </p:nvGrpSpPr>
        <p:grpSpPr>
          <a:xfrm rot="21221552">
            <a:off x="-6346" y="1535695"/>
            <a:ext cx="1498116" cy="1421680"/>
            <a:chOff x="122238" y="3832225"/>
            <a:chExt cx="1555750" cy="1476375"/>
          </a:xfrm>
        </p:grpSpPr>
        <p:sp>
          <p:nvSpPr>
            <p:cNvPr id="761" name="Freeform 150"/>
            <p:cNvSpPr/>
            <p:nvPr/>
          </p:nvSpPr>
          <p:spPr bwMode="auto">
            <a:xfrm>
              <a:off x="157163" y="3863975"/>
              <a:ext cx="1485900" cy="1412875"/>
            </a:xfrm>
            <a:custGeom>
              <a:gdLst>
                <a:gd fmla="*/ 96 w 468" name="T0"/>
                <a:gd fmla="*/ 445 h 445" name="T1"/>
                <a:gd fmla="*/ 90 w 468" name="T2"/>
                <a:gd fmla="*/ 443 h 445" name="T3"/>
                <a:gd fmla="*/ 86 w 468" name="T4"/>
                <a:gd fmla="*/ 433 h 445" name="T5"/>
                <a:gd fmla="*/ 111 w 468" name="T6"/>
                <a:gd fmla="*/ 285 h 445" name="T7"/>
                <a:gd fmla="*/ 4 w 468" name="T8"/>
                <a:gd fmla="*/ 180 h 445" name="T9"/>
                <a:gd fmla="*/ 1 w 468" name="T10"/>
                <a:gd fmla="*/ 169 h 445" name="T11"/>
                <a:gd fmla="*/ 9 w 468" name="T12"/>
                <a:gd fmla="*/ 162 h 445" name="T13"/>
                <a:gd fmla="*/ 158 w 468" name="T14"/>
                <a:gd fmla="*/ 141 h 445" name="T15"/>
                <a:gd fmla="*/ 225 w 468" name="T16"/>
                <a:gd fmla="*/ 6 h 445" name="T17"/>
                <a:gd fmla="*/ 234 w 468" name="T18"/>
                <a:gd fmla="*/ 0 h 445" name="T19"/>
                <a:gd fmla="*/ 234 w 468" name="T20"/>
                <a:gd fmla="*/ 0 h 445" name="T21"/>
                <a:gd fmla="*/ 243 w 468" name="T22"/>
                <a:gd fmla="*/ 6 h 445" name="T23"/>
                <a:gd fmla="*/ 310 w 468" name="T24"/>
                <a:gd fmla="*/ 141 h 445" name="T25"/>
                <a:gd fmla="*/ 459 w 468" name="T26"/>
                <a:gd fmla="*/ 162 h 445" name="T27"/>
                <a:gd fmla="*/ 467 w 468" name="T28"/>
                <a:gd fmla="*/ 169 h 445" name="T29"/>
                <a:gd fmla="*/ 464 w 468" name="T30"/>
                <a:gd fmla="*/ 180 h 445" name="T31"/>
                <a:gd fmla="*/ 356 w 468" name="T32"/>
                <a:gd fmla="*/ 285 h 445" name="T33"/>
                <a:gd fmla="*/ 382 w 468" name="T34"/>
                <a:gd fmla="*/ 433 h 445" name="T35"/>
                <a:gd fmla="*/ 378 w 468" name="T36"/>
                <a:gd fmla="*/ 443 h 445" name="T37"/>
                <a:gd fmla="*/ 372 w 468" name="T38"/>
                <a:gd fmla="*/ 445 h 445" name="T39"/>
                <a:gd fmla="*/ 367 w 468" name="T40"/>
                <a:gd fmla="*/ 444 h 445" name="T41"/>
                <a:gd fmla="*/ 234 w 468" name="T42"/>
                <a:gd fmla="*/ 374 h 445" name="T43"/>
                <a:gd fmla="*/ 101 w 468" name="T44"/>
                <a:gd fmla="*/ 444 h 445" name="T45"/>
                <a:gd fmla="*/ 96 w 468" name="T46"/>
                <a:gd fmla="*/ 445 h 445" name="T4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b="b" l="0" r="r" t="0"/>
              <a:pathLst>
                <a:path h="445" w="468">
                  <a:moveTo>
                    <a:pt x="96" y="445"/>
                  </a:moveTo>
                  <a:cubicBezTo>
                    <a:pt x="94" y="445"/>
                    <a:pt x="92" y="444"/>
                    <a:pt x="90" y="443"/>
                  </a:cubicBezTo>
                  <a:cubicBezTo>
                    <a:pt x="87" y="441"/>
                    <a:pt x="85" y="437"/>
                    <a:pt x="86" y="433"/>
                  </a:cubicBezTo>
                  <a:cubicBezTo>
                    <a:pt x="111" y="285"/>
                    <a:pt x="111" y="285"/>
                    <a:pt x="111" y="285"/>
                  </a:cubicBezTo>
                  <a:cubicBezTo>
                    <a:pt x="4" y="180"/>
                    <a:pt x="4" y="180"/>
                    <a:pt x="4" y="180"/>
                  </a:cubicBezTo>
                  <a:cubicBezTo>
                    <a:pt x="1" y="177"/>
                    <a:pt x="0" y="173"/>
                    <a:pt x="1" y="169"/>
                  </a:cubicBezTo>
                  <a:cubicBezTo>
                    <a:pt x="2" y="166"/>
                    <a:pt x="5" y="163"/>
                    <a:pt x="9" y="162"/>
                  </a:cubicBezTo>
                  <a:cubicBezTo>
                    <a:pt x="158" y="141"/>
                    <a:pt x="158" y="141"/>
                    <a:pt x="158" y="141"/>
                  </a:cubicBezTo>
                  <a:cubicBezTo>
                    <a:pt x="225" y="6"/>
                    <a:pt x="225" y="6"/>
                    <a:pt x="225" y="6"/>
                  </a:cubicBezTo>
                  <a:cubicBezTo>
                    <a:pt x="227" y="2"/>
                    <a:pt x="230" y="0"/>
                    <a:pt x="234" y="0"/>
                  </a:cubicBezTo>
                  <a:cubicBezTo>
                    <a:pt x="234" y="0"/>
                    <a:pt x="234" y="0"/>
                    <a:pt x="234" y="0"/>
                  </a:cubicBezTo>
                  <a:cubicBezTo>
                    <a:pt x="238" y="0"/>
                    <a:pt x="241" y="2"/>
                    <a:pt x="243" y="6"/>
                  </a:cubicBezTo>
                  <a:cubicBezTo>
                    <a:pt x="310" y="141"/>
                    <a:pt x="310" y="141"/>
                    <a:pt x="310" y="141"/>
                  </a:cubicBezTo>
                  <a:cubicBezTo>
                    <a:pt x="459" y="162"/>
                    <a:pt x="459" y="162"/>
                    <a:pt x="459" y="162"/>
                  </a:cubicBezTo>
                  <a:cubicBezTo>
                    <a:pt x="462" y="163"/>
                    <a:pt x="465" y="166"/>
                    <a:pt x="467" y="169"/>
                  </a:cubicBezTo>
                  <a:cubicBezTo>
                    <a:pt x="468" y="173"/>
                    <a:pt x="467" y="177"/>
                    <a:pt x="464" y="180"/>
                  </a:cubicBezTo>
                  <a:cubicBezTo>
                    <a:pt x="356" y="285"/>
                    <a:pt x="356" y="285"/>
                    <a:pt x="356" y="285"/>
                  </a:cubicBezTo>
                  <a:cubicBezTo>
                    <a:pt x="382" y="433"/>
                    <a:pt x="382" y="433"/>
                    <a:pt x="382" y="433"/>
                  </a:cubicBezTo>
                  <a:cubicBezTo>
                    <a:pt x="382" y="437"/>
                    <a:pt x="381" y="441"/>
                    <a:pt x="378" y="443"/>
                  </a:cubicBezTo>
                  <a:cubicBezTo>
                    <a:pt x="376" y="444"/>
                    <a:pt x="374" y="445"/>
                    <a:pt x="372" y="445"/>
                  </a:cubicBezTo>
                  <a:cubicBezTo>
                    <a:pt x="370" y="445"/>
                    <a:pt x="369" y="444"/>
                    <a:pt x="367" y="444"/>
                  </a:cubicBezTo>
                  <a:cubicBezTo>
                    <a:pt x="234" y="374"/>
                    <a:pt x="234" y="374"/>
                    <a:pt x="234" y="374"/>
                  </a:cubicBezTo>
                  <a:cubicBezTo>
                    <a:pt x="101" y="444"/>
                    <a:pt x="101" y="444"/>
                    <a:pt x="101" y="444"/>
                  </a:cubicBezTo>
                  <a:cubicBezTo>
                    <a:pt x="99" y="444"/>
                    <a:pt x="97" y="445"/>
                    <a:pt x="96" y="445"/>
                  </a:cubicBezTo>
                  <a:close/>
                </a:path>
              </a:pathLst>
            </a:custGeom>
            <a:gradFill flip="none" rotWithShape="1">
              <a:gsLst>
                <a:gs pos="0">
                  <a:schemeClr val="accent4"/>
                </a:gs>
                <a:gs pos="39000">
                  <a:srgbClr val="FAC309"/>
                </a:gs>
                <a:gs pos="84000">
                  <a:schemeClr val="accent4"/>
                </a:gs>
              </a:gsLst>
              <a:path path="circle">
                <a:fillToRect b="100000" r="100000"/>
              </a:path>
              <a:tileRect l="-100000" t="-100000"/>
            </a:gra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62" name="Freeform 151"/>
            <p:cNvSpPr>
              <a:spLocks noEditPoints="1"/>
            </p:cNvSpPr>
            <p:nvPr/>
          </p:nvSpPr>
          <p:spPr bwMode="auto">
            <a:xfrm>
              <a:off x="122238" y="3832225"/>
              <a:ext cx="1555750" cy="1476375"/>
            </a:xfrm>
            <a:custGeom>
              <a:gdLst>
                <a:gd fmla="*/ 245 w 490" name="T0"/>
                <a:gd fmla="*/ 20 h 465" name="T1"/>
                <a:gd fmla="*/ 314 w 490" name="T2"/>
                <a:gd fmla="*/ 160 h 465" name="T3"/>
                <a:gd fmla="*/ 468 w 490" name="T4"/>
                <a:gd fmla="*/ 182 h 465" name="T5"/>
                <a:gd fmla="*/ 357 w 490" name="T6"/>
                <a:gd fmla="*/ 291 h 465" name="T7"/>
                <a:gd fmla="*/ 383 w 490" name="T8"/>
                <a:gd fmla="*/ 445 h 465" name="T9"/>
                <a:gd fmla="*/ 245 w 490" name="T10"/>
                <a:gd fmla="*/ 372 h 465" name="T11"/>
                <a:gd fmla="*/ 107 w 490" name="T12"/>
                <a:gd fmla="*/ 445 h 465" name="T13"/>
                <a:gd fmla="*/ 133 w 490" name="T14"/>
                <a:gd fmla="*/ 291 h 465" name="T15"/>
                <a:gd fmla="*/ 22 w 490" name="T16"/>
                <a:gd fmla="*/ 182 h 465" name="T17"/>
                <a:gd fmla="*/ 176 w 490" name="T18"/>
                <a:gd fmla="*/ 160 h 465" name="T19"/>
                <a:gd fmla="*/ 245 w 490" name="T20"/>
                <a:gd fmla="*/ 20 h 465" name="T21"/>
                <a:gd fmla="*/ 245 w 490" name="T22"/>
                <a:gd fmla="*/ 0 h 465" name="T23"/>
                <a:gd fmla="*/ 227 w 490" name="T24"/>
                <a:gd fmla="*/ 11 h 465" name="T25"/>
                <a:gd fmla="*/ 163 w 490" name="T26"/>
                <a:gd fmla="*/ 142 h 465" name="T27"/>
                <a:gd fmla="*/ 19 w 490" name="T28"/>
                <a:gd fmla="*/ 163 h 465" name="T29"/>
                <a:gd fmla="*/ 3 w 490" name="T30"/>
                <a:gd fmla="*/ 176 h 465" name="T31"/>
                <a:gd fmla="*/ 8 w 490" name="T32"/>
                <a:gd fmla="*/ 197 h 465" name="T33"/>
                <a:gd fmla="*/ 112 w 490" name="T34"/>
                <a:gd fmla="*/ 298 h 465" name="T35"/>
                <a:gd fmla="*/ 87 w 490" name="T36"/>
                <a:gd fmla="*/ 441 h 465" name="T37"/>
                <a:gd fmla="*/ 95 w 490" name="T38"/>
                <a:gd fmla="*/ 461 h 465" name="T39"/>
                <a:gd fmla="*/ 107 w 490" name="T40"/>
                <a:gd fmla="*/ 465 h 465" name="T41"/>
                <a:gd fmla="*/ 116 w 490" name="T42"/>
                <a:gd fmla="*/ 463 h 465" name="T43"/>
                <a:gd fmla="*/ 245 w 490" name="T44"/>
                <a:gd fmla="*/ 395 h 465" name="T45"/>
                <a:gd fmla="*/ 374 w 490" name="T46"/>
                <a:gd fmla="*/ 463 h 465" name="T47"/>
                <a:gd fmla="*/ 383 w 490" name="T48"/>
                <a:gd fmla="*/ 465 h 465" name="T49"/>
                <a:gd fmla="*/ 395 w 490" name="T50"/>
                <a:gd fmla="*/ 461 h 465" name="T51"/>
                <a:gd fmla="*/ 403 w 490" name="T52"/>
                <a:gd fmla="*/ 441 h 465" name="T53"/>
                <a:gd fmla="*/ 378 w 490" name="T54"/>
                <a:gd fmla="*/ 298 h 465" name="T55"/>
                <a:gd fmla="*/ 482 w 490" name="T56"/>
                <a:gd fmla="*/ 197 h 465" name="T57"/>
                <a:gd fmla="*/ 487 w 490" name="T58"/>
                <a:gd fmla="*/ 176 h 465" name="T59"/>
                <a:gd fmla="*/ 471 w 490" name="T60"/>
                <a:gd fmla="*/ 163 h 465" name="T61"/>
                <a:gd fmla="*/ 327 w 490" name="T62"/>
                <a:gd fmla="*/ 142 h 465" name="T63"/>
                <a:gd fmla="*/ 263 w 490" name="T64"/>
                <a:gd fmla="*/ 11 h 465" name="T65"/>
                <a:gd fmla="*/ 245 w 490" name="T66"/>
                <a:gd fmla="*/ 0 h 465" name="T6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b="b" l="0" r="r" t="0"/>
              <a:pathLst>
                <a:path h="465" w="490">
                  <a:moveTo>
                    <a:pt x="245" y="20"/>
                  </a:moveTo>
                  <a:cubicBezTo>
                    <a:pt x="314" y="160"/>
                    <a:pt x="314" y="160"/>
                    <a:pt x="314" y="160"/>
                  </a:cubicBezTo>
                  <a:cubicBezTo>
                    <a:pt x="468" y="182"/>
                    <a:pt x="468" y="182"/>
                    <a:pt x="468" y="182"/>
                  </a:cubicBezTo>
                  <a:cubicBezTo>
                    <a:pt x="357" y="291"/>
                    <a:pt x="357" y="291"/>
                    <a:pt x="357" y="291"/>
                  </a:cubicBezTo>
                  <a:cubicBezTo>
                    <a:pt x="383" y="445"/>
                    <a:pt x="383" y="445"/>
                    <a:pt x="383" y="445"/>
                  </a:cubicBezTo>
                  <a:cubicBezTo>
                    <a:pt x="245" y="372"/>
                    <a:pt x="245" y="372"/>
                    <a:pt x="245" y="372"/>
                  </a:cubicBezTo>
                  <a:cubicBezTo>
                    <a:pt x="107" y="445"/>
                    <a:pt x="107" y="445"/>
                    <a:pt x="107" y="445"/>
                  </a:cubicBezTo>
                  <a:cubicBezTo>
                    <a:pt x="133" y="291"/>
                    <a:pt x="133" y="291"/>
                    <a:pt x="133" y="291"/>
                  </a:cubicBezTo>
                  <a:cubicBezTo>
                    <a:pt x="22" y="182"/>
                    <a:pt x="22" y="182"/>
                    <a:pt x="22" y="182"/>
                  </a:cubicBezTo>
                  <a:cubicBezTo>
                    <a:pt x="176" y="160"/>
                    <a:pt x="176" y="160"/>
                    <a:pt x="176" y="160"/>
                  </a:cubicBezTo>
                  <a:cubicBezTo>
                    <a:pt x="245" y="20"/>
                    <a:pt x="245" y="20"/>
                    <a:pt x="245" y="20"/>
                  </a:cubicBezTo>
                  <a:moveTo>
                    <a:pt x="245" y="0"/>
                  </a:moveTo>
                  <a:cubicBezTo>
                    <a:pt x="237" y="0"/>
                    <a:pt x="230" y="4"/>
                    <a:pt x="227" y="11"/>
                  </a:cubicBezTo>
                  <a:cubicBezTo>
                    <a:pt x="163" y="142"/>
                    <a:pt x="163" y="142"/>
                    <a:pt x="163" y="142"/>
                  </a:cubicBezTo>
                  <a:cubicBezTo>
                    <a:pt x="19" y="163"/>
                    <a:pt x="19" y="163"/>
                    <a:pt x="19" y="163"/>
                  </a:cubicBezTo>
                  <a:cubicBezTo>
                    <a:pt x="11" y="164"/>
                    <a:pt x="5" y="169"/>
                    <a:pt x="3" y="176"/>
                  </a:cubicBezTo>
                  <a:cubicBezTo>
                    <a:pt x="0" y="183"/>
                    <a:pt x="2" y="191"/>
                    <a:pt x="8" y="197"/>
                  </a:cubicBezTo>
                  <a:cubicBezTo>
                    <a:pt x="112" y="298"/>
                    <a:pt x="112" y="298"/>
                    <a:pt x="112" y="298"/>
                  </a:cubicBezTo>
                  <a:cubicBezTo>
                    <a:pt x="87" y="441"/>
                    <a:pt x="87" y="441"/>
                    <a:pt x="87" y="441"/>
                  </a:cubicBezTo>
                  <a:cubicBezTo>
                    <a:pt x="86" y="449"/>
                    <a:pt x="89" y="457"/>
                    <a:pt x="95" y="461"/>
                  </a:cubicBezTo>
                  <a:cubicBezTo>
                    <a:pt x="99" y="464"/>
                    <a:pt x="103" y="465"/>
                    <a:pt x="107" y="465"/>
                  </a:cubicBezTo>
                  <a:cubicBezTo>
                    <a:pt x="110" y="465"/>
                    <a:pt x="113" y="464"/>
                    <a:pt x="116" y="463"/>
                  </a:cubicBezTo>
                  <a:cubicBezTo>
                    <a:pt x="245" y="395"/>
                    <a:pt x="245" y="395"/>
                    <a:pt x="245" y="395"/>
                  </a:cubicBezTo>
                  <a:cubicBezTo>
                    <a:pt x="374" y="463"/>
                    <a:pt x="374" y="463"/>
                    <a:pt x="374" y="463"/>
                  </a:cubicBezTo>
                  <a:cubicBezTo>
                    <a:pt x="376" y="464"/>
                    <a:pt x="380" y="465"/>
                    <a:pt x="383" y="465"/>
                  </a:cubicBezTo>
                  <a:cubicBezTo>
                    <a:pt x="387" y="465"/>
                    <a:pt x="391" y="464"/>
                    <a:pt x="395" y="461"/>
                  </a:cubicBezTo>
                  <a:cubicBezTo>
                    <a:pt x="401" y="457"/>
                    <a:pt x="404" y="449"/>
                    <a:pt x="403" y="441"/>
                  </a:cubicBezTo>
                  <a:cubicBezTo>
                    <a:pt x="378" y="298"/>
                    <a:pt x="378" y="298"/>
                    <a:pt x="378" y="298"/>
                  </a:cubicBezTo>
                  <a:cubicBezTo>
                    <a:pt x="482" y="197"/>
                    <a:pt x="482" y="197"/>
                    <a:pt x="482" y="197"/>
                  </a:cubicBezTo>
                  <a:cubicBezTo>
                    <a:pt x="488" y="191"/>
                    <a:pt x="490" y="183"/>
                    <a:pt x="487" y="176"/>
                  </a:cubicBezTo>
                  <a:cubicBezTo>
                    <a:pt x="485" y="169"/>
                    <a:pt x="479" y="164"/>
                    <a:pt x="471" y="163"/>
                  </a:cubicBezTo>
                  <a:cubicBezTo>
                    <a:pt x="327" y="142"/>
                    <a:pt x="327" y="142"/>
                    <a:pt x="327" y="142"/>
                  </a:cubicBezTo>
                  <a:cubicBezTo>
                    <a:pt x="263" y="11"/>
                    <a:pt x="263" y="11"/>
                    <a:pt x="263" y="11"/>
                  </a:cubicBezTo>
                  <a:cubicBezTo>
                    <a:pt x="259" y="4"/>
                    <a:pt x="252" y="0"/>
                    <a:pt x="245" y="0"/>
                  </a:cubicBezTo>
                  <a:close/>
                </a:path>
              </a:pathLst>
            </a:custGeom>
            <a:gradFill flip="none" rotWithShape="1">
              <a:gsLst>
                <a:gs pos="0">
                  <a:schemeClr val="accent4"/>
                </a:gs>
                <a:gs pos="100000">
                  <a:schemeClr val="accent3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757" name="star"/>
          <p:cNvGrpSpPr/>
          <p:nvPr/>
        </p:nvGrpSpPr>
        <p:grpSpPr>
          <a:xfrm rot="2049159">
            <a:off x="6904719" y="4253564"/>
            <a:ext cx="1636486" cy="1552989"/>
            <a:chOff x="122238" y="3832225"/>
            <a:chExt cx="1555750" cy="1476375"/>
          </a:xfrm>
        </p:grpSpPr>
        <p:sp>
          <p:nvSpPr>
            <p:cNvPr id="758" name="Freeform 150"/>
            <p:cNvSpPr/>
            <p:nvPr/>
          </p:nvSpPr>
          <p:spPr bwMode="auto">
            <a:xfrm>
              <a:off x="157163" y="3863975"/>
              <a:ext cx="1485900" cy="1412875"/>
            </a:xfrm>
            <a:custGeom>
              <a:gdLst>
                <a:gd fmla="*/ 96 w 468" name="T0"/>
                <a:gd fmla="*/ 445 h 445" name="T1"/>
                <a:gd fmla="*/ 90 w 468" name="T2"/>
                <a:gd fmla="*/ 443 h 445" name="T3"/>
                <a:gd fmla="*/ 86 w 468" name="T4"/>
                <a:gd fmla="*/ 433 h 445" name="T5"/>
                <a:gd fmla="*/ 111 w 468" name="T6"/>
                <a:gd fmla="*/ 285 h 445" name="T7"/>
                <a:gd fmla="*/ 4 w 468" name="T8"/>
                <a:gd fmla="*/ 180 h 445" name="T9"/>
                <a:gd fmla="*/ 1 w 468" name="T10"/>
                <a:gd fmla="*/ 169 h 445" name="T11"/>
                <a:gd fmla="*/ 9 w 468" name="T12"/>
                <a:gd fmla="*/ 162 h 445" name="T13"/>
                <a:gd fmla="*/ 158 w 468" name="T14"/>
                <a:gd fmla="*/ 141 h 445" name="T15"/>
                <a:gd fmla="*/ 225 w 468" name="T16"/>
                <a:gd fmla="*/ 6 h 445" name="T17"/>
                <a:gd fmla="*/ 234 w 468" name="T18"/>
                <a:gd fmla="*/ 0 h 445" name="T19"/>
                <a:gd fmla="*/ 234 w 468" name="T20"/>
                <a:gd fmla="*/ 0 h 445" name="T21"/>
                <a:gd fmla="*/ 243 w 468" name="T22"/>
                <a:gd fmla="*/ 6 h 445" name="T23"/>
                <a:gd fmla="*/ 310 w 468" name="T24"/>
                <a:gd fmla="*/ 141 h 445" name="T25"/>
                <a:gd fmla="*/ 459 w 468" name="T26"/>
                <a:gd fmla="*/ 162 h 445" name="T27"/>
                <a:gd fmla="*/ 467 w 468" name="T28"/>
                <a:gd fmla="*/ 169 h 445" name="T29"/>
                <a:gd fmla="*/ 464 w 468" name="T30"/>
                <a:gd fmla="*/ 180 h 445" name="T31"/>
                <a:gd fmla="*/ 356 w 468" name="T32"/>
                <a:gd fmla="*/ 285 h 445" name="T33"/>
                <a:gd fmla="*/ 382 w 468" name="T34"/>
                <a:gd fmla="*/ 433 h 445" name="T35"/>
                <a:gd fmla="*/ 378 w 468" name="T36"/>
                <a:gd fmla="*/ 443 h 445" name="T37"/>
                <a:gd fmla="*/ 372 w 468" name="T38"/>
                <a:gd fmla="*/ 445 h 445" name="T39"/>
                <a:gd fmla="*/ 367 w 468" name="T40"/>
                <a:gd fmla="*/ 444 h 445" name="T41"/>
                <a:gd fmla="*/ 234 w 468" name="T42"/>
                <a:gd fmla="*/ 374 h 445" name="T43"/>
                <a:gd fmla="*/ 101 w 468" name="T44"/>
                <a:gd fmla="*/ 444 h 445" name="T45"/>
                <a:gd fmla="*/ 96 w 468" name="T46"/>
                <a:gd fmla="*/ 445 h 445" name="T4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b="b" l="0" r="r" t="0"/>
              <a:pathLst>
                <a:path h="445" w="468">
                  <a:moveTo>
                    <a:pt x="96" y="445"/>
                  </a:moveTo>
                  <a:cubicBezTo>
                    <a:pt x="94" y="445"/>
                    <a:pt x="92" y="444"/>
                    <a:pt x="90" y="443"/>
                  </a:cubicBezTo>
                  <a:cubicBezTo>
                    <a:pt x="87" y="441"/>
                    <a:pt x="85" y="437"/>
                    <a:pt x="86" y="433"/>
                  </a:cubicBezTo>
                  <a:cubicBezTo>
                    <a:pt x="111" y="285"/>
                    <a:pt x="111" y="285"/>
                    <a:pt x="111" y="285"/>
                  </a:cubicBezTo>
                  <a:cubicBezTo>
                    <a:pt x="4" y="180"/>
                    <a:pt x="4" y="180"/>
                    <a:pt x="4" y="180"/>
                  </a:cubicBezTo>
                  <a:cubicBezTo>
                    <a:pt x="1" y="177"/>
                    <a:pt x="0" y="173"/>
                    <a:pt x="1" y="169"/>
                  </a:cubicBezTo>
                  <a:cubicBezTo>
                    <a:pt x="2" y="166"/>
                    <a:pt x="5" y="163"/>
                    <a:pt x="9" y="162"/>
                  </a:cubicBezTo>
                  <a:cubicBezTo>
                    <a:pt x="158" y="141"/>
                    <a:pt x="158" y="141"/>
                    <a:pt x="158" y="141"/>
                  </a:cubicBezTo>
                  <a:cubicBezTo>
                    <a:pt x="225" y="6"/>
                    <a:pt x="225" y="6"/>
                    <a:pt x="225" y="6"/>
                  </a:cubicBezTo>
                  <a:cubicBezTo>
                    <a:pt x="227" y="2"/>
                    <a:pt x="230" y="0"/>
                    <a:pt x="234" y="0"/>
                  </a:cubicBezTo>
                  <a:cubicBezTo>
                    <a:pt x="234" y="0"/>
                    <a:pt x="234" y="0"/>
                    <a:pt x="234" y="0"/>
                  </a:cubicBezTo>
                  <a:cubicBezTo>
                    <a:pt x="238" y="0"/>
                    <a:pt x="241" y="2"/>
                    <a:pt x="243" y="6"/>
                  </a:cubicBezTo>
                  <a:cubicBezTo>
                    <a:pt x="310" y="141"/>
                    <a:pt x="310" y="141"/>
                    <a:pt x="310" y="141"/>
                  </a:cubicBezTo>
                  <a:cubicBezTo>
                    <a:pt x="459" y="162"/>
                    <a:pt x="459" y="162"/>
                    <a:pt x="459" y="162"/>
                  </a:cubicBezTo>
                  <a:cubicBezTo>
                    <a:pt x="462" y="163"/>
                    <a:pt x="465" y="166"/>
                    <a:pt x="467" y="169"/>
                  </a:cubicBezTo>
                  <a:cubicBezTo>
                    <a:pt x="468" y="173"/>
                    <a:pt x="467" y="177"/>
                    <a:pt x="464" y="180"/>
                  </a:cubicBezTo>
                  <a:cubicBezTo>
                    <a:pt x="356" y="285"/>
                    <a:pt x="356" y="285"/>
                    <a:pt x="356" y="285"/>
                  </a:cubicBezTo>
                  <a:cubicBezTo>
                    <a:pt x="382" y="433"/>
                    <a:pt x="382" y="433"/>
                    <a:pt x="382" y="433"/>
                  </a:cubicBezTo>
                  <a:cubicBezTo>
                    <a:pt x="382" y="437"/>
                    <a:pt x="381" y="441"/>
                    <a:pt x="378" y="443"/>
                  </a:cubicBezTo>
                  <a:cubicBezTo>
                    <a:pt x="376" y="444"/>
                    <a:pt x="374" y="445"/>
                    <a:pt x="372" y="445"/>
                  </a:cubicBezTo>
                  <a:cubicBezTo>
                    <a:pt x="370" y="445"/>
                    <a:pt x="369" y="444"/>
                    <a:pt x="367" y="444"/>
                  </a:cubicBezTo>
                  <a:cubicBezTo>
                    <a:pt x="234" y="374"/>
                    <a:pt x="234" y="374"/>
                    <a:pt x="234" y="374"/>
                  </a:cubicBezTo>
                  <a:cubicBezTo>
                    <a:pt x="101" y="444"/>
                    <a:pt x="101" y="444"/>
                    <a:pt x="101" y="444"/>
                  </a:cubicBezTo>
                  <a:cubicBezTo>
                    <a:pt x="99" y="444"/>
                    <a:pt x="97" y="445"/>
                    <a:pt x="96" y="445"/>
                  </a:cubicBezTo>
                  <a:close/>
                </a:path>
              </a:pathLst>
            </a:custGeom>
            <a:gradFill flip="none" rotWithShape="1">
              <a:gsLst>
                <a:gs pos="0">
                  <a:schemeClr val="accent4"/>
                </a:gs>
                <a:gs pos="39000">
                  <a:srgbClr val="FAC309"/>
                </a:gs>
                <a:gs pos="84000">
                  <a:schemeClr val="accent4"/>
                </a:gs>
              </a:gsLst>
              <a:path path="circle">
                <a:fillToRect b="100000" r="100000"/>
              </a:path>
              <a:tileRect l="-100000" t="-100000"/>
            </a:gra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59" name="Freeform 151"/>
            <p:cNvSpPr>
              <a:spLocks noEditPoints="1"/>
            </p:cNvSpPr>
            <p:nvPr/>
          </p:nvSpPr>
          <p:spPr bwMode="auto">
            <a:xfrm>
              <a:off x="122238" y="3832225"/>
              <a:ext cx="1555750" cy="1476375"/>
            </a:xfrm>
            <a:custGeom>
              <a:gdLst>
                <a:gd fmla="*/ 245 w 490" name="T0"/>
                <a:gd fmla="*/ 20 h 465" name="T1"/>
                <a:gd fmla="*/ 314 w 490" name="T2"/>
                <a:gd fmla="*/ 160 h 465" name="T3"/>
                <a:gd fmla="*/ 468 w 490" name="T4"/>
                <a:gd fmla="*/ 182 h 465" name="T5"/>
                <a:gd fmla="*/ 357 w 490" name="T6"/>
                <a:gd fmla="*/ 291 h 465" name="T7"/>
                <a:gd fmla="*/ 383 w 490" name="T8"/>
                <a:gd fmla="*/ 445 h 465" name="T9"/>
                <a:gd fmla="*/ 245 w 490" name="T10"/>
                <a:gd fmla="*/ 372 h 465" name="T11"/>
                <a:gd fmla="*/ 107 w 490" name="T12"/>
                <a:gd fmla="*/ 445 h 465" name="T13"/>
                <a:gd fmla="*/ 133 w 490" name="T14"/>
                <a:gd fmla="*/ 291 h 465" name="T15"/>
                <a:gd fmla="*/ 22 w 490" name="T16"/>
                <a:gd fmla="*/ 182 h 465" name="T17"/>
                <a:gd fmla="*/ 176 w 490" name="T18"/>
                <a:gd fmla="*/ 160 h 465" name="T19"/>
                <a:gd fmla="*/ 245 w 490" name="T20"/>
                <a:gd fmla="*/ 20 h 465" name="T21"/>
                <a:gd fmla="*/ 245 w 490" name="T22"/>
                <a:gd fmla="*/ 0 h 465" name="T23"/>
                <a:gd fmla="*/ 227 w 490" name="T24"/>
                <a:gd fmla="*/ 11 h 465" name="T25"/>
                <a:gd fmla="*/ 163 w 490" name="T26"/>
                <a:gd fmla="*/ 142 h 465" name="T27"/>
                <a:gd fmla="*/ 19 w 490" name="T28"/>
                <a:gd fmla="*/ 163 h 465" name="T29"/>
                <a:gd fmla="*/ 3 w 490" name="T30"/>
                <a:gd fmla="*/ 176 h 465" name="T31"/>
                <a:gd fmla="*/ 8 w 490" name="T32"/>
                <a:gd fmla="*/ 197 h 465" name="T33"/>
                <a:gd fmla="*/ 112 w 490" name="T34"/>
                <a:gd fmla="*/ 298 h 465" name="T35"/>
                <a:gd fmla="*/ 87 w 490" name="T36"/>
                <a:gd fmla="*/ 441 h 465" name="T37"/>
                <a:gd fmla="*/ 95 w 490" name="T38"/>
                <a:gd fmla="*/ 461 h 465" name="T39"/>
                <a:gd fmla="*/ 107 w 490" name="T40"/>
                <a:gd fmla="*/ 465 h 465" name="T41"/>
                <a:gd fmla="*/ 116 w 490" name="T42"/>
                <a:gd fmla="*/ 463 h 465" name="T43"/>
                <a:gd fmla="*/ 245 w 490" name="T44"/>
                <a:gd fmla="*/ 395 h 465" name="T45"/>
                <a:gd fmla="*/ 374 w 490" name="T46"/>
                <a:gd fmla="*/ 463 h 465" name="T47"/>
                <a:gd fmla="*/ 383 w 490" name="T48"/>
                <a:gd fmla="*/ 465 h 465" name="T49"/>
                <a:gd fmla="*/ 395 w 490" name="T50"/>
                <a:gd fmla="*/ 461 h 465" name="T51"/>
                <a:gd fmla="*/ 403 w 490" name="T52"/>
                <a:gd fmla="*/ 441 h 465" name="T53"/>
                <a:gd fmla="*/ 378 w 490" name="T54"/>
                <a:gd fmla="*/ 298 h 465" name="T55"/>
                <a:gd fmla="*/ 482 w 490" name="T56"/>
                <a:gd fmla="*/ 197 h 465" name="T57"/>
                <a:gd fmla="*/ 487 w 490" name="T58"/>
                <a:gd fmla="*/ 176 h 465" name="T59"/>
                <a:gd fmla="*/ 471 w 490" name="T60"/>
                <a:gd fmla="*/ 163 h 465" name="T61"/>
                <a:gd fmla="*/ 327 w 490" name="T62"/>
                <a:gd fmla="*/ 142 h 465" name="T63"/>
                <a:gd fmla="*/ 263 w 490" name="T64"/>
                <a:gd fmla="*/ 11 h 465" name="T65"/>
                <a:gd fmla="*/ 245 w 490" name="T66"/>
                <a:gd fmla="*/ 0 h 465" name="T6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b="b" l="0" r="r" t="0"/>
              <a:pathLst>
                <a:path h="465" w="490">
                  <a:moveTo>
                    <a:pt x="245" y="20"/>
                  </a:moveTo>
                  <a:cubicBezTo>
                    <a:pt x="314" y="160"/>
                    <a:pt x="314" y="160"/>
                    <a:pt x="314" y="160"/>
                  </a:cubicBezTo>
                  <a:cubicBezTo>
                    <a:pt x="468" y="182"/>
                    <a:pt x="468" y="182"/>
                    <a:pt x="468" y="182"/>
                  </a:cubicBezTo>
                  <a:cubicBezTo>
                    <a:pt x="357" y="291"/>
                    <a:pt x="357" y="291"/>
                    <a:pt x="357" y="291"/>
                  </a:cubicBezTo>
                  <a:cubicBezTo>
                    <a:pt x="383" y="445"/>
                    <a:pt x="383" y="445"/>
                    <a:pt x="383" y="445"/>
                  </a:cubicBezTo>
                  <a:cubicBezTo>
                    <a:pt x="245" y="372"/>
                    <a:pt x="245" y="372"/>
                    <a:pt x="245" y="372"/>
                  </a:cubicBezTo>
                  <a:cubicBezTo>
                    <a:pt x="107" y="445"/>
                    <a:pt x="107" y="445"/>
                    <a:pt x="107" y="445"/>
                  </a:cubicBezTo>
                  <a:cubicBezTo>
                    <a:pt x="133" y="291"/>
                    <a:pt x="133" y="291"/>
                    <a:pt x="133" y="291"/>
                  </a:cubicBezTo>
                  <a:cubicBezTo>
                    <a:pt x="22" y="182"/>
                    <a:pt x="22" y="182"/>
                    <a:pt x="22" y="182"/>
                  </a:cubicBezTo>
                  <a:cubicBezTo>
                    <a:pt x="176" y="160"/>
                    <a:pt x="176" y="160"/>
                    <a:pt x="176" y="160"/>
                  </a:cubicBezTo>
                  <a:cubicBezTo>
                    <a:pt x="245" y="20"/>
                    <a:pt x="245" y="20"/>
                    <a:pt x="245" y="20"/>
                  </a:cubicBezTo>
                  <a:moveTo>
                    <a:pt x="245" y="0"/>
                  </a:moveTo>
                  <a:cubicBezTo>
                    <a:pt x="237" y="0"/>
                    <a:pt x="230" y="4"/>
                    <a:pt x="227" y="11"/>
                  </a:cubicBezTo>
                  <a:cubicBezTo>
                    <a:pt x="163" y="142"/>
                    <a:pt x="163" y="142"/>
                    <a:pt x="163" y="142"/>
                  </a:cubicBezTo>
                  <a:cubicBezTo>
                    <a:pt x="19" y="163"/>
                    <a:pt x="19" y="163"/>
                    <a:pt x="19" y="163"/>
                  </a:cubicBezTo>
                  <a:cubicBezTo>
                    <a:pt x="11" y="164"/>
                    <a:pt x="5" y="169"/>
                    <a:pt x="3" y="176"/>
                  </a:cubicBezTo>
                  <a:cubicBezTo>
                    <a:pt x="0" y="183"/>
                    <a:pt x="2" y="191"/>
                    <a:pt x="8" y="197"/>
                  </a:cubicBezTo>
                  <a:cubicBezTo>
                    <a:pt x="112" y="298"/>
                    <a:pt x="112" y="298"/>
                    <a:pt x="112" y="298"/>
                  </a:cubicBezTo>
                  <a:cubicBezTo>
                    <a:pt x="87" y="441"/>
                    <a:pt x="87" y="441"/>
                    <a:pt x="87" y="441"/>
                  </a:cubicBezTo>
                  <a:cubicBezTo>
                    <a:pt x="86" y="449"/>
                    <a:pt x="89" y="457"/>
                    <a:pt x="95" y="461"/>
                  </a:cubicBezTo>
                  <a:cubicBezTo>
                    <a:pt x="99" y="464"/>
                    <a:pt x="103" y="465"/>
                    <a:pt x="107" y="465"/>
                  </a:cubicBezTo>
                  <a:cubicBezTo>
                    <a:pt x="110" y="465"/>
                    <a:pt x="113" y="464"/>
                    <a:pt x="116" y="463"/>
                  </a:cubicBezTo>
                  <a:cubicBezTo>
                    <a:pt x="245" y="395"/>
                    <a:pt x="245" y="395"/>
                    <a:pt x="245" y="395"/>
                  </a:cubicBezTo>
                  <a:cubicBezTo>
                    <a:pt x="374" y="463"/>
                    <a:pt x="374" y="463"/>
                    <a:pt x="374" y="463"/>
                  </a:cubicBezTo>
                  <a:cubicBezTo>
                    <a:pt x="376" y="464"/>
                    <a:pt x="380" y="465"/>
                    <a:pt x="383" y="465"/>
                  </a:cubicBezTo>
                  <a:cubicBezTo>
                    <a:pt x="387" y="465"/>
                    <a:pt x="391" y="464"/>
                    <a:pt x="395" y="461"/>
                  </a:cubicBezTo>
                  <a:cubicBezTo>
                    <a:pt x="401" y="457"/>
                    <a:pt x="404" y="449"/>
                    <a:pt x="403" y="441"/>
                  </a:cubicBezTo>
                  <a:cubicBezTo>
                    <a:pt x="378" y="298"/>
                    <a:pt x="378" y="298"/>
                    <a:pt x="378" y="298"/>
                  </a:cubicBezTo>
                  <a:cubicBezTo>
                    <a:pt x="482" y="197"/>
                    <a:pt x="482" y="197"/>
                    <a:pt x="482" y="197"/>
                  </a:cubicBezTo>
                  <a:cubicBezTo>
                    <a:pt x="488" y="191"/>
                    <a:pt x="490" y="183"/>
                    <a:pt x="487" y="176"/>
                  </a:cubicBezTo>
                  <a:cubicBezTo>
                    <a:pt x="485" y="169"/>
                    <a:pt x="479" y="164"/>
                    <a:pt x="471" y="163"/>
                  </a:cubicBezTo>
                  <a:cubicBezTo>
                    <a:pt x="327" y="142"/>
                    <a:pt x="327" y="142"/>
                    <a:pt x="327" y="142"/>
                  </a:cubicBezTo>
                  <a:cubicBezTo>
                    <a:pt x="263" y="11"/>
                    <a:pt x="263" y="11"/>
                    <a:pt x="263" y="11"/>
                  </a:cubicBezTo>
                  <a:cubicBezTo>
                    <a:pt x="259" y="4"/>
                    <a:pt x="252" y="0"/>
                    <a:pt x="245" y="0"/>
                  </a:cubicBezTo>
                  <a:close/>
                </a:path>
              </a:pathLst>
            </a:custGeom>
            <a:gradFill flip="none" rotWithShape="1">
              <a:gsLst>
                <a:gs pos="0">
                  <a:schemeClr val="accent4"/>
                </a:gs>
                <a:gs pos="100000">
                  <a:schemeClr val="accent3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299" name="soccer ball"/>
          <p:cNvGrpSpPr/>
          <p:nvPr/>
        </p:nvGrpSpPr>
        <p:grpSpPr>
          <a:xfrm>
            <a:off x="5604371" y="4217864"/>
            <a:ext cx="1780544" cy="1780544"/>
            <a:chOff x="7408863" y="1479550"/>
            <a:chExt cx="1568450" cy="1568450"/>
          </a:xfrm>
        </p:grpSpPr>
        <p:sp>
          <p:nvSpPr>
            <p:cNvPr id="300" name="Oval 85"/>
            <p:cNvSpPr>
              <a:spLocks noChangeArrowheads="1"/>
            </p:cNvSpPr>
            <p:nvPr/>
          </p:nvSpPr>
          <p:spPr bwMode="auto">
            <a:xfrm>
              <a:off x="7440613" y="1511300"/>
              <a:ext cx="1504950" cy="1504950"/>
            </a:xfrm>
            <a:prstGeom prst="ellipse">
              <a:avLst/>
            </a:prstGeom>
            <a:gradFill flip="none" rotWithShape="1">
              <a:gsLst>
                <a:gs pos="49000">
                  <a:schemeClr val="accent4">
                    <a:lumMod val="40000"/>
                    <a:lumOff val="60000"/>
                  </a:schemeClr>
                </a:gs>
                <a:gs pos="92000">
                  <a:schemeClr val="accent4"/>
                </a:gs>
              </a:gsLst>
              <a:path path="circle">
                <a:fillToRect b="100000" r="100000"/>
              </a:path>
              <a:tileRect l="-100000" t="-100000"/>
            </a:gra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1" name="Freeform 86"/>
            <p:cNvSpPr>
              <a:spLocks noEditPoints="1"/>
            </p:cNvSpPr>
            <p:nvPr/>
          </p:nvSpPr>
          <p:spPr bwMode="auto">
            <a:xfrm>
              <a:off x="7408863" y="1479550"/>
              <a:ext cx="1568450" cy="1568450"/>
            </a:xfrm>
            <a:custGeom>
              <a:gdLst>
                <a:gd fmla="*/ 247 w 494" name="T0"/>
                <a:gd fmla="*/ 494 h 494" name="T1"/>
                <a:gd fmla="*/ 0 w 494" name="T2"/>
                <a:gd fmla="*/ 247 h 494" name="T3"/>
                <a:gd fmla="*/ 247 w 494" name="T4"/>
                <a:gd fmla="*/ 0 h 494" name="T5"/>
                <a:gd fmla="*/ 494 w 494" name="T6"/>
                <a:gd fmla="*/ 247 h 494" name="T7"/>
                <a:gd fmla="*/ 247 w 494" name="T8"/>
                <a:gd fmla="*/ 494 h 494" name="T9"/>
                <a:gd fmla="*/ 247 w 494" name="T10"/>
                <a:gd fmla="*/ 20 h 494" name="T11"/>
                <a:gd fmla="*/ 20 w 494" name="T12"/>
                <a:gd fmla="*/ 247 h 494" name="T13"/>
                <a:gd fmla="*/ 247 w 494" name="T14"/>
                <a:gd fmla="*/ 474 h 494" name="T15"/>
                <a:gd fmla="*/ 474 w 494" name="T16"/>
                <a:gd fmla="*/ 247 h 494" name="T17"/>
                <a:gd fmla="*/ 247 w 494" name="T18"/>
                <a:gd fmla="*/ 20 h 494" name="T1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b="b" l="0" r="r" t="0"/>
              <a:pathLst>
                <a:path h="492" w="492">
                  <a:moveTo>
                    <a:pt x="247" y="494"/>
                  </a:moveTo>
                  <a:cubicBezTo>
                    <a:pt x="111" y="494"/>
                    <a:pt x="0" y="383"/>
                    <a:pt x="0" y="247"/>
                  </a:cubicBezTo>
                  <a:cubicBezTo>
                    <a:pt x="0" y="111"/>
                    <a:pt x="111" y="0"/>
                    <a:pt x="247" y="0"/>
                  </a:cubicBezTo>
                  <a:cubicBezTo>
                    <a:pt x="383" y="0"/>
                    <a:pt x="494" y="111"/>
                    <a:pt x="494" y="247"/>
                  </a:cubicBezTo>
                  <a:cubicBezTo>
                    <a:pt x="494" y="383"/>
                    <a:pt x="383" y="494"/>
                    <a:pt x="247" y="494"/>
                  </a:cubicBezTo>
                  <a:close/>
                  <a:moveTo>
                    <a:pt x="247" y="20"/>
                  </a:moveTo>
                  <a:cubicBezTo>
                    <a:pt x="122" y="20"/>
                    <a:pt x="20" y="122"/>
                    <a:pt x="20" y="247"/>
                  </a:cubicBezTo>
                  <a:cubicBezTo>
                    <a:pt x="20" y="372"/>
                    <a:pt x="122" y="474"/>
                    <a:pt x="247" y="474"/>
                  </a:cubicBezTo>
                  <a:cubicBezTo>
                    <a:pt x="372" y="474"/>
                    <a:pt x="474" y="372"/>
                    <a:pt x="474" y="247"/>
                  </a:cubicBezTo>
                  <a:cubicBezTo>
                    <a:pt x="474" y="122"/>
                    <a:pt x="372" y="20"/>
                    <a:pt x="247" y="20"/>
                  </a:cubicBez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2" name="Freeform 87"/>
            <p:cNvSpPr/>
            <p:nvPr/>
          </p:nvSpPr>
          <p:spPr bwMode="auto">
            <a:xfrm>
              <a:off x="7932738" y="1933575"/>
              <a:ext cx="517525" cy="492125"/>
            </a:xfrm>
            <a:custGeom>
              <a:gdLst>
                <a:gd fmla="*/ 62 w 326" name="T0"/>
                <a:gd fmla="*/ 310 h 310" name="T1"/>
                <a:gd fmla="*/ 0 w 326" name="T2"/>
                <a:gd fmla="*/ 118 h 310" name="T3"/>
                <a:gd fmla="*/ 164 w 326" name="T4"/>
                <a:gd fmla="*/ 0 h 310" name="T5"/>
                <a:gd fmla="*/ 326 w 326" name="T6"/>
                <a:gd fmla="*/ 118 h 310" name="T7"/>
                <a:gd fmla="*/ 264 w 326" name="T8"/>
                <a:gd fmla="*/ 310 h 310" name="T9"/>
                <a:gd fmla="*/ 62 w 326" name="T10"/>
                <a:gd fmla="*/ 310 h 310" name="T1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b="b" l="0" r="r" t="0"/>
              <a:pathLst>
                <a:path h="310" w="326">
                  <a:moveTo>
                    <a:pt x="62" y="310"/>
                  </a:moveTo>
                  <a:lnTo>
                    <a:pt x="0" y="118"/>
                  </a:lnTo>
                  <a:lnTo>
                    <a:pt x="164" y="0"/>
                  </a:lnTo>
                  <a:lnTo>
                    <a:pt x="326" y="118"/>
                  </a:lnTo>
                  <a:lnTo>
                    <a:pt x="264" y="310"/>
                  </a:lnTo>
                  <a:lnTo>
                    <a:pt x="62" y="31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3" name="Freeform 88"/>
            <p:cNvSpPr/>
            <p:nvPr/>
          </p:nvSpPr>
          <p:spPr bwMode="auto">
            <a:xfrm>
              <a:off x="8358188" y="2578100"/>
              <a:ext cx="457200" cy="390525"/>
            </a:xfrm>
            <a:custGeom>
              <a:gdLst>
                <a:gd fmla="*/ 144 w 144" name="T0"/>
                <a:gd fmla="*/ 35 h 123" name="T1"/>
                <a:gd fmla="*/ 126 w 144" name="T2"/>
                <a:gd fmla="*/ 0 h 123" name="T3"/>
                <a:gd fmla="*/ 49 w 144" name="T4"/>
                <a:gd fmla="*/ 23 h 123" name="T5"/>
                <a:gd fmla="*/ 0 w 144" name="T6"/>
                <a:gd fmla="*/ 98 h 123" name="T7"/>
                <a:gd fmla="*/ 33 w 144" name="T8"/>
                <a:gd fmla="*/ 123 h 123" name="T9"/>
                <a:gd fmla="*/ 144 w 144" name="T10"/>
                <a:gd fmla="*/ 35 h 123" name="T1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b="b" l="0" r="r" t="0"/>
              <a:pathLst>
                <a:path h="123" w="144">
                  <a:moveTo>
                    <a:pt x="144" y="35"/>
                  </a:moveTo>
                  <a:cubicBezTo>
                    <a:pt x="126" y="0"/>
                    <a:pt x="126" y="0"/>
                    <a:pt x="126" y="0"/>
                  </a:cubicBezTo>
                  <a:cubicBezTo>
                    <a:pt x="49" y="23"/>
                    <a:pt x="49" y="23"/>
                    <a:pt x="49" y="23"/>
                  </a:cubicBezTo>
                  <a:cubicBezTo>
                    <a:pt x="0" y="98"/>
                    <a:pt x="0" y="98"/>
                    <a:pt x="0" y="98"/>
                  </a:cubicBezTo>
                  <a:cubicBezTo>
                    <a:pt x="33" y="123"/>
                    <a:pt x="33" y="123"/>
                    <a:pt x="33" y="123"/>
                  </a:cubicBezTo>
                  <a:cubicBezTo>
                    <a:pt x="78" y="105"/>
                    <a:pt x="117" y="75"/>
                    <a:pt x="144" y="35"/>
                  </a:cubicBez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4" name="Freeform 89"/>
            <p:cNvSpPr/>
            <p:nvPr/>
          </p:nvSpPr>
          <p:spPr bwMode="auto">
            <a:xfrm>
              <a:off x="7577138" y="2578100"/>
              <a:ext cx="460375" cy="390525"/>
            </a:xfrm>
            <a:custGeom>
              <a:gdLst>
                <a:gd fmla="*/ 0 w 145" name="T0"/>
                <a:gd fmla="*/ 35 h 123" name="T1"/>
                <a:gd fmla="*/ 19 w 145" name="T2"/>
                <a:gd fmla="*/ 0 h 123" name="T3"/>
                <a:gd fmla="*/ 95 w 145" name="T4"/>
                <a:gd fmla="*/ 23 h 123" name="T5"/>
                <a:gd fmla="*/ 145 w 145" name="T6"/>
                <a:gd fmla="*/ 98 h 123" name="T7"/>
                <a:gd fmla="*/ 112 w 145" name="T8"/>
                <a:gd fmla="*/ 123 h 123" name="T9"/>
                <a:gd fmla="*/ 0 w 145" name="T10"/>
                <a:gd fmla="*/ 35 h 123" name="T1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b="b" l="0" r="r" t="0"/>
              <a:pathLst>
                <a:path h="123" w="145">
                  <a:moveTo>
                    <a:pt x="0" y="35"/>
                  </a:moveTo>
                  <a:cubicBezTo>
                    <a:pt x="19" y="0"/>
                    <a:pt x="19" y="0"/>
                    <a:pt x="19" y="0"/>
                  </a:cubicBezTo>
                  <a:cubicBezTo>
                    <a:pt x="95" y="23"/>
                    <a:pt x="95" y="23"/>
                    <a:pt x="95" y="23"/>
                  </a:cubicBezTo>
                  <a:cubicBezTo>
                    <a:pt x="145" y="98"/>
                    <a:pt x="145" y="98"/>
                    <a:pt x="145" y="98"/>
                  </a:cubicBezTo>
                  <a:cubicBezTo>
                    <a:pt x="112" y="123"/>
                    <a:pt x="112" y="123"/>
                    <a:pt x="112" y="123"/>
                  </a:cubicBezTo>
                  <a:cubicBezTo>
                    <a:pt x="66" y="105"/>
                    <a:pt x="27" y="75"/>
                    <a:pt x="0" y="35"/>
                  </a:cubicBez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5" name="Freeform 90"/>
            <p:cNvSpPr/>
            <p:nvPr/>
          </p:nvSpPr>
          <p:spPr bwMode="auto">
            <a:xfrm>
              <a:off x="7446963" y="1800225"/>
              <a:ext cx="238125" cy="469900"/>
            </a:xfrm>
            <a:custGeom>
              <a:gdLst>
                <a:gd fmla="*/ 75 w 75" name="T0"/>
                <a:gd fmla="*/ 80 h 148" name="T1"/>
                <a:gd fmla="*/ 72 w 75" name="T2"/>
                <a:gd fmla="*/ 0 h 148" name="T3"/>
                <a:gd fmla="*/ 34 w 75" name="T4"/>
                <a:gd fmla="*/ 23 h 148" name="T5"/>
                <a:gd fmla="*/ 0 w 75" name="T6"/>
                <a:gd fmla="*/ 123 h 148" name="T7"/>
                <a:gd fmla="*/ 28 w 75" name="T8"/>
                <a:gd fmla="*/ 148 h 148" name="T9"/>
                <a:gd fmla="*/ 75 w 75" name="T10"/>
                <a:gd fmla="*/ 80 h 148" name="T1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b="b" l="0" r="r" t="0"/>
              <a:pathLst>
                <a:path h="148" w="75">
                  <a:moveTo>
                    <a:pt x="75" y="80"/>
                  </a:moveTo>
                  <a:cubicBezTo>
                    <a:pt x="72" y="0"/>
                    <a:pt x="72" y="0"/>
                    <a:pt x="72" y="0"/>
                  </a:cubicBezTo>
                  <a:cubicBezTo>
                    <a:pt x="34" y="23"/>
                    <a:pt x="34" y="23"/>
                    <a:pt x="34" y="23"/>
                  </a:cubicBezTo>
                  <a:cubicBezTo>
                    <a:pt x="16" y="52"/>
                    <a:pt x="3" y="86"/>
                    <a:pt x="0" y="123"/>
                  </a:cubicBezTo>
                  <a:cubicBezTo>
                    <a:pt x="28" y="148"/>
                    <a:pt x="28" y="148"/>
                    <a:pt x="28" y="148"/>
                  </a:cubicBezTo>
                  <a:lnTo>
                    <a:pt x="75" y="8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6" name="Freeform 91"/>
            <p:cNvSpPr/>
            <p:nvPr/>
          </p:nvSpPr>
          <p:spPr bwMode="auto">
            <a:xfrm>
              <a:off x="8697913" y="1800225"/>
              <a:ext cx="241300" cy="469900"/>
            </a:xfrm>
            <a:custGeom>
              <a:gdLst>
                <a:gd fmla="*/ 0 w 76" name="T0"/>
                <a:gd fmla="*/ 80 h 148" name="T1"/>
                <a:gd fmla="*/ 4 w 76" name="T2"/>
                <a:gd fmla="*/ 0 h 148" name="T3"/>
                <a:gd fmla="*/ 41 w 76" name="T4"/>
                <a:gd fmla="*/ 23 h 148" name="T5"/>
                <a:gd fmla="*/ 76 w 76" name="T6"/>
                <a:gd fmla="*/ 123 h 148" name="T7"/>
                <a:gd fmla="*/ 48 w 76" name="T8"/>
                <a:gd fmla="*/ 148 h 148" name="T9"/>
                <a:gd fmla="*/ 0 w 76" name="T10"/>
                <a:gd fmla="*/ 80 h 148" name="T1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b="b" l="0" r="r" t="0"/>
              <a:pathLst>
                <a:path h="148" w="76">
                  <a:moveTo>
                    <a:pt x="0" y="80"/>
                  </a:moveTo>
                  <a:cubicBezTo>
                    <a:pt x="4" y="0"/>
                    <a:pt x="4" y="0"/>
                    <a:pt x="4" y="0"/>
                  </a:cubicBezTo>
                  <a:cubicBezTo>
                    <a:pt x="41" y="23"/>
                    <a:pt x="41" y="23"/>
                    <a:pt x="41" y="23"/>
                  </a:cubicBezTo>
                  <a:cubicBezTo>
                    <a:pt x="60" y="52"/>
                    <a:pt x="72" y="86"/>
                    <a:pt x="76" y="123"/>
                  </a:cubicBezTo>
                  <a:cubicBezTo>
                    <a:pt x="48" y="148"/>
                    <a:pt x="48" y="148"/>
                    <a:pt x="48" y="148"/>
                  </a:cubicBezTo>
                  <a:lnTo>
                    <a:pt x="0" y="8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7" name="Freeform 92"/>
            <p:cNvSpPr/>
            <p:nvPr/>
          </p:nvSpPr>
          <p:spPr bwMode="auto">
            <a:xfrm>
              <a:off x="7954963" y="1504950"/>
              <a:ext cx="479425" cy="174625"/>
            </a:xfrm>
            <a:custGeom>
              <a:gdLst>
                <a:gd fmla="*/ 144 w 151" name="T0"/>
                <a:gd fmla="*/ 15 h 55" name="T1"/>
                <a:gd fmla="*/ 151 w 151" name="T2"/>
                <a:gd fmla="*/ 29 h 55" name="T3"/>
                <a:gd fmla="*/ 80 w 151" name="T4"/>
                <a:gd fmla="*/ 55 h 55" name="T5"/>
                <a:gd fmla="*/ 0 w 151" name="T6"/>
                <a:gd fmla="*/ 29 h 55" name="T7"/>
                <a:gd fmla="*/ 12 w 151" name="T8"/>
                <a:gd fmla="*/ 15 h 55" name="T9"/>
                <a:gd fmla="*/ 144 w 151" name="T10"/>
                <a:gd fmla="*/ 15 h 55" name="T1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b="b" l="0" r="r" t="0"/>
              <a:pathLst>
                <a:path h="55" w="151">
                  <a:moveTo>
                    <a:pt x="144" y="15"/>
                  </a:moveTo>
                  <a:cubicBezTo>
                    <a:pt x="151" y="29"/>
                    <a:pt x="151" y="29"/>
                    <a:pt x="151" y="29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0" y="29"/>
                    <a:pt x="0" y="29"/>
                    <a:pt x="0" y="29"/>
                  </a:cubicBezTo>
                  <a:cubicBezTo>
                    <a:pt x="12" y="15"/>
                    <a:pt x="12" y="15"/>
                    <a:pt x="12" y="15"/>
                  </a:cubicBezTo>
                  <a:cubicBezTo>
                    <a:pt x="58" y="0"/>
                    <a:pt x="98" y="0"/>
                    <a:pt x="144" y="15"/>
                  </a:cubicBez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8" name="Freeform 93"/>
            <p:cNvSpPr/>
            <p:nvPr/>
          </p:nvSpPr>
          <p:spPr bwMode="auto">
            <a:xfrm>
              <a:off x="8180388" y="1654175"/>
              <a:ext cx="41275" cy="295275"/>
            </a:xfrm>
            <a:custGeom>
              <a:gdLst>
                <a:gd fmla="*/ 16 w 26" name="T0"/>
                <a:gd fmla="*/ 186 h 186" name="T1"/>
                <a:gd fmla="*/ 0 w 26" name="T2"/>
                <a:gd fmla="*/ 186 h 186" name="T3"/>
                <a:gd fmla="*/ 10 w 26" name="T4"/>
                <a:gd fmla="*/ 0 h 186" name="T5"/>
                <a:gd fmla="*/ 26 w 26" name="T6"/>
                <a:gd fmla="*/ 2 h 186" name="T7"/>
                <a:gd fmla="*/ 16 w 26" name="T8"/>
                <a:gd fmla="*/ 186 h 186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186" w="26">
                  <a:moveTo>
                    <a:pt x="16" y="186"/>
                  </a:moveTo>
                  <a:lnTo>
                    <a:pt x="0" y="186"/>
                  </a:lnTo>
                  <a:lnTo>
                    <a:pt x="10" y="0"/>
                  </a:lnTo>
                  <a:lnTo>
                    <a:pt x="26" y="2"/>
                  </a:lnTo>
                  <a:lnTo>
                    <a:pt x="16" y="186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9" name="Freeform 94"/>
            <p:cNvSpPr/>
            <p:nvPr/>
          </p:nvSpPr>
          <p:spPr bwMode="auto">
            <a:xfrm>
              <a:off x="8440738" y="2041525"/>
              <a:ext cx="266700" cy="95250"/>
            </a:xfrm>
            <a:custGeom>
              <a:gdLst>
                <a:gd fmla="*/ 4 w 168" name="T0"/>
                <a:gd fmla="*/ 60 h 60" name="T1"/>
                <a:gd fmla="*/ 0 w 168" name="T2"/>
                <a:gd fmla="*/ 44 h 60" name="T3"/>
                <a:gd fmla="*/ 164 w 168" name="T4"/>
                <a:gd fmla="*/ 0 h 60" name="T5"/>
                <a:gd fmla="*/ 168 w 168" name="T6"/>
                <a:gd fmla="*/ 16 h 60" name="T7"/>
                <a:gd fmla="*/ 4 w 168" name="T8"/>
                <a:gd fmla="*/ 60 h 60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60" w="168">
                  <a:moveTo>
                    <a:pt x="4" y="60"/>
                  </a:moveTo>
                  <a:lnTo>
                    <a:pt x="0" y="44"/>
                  </a:lnTo>
                  <a:lnTo>
                    <a:pt x="164" y="0"/>
                  </a:lnTo>
                  <a:lnTo>
                    <a:pt x="168" y="16"/>
                  </a:lnTo>
                  <a:lnTo>
                    <a:pt x="4" y="6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0" name="Freeform 95"/>
            <p:cNvSpPr/>
            <p:nvPr/>
          </p:nvSpPr>
          <p:spPr bwMode="auto">
            <a:xfrm>
              <a:off x="8335963" y="2409825"/>
              <a:ext cx="196850" cy="257175"/>
            </a:xfrm>
            <a:custGeom>
              <a:gdLst>
                <a:gd fmla="*/ 110 w 124" name="T0"/>
                <a:gd fmla="*/ 162 h 162" name="T1"/>
                <a:gd fmla="*/ 0 w 124" name="T2"/>
                <a:gd fmla="*/ 10 h 162" name="T3"/>
                <a:gd fmla="*/ 12 w 124" name="T4"/>
                <a:gd fmla="*/ 0 h 162" name="T5"/>
                <a:gd fmla="*/ 124 w 124" name="T6"/>
                <a:gd fmla="*/ 154 h 162" name="T7"/>
                <a:gd fmla="*/ 110 w 124" name="T8"/>
                <a:gd fmla="*/ 162 h 162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162" w="124">
                  <a:moveTo>
                    <a:pt x="110" y="162"/>
                  </a:moveTo>
                  <a:lnTo>
                    <a:pt x="0" y="10"/>
                  </a:lnTo>
                  <a:lnTo>
                    <a:pt x="12" y="0"/>
                  </a:lnTo>
                  <a:lnTo>
                    <a:pt x="124" y="154"/>
                  </a:lnTo>
                  <a:lnTo>
                    <a:pt x="110" y="162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1" name="Freeform 96"/>
            <p:cNvSpPr/>
            <p:nvPr/>
          </p:nvSpPr>
          <p:spPr bwMode="auto">
            <a:xfrm>
              <a:off x="7866063" y="2409825"/>
              <a:ext cx="180975" cy="254000"/>
            </a:xfrm>
            <a:custGeom>
              <a:gdLst>
                <a:gd fmla="*/ 12 w 114" name="T0"/>
                <a:gd fmla="*/ 160 h 160" name="T1"/>
                <a:gd fmla="*/ 0 w 114" name="T2"/>
                <a:gd fmla="*/ 152 h 160" name="T3"/>
                <a:gd fmla="*/ 100 w 114" name="T4"/>
                <a:gd fmla="*/ 0 h 160" name="T5"/>
                <a:gd fmla="*/ 114 w 114" name="T6"/>
                <a:gd fmla="*/ 10 h 160" name="T7"/>
                <a:gd fmla="*/ 12 w 114" name="T8"/>
                <a:gd fmla="*/ 160 h 160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160" w="114">
                  <a:moveTo>
                    <a:pt x="12" y="160"/>
                  </a:moveTo>
                  <a:lnTo>
                    <a:pt x="0" y="152"/>
                  </a:lnTo>
                  <a:lnTo>
                    <a:pt x="100" y="0"/>
                  </a:lnTo>
                  <a:lnTo>
                    <a:pt x="114" y="10"/>
                  </a:lnTo>
                  <a:lnTo>
                    <a:pt x="12" y="16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2" name="Freeform 97"/>
            <p:cNvSpPr/>
            <p:nvPr/>
          </p:nvSpPr>
          <p:spPr bwMode="auto">
            <a:xfrm>
              <a:off x="7678738" y="2041525"/>
              <a:ext cx="266700" cy="95250"/>
            </a:xfrm>
            <a:custGeom>
              <a:gdLst>
                <a:gd fmla="*/ 164 w 168" name="T0"/>
                <a:gd fmla="*/ 60 h 60" name="T1"/>
                <a:gd fmla="*/ 0 w 168" name="T2"/>
                <a:gd fmla="*/ 16 h 60" name="T3"/>
                <a:gd fmla="*/ 4 w 168" name="T4"/>
                <a:gd fmla="*/ 0 h 60" name="T5"/>
                <a:gd fmla="*/ 168 w 168" name="T6"/>
                <a:gd fmla="*/ 44 h 60" name="T7"/>
                <a:gd fmla="*/ 164 w 168" name="T8"/>
                <a:gd fmla="*/ 60 h 60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60" w="168">
                  <a:moveTo>
                    <a:pt x="164" y="60"/>
                  </a:moveTo>
                  <a:lnTo>
                    <a:pt x="0" y="16"/>
                  </a:lnTo>
                  <a:lnTo>
                    <a:pt x="4" y="0"/>
                  </a:lnTo>
                  <a:lnTo>
                    <a:pt x="168" y="44"/>
                  </a:lnTo>
                  <a:lnTo>
                    <a:pt x="164" y="6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3" name="Freeform 98"/>
            <p:cNvSpPr/>
            <p:nvPr/>
          </p:nvSpPr>
          <p:spPr bwMode="auto">
            <a:xfrm>
              <a:off x="7507288" y="2235200"/>
              <a:ext cx="158750" cy="381000"/>
            </a:xfrm>
            <a:custGeom>
              <a:gdLst>
                <a:gd fmla="*/ 45 w 50" name="T0"/>
                <a:gd fmla="*/ 120 h 120" name="T1"/>
                <a:gd fmla="*/ 13 w 50" name="T2"/>
                <a:gd fmla="*/ 58 h 120" name="T3"/>
                <a:gd fmla="*/ 7 w 50" name="T4"/>
                <a:gd fmla="*/ 0 h 120" name="T5"/>
                <a:gd fmla="*/ 13 w 50" name="T6"/>
                <a:gd fmla="*/ 5 h 120" name="T7"/>
                <a:gd fmla="*/ 13 w 50" name="T8"/>
                <a:gd fmla="*/ 5 h 120" name="T9"/>
                <a:gd fmla="*/ 20 w 50" name="T10"/>
                <a:gd fmla="*/ 56 h 120" name="T11"/>
                <a:gd fmla="*/ 50 w 50" name="T12"/>
                <a:gd fmla="*/ 114 h 120" name="T13"/>
                <a:gd fmla="*/ 45 w 50" name="T14"/>
                <a:gd fmla="*/ 120 h 120" name="T1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b="b" l="0" r="r" t="0"/>
              <a:pathLst>
                <a:path h="120" w="50">
                  <a:moveTo>
                    <a:pt x="45" y="120"/>
                  </a:moveTo>
                  <a:cubicBezTo>
                    <a:pt x="45" y="120"/>
                    <a:pt x="26" y="106"/>
                    <a:pt x="13" y="58"/>
                  </a:cubicBezTo>
                  <a:cubicBezTo>
                    <a:pt x="0" y="13"/>
                    <a:pt x="5" y="2"/>
                    <a:pt x="7" y="0"/>
                  </a:cubicBezTo>
                  <a:cubicBezTo>
                    <a:pt x="13" y="5"/>
                    <a:pt x="13" y="5"/>
                    <a:pt x="13" y="5"/>
                  </a:cubicBezTo>
                  <a:cubicBezTo>
                    <a:pt x="13" y="5"/>
                    <a:pt x="13" y="5"/>
                    <a:pt x="13" y="5"/>
                  </a:cubicBezTo>
                  <a:cubicBezTo>
                    <a:pt x="13" y="5"/>
                    <a:pt x="9" y="15"/>
                    <a:pt x="20" y="56"/>
                  </a:cubicBezTo>
                  <a:cubicBezTo>
                    <a:pt x="33" y="101"/>
                    <a:pt x="50" y="114"/>
                    <a:pt x="50" y="114"/>
                  </a:cubicBezTo>
                  <a:lnTo>
                    <a:pt x="45" y="12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4" name="Freeform 99"/>
            <p:cNvSpPr/>
            <p:nvPr/>
          </p:nvSpPr>
          <p:spPr bwMode="auto">
            <a:xfrm>
              <a:off x="7640638" y="1568450"/>
              <a:ext cx="336550" cy="273050"/>
            </a:xfrm>
            <a:custGeom>
              <a:gdLst>
                <a:gd fmla="*/ 6 w 106" name="T0"/>
                <a:gd fmla="*/ 86 h 86" name="T1"/>
                <a:gd fmla="*/ 0 w 106" name="T2"/>
                <a:gd fmla="*/ 80 h 86" name="T3"/>
                <a:gd fmla="*/ 45 w 106" name="T4"/>
                <a:gd fmla="*/ 40 h 86" name="T5"/>
                <a:gd fmla="*/ 102 w 106" name="T6"/>
                <a:gd fmla="*/ 0 h 86" name="T7"/>
                <a:gd fmla="*/ 106 w 106" name="T8"/>
                <a:gd fmla="*/ 7 h 86" name="T9"/>
                <a:gd fmla="*/ 50 w 106" name="T10"/>
                <a:gd fmla="*/ 46 h 86" name="T11"/>
                <a:gd fmla="*/ 6 w 106" name="T12"/>
                <a:gd fmla="*/ 86 h 86" name="T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b="b" l="0" r="r" t="0"/>
              <a:pathLst>
                <a:path h="86" w="105">
                  <a:moveTo>
                    <a:pt x="6" y="86"/>
                  </a:moveTo>
                  <a:cubicBezTo>
                    <a:pt x="0" y="80"/>
                    <a:pt x="0" y="80"/>
                    <a:pt x="0" y="80"/>
                  </a:cubicBezTo>
                  <a:cubicBezTo>
                    <a:pt x="0" y="80"/>
                    <a:pt x="27" y="54"/>
                    <a:pt x="45" y="40"/>
                  </a:cubicBezTo>
                  <a:cubicBezTo>
                    <a:pt x="64" y="25"/>
                    <a:pt x="91" y="7"/>
                    <a:pt x="102" y="0"/>
                  </a:cubicBezTo>
                  <a:cubicBezTo>
                    <a:pt x="106" y="7"/>
                    <a:pt x="106" y="7"/>
                    <a:pt x="106" y="7"/>
                  </a:cubicBezTo>
                  <a:cubicBezTo>
                    <a:pt x="95" y="14"/>
                    <a:pt x="68" y="31"/>
                    <a:pt x="50" y="46"/>
                  </a:cubicBezTo>
                  <a:cubicBezTo>
                    <a:pt x="32" y="60"/>
                    <a:pt x="6" y="86"/>
                    <a:pt x="6" y="86"/>
                  </a:cubicBez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5" name="Freeform 100"/>
            <p:cNvSpPr/>
            <p:nvPr/>
          </p:nvSpPr>
          <p:spPr bwMode="auto">
            <a:xfrm>
              <a:off x="8002588" y="2863850"/>
              <a:ext cx="396875" cy="63500"/>
            </a:xfrm>
            <a:custGeom>
              <a:gdLst>
                <a:gd fmla="*/ 61 w 125" name="T0"/>
                <a:gd fmla="*/ 20 h 20" name="T1"/>
                <a:gd fmla="*/ 60 w 125" name="T2"/>
                <a:gd fmla="*/ 20 h 20" name="T3"/>
                <a:gd fmla="*/ 0 w 125" name="T4"/>
                <a:gd fmla="*/ 6 h 20" name="T5"/>
                <a:gd fmla="*/ 6 w 125" name="T6"/>
                <a:gd fmla="*/ 1 h 20" name="T7"/>
                <a:gd fmla="*/ 60 w 125" name="T8"/>
                <a:gd fmla="*/ 12 h 20" name="T9"/>
                <a:gd fmla="*/ 61 w 125" name="T10"/>
                <a:gd fmla="*/ 12 h 20" name="T11"/>
                <a:gd fmla="*/ 120 w 125" name="T12"/>
                <a:gd fmla="*/ 0 h 20" name="T13"/>
                <a:gd fmla="*/ 125 w 125" name="T14"/>
                <a:gd fmla="*/ 6 h 20" name="T15"/>
                <a:gd fmla="*/ 61 w 125" name="T16"/>
                <a:gd fmla="*/ 20 h 20" name="T1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b="b" l="0" r="r" t="0"/>
              <a:pathLst>
                <a:path h="20" w="125">
                  <a:moveTo>
                    <a:pt x="61" y="20"/>
                  </a:moveTo>
                  <a:cubicBezTo>
                    <a:pt x="60" y="20"/>
                    <a:pt x="60" y="20"/>
                    <a:pt x="60" y="20"/>
                  </a:cubicBezTo>
                  <a:cubicBezTo>
                    <a:pt x="12" y="20"/>
                    <a:pt x="1" y="7"/>
                    <a:pt x="0" y="6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6" y="1"/>
                    <a:pt x="16" y="12"/>
                    <a:pt x="60" y="12"/>
                  </a:cubicBezTo>
                  <a:cubicBezTo>
                    <a:pt x="60" y="12"/>
                    <a:pt x="60" y="12"/>
                    <a:pt x="61" y="12"/>
                  </a:cubicBezTo>
                  <a:cubicBezTo>
                    <a:pt x="106" y="12"/>
                    <a:pt x="120" y="0"/>
                    <a:pt x="120" y="0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4" y="7"/>
                    <a:pt x="109" y="20"/>
                    <a:pt x="61" y="20"/>
                  </a:cubicBez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61" name="Freeform 101"/>
            <p:cNvSpPr/>
            <p:nvPr/>
          </p:nvSpPr>
          <p:spPr bwMode="auto">
            <a:xfrm>
              <a:off x="8408988" y="1581150"/>
              <a:ext cx="330200" cy="263525"/>
            </a:xfrm>
            <a:custGeom>
              <a:gdLst>
                <a:gd fmla="*/ 97 w 104" name="T0"/>
                <a:gd fmla="*/ 83 h 83" name="T1"/>
                <a:gd fmla="*/ 54 w 104" name="T2"/>
                <a:gd fmla="*/ 37 h 83" name="T3"/>
                <a:gd fmla="*/ 0 w 104" name="T4"/>
                <a:gd fmla="*/ 8 h 83" name="T5"/>
                <a:gd fmla="*/ 3 w 104" name="T6"/>
                <a:gd fmla="*/ 0 h 83" name="T7"/>
                <a:gd fmla="*/ 58 w 104" name="T8"/>
                <a:gd fmla="*/ 30 h 83" name="T9"/>
                <a:gd fmla="*/ 104 w 104" name="T10"/>
                <a:gd fmla="*/ 79 h 83" name="T11"/>
                <a:gd fmla="*/ 97 w 104" name="T12"/>
                <a:gd fmla="*/ 83 h 83" name="T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b="b" l="0" r="r" t="0"/>
              <a:pathLst>
                <a:path h="83" w="104">
                  <a:moveTo>
                    <a:pt x="97" y="83"/>
                  </a:moveTo>
                  <a:cubicBezTo>
                    <a:pt x="97" y="83"/>
                    <a:pt x="82" y="56"/>
                    <a:pt x="54" y="37"/>
                  </a:cubicBezTo>
                  <a:cubicBezTo>
                    <a:pt x="23" y="16"/>
                    <a:pt x="0" y="8"/>
                    <a:pt x="0" y="8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4" y="0"/>
                    <a:pt x="26" y="9"/>
                    <a:pt x="58" y="30"/>
                  </a:cubicBezTo>
                  <a:cubicBezTo>
                    <a:pt x="88" y="50"/>
                    <a:pt x="103" y="78"/>
                    <a:pt x="104" y="79"/>
                  </a:cubicBezTo>
                  <a:lnTo>
                    <a:pt x="97" y="83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69" name="Freeform 102"/>
            <p:cNvSpPr/>
            <p:nvPr/>
          </p:nvSpPr>
          <p:spPr bwMode="auto">
            <a:xfrm>
              <a:off x="8736013" y="2254250"/>
              <a:ext cx="133350" cy="361950"/>
            </a:xfrm>
            <a:custGeom>
              <a:gdLst>
                <a:gd fmla="*/ 6 w 42" name="T0"/>
                <a:gd fmla="*/ 114 h 114" name="T1"/>
                <a:gd fmla="*/ 0 w 42" name="T2"/>
                <a:gd fmla="*/ 109 h 114" name="T3"/>
                <a:gd fmla="*/ 27 w 42" name="T4"/>
                <a:gd fmla="*/ 57 h 114" name="T5"/>
                <a:gd fmla="*/ 33 w 42" name="T6"/>
                <a:gd fmla="*/ 1 h 114" name="T7"/>
                <a:gd fmla="*/ 41 w 42" name="T8"/>
                <a:gd fmla="*/ 0 h 114" name="T9"/>
                <a:gd fmla="*/ 35 w 42" name="T10"/>
                <a:gd fmla="*/ 59 h 114" name="T11"/>
                <a:gd fmla="*/ 6 w 42" name="T12"/>
                <a:gd fmla="*/ 114 h 114" name="T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b="b" l="0" r="r" t="0"/>
              <a:pathLst>
                <a:path h="114" w="42">
                  <a:moveTo>
                    <a:pt x="6" y="114"/>
                  </a:moveTo>
                  <a:cubicBezTo>
                    <a:pt x="0" y="109"/>
                    <a:pt x="0" y="109"/>
                    <a:pt x="0" y="109"/>
                  </a:cubicBezTo>
                  <a:cubicBezTo>
                    <a:pt x="0" y="108"/>
                    <a:pt x="19" y="84"/>
                    <a:pt x="27" y="57"/>
                  </a:cubicBezTo>
                  <a:cubicBezTo>
                    <a:pt x="34" y="35"/>
                    <a:pt x="33" y="1"/>
                    <a:pt x="33" y="1"/>
                  </a:cubicBezTo>
                  <a:cubicBezTo>
                    <a:pt x="41" y="0"/>
                    <a:pt x="41" y="0"/>
                    <a:pt x="41" y="0"/>
                  </a:cubicBezTo>
                  <a:cubicBezTo>
                    <a:pt x="41" y="2"/>
                    <a:pt x="42" y="36"/>
                    <a:pt x="35" y="59"/>
                  </a:cubicBezTo>
                  <a:cubicBezTo>
                    <a:pt x="26" y="88"/>
                    <a:pt x="7" y="112"/>
                    <a:pt x="6" y="114"/>
                  </a:cubicBez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639" name="glue"/>
          <p:cNvGrpSpPr/>
          <p:nvPr/>
        </p:nvGrpSpPr>
        <p:grpSpPr>
          <a:xfrm>
            <a:off x="5297083" y="4194293"/>
            <a:ext cx="820565" cy="1621116"/>
            <a:chOff x="4159251" y="3527425"/>
            <a:chExt cx="911225" cy="1800225"/>
          </a:xfrm>
        </p:grpSpPr>
        <p:sp>
          <p:nvSpPr>
            <p:cNvPr id="640" name="Freeform 201"/>
            <p:cNvSpPr/>
            <p:nvPr/>
          </p:nvSpPr>
          <p:spPr bwMode="auto">
            <a:xfrm>
              <a:off x="4502151" y="3559175"/>
              <a:ext cx="222250" cy="323850"/>
            </a:xfrm>
            <a:custGeom>
              <a:gdLst>
                <a:gd fmla="*/ 140 w 140" name="T0"/>
                <a:gd fmla="*/ 204 h 204" name="T1"/>
                <a:gd fmla="*/ 0 w 140" name="T2"/>
                <a:gd fmla="*/ 204 h 204" name="T3"/>
                <a:gd fmla="*/ 54 w 140" name="T4"/>
                <a:gd fmla="*/ 0 h 204" name="T5"/>
                <a:gd fmla="*/ 88 w 140" name="T6"/>
                <a:gd fmla="*/ 0 h 204" name="T7"/>
                <a:gd fmla="*/ 140 w 140" name="T8"/>
                <a:gd fmla="*/ 204 h 204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204" w="140">
                  <a:moveTo>
                    <a:pt x="140" y="204"/>
                  </a:moveTo>
                  <a:lnTo>
                    <a:pt x="0" y="204"/>
                  </a:lnTo>
                  <a:lnTo>
                    <a:pt x="54" y="0"/>
                  </a:lnTo>
                  <a:lnTo>
                    <a:pt x="88" y="0"/>
                  </a:lnTo>
                  <a:lnTo>
                    <a:pt x="140" y="204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41" name="Freeform 202"/>
            <p:cNvSpPr>
              <a:spLocks noEditPoints="1"/>
            </p:cNvSpPr>
            <p:nvPr/>
          </p:nvSpPr>
          <p:spPr bwMode="auto">
            <a:xfrm>
              <a:off x="4470401" y="3527425"/>
              <a:ext cx="288925" cy="387350"/>
            </a:xfrm>
            <a:custGeom>
              <a:gdLst>
                <a:gd fmla="*/ 81 w 91" name="T0"/>
                <a:gd fmla="*/ 122 h 122" name="T1"/>
                <a:gd fmla="*/ 80 w 91" name="T2"/>
                <a:gd fmla="*/ 122 h 122" name="T3"/>
                <a:gd fmla="*/ 10 w 91" name="T4"/>
                <a:gd fmla="*/ 122 h 122" name="T5"/>
                <a:gd fmla="*/ 2 w 91" name="T6"/>
                <a:gd fmla="*/ 118 h 122" name="T7"/>
                <a:gd fmla="*/ 1 w 91" name="T8"/>
                <a:gd fmla="*/ 109 h 122" name="T9"/>
                <a:gd fmla="*/ 27 w 91" name="T10"/>
                <a:gd fmla="*/ 8 h 122" name="T11"/>
                <a:gd fmla="*/ 37 w 91" name="T12"/>
                <a:gd fmla="*/ 0 h 122" name="T13"/>
                <a:gd fmla="*/ 54 w 91" name="T14"/>
                <a:gd fmla="*/ 0 h 122" name="T15"/>
                <a:gd fmla="*/ 63 w 91" name="T16"/>
                <a:gd fmla="*/ 8 h 122" name="T17"/>
                <a:gd fmla="*/ 90 w 91" name="T18"/>
                <a:gd fmla="*/ 108 h 122" name="T19"/>
                <a:gd fmla="*/ 91 w 91" name="T20"/>
                <a:gd fmla="*/ 112 h 122" name="T21"/>
                <a:gd fmla="*/ 81 w 91" name="T22"/>
                <a:gd fmla="*/ 122 h 122" name="T23"/>
                <a:gd fmla="*/ 23 w 91" name="T24"/>
                <a:gd fmla="*/ 102 h 122" name="T25"/>
                <a:gd fmla="*/ 67 w 91" name="T26"/>
                <a:gd fmla="*/ 102 h 122" name="T27"/>
                <a:gd fmla="*/ 46 w 91" name="T28"/>
                <a:gd fmla="*/ 20 h 122" name="T29"/>
                <a:gd fmla="*/ 45 w 91" name="T30"/>
                <a:gd fmla="*/ 20 h 122" name="T31"/>
                <a:gd fmla="*/ 23 w 91" name="T32"/>
                <a:gd fmla="*/ 102 h 122" name="T3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b="b" l="0" r="r" t="0"/>
              <a:pathLst>
                <a:path h="122" w="91">
                  <a:moveTo>
                    <a:pt x="81" y="122"/>
                  </a:moveTo>
                  <a:cubicBezTo>
                    <a:pt x="80" y="122"/>
                    <a:pt x="80" y="122"/>
                    <a:pt x="80" y="122"/>
                  </a:cubicBezTo>
                  <a:cubicBezTo>
                    <a:pt x="10" y="122"/>
                    <a:pt x="10" y="122"/>
                    <a:pt x="10" y="122"/>
                  </a:cubicBezTo>
                  <a:cubicBezTo>
                    <a:pt x="7" y="122"/>
                    <a:pt x="4" y="120"/>
                    <a:pt x="2" y="118"/>
                  </a:cubicBezTo>
                  <a:cubicBezTo>
                    <a:pt x="0" y="115"/>
                    <a:pt x="0" y="112"/>
                    <a:pt x="1" y="109"/>
                  </a:cubicBezTo>
                  <a:cubicBezTo>
                    <a:pt x="27" y="8"/>
                    <a:pt x="27" y="8"/>
                    <a:pt x="27" y="8"/>
                  </a:cubicBezTo>
                  <a:cubicBezTo>
                    <a:pt x="29" y="3"/>
                    <a:pt x="33" y="0"/>
                    <a:pt x="37" y="0"/>
                  </a:cubicBezTo>
                  <a:cubicBezTo>
                    <a:pt x="54" y="0"/>
                    <a:pt x="54" y="0"/>
                    <a:pt x="54" y="0"/>
                  </a:cubicBezTo>
                  <a:cubicBezTo>
                    <a:pt x="58" y="0"/>
                    <a:pt x="62" y="3"/>
                    <a:pt x="63" y="8"/>
                  </a:cubicBezTo>
                  <a:cubicBezTo>
                    <a:pt x="90" y="108"/>
                    <a:pt x="90" y="108"/>
                    <a:pt x="90" y="108"/>
                  </a:cubicBezTo>
                  <a:cubicBezTo>
                    <a:pt x="90" y="109"/>
                    <a:pt x="91" y="110"/>
                    <a:pt x="91" y="112"/>
                  </a:cubicBezTo>
                  <a:cubicBezTo>
                    <a:pt x="91" y="117"/>
                    <a:pt x="86" y="122"/>
                    <a:pt x="81" y="122"/>
                  </a:cubicBezTo>
                  <a:close/>
                  <a:moveTo>
                    <a:pt x="23" y="102"/>
                  </a:moveTo>
                  <a:cubicBezTo>
                    <a:pt x="67" y="102"/>
                    <a:pt x="67" y="102"/>
                    <a:pt x="67" y="102"/>
                  </a:cubicBezTo>
                  <a:cubicBezTo>
                    <a:pt x="46" y="20"/>
                    <a:pt x="46" y="20"/>
                    <a:pt x="46" y="20"/>
                  </a:cubicBezTo>
                  <a:cubicBezTo>
                    <a:pt x="45" y="20"/>
                    <a:pt x="45" y="20"/>
                    <a:pt x="45" y="20"/>
                  </a:cubicBezTo>
                  <a:lnTo>
                    <a:pt x="23" y="102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42" name="Freeform 197"/>
            <p:cNvSpPr/>
            <p:nvPr/>
          </p:nvSpPr>
          <p:spPr bwMode="auto">
            <a:xfrm>
              <a:off x="4191001" y="4105275"/>
              <a:ext cx="847725" cy="1190625"/>
            </a:xfrm>
            <a:custGeom>
              <a:gdLst>
                <a:gd fmla="*/ 267 w 267" name="T0"/>
                <a:gd fmla="*/ 324 h 375" name="T1"/>
                <a:gd fmla="*/ 216 w 267" name="T2"/>
                <a:gd fmla="*/ 375 h 375" name="T3"/>
                <a:gd fmla="*/ 51 w 267" name="T4"/>
                <a:gd fmla="*/ 375 h 375" name="T5"/>
                <a:gd fmla="*/ 0 w 267" name="T6"/>
                <a:gd fmla="*/ 324 h 375" name="T7"/>
                <a:gd fmla="*/ 0 w 267" name="T8"/>
                <a:gd fmla="*/ 51 h 375" name="T9"/>
                <a:gd fmla="*/ 51 w 267" name="T10"/>
                <a:gd fmla="*/ 0 h 375" name="T11"/>
                <a:gd fmla="*/ 216 w 267" name="T12"/>
                <a:gd fmla="*/ 0 h 375" name="T13"/>
                <a:gd fmla="*/ 267 w 267" name="T14"/>
                <a:gd fmla="*/ 51 h 375" name="T15"/>
                <a:gd fmla="*/ 267 w 267" name="T16"/>
                <a:gd fmla="*/ 324 h 375" name="T1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b="b" l="0" r="r" t="0"/>
              <a:pathLst>
                <a:path h="375" w="267">
                  <a:moveTo>
                    <a:pt x="267" y="324"/>
                  </a:moveTo>
                  <a:cubicBezTo>
                    <a:pt x="267" y="352"/>
                    <a:pt x="244" y="375"/>
                    <a:pt x="216" y="375"/>
                  </a:cubicBezTo>
                  <a:cubicBezTo>
                    <a:pt x="51" y="375"/>
                    <a:pt x="51" y="375"/>
                    <a:pt x="51" y="375"/>
                  </a:cubicBezTo>
                  <a:cubicBezTo>
                    <a:pt x="23" y="375"/>
                    <a:pt x="0" y="352"/>
                    <a:pt x="0" y="324"/>
                  </a:cubicBezTo>
                  <a:cubicBezTo>
                    <a:pt x="0" y="51"/>
                    <a:pt x="0" y="51"/>
                    <a:pt x="0" y="51"/>
                  </a:cubicBezTo>
                  <a:cubicBezTo>
                    <a:pt x="0" y="23"/>
                    <a:pt x="23" y="0"/>
                    <a:pt x="51" y="0"/>
                  </a:cubicBezTo>
                  <a:cubicBezTo>
                    <a:pt x="216" y="0"/>
                    <a:pt x="216" y="0"/>
                    <a:pt x="216" y="0"/>
                  </a:cubicBezTo>
                  <a:cubicBezTo>
                    <a:pt x="244" y="0"/>
                    <a:pt x="267" y="23"/>
                    <a:pt x="267" y="51"/>
                  </a:cubicBezTo>
                  <a:lnTo>
                    <a:pt x="267" y="32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43" name="Freeform 198"/>
            <p:cNvSpPr>
              <a:spLocks noEditPoints="1"/>
            </p:cNvSpPr>
            <p:nvPr/>
          </p:nvSpPr>
          <p:spPr bwMode="auto">
            <a:xfrm>
              <a:off x="4159251" y="4073525"/>
              <a:ext cx="911225" cy="1254125"/>
            </a:xfrm>
            <a:custGeom>
              <a:gdLst>
                <a:gd fmla="*/ 226 w 287" name="T0"/>
                <a:gd fmla="*/ 395 h 395" name="T1"/>
                <a:gd fmla="*/ 61 w 287" name="T2"/>
                <a:gd fmla="*/ 395 h 395" name="T3"/>
                <a:gd fmla="*/ 0 w 287" name="T4"/>
                <a:gd fmla="*/ 334 h 395" name="T5"/>
                <a:gd fmla="*/ 0 w 287" name="T6"/>
                <a:gd fmla="*/ 61 h 395" name="T7"/>
                <a:gd fmla="*/ 61 w 287" name="T8"/>
                <a:gd fmla="*/ 0 h 395" name="T9"/>
                <a:gd fmla="*/ 226 w 287" name="T10"/>
                <a:gd fmla="*/ 0 h 395" name="T11"/>
                <a:gd fmla="*/ 287 w 287" name="T12"/>
                <a:gd fmla="*/ 61 h 395" name="T13"/>
                <a:gd fmla="*/ 287 w 287" name="T14"/>
                <a:gd fmla="*/ 334 h 395" name="T15"/>
                <a:gd fmla="*/ 226 w 287" name="T16"/>
                <a:gd fmla="*/ 395 h 395" name="T17"/>
                <a:gd fmla="*/ 61 w 287" name="T18"/>
                <a:gd fmla="*/ 20 h 395" name="T19"/>
                <a:gd fmla="*/ 20 w 287" name="T20"/>
                <a:gd fmla="*/ 61 h 395" name="T21"/>
                <a:gd fmla="*/ 20 w 287" name="T22"/>
                <a:gd fmla="*/ 334 h 395" name="T23"/>
                <a:gd fmla="*/ 61 w 287" name="T24"/>
                <a:gd fmla="*/ 375 h 395" name="T25"/>
                <a:gd fmla="*/ 226 w 287" name="T26"/>
                <a:gd fmla="*/ 375 h 395" name="T27"/>
                <a:gd fmla="*/ 267 w 287" name="T28"/>
                <a:gd fmla="*/ 334 h 395" name="T29"/>
                <a:gd fmla="*/ 267 w 287" name="T30"/>
                <a:gd fmla="*/ 61 h 395" name="T31"/>
                <a:gd fmla="*/ 226 w 287" name="T32"/>
                <a:gd fmla="*/ 20 h 395" name="T33"/>
                <a:gd fmla="*/ 61 w 287" name="T34"/>
                <a:gd fmla="*/ 20 h 395" name="T3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b="b" l="0" r="r" t="0"/>
              <a:pathLst>
                <a:path h="395" w="287">
                  <a:moveTo>
                    <a:pt x="226" y="395"/>
                  </a:moveTo>
                  <a:cubicBezTo>
                    <a:pt x="61" y="395"/>
                    <a:pt x="61" y="395"/>
                    <a:pt x="61" y="395"/>
                  </a:cubicBezTo>
                  <a:cubicBezTo>
                    <a:pt x="27" y="395"/>
                    <a:pt x="0" y="367"/>
                    <a:pt x="0" y="334"/>
                  </a:cubicBezTo>
                  <a:cubicBezTo>
                    <a:pt x="0" y="61"/>
                    <a:pt x="0" y="61"/>
                    <a:pt x="0" y="61"/>
                  </a:cubicBezTo>
                  <a:cubicBezTo>
                    <a:pt x="0" y="28"/>
                    <a:pt x="27" y="0"/>
                    <a:pt x="61" y="0"/>
                  </a:cubicBezTo>
                  <a:cubicBezTo>
                    <a:pt x="226" y="0"/>
                    <a:pt x="226" y="0"/>
                    <a:pt x="226" y="0"/>
                  </a:cubicBezTo>
                  <a:cubicBezTo>
                    <a:pt x="260" y="0"/>
                    <a:pt x="287" y="28"/>
                    <a:pt x="287" y="61"/>
                  </a:cubicBezTo>
                  <a:cubicBezTo>
                    <a:pt x="287" y="334"/>
                    <a:pt x="287" y="334"/>
                    <a:pt x="287" y="334"/>
                  </a:cubicBezTo>
                  <a:cubicBezTo>
                    <a:pt x="287" y="367"/>
                    <a:pt x="260" y="395"/>
                    <a:pt x="226" y="395"/>
                  </a:cubicBezTo>
                  <a:close/>
                  <a:moveTo>
                    <a:pt x="61" y="20"/>
                  </a:moveTo>
                  <a:cubicBezTo>
                    <a:pt x="38" y="20"/>
                    <a:pt x="20" y="39"/>
                    <a:pt x="20" y="61"/>
                  </a:cubicBezTo>
                  <a:cubicBezTo>
                    <a:pt x="20" y="334"/>
                    <a:pt x="20" y="334"/>
                    <a:pt x="20" y="334"/>
                  </a:cubicBezTo>
                  <a:cubicBezTo>
                    <a:pt x="20" y="356"/>
                    <a:pt x="38" y="375"/>
                    <a:pt x="61" y="375"/>
                  </a:cubicBezTo>
                  <a:cubicBezTo>
                    <a:pt x="226" y="375"/>
                    <a:pt x="226" y="375"/>
                    <a:pt x="226" y="375"/>
                  </a:cubicBezTo>
                  <a:cubicBezTo>
                    <a:pt x="248" y="375"/>
                    <a:pt x="267" y="356"/>
                    <a:pt x="267" y="334"/>
                  </a:cubicBezTo>
                  <a:cubicBezTo>
                    <a:pt x="267" y="61"/>
                    <a:pt x="267" y="61"/>
                    <a:pt x="267" y="61"/>
                  </a:cubicBezTo>
                  <a:cubicBezTo>
                    <a:pt x="267" y="39"/>
                    <a:pt x="248" y="20"/>
                    <a:pt x="226" y="20"/>
                  </a:cubicBezTo>
                  <a:lnTo>
                    <a:pt x="61" y="20"/>
                  </a:lnTo>
                  <a:close/>
                </a:path>
              </a:pathLst>
            </a:custGeom>
            <a:solidFill>
              <a:schemeClr val="tx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44" name="Freeform 199"/>
            <p:cNvSpPr/>
            <p:nvPr/>
          </p:nvSpPr>
          <p:spPr bwMode="auto">
            <a:xfrm>
              <a:off x="4429126" y="3883025"/>
              <a:ext cx="368300" cy="222250"/>
            </a:xfrm>
            <a:custGeom>
              <a:gdLst>
                <a:gd fmla="*/ 116 w 116" name="T0"/>
                <a:gd fmla="*/ 46 h 70" name="T1"/>
                <a:gd fmla="*/ 93 w 116" name="T2"/>
                <a:gd fmla="*/ 70 h 70" name="T3"/>
                <a:gd fmla="*/ 24 w 116" name="T4"/>
                <a:gd fmla="*/ 70 h 70" name="T5"/>
                <a:gd fmla="*/ 0 w 116" name="T6"/>
                <a:gd fmla="*/ 46 h 70" name="T7"/>
                <a:gd fmla="*/ 0 w 116" name="T8"/>
                <a:gd fmla="*/ 23 h 70" name="T9"/>
                <a:gd fmla="*/ 24 w 116" name="T10"/>
                <a:gd fmla="*/ 0 h 70" name="T11"/>
                <a:gd fmla="*/ 93 w 116" name="T12"/>
                <a:gd fmla="*/ 0 h 70" name="T13"/>
                <a:gd fmla="*/ 116 w 116" name="T14"/>
                <a:gd fmla="*/ 23 h 70" name="T15"/>
                <a:gd fmla="*/ 116 w 116" name="T16"/>
                <a:gd fmla="*/ 46 h 70" name="T1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b="b" l="0" r="r" t="0"/>
              <a:pathLst>
                <a:path h="70" w="115">
                  <a:moveTo>
                    <a:pt x="116" y="46"/>
                  </a:moveTo>
                  <a:cubicBezTo>
                    <a:pt x="116" y="60"/>
                    <a:pt x="106" y="70"/>
                    <a:pt x="93" y="70"/>
                  </a:cubicBezTo>
                  <a:cubicBezTo>
                    <a:pt x="24" y="70"/>
                    <a:pt x="24" y="70"/>
                    <a:pt x="24" y="70"/>
                  </a:cubicBezTo>
                  <a:cubicBezTo>
                    <a:pt x="11" y="70"/>
                    <a:pt x="0" y="60"/>
                    <a:pt x="0" y="46"/>
                  </a:cubicBezTo>
                  <a:cubicBezTo>
                    <a:pt x="0" y="23"/>
                    <a:pt x="0" y="23"/>
                    <a:pt x="0" y="23"/>
                  </a:cubicBezTo>
                  <a:cubicBezTo>
                    <a:pt x="0" y="10"/>
                    <a:pt x="11" y="0"/>
                    <a:pt x="24" y="0"/>
                  </a:cubicBezTo>
                  <a:cubicBezTo>
                    <a:pt x="93" y="0"/>
                    <a:pt x="93" y="0"/>
                    <a:pt x="93" y="0"/>
                  </a:cubicBezTo>
                  <a:cubicBezTo>
                    <a:pt x="106" y="0"/>
                    <a:pt x="116" y="10"/>
                    <a:pt x="116" y="23"/>
                  </a:cubicBezTo>
                  <a:lnTo>
                    <a:pt x="116" y="4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45" name="Freeform 200"/>
            <p:cNvSpPr>
              <a:spLocks noEditPoints="1"/>
            </p:cNvSpPr>
            <p:nvPr/>
          </p:nvSpPr>
          <p:spPr bwMode="auto">
            <a:xfrm>
              <a:off x="4397376" y="3851275"/>
              <a:ext cx="431800" cy="285750"/>
            </a:xfrm>
            <a:custGeom>
              <a:gdLst>
                <a:gd fmla="*/ 103 w 136" name="T0"/>
                <a:gd fmla="*/ 90 h 90" name="T1"/>
                <a:gd fmla="*/ 34 w 136" name="T2"/>
                <a:gd fmla="*/ 90 h 90" name="T3"/>
                <a:gd fmla="*/ 0 w 136" name="T4"/>
                <a:gd fmla="*/ 56 h 90" name="T5"/>
                <a:gd fmla="*/ 0 w 136" name="T6"/>
                <a:gd fmla="*/ 33 h 90" name="T7"/>
                <a:gd fmla="*/ 34 w 136" name="T8"/>
                <a:gd fmla="*/ 0 h 90" name="T9"/>
                <a:gd fmla="*/ 103 w 136" name="T10"/>
                <a:gd fmla="*/ 0 h 90" name="T11"/>
                <a:gd fmla="*/ 136 w 136" name="T12"/>
                <a:gd fmla="*/ 33 h 90" name="T13"/>
                <a:gd fmla="*/ 136 w 136" name="T14"/>
                <a:gd fmla="*/ 56 h 90" name="T15"/>
                <a:gd fmla="*/ 103 w 136" name="T16"/>
                <a:gd fmla="*/ 90 h 90" name="T17"/>
                <a:gd fmla="*/ 34 w 136" name="T18"/>
                <a:gd fmla="*/ 20 h 90" name="T19"/>
                <a:gd fmla="*/ 20 w 136" name="T20"/>
                <a:gd fmla="*/ 33 h 90" name="T21"/>
                <a:gd fmla="*/ 20 w 136" name="T22"/>
                <a:gd fmla="*/ 56 h 90" name="T23"/>
                <a:gd fmla="*/ 34 w 136" name="T24"/>
                <a:gd fmla="*/ 70 h 90" name="T25"/>
                <a:gd fmla="*/ 103 w 136" name="T26"/>
                <a:gd fmla="*/ 70 h 90" name="T27"/>
                <a:gd fmla="*/ 116 w 136" name="T28"/>
                <a:gd fmla="*/ 56 h 90" name="T29"/>
                <a:gd fmla="*/ 116 w 136" name="T30"/>
                <a:gd fmla="*/ 33 h 90" name="T31"/>
                <a:gd fmla="*/ 103 w 136" name="T32"/>
                <a:gd fmla="*/ 20 h 90" name="T33"/>
                <a:gd fmla="*/ 34 w 136" name="T34"/>
                <a:gd fmla="*/ 20 h 90" name="T3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b="b" l="0" r="r" t="0"/>
              <a:pathLst>
                <a:path h="90" w="136">
                  <a:moveTo>
                    <a:pt x="103" y="90"/>
                  </a:moveTo>
                  <a:cubicBezTo>
                    <a:pt x="34" y="90"/>
                    <a:pt x="34" y="90"/>
                    <a:pt x="34" y="90"/>
                  </a:cubicBezTo>
                  <a:cubicBezTo>
                    <a:pt x="16" y="90"/>
                    <a:pt x="0" y="75"/>
                    <a:pt x="0" y="56"/>
                  </a:cubicBezTo>
                  <a:cubicBezTo>
                    <a:pt x="0" y="33"/>
                    <a:pt x="0" y="33"/>
                    <a:pt x="0" y="33"/>
                  </a:cubicBezTo>
                  <a:cubicBezTo>
                    <a:pt x="0" y="15"/>
                    <a:pt x="16" y="0"/>
                    <a:pt x="34" y="0"/>
                  </a:cubicBezTo>
                  <a:cubicBezTo>
                    <a:pt x="103" y="0"/>
                    <a:pt x="103" y="0"/>
                    <a:pt x="103" y="0"/>
                  </a:cubicBezTo>
                  <a:cubicBezTo>
                    <a:pt x="121" y="0"/>
                    <a:pt x="136" y="15"/>
                    <a:pt x="136" y="33"/>
                  </a:cubicBezTo>
                  <a:cubicBezTo>
                    <a:pt x="136" y="56"/>
                    <a:pt x="136" y="56"/>
                    <a:pt x="136" y="56"/>
                  </a:cubicBezTo>
                  <a:cubicBezTo>
                    <a:pt x="136" y="75"/>
                    <a:pt x="121" y="90"/>
                    <a:pt x="103" y="90"/>
                  </a:cubicBezTo>
                  <a:close/>
                  <a:moveTo>
                    <a:pt x="34" y="20"/>
                  </a:moveTo>
                  <a:cubicBezTo>
                    <a:pt x="27" y="20"/>
                    <a:pt x="20" y="26"/>
                    <a:pt x="20" y="33"/>
                  </a:cubicBezTo>
                  <a:cubicBezTo>
                    <a:pt x="20" y="56"/>
                    <a:pt x="20" y="56"/>
                    <a:pt x="20" y="56"/>
                  </a:cubicBezTo>
                  <a:cubicBezTo>
                    <a:pt x="20" y="64"/>
                    <a:pt x="27" y="70"/>
                    <a:pt x="34" y="70"/>
                  </a:cubicBezTo>
                  <a:cubicBezTo>
                    <a:pt x="103" y="70"/>
                    <a:pt x="103" y="70"/>
                    <a:pt x="103" y="70"/>
                  </a:cubicBezTo>
                  <a:cubicBezTo>
                    <a:pt x="110" y="70"/>
                    <a:pt x="116" y="64"/>
                    <a:pt x="116" y="56"/>
                  </a:cubicBezTo>
                  <a:cubicBezTo>
                    <a:pt x="116" y="33"/>
                    <a:pt x="116" y="33"/>
                    <a:pt x="116" y="33"/>
                  </a:cubicBezTo>
                  <a:cubicBezTo>
                    <a:pt x="116" y="26"/>
                    <a:pt x="110" y="20"/>
                    <a:pt x="103" y="20"/>
                  </a:cubicBezTo>
                  <a:lnTo>
                    <a:pt x="34" y="20"/>
                  </a:lnTo>
                  <a:close/>
                </a:path>
              </a:pathLst>
            </a:custGeom>
            <a:solidFill>
              <a:schemeClr val="tx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46" name="Freeform 203"/>
            <p:cNvSpPr/>
            <p:nvPr/>
          </p:nvSpPr>
          <p:spPr bwMode="auto">
            <a:xfrm>
              <a:off x="4349751" y="4283075"/>
              <a:ext cx="530225" cy="835025"/>
            </a:xfrm>
            <a:custGeom>
              <a:gdLst>
                <a:gd fmla="*/ 167 w 167" name="T0"/>
                <a:gd fmla="*/ 225 h 263" name="T1"/>
                <a:gd fmla="*/ 128 w 167" name="T2"/>
                <a:gd fmla="*/ 263 h 263" name="T3"/>
                <a:gd fmla="*/ 38 w 167" name="T4"/>
                <a:gd fmla="*/ 263 h 263" name="T5"/>
                <a:gd fmla="*/ 0 w 167" name="T6"/>
                <a:gd fmla="*/ 225 h 263" name="T7"/>
                <a:gd fmla="*/ 0 w 167" name="T8"/>
                <a:gd fmla="*/ 38 h 263" name="T9"/>
                <a:gd fmla="*/ 38 w 167" name="T10"/>
                <a:gd fmla="*/ 0 h 263" name="T11"/>
                <a:gd fmla="*/ 128 w 167" name="T12"/>
                <a:gd fmla="*/ 0 h 263" name="T13"/>
                <a:gd fmla="*/ 167 w 167" name="T14"/>
                <a:gd fmla="*/ 38 h 263" name="T15"/>
                <a:gd fmla="*/ 167 w 167" name="T16"/>
                <a:gd fmla="*/ 225 h 263" name="T1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b="b" l="0" r="r" t="0"/>
              <a:pathLst>
                <a:path h="263" w="167">
                  <a:moveTo>
                    <a:pt x="167" y="225"/>
                  </a:moveTo>
                  <a:cubicBezTo>
                    <a:pt x="167" y="246"/>
                    <a:pt x="149" y="263"/>
                    <a:pt x="128" y="263"/>
                  </a:cubicBezTo>
                  <a:cubicBezTo>
                    <a:pt x="38" y="263"/>
                    <a:pt x="38" y="263"/>
                    <a:pt x="38" y="263"/>
                  </a:cubicBezTo>
                  <a:cubicBezTo>
                    <a:pt x="17" y="263"/>
                    <a:pt x="0" y="246"/>
                    <a:pt x="0" y="225"/>
                  </a:cubicBezTo>
                  <a:cubicBezTo>
                    <a:pt x="0" y="38"/>
                    <a:pt x="0" y="38"/>
                    <a:pt x="0" y="38"/>
                  </a:cubicBezTo>
                  <a:cubicBezTo>
                    <a:pt x="0" y="17"/>
                    <a:pt x="17" y="0"/>
                    <a:pt x="38" y="0"/>
                  </a:cubicBezTo>
                  <a:cubicBezTo>
                    <a:pt x="128" y="0"/>
                    <a:pt x="128" y="0"/>
                    <a:pt x="128" y="0"/>
                  </a:cubicBezTo>
                  <a:cubicBezTo>
                    <a:pt x="149" y="0"/>
                    <a:pt x="167" y="17"/>
                    <a:pt x="167" y="38"/>
                  </a:cubicBezTo>
                  <a:lnTo>
                    <a:pt x="167" y="225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100000">
                  <a:schemeClr val="bg1">
                    <a:lumMod val="75000"/>
                  </a:schemeClr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47" name="Freeform 204"/>
            <p:cNvSpPr>
              <a:spLocks noEditPoints="1"/>
            </p:cNvSpPr>
            <p:nvPr/>
          </p:nvSpPr>
          <p:spPr bwMode="auto">
            <a:xfrm>
              <a:off x="4337051" y="4270375"/>
              <a:ext cx="555625" cy="860425"/>
            </a:xfrm>
            <a:custGeom>
              <a:gdLst>
                <a:gd fmla="*/ 132 w 175" name="T0"/>
                <a:gd fmla="*/ 271 h 271" name="T1"/>
                <a:gd fmla="*/ 42 w 175" name="T2"/>
                <a:gd fmla="*/ 271 h 271" name="T3"/>
                <a:gd fmla="*/ 0 w 175" name="T4"/>
                <a:gd fmla="*/ 229 h 271" name="T5"/>
                <a:gd fmla="*/ 0 w 175" name="T6"/>
                <a:gd fmla="*/ 42 h 271" name="T7"/>
                <a:gd fmla="*/ 42 w 175" name="T8"/>
                <a:gd fmla="*/ 0 h 271" name="T9"/>
                <a:gd fmla="*/ 132 w 175" name="T10"/>
                <a:gd fmla="*/ 0 h 271" name="T11"/>
                <a:gd fmla="*/ 175 w 175" name="T12"/>
                <a:gd fmla="*/ 42 h 271" name="T13"/>
                <a:gd fmla="*/ 175 w 175" name="T14"/>
                <a:gd fmla="*/ 229 h 271" name="T15"/>
                <a:gd fmla="*/ 132 w 175" name="T16"/>
                <a:gd fmla="*/ 271 h 271" name="T17"/>
                <a:gd fmla="*/ 42 w 175" name="T18"/>
                <a:gd fmla="*/ 8 h 271" name="T19"/>
                <a:gd fmla="*/ 9 w 175" name="T20"/>
                <a:gd fmla="*/ 42 h 271" name="T21"/>
                <a:gd fmla="*/ 9 w 175" name="T22"/>
                <a:gd fmla="*/ 229 h 271" name="T23"/>
                <a:gd fmla="*/ 42 w 175" name="T24"/>
                <a:gd fmla="*/ 263 h 271" name="T25"/>
                <a:gd fmla="*/ 132 w 175" name="T26"/>
                <a:gd fmla="*/ 263 h 271" name="T27"/>
                <a:gd fmla="*/ 166 w 175" name="T28"/>
                <a:gd fmla="*/ 229 h 271" name="T29"/>
                <a:gd fmla="*/ 166 w 175" name="T30"/>
                <a:gd fmla="*/ 42 h 271" name="T31"/>
                <a:gd fmla="*/ 132 w 175" name="T32"/>
                <a:gd fmla="*/ 8 h 271" name="T33"/>
                <a:gd fmla="*/ 42 w 175" name="T34"/>
                <a:gd fmla="*/ 8 h 271" name="T3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b="b" l="0" r="r" t="0"/>
              <a:pathLst>
                <a:path h="271" w="175">
                  <a:moveTo>
                    <a:pt x="132" y="271"/>
                  </a:moveTo>
                  <a:cubicBezTo>
                    <a:pt x="42" y="271"/>
                    <a:pt x="42" y="271"/>
                    <a:pt x="42" y="271"/>
                  </a:cubicBezTo>
                  <a:cubicBezTo>
                    <a:pt x="19" y="271"/>
                    <a:pt x="0" y="252"/>
                    <a:pt x="0" y="229"/>
                  </a:cubicBezTo>
                  <a:cubicBezTo>
                    <a:pt x="0" y="42"/>
                    <a:pt x="0" y="42"/>
                    <a:pt x="0" y="42"/>
                  </a:cubicBezTo>
                  <a:cubicBezTo>
                    <a:pt x="0" y="19"/>
                    <a:pt x="19" y="0"/>
                    <a:pt x="42" y="0"/>
                  </a:cubicBezTo>
                  <a:cubicBezTo>
                    <a:pt x="132" y="0"/>
                    <a:pt x="132" y="0"/>
                    <a:pt x="132" y="0"/>
                  </a:cubicBezTo>
                  <a:cubicBezTo>
                    <a:pt x="156" y="0"/>
                    <a:pt x="175" y="19"/>
                    <a:pt x="175" y="42"/>
                  </a:cubicBezTo>
                  <a:cubicBezTo>
                    <a:pt x="175" y="229"/>
                    <a:pt x="175" y="229"/>
                    <a:pt x="175" y="229"/>
                  </a:cubicBezTo>
                  <a:cubicBezTo>
                    <a:pt x="175" y="252"/>
                    <a:pt x="156" y="271"/>
                    <a:pt x="132" y="271"/>
                  </a:cubicBezTo>
                  <a:close/>
                  <a:moveTo>
                    <a:pt x="42" y="8"/>
                  </a:moveTo>
                  <a:cubicBezTo>
                    <a:pt x="24" y="8"/>
                    <a:pt x="9" y="24"/>
                    <a:pt x="9" y="42"/>
                  </a:cubicBezTo>
                  <a:cubicBezTo>
                    <a:pt x="9" y="229"/>
                    <a:pt x="9" y="229"/>
                    <a:pt x="9" y="229"/>
                  </a:cubicBezTo>
                  <a:cubicBezTo>
                    <a:pt x="9" y="247"/>
                    <a:pt x="24" y="263"/>
                    <a:pt x="42" y="263"/>
                  </a:cubicBezTo>
                  <a:cubicBezTo>
                    <a:pt x="132" y="263"/>
                    <a:pt x="132" y="263"/>
                    <a:pt x="132" y="263"/>
                  </a:cubicBezTo>
                  <a:cubicBezTo>
                    <a:pt x="151" y="263"/>
                    <a:pt x="166" y="247"/>
                    <a:pt x="166" y="229"/>
                  </a:cubicBezTo>
                  <a:cubicBezTo>
                    <a:pt x="166" y="42"/>
                    <a:pt x="166" y="42"/>
                    <a:pt x="166" y="42"/>
                  </a:cubicBezTo>
                  <a:cubicBezTo>
                    <a:pt x="166" y="24"/>
                    <a:pt x="151" y="8"/>
                    <a:pt x="132" y="8"/>
                  </a:cubicBezTo>
                  <a:lnTo>
                    <a:pt x="42" y="8"/>
                  </a:lnTo>
                  <a:close/>
                </a:path>
              </a:pathLst>
            </a:custGeom>
            <a:solidFill>
              <a:schemeClr val="tx2">
                <a:lumMod val="60000"/>
                <a:lumOff val="4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438" name="papers"/>
          <p:cNvGrpSpPr/>
          <p:nvPr/>
        </p:nvGrpSpPr>
        <p:grpSpPr>
          <a:xfrm rot="20385034">
            <a:off x="1718857" y="3499525"/>
            <a:ext cx="1713646" cy="2144239"/>
            <a:chOff x="3073401" y="2232025"/>
            <a:chExt cx="1870075" cy="2339975"/>
          </a:xfrm>
        </p:grpSpPr>
        <p:sp>
          <p:nvSpPr>
            <p:cNvPr id="439" name="Freeform 28"/>
            <p:cNvSpPr/>
            <p:nvPr/>
          </p:nvSpPr>
          <p:spPr bwMode="auto">
            <a:xfrm>
              <a:off x="3105151" y="2263775"/>
              <a:ext cx="1638300" cy="2101850"/>
            </a:xfrm>
            <a:custGeom>
              <a:gdLst>
                <a:gd fmla="*/ 37 w 516" name="T0"/>
                <a:gd fmla="*/ 662 h 662" name="T1"/>
                <a:gd fmla="*/ 0 w 516" name="T2"/>
                <a:gd fmla="*/ 625 h 662" name="T3"/>
                <a:gd fmla="*/ 0 w 516" name="T4"/>
                <a:gd fmla="*/ 37 h 662" name="T5"/>
                <a:gd fmla="*/ 37 w 516" name="T6"/>
                <a:gd fmla="*/ 0 h 662" name="T7"/>
                <a:gd fmla="*/ 480 w 516" name="T8"/>
                <a:gd fmla="*/ 0 h 662" name="T9"/>
                <a:gd fmla="*/ 516 w 516" name="T10"/>
                <a:gd fmla="*/ 37 h 662" name="T11"/>
                <a:gd fmla="*/ 516 w 516" name="T12"/>
                <a:gd fmla="*/ 625 h 662" name="T13"/>
                <a:gd fmla="*/ 480 w 516" name="T14"/>
                <a:gd fmla="*/ 662 h 662" name="T15"/>
                <a:gd fmla="*/ 37 w 516" name="T16"/>
                <a:gd fmla="*/ 662 h 662" name="T1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b="b" l="0" r="r" t="0"/>
              <a:pathLst>
                <a:path h="662" w="516">
                  <a:moveTo>
                    <a:pt x="37" y="662"/>
                  </a:moveTo>
                  <a:cubicBezTo>
                    <a:pt x="17" y="662"/>
                    <a:pt x="0" y="646"/>
                    <a:pt x="0" y="625"/>
                  </a:cubicBezTo>
                  <a:cubicBezTo>
                    <a:pt x="0" y="37"/>
                    <a:pt x="0" y="37"/>
                    <a:pt x="0" y="37"/>
                  </a:cubicBezTo>
                  <a:cubicBezTo>
                    <a:pt x="0" y="17"/>
                    <a:pt x="17" y="0"/>
                    <a:pt x="37" y="0"/>
                  </a:cubicBezTo>
                  <a:cubicBezTo>
                    <a:pt x="480" y="0"/>
                    <a:pt x="480" y="0"/>
                    <a:pt x="480" y="0"/>
                  </a:cubicBezTo>
                  <a:cubicBezTo>
                    <a:pt x="500" y="0"/>
                    <a:pt x="516" y="17"/>
                    <a:pt x="516" y="37"/>
                  </a:cubicBezTo>
                  <a:cubicBezTo>
                    <a:pt x="516" y="625"/>
                    <a:pt x="516" y="625"/>
                    <a:pt x="516" y="625"/>
                  </a:cubicBezTo>
                  <a:cubicBezTo>
                    <a:pt x="516" y="646"/>
                    <a:pt x="500" y="662"/>
                    <a:pt x="480" y="662"/>
                  </a:cubicBezTo>
                  <a:lnTo>
                    <a:pt x="37" y="662"/>
                  </a:lnTo>
                  <a:close/>
                </a:path>
              </a:pathLst>
            </a:custGeom>
            <a:gradFill>
              <a:gsLst>
                <a:gs pos="50000">
                  <a:schemeClr val="bg1">
                    <a:lumMod val="95000"/>
                  </a:schemeClr>
                </a:gs>
                <a:gs pos="100000">
                  <a:schemeClr val="bg1"/>
                </a:gs>
              </a:gsLst>
              <a:lin ang="16200000" scaled="1"/>
            </a:gra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40" name="Freeform 29"/>
            <p:cNvSpPr>
              <a:spLocks noEditPoints="1"/>
            </p:cNvSpPr>
            <p:nvPr/>
          </p:nvSpPr>
          <p:spPr bwMode="auto">
            <a:xfrm>
              <a:off x="3073401" y="2232025"/>
              <a:ext cx="1701800" cy="2165350"/>
            </a:xfrm>
            <a:custGeom>
              <a:gdLst>
                <a:gd fmla="*/ 490 w 536" name="T0"/>
                <a:gd fmla="*/ 20 h 682" name="T1"/>
                <a:gd fmla="*/ 516 w 536" name="T2"/>
                <a:gd fmla="*/ 47 h 682" name="T3"/>
                <a:gd fmla="*/ 516 w 536" name="T4"/>
                <a:gd fmla="*/ 635 h 682" name="T5"/>
                <a:gd fmla="*/ 490 w 536" name="T6"/>
                <a:gd fmla="*/ 662 h 682" name="T7"/>
                <a:gd fmla="*/ 47 w 536" name="T8"/>
                <a:gd fmla="*/ 662 h 682" name="T9"/>
                <a:gd fmla="*/ 20 w 536" name="T10"/>
                <a:gd fmla="*/ 635 h 682" name="T11"/>
                <a:gd fmla="*/ 20 w 536" name="T12"/>
                <a:gd fmla="*/ 47 h 682" name="T13"/>
                <a:gd fmla="*/ 47 w 536" name="T14"/>
                <a:gd fmla="*/ 20 h 682" name="T15"/>
                <a:gd fmla="*/ 490 w 536" name="T16"/>
                <a:gd fmla="*/ 20 h 682" name="T17"/>
                <a:gd fmla="*/ 490 w 536" name="T18"/>
                <a:gd fmla="*/ 0 h 682" name="T19"/>
                <a:gd fmla="*/ 47 w 536" name="T20"/>
                <a:gd fmla="*/ 0 h 682" name="T21"/>
                <a:gd fmla="*/ 0 w 536" name="T22"/>
                <a:gd fmla="*/ 47 h 682" name="T23"/>
                <a:gd fmla="*/ 0 w 536" name="T24"/>
                <a:gd fmla="*/ 635 h 682" name="T25"/>
                <a:gd fmla="*/ 47 w 536" name="T26"/>
                <a:gd fmla="*/ 682 h 682" name="T27"/>
                <a:gd fmla="*/ 490 w 536" name="T28"/>
                <a:gd fmla="*/ 682 h 682" name="T29"/>
                <a:gd fmla="*/ 536 w 536" name="T30"/>
                <a:gd fmla="*/ 635 h 682" name="T31"/>
                <a:gd fmla="*/ 536 w 536" name="T32"/>
                <a:gd fmla="*/ 47 h 682" name="T33"/>
                <a:gd fmla="*/ 490 w 536" name="T34"/>
                <a:gd fmla="*/ 0 h 682" name="T3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b="b" l="0" r="r" t="0"/>
              <a:pathLst>
                <a:path h="682" w="536">
                  <a:moveTo>
                    <a:pt x="490" y="20"/>
                  </a:moveTo>
                  <a:cubicBezTo>
                    <a:pt x="504" y="20"/>
                    <a:pt x="516" y="32"/>
                    <a:pt x="516" y="47"/>
                  </a:cubicBezTo>
                  <a:cubicBezTo>
                    <a:pt x="516" y="635"/>
                    <a:pt x="516" y="635"/>
                    <a:pt x="516" y="635"/>
                  </a:cubicBezTo>
                  <a:cubicBezTo>
                    <a:pt x="516" y="650"/>
                    <a:pt x="504" y="662"/>
                    <a:pt x="490" y="662"/>
                  </a:cubicBezTo>
                  <a:cubicBezTo>
                    <a:pt x="47" y="662"/>
                    <a:pt x="47" y="662"/>
                    <a:pt x="47" y="662"/>
                  </a:cubicBezTo>
                  <a:cubicBezTo>
                    <a:pt x="32" y="662"/>
                    <a:pt x="20" y="650"/>
                    <a:pt x="20" y="635"/>
                  </a:cubicBezTo>
                  <a:cubicBezTo>
                    <a:pt x="20" y="47"/>
                    <a:pt x="20" y="47"/>
                    <a:pt x="20" y="47"/>
                  </a:cubicBezTo>
                  <a:cubicBezTo>
                    <a:pt x="20" y="32"/>
                    <a:pt x="32" y="20"/>
                    <a:pt x="47" y="20"/>
                  </a:cubicBezTo>
                  <a:cubicBezTo>
                    <a:pt x="490" y="20"/>
                    <a:pt x="490" y="20"/>
                    <a:pt x="490" y="20"/>
                  </a:cubicBezTo>
                  <a:moveTo>
                    <a:pt x="490" y="0"/>
                  </a:moveTo>
                  <a:cubicBezTo>
                    <a:pt x="47" y="0"/>
                    <a:pt x="47" y="0"/>
                    <a:pt x="47" y="0"/>
                  </a:cubicBezTo>
                  <a:cubicBezTo>
                    <a:pt x="21" y="0"/>
                    <a:pt x="0" y="21"/>
                    <a:pt x="0" y="47"/>
                  </a:cubicBezTo>
                  <a:cubicBezTo>
                    <a:pt x="0" y="635"/>
                    <a:pt x="0" y="635"/>
                    <a:pt x="0" y="635"/>
                  </a:cubicBezTo>
                  <a:cubicBezTo>
                    <a:pt x="0" y="661"/>
                    <a:pt x="21" y="682"/>
                    <a:pt x="47" y="682"/>
                  </a:cubicBezTo>
                  <a:cubicBezTo>
                    <a:pt x="490" y="682"/>
                    <a:pt x="490" y="682"/>
                    <a:pt x="490" y="682"/>
                  </a:cubicBezTo>
                  <a:cubicBezTo>
                    <a:pt x="516" y="682"/>
                    <a:pt x="536" y="661"/>
                    <a:pt x="536" y="635"/>
                  </a:cubicBezTo>
                  <a:cubicBezTo>
                    <a:pt x="536" y="47"/>
                    <a:pt x="536" y="47"/>
                    <a:pt x="536" y="47"/>
                  </a:cubicBezTo>
                  <a:cubicBezTo>
                    <a:pt x="536" y="21"/>
                    <a:pt x="516" y="0"/>
                    <a:pt x="490" y="0"/>
                  </a:cubicBezTo>
                  <a:close/>
                </a:path>
              </a:pathLst>
            </a:custGeom>
            <a:solidFill>
              <a:schemeClr val="tx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41" name="Freeform 30"/>
            <p:cNvSpPr/>
            <p:nvPr/>
          </p:nvSpPr>
          <p:spPr bwMode="auto">
            <a:xfrm>
              <a:off x="3273426" y="2438400"/>
              <a:ext cx="1638300" cy="2101850"/>
            </a:xfrm>
            <a:custGeom>
              <a:gdLst>
                <a:gd fmla="*/ 37 w 516" name="T0"/>
                <a:gd fmla="*/ 662 h 662" name="T1"/>
                <a:gd fmla="*/ 0 w 516" name="T2"/>
                <a:gd fmla="*/ 625 h 662" name="T3"/>
                <a:gd fmla="*/ 0 w 516" name="T4"/>
                <a:gd fmla="*/ 36 h 662" name="T5"/>
                <a:gd fmla="*/ 37 w 516" name="T6"/>
                <a:gd fmla="*/ 0 h 662" name="T7"/>
                <a:gd fmla="*/ 479 w 516" name="T8"/>
                <a:gd fmla="*/ 0 h 662" name="T9"/>
                <a:gd fmla="*/ 516 w 516" name="T10"/>
                <a:gd fmla="*/ 36 h 662" name="T11"/>
                <a:gd fmla="*/ 516 w 516" name="T12"/>
                <a:gd fmla="*/ 625 h 662" name="T13"/>
                <a:gd fmla="*/ 479 w 516" name="T14"/>
                <a:gd fmla="*/ 662 h 662" name="T15"/>
                <a:gd fmla="*/ 37 w 516" name="T16"/>
                <a:gd fmla="*/ 662 h 662" name="T1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b="b" l="0" r="r" t="0"/>
              <a:pathLst>
                <a:path h="662" w="516">
                  <a:moveTo>
                    <a:pt x="37" y="662"/>
                  </a:moveTo>
                  <a:cubicBezTo>
                    <a:pt x="16" y="662"/>
                    <a:pt x="0" y="645"/>
                    <a:pt x="0" y="625"/>
                  </a:cubicBezTo>
                  <a:cubicBezTo>
                    <a:pt x="0" y="36"/>
                    <a:pt x="0" y="36"/>
                    <a:pt x="0" y="36"/>
                  </a:cubicBezTo>
                  <a:cubicBezTo>
                    <a:pt x="0" y="16"/>
                    <a:pt x="16" y="0"/>
                    <a:pt x="37" y="0"/>
                  </a:cubicBezTo>
                  <a:cubicBezTo>
                    <a:pt x="479" y="0"/>
                    <a:pt x="479" y="0"/>
                    <a:pt x="479" y="0"/>
                  </a:cubicBezTo>
                  <a:cubicBezTo>
                    <a:pt x="500" y="0"/>
                    <a:pt x="516" y="16"/>
                    <a:pt x="516" y="36"/>
                  </a:cubicBezTo>
                  <a:cubicBezTo>
                    <a:pt x="516" y="625"/>
                    <a:pt x="516" y="625"/>
                    <a:pt x="516" y="625"/>
                  </a:cubicBezTo>
                  <a:cubicBezTo>
                    <a:pt x="516" y="645"/>
                    <a:pt x="500" y="662"/>
                    <a:pt x="479" y="662"/>
                  </a:cubicBezTo>
                  <a:lnTo>
                    <a:pt x="37" y="662"/>
                  </a:lnTo>
                  <a:close/>
                </a:path>
              </a:pathLst>
            </a:custGeom>
            <a:gradFill>
              <a:gsLst>
                <a:gs pos="50000">
                  <a:schemeClr val="bg1">
                    <a:lumMod val="95000"/>
                  </a:schemeClr>
                </a:gs>
                <a:gs pos="100000">
                  <a:schemeClr val="bg1"/>
                </a:gs>
              </a:gsLst>
              <a:lin ang="16200000" scaled="1"/>
            </a:gra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42" name="Freeform 31"/>
            <p:cNvSpPr>
              <a:spLocks noEditPoints="1"/>
            </p:cNvSpPr>
            <p:nvPr/>
          </p:nvSpPr>
          <p:spPr bwMode="auto">
            <a:xfrm>
              <a:off x="3241676" y="2406650"/>
              <a:ext cx="1701800" cy="2165350"/>
            </a:xfrm>
            <a:custGeom>
              <a:gdLst>
                <a:gd fmla="*/ 489 w 536" name="T0"/>
                <a:gd fmla="*/ 20 h 682" name="T1"/>
                <a:gd fmla="*/ 516 w 536" name="T2"/>
                <a:gd fmla="*/ 46 h 682" name="T3"/>
                <a:gd fmla="*/ 516 w 536" name="T4"/>
                <a:gd fmla="*/ 635 h 682" name="T5"/>
                <a:gd fmla="*/ 489 w 536" name="T6"/>
                <a:gd fmla="*/ 662 h 682" name="T7"/>
                <a:gd fmla="*/ 47 w 536" name="T8"/>
                <a:gd fmla="*/ 662 h 682" name="T9"/>
                <a:gd fmla="*/ 20 w 536" name="T10"/>
                <a:gd fmla="*/ 635 h 682" name="T11"/>
                <a:gd fmla="*/ 20 w 536" name="T12"/>
                <a:gd fmla="*/ 46 h 682" name="T13"/>
                <a:gd fmla="*/ 47 w 536" name="T14"/>
                <a:gd fmla="*/ 20 h 682" name="T15"/>
                <a:gd fmla="*/ 489 w 536" name="T16"/>
                <a:gd fmla="*/ 20 h 682" name="T17"/>
                <a:gd fmla="*/ 489 w 536" name="T18"/>
                <a:gd fmla="*/ 0 h 682" name="T19"/>
                <a:gd fmla="*/ 47 w 536" name="T20"/>
                <a:gd fmla="*/ 0 h 682" name="T21"/>
                <a:gd fmla="*/ 0 w 536" name="T22"/>
                <a:gd fmla="*/ 46 h 682" name="T23"/>
                <a:gd fmla="*/ 0 w 536" name="T24"/>
                <a:gd fmla="*/ 635 h 682" name="T25"/>
                <a:gd fmla="*/ 47 w 536" name="T26"/>
                <a:gd fmla="*/ 682 h 682" name="T27"/>
                <a:gd fmla="*/ 489 w 536" name="T28"/>
                <a:gd fmla="*/ 682 h 682" name="T29"/>
                <a:gd fmla="*/ 536 w 536" name="T30"/>
                <a:gd fmla="*/ 635 h 682" name="T31"/>
                <a:gd fmla="*/ 536 w 536" name="T32"/>
                <a:gd fmla="*/ 46 h 682" name="T33"/>
                <a:gd fmla="*/ 489 w 536" name="T34"/>
                <a:gd fmla="*/ 0 h 682" name="T3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b="b" l="0" r="r" t="0"/>
              <a:pathLst>
                <a:path h="682" w="536">
                  <a:moveTo>
                    <a:pt x="489" y="20"/>
                  </a:moveTo>
                  <a:cubicBezTo>
                    <a:pt x="504" y="20"/>
                    <a:pt x="516" y="32"/>
                    <a:pt x="516" y="46"/>
                  </a:cubicBezTo>
                  <a:cubicBezTo>
                    <a:pt x="516" y="635"/>
                    <a:pt x="516" y="635"/>
                    <a:pt x="516" y="635"/>
                  </a:cubicBezTo>
                  <a:cubicBezTo>
                    <a:pt x="516" y="650"/>
                    <a:pt x="504" y="662"/>
                    <a:pt x="489" y="662"/>
                  </a:cubicBezTo>
                  <a:cubicBezTo>
                    <a:pt x="47" y="662"/>
                    <a:pt x="47" y="662"/>
                    <a:pt x="47" y="662"/>
                  </a:cubicBezTo>
                  <a:cubicBezTo>
                    <a:pt x="32" y="662"/>
                    <a:pt x="20" y="650"/>
                    <a:pt x="20" y="635"/>
                  </a:cubicBezTo>
                  <a:cubicBezTo>
                    <a:pt x="20" y="46"/>
                    <a:pt x="20" y="46"/>
                    <a:pt x="20" y="46"/>
                  </a:cubicBezTo>
                  <a:cubicBezTo>
                    <a:pt x="20" y="32"/>
                    <a:pt x="32" y="20"/>
                    <a:pt x="47" y="20"/>
                  </a:cubicBezTo>
                  <a:cubicBezTo>
                    <a:pt x="489" y="20"/>
                    <a:pt x="489" y="20"/>
                    <a:pt x="489" y="20"/>
                  </a:cubicBezTo>
                  <a:moveTo>
                    <a:pt x="489" y="0"/>
                  </a:moveTo>
                  <a:cubicBezTo>
                    <a:pt x="47" y="0"/>
                    <a:pt x="47" y="0"/>
                    <a:pt x="47" y="0"/>
                  </a:cubicBezTo>
                  <a:cubicBezTo>
                    <a:pt x="21" y="0"/>
                    <a:pt x="0" y="20"/>
                    <a:pt x="0" y="46"/>
                  </a:cubicBezTo>
                  <a:cubicBezTo>
                    <a:pt x="0" y="635"/>
                    <a:pt x="0" y="635"/>
                    <a:pt x="0" y="635"/>
                  </a:cubicBezTo>
                  <a:cubicBezTo>
                    <a:pt x="0" y="661"/>
                    <a:pt x="21" y="682"/>
                    <a:pt x="47" y="682"/>
                  </a:cubicBezTo>
                  <a:cubicBezTo>
                    <a:pt x="489" y="682"/>
                    <a:pt x="489" y="682"/>
                    <a:pt x="489" y="682"/>
                  </a:cubicBezTo>
                  <a:cubicBezTo>
                    <a:pt x="515" y="682"/>
                    <a:pt x="536" y="661"/>
                    <a:pt x="536" y="635"/>
                  </a:cubicBezTo>
                  <a:cubicBezTo>
                    <a:pt x="536" y="46"/>
                    <a:pt x="536" y="46"/>
                    <a:pt x="536" y="46"/>
                  </a:cubicBezTo>
                  <a:cubicBezTo>
                    <a:pt x="536" y="20"/>
                    <a:pt x="515" y="0"/>
                    <a:pt x="489" y="0"/>
                  </a:cubicBezTo>
                  <a:close/>
                </a:path>
              </a:pathLst>
            </a:custGeom>
            <a:solidFill>
              <a:schemeClr val="tx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43" name="Freeform 32"/>
            <p:cNvSpPr>
              <a:spLocks noEditPoints="1"/>
            </p:cNvSpPr>
            <p:nvPr/>
          </p:nvSpPr>
          <p:spPr bwMode="auto">
            <a:xfrm>
              <a:off x="4346576" y="2667000"/>
              <a:ext cx="438150" cy="793750"/>
            </a:xfrm>
            <a:custGeom>
              <a:gdLst>
                <a:gd fmla="*/ 119 w 138" name="T0"/>
                <a:gd fmla="*/ 250 h 250" name="T1"/>
                <a:gd fmla="*/ 20 w 138" name="T2"/>
                <a:gd fmla="*/ 250 h 250" name="T3"/>
                <a:gd fmla="*/ 0 w 138" name="T4"/>
                <a:gd fmla="*/ 230 h 250" name="T5"/>
                <a:gd fmla="*/ 0 w 138" name="T6"/>
                <a:gd fmla="*/ 19 h 250" name="T7"/>
                <a:gd fmla="*/ 20 w 138" name="T8"/>
                <a:gd fmla="*/ 0 h 250" name="T9"/>
                <a:gd fmla="*/ 119 w 138" name="T10"/>
                <a:gd fmla="*/ 0 h 250" name="T11"/>
                <a:gd fmla="*/ 138 w 138" name="T12"/>
                <a:gd fmla="*/ 19 h 250" name="T13"/>
                <a:gd fmla="*/ 138 w 138" name="T14"/>
                <a:gd fmla="*/ 230 h 250" name="T15"/>
                <a:gd fmla="*/ 119 w 138" name="T16"/>
                <a:gd fmla="*/ 250 h 250" name="T17"/>
                <a:gd fmla="*/ 20 w 138" name="T18"/>
                <a:gd fmla="*/ 12 h 250" name="T19"/>
                <a:gd fmla="*/ 12 w 138" name="T20"/>
                <a:gd fmla="*/ 19 h 250" name="T21"/>
                <a:gd fmla="*/ 12 w 138" name="T22"/>
                <a:gd fmla="*/ 230 h 250" name="T23"/>
                <a:gd fmla="*/ 20 w 138" name="T24"/>
                <a:gd fmla="*/ 238 h 250" name="T25"/>
                <a:gd fmla="*/ 119 w 138" name="T26"/>
                <a:gd fmla="*/ 238 h 250" name="T27"/>
                <a:gd fmla="*/ 126 w 138" name="T28"/>
                <a:gd fmla="*/ 230 h 250" name="T29"/>
                <a:gd fmla="*/ 126 w 138" name="T30"/>
                <a:gd fmla="*/ 19 h 250" name="T31"/>
                <a:gd fmla="*/ 119 w 138" name="T32"/>
                <a:gd fmla="*/ 12 h 250" name="T33"/>
                <a:gd fmla="*/ 20 w 138" name="T34"/>
                <a:gd fmla="*/ 12 h 250" name="T3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b="b" l="0" r="r" t="0"/>
              <a:pathLst>
                <a:path h="250" w="138">
                  <a:moveTo>
                    <a:pt x="119" y="250"/>
                  </a:moveTo>
                  <a:cubicBezTo>
                    <a:pt x="20" y="250"/>
                    <a:pt x="20" y="250"/>
                    <a:pt x="20" y="250"/>
                  </a:cubicBezTo>
                  <a:cubicBezTo>
                    <a:pt x="9" y="250"/>
                    <a:pt x="0" y="241"/>
                    <a:pt x="0" y="230"/>
                  </a:cubicBezTo>
                  <a:cubicBezTo>
                    <a:pt x="0" y="19"/>
                    <a:pt x="0" y="19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119" y="0"/>
                    <a:pt x="119" y="0"/>
                    <a:pt x="119" y="0"/>
                  </a:cubicBezTo>
                  <a:cubicBezTo>
                    <a:pt x="129" y="0"/>
                    <a:pt x="138" y="9"/>
                    <a:pt x="138" y="19"/>
                  </a:cubicBezTo>
                  <a:cubicBezTo>
                    <a:pt x="138" y="230"/>
                    <a:pt x="138" y="230"/>
                    <a:pt x="138" y="230"/>
                  </a:cubicBezTo>
                  <a:cubicBezTo>
                    <a:pt x="138" y="241"/>
                    <a:pt x="129" y="250"/>
                    <a:pt x="119" y="250"/>
                  </a:cubicBezTo>
                  <a:close/>
                  <a:moveTo>
                    <a:pt x="20" y="12"/>
                  </a:moveTo>
                  <a:cubicBezTo>
                    <a:pt x="16" y="12"/>
                    <a:pt x="12" y="15"/>
                    <a:pt x="12" y="19"/>
                  </a:cubicBezTo>
                  <a:cubicBezTo>
                    <a:pt x="12" y="230"/>
                    <a:pt x="12" y="230"/>
                    <a:pt x="12" y="230"/>
                  </a:cubicBezTo>
                  <a:cubicBezTo>
                    <a:pt x="12" y="234"/>
                    <a:pt x="16" y="238"/>
                    <a:pt x="20" y="238"/>
                  </a:cubicBezTo>
                  <a:cubicBezTo>
                    <a:pt x="119" y="238"/>
                    <a:pt x="119" y="238"/>
                    <a:pt x="119" y="238"/>
                  </a:cubicBezTo>
                  <a:cubicBezTo>
                    <a:pt x="123" y="238"/>
                    <a:pt x="126" y="234"/>
                    <a:pt x="126" y="230"/>
                  </a:cubicBezTo>
                  <a:cubicBezTo>
                    <a:pt x="126" y="19"/>
                    <a:pt x="126" y="19"/>
                    <a:pt x="126" y="19"/>
                  </a:cubicBezTo>
                  <a:cubicBezTo>
                    <a:pt x="126" y="15"/>
                    <a:pt x="123" y="12"/>
                    <a:pt x="119" y="12"/>
                  </a:cubicBezTo>
                  <a:lnTo>
                    <a:pt x="20" y="12"/>
                  </a:lnTo>
                  <a:close/>
                </a:path>
              </a:pathLst>
            </a:custGeom>
            <a:solidFill>
              <a:schemeClr val="tx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44" name="Freeform 33"/>
            <p:cNvSpPr>
              <a:spLocks noEditPoints="1"/>
            </p:cNvSpPr>
            <p:nvPr/>
          </p:nvSpPr>
          <p:spPr bwMode="auto">
            <a:xfrm>
              <a:off x="3451226" y="3797300"/>
              <a:ext cx="790575" cy="536575"/>
            </a:xfrm>
            <a:custGeom>
              <a:gdLst>
                <a:gd fmla="*/ 230 w 249" name="T0"/>
                <a:gd fmla="*/ 169 h 169" name="T1"/>
                <a:gd fmla="*/ 18 w 249" name="T2"/>
                <a:gd fmla="*/ 169 h 169" name="T3"/>
                <a:gd fmla="*/ 0 w 249" name="T4"/>
                <a:gd fmla="*/ 151 h 169" name="T5"/>
                <a:gd fmla="*/ 0 w 249" name="T6"/>
                <a:gd fmla="*/ 19 h 169" name="T7"/>
                <a:gd fmla="*/ 18 w 249" name="T8"/>
                <a:gd fmla="*/ 0 h 169" name="T9"/>
                <a:gd fmla="*/ 230 w 249" name="T10"/>
                <a:gd fmla="*/ 0 h 169" name="T11"/>
                <a:gd fmla="*/ 249 w 249" name="T12"/>
                <a:gd fmla="*/ 19 h 169" name="T13"/>
                <a:gd fmla="*/ 249 w 249" name="T14"/>
                <a:gd fmla="*/ 151 h 169" name="T15"/>
                <a:gd fmla="*/ 230 w 249" name="T16"/>
                <a:gd fmla="*/ 169 h 169" name="T17"/>
                <a:gd fmla="*/ 18 w 249" name="T18"/>
                <a:gd fmla="*/ 12 h 169" name="T19"/>
                <a:gd fmla="*/ 12 w 249" name="T20"/>
                <a:gd fmla="*/ 19 h 169" name="T21"/>
                <a:gd fmla="*/ 12 w 249" name="T22"/>
                <a:gd fmla="*/ 151 h 169" name="T23"/>
                <a:gd fmla="*/ 18 w 249" name="T24"/>
                <a:gd fmla="*/ 157 h 169" name="T25"/>
                <a:gd fmla="*/ 230 w 249" name="T26"/>
                <a:gd fmla="*/ 157 h 169" name="T27"/>
                <a:gd fmla="*/ 237 w 249" name="T28"/>
                <a:gd fmla="*/ 151 h 169" name="T29"/>
                <a:gd fmla="*/ 237 w 249" name="T30"/>
                <a:gd fmla="*/ 19 h 169" name="T31"/>
                <a:gd fmla="*/ 230 w 249" name="T32"/>
                <a:gd fmla="*/ 12 h 169" name="T33"/>
                <a:gd fmla="*/ 18 w 249" name="T34"/>
                <a:gd fmla="*/ 12 h 169" name="T3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b="b" l="0" r="r" t="0"/>
              <a:pathLst>
                <a:path h="169" w="249">
                  <a:moveTo>
                    <a:pt x="230" y="169"/>
                  </a:moveTo>
                  <a:cubicBezTo>
                    <a:pt x="18" y="169"/>
                    <a:pt x="18" y="169"/>
                    <a:pt x="18" y="169"/>
                  </a:cubicBezTo>
                  <a:cubicBezTo>
                    <a:pt x="8" y="169"/>
                    <a:pt x="0" y="161"/>
                    <a:pt x="0" y="151"/>
                  </a:cubicBezTo>
                  <a:cubicBezTo>
                    <a:pt x="0" y="19"/>
                    <a:pt x="0" y="19"/>
                    <a:pt x="0" y="19"/>
                  </a:cubicBezTo>
                  <a:cubicBezTo>
                    <a:pt x="0" y="9"/>
                    <a:pt x="8" y="0"/>
                    <a:pt x="18" y="0"/>
                  </a:cubicBezTo>
                  <a:cubicBezTo>
                    <a:pt x="230" y="0"/>
                    <a:pt x="230" y="0"/>
                    <a:pt x="230" y="0"/>
                  </a:cubicBezTo>
                  <a:cubicBezTo>
                    <a:pt x="241" y="0"/>
                    <a:pt x="249" y="9"/>
                    <a:pt x="249" y="19"/>
                  </a:cubicBezTo>
                  <a:cubicBezTo>
                    <a:pt x="249" y="151"/>
                    <a:pt x="249" y="151"/>
                    <a:pt x="249" y="151"/>
                  </a:cubicBezTo>
                  <a:cubicBezTo>
                    <a:pt x="249" y="161"/>
                    <a:pt x="241" y="169"/>
                    <a:pt x="230" y="169"/>
                  </a:cubicBezTo>
                  <a:close/>
                  <a:moveTo>
                    <a:pt x="18" y="12"/>
                  </a:moveTo>
                  <a:cubicBezTo>
                    <a:pt x="15" y="12"/>
                    <a:pt x="12" y="15"/>
                    <a:pt x="12" y="19"/>
                  </a:cubicBezTo>
                  <a:cubicBezTo>
                    <a:pt x="12" y="151"/>
                    <a:pt x="12" y="151"/>
                    <a:pt x="12" y="151"/>
                  </a:cubicBezTo>
                  <a:cubicBezTo>
                    <a:pt x="12" y="155"/>
                    <a:pt x="15" y="157"/>
                    <a:pt x="18" y="157"/>
                  </a:cubicBezTo>
                  <a:cubicBezTo>
                    <a:pt x="230" y="157"/>
                    <a:pt x="230" y="157"/>
                    <a:pt x="230" y="157"/>
                  </a:cubicBezTo>
                  <a:cubicBezTo>
                    <a:pt x="234" y="157"/>
                    <a:pt x="237" y="155"/>
                    <a:pt x="237" y="151"/>
                  </a:cubicBezTo>
                  <a:cubicBezTo>
                    <a:pt x="237" y="19"/>
                    <a:pt x="237" y="19"/>
                    <a:pt x="237" y="19"/>
                  </a:cubicBezTo>
                  <a:cubicBezTo>
                    <a:pt x="237" y="15"/>
                    <a:pt x="234" y="12"/>
                    <a:pt x="230" y="12"/>
                  </a:cubicBezTo>
                  <a:lnTo>
                    <a:pt x="18" y="12"/>
                  </a:lnTo>
                  <a:close/>
                </a:path>
              </a:pathLst>
            </a:custGeom>
            <a:solidFill>
              <a:schemeClr val="tx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45" name="Freeform 34"/>
            <p:cNvSpPr/>
            <p:nvPr/>
          </p:nvSpPr>
          <p:spPr bwMode="auto">
            <a:xfrm>
              <a:off x="3451226" y="2667000"/>
              <a:ext cx="787400" cy="38100"/>
            </a:xfrm>
            <a:custGeom>
              <a:gdLst>
                <a:gd fmla="*/ 242 w 248" name="T0"/>
                <a:gd fmla="*/ 12 h 12" name="T1"/>
                <a:gd fmla="*/ 6 w 248" name="T2"/>
                <a:gd fmla="*/ 12 h 12" name="T3"/>
                <a:gd fmla="*/ 0 w 248" name="T4"/>
                <a:gd fmla="*/ 6 h 12" name="T5"/>
                <a:gd fmla="*/ 6 w 248" name="T6"/>
                <a:gd fmla="*/ 0 h 12" name="T7"/>
                <a:gd fmla="*/ 242 w 248" name="T8"/>
                <a:gd fmla="*/ 0 h 12" name="T9"/>
                <a:gd fmla="*/ 248 w 248" name="T10"/>
                <a:gd fmla="*/ 6 h 12" name="T11"/>
                <a:gd fmla="*/ 242 w 248" name="T12"/>
                <a:gd fmla="*/ 12 h 12" name="T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b="b" l="0" r="r" t="0"/>
              <a:pathLst>
                <a:path h="12" w="248">
                  <a:moveTo>
                    <a:pt x="242" y="12"/>
                  </a:moveTo>
                  <a:cubicBezTo>
                    <a:pt x="6" y="12"/>
                    <a:pt x="6" y="12"/>
                    <a:pt x="6" y="12"/>
                  </a:cubicBezTo>
                  <a:cubicBezTo>
                    <a:pt x="2" y="12"/>
                    <a:pt x="0" y="9"/>
                    <a:pt x="0" y="6"/>
                  </a:cubicBezTo>
                  <a:cubicBezTo>
                    <a:pt x="0" y="3"/>
                    <a:pt x="2" y="0"/>
                    <a:pt x="6" y="0"/>
                  </a:cubicBezTo>
                  <a:cubicBezTo>
                    <a:pt x="242" y="0"/>
                    <a:pt x="242" y="0"/>
                    <a:pt x="242" y="0"/>
                  </a:cubicBezTo>
                  <a:cubicBezTo>
                    <a:pt x="245" y="0"/>
                    <a:pt x="248" y="3"/>
                    <a:pt x="248" y="6"/>
                  </a:cubicBezTo>
                  <a:cubicBezTo>
                    <a:pt x="248" y="9"/>
                    <a:pt x="245" y="12"/>
                    <a:pt x="242" y="12"/>
                  </a:cubicBezTo>
                  <a:close/>
                </a:path>
              </a:pathLst>
            </a:custGeom>
            <a:solidFill>
              <a:schemeClr val="tx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46" name="Freeform 35"/>
            <p:cNvSpPr/>
            <p:nvPr/>
          </p:nvSpPr>
          <p:spPr bwMode="auto">
            <a:xfrm>
              <a:off x="3451226" y="2794000"/>
              <a:ext cx="787400" cy="38100"/>
            </a:xfrm>
            <a:custGeom>
              <a:gdLst>
                <a:gd fmla="*/ 242 w 248" name="T0"/>
                <a:gd fmla="*/ 12 h 12" name="T1"/>
                <a:gd fmla="*/ 6 w 248" name="T2"/>
                <a:gd fmla="*/ 12 h 12" name="T3"/>
                <a:gd fmla="*/ 0 w 248" name="T4"/>
                <a:gd fmla="*/ 6 h 12" name="T5"/>
                <a:gd fmla="*/ 6 w 248" name="T6"/>
                <a:gd fmla="*/ 0 h 12" name="T7"/>
                <a:gd fmla="*/ 242 w 248" name="T8"/>
                <a:gd fmla="*/ 0 h 12" name="T9"/>
                <a:gd fmla="*/ 248 w 248" name="T10"/>
                <a:gd fmla="*/ 6 h 12" name="T11"/>
                <a:gd fmla="*/ 242 w 248" name="T12"/>
                <a:gd fmla="*/ 12 h 12" name="T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b="b" l="0" r="r" t="0"/>
              <a:pathLst>
                <a:path h="12" w="248">
                  <a:moveTo>
                    <a:pt x="242" y="12"/>
                  </a:moveTo>
                  <a:cubicBezTo>
                    <a:pt x="6" y="12"/>
                    <a:pt x="6" y="12"/>
                    <a:pt x="6" y="12"/>
                  </a:cubicBezTo>
                  <a:cubicBezTo>
                    <a:pt x="2" y="12"/>
                    <a:pt x="0" y="9"/>
                    <a:pt x="0" y="6"/>
                  </a:cubicBezTo>
                  <a:cubicBezTo>
                    <a:pt x="0" y="2"/>
                    <a:pt x="2" y="0"/>
                    <a:pt x="6" y="0"/>
                  </a:cubicBezTo>
                  <a:cubicBezTo>
                    <a:pt x="242" y="0"/>
                    <a:pt x="242" y="0"/>
                    <a:pt x="242" y="0"/>
                  </a:cubicBezTo>
                  <a:cubicBezTo>
                    <a:pt x="245" y="0"/>
                    <a:pt x="248" y="2"/>
                    <a:pt x="248" y="6"/>
                  </a:cubicBezTo>
                  <a:cubicBezTo>
                    <a:pt x="248" y="9"/>
                    <a:pt x="245" y="12"/>
                    <a:pt x="242" y="12"/>
                  </a:cubicBezTo>
                  <a:close/>
                </a:path>
              </a:pathLst>
            </a:custGeom>
            <a:solidFill>
              <a:schemeClr val="tx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47" name="Freeform 36"/>
            <p:cNvSpPr/>
            <p:nvPr/>
          </p:nvSpPr>
          <p:spPr bwMode="auto">
            <a:xfrm>
              <a:off x="3451226" y="2917825"/>
              <a:ext cx="787400" cy="38100"/>
            </a:xfrm>
            <a:custGeom>
              <a:gdLst>
                <a:gd fmla="*/ 242 w 248" name="T0"/>
                <a:gd fmla="*/ 12 h 12" name="T1"/>
                <a:gd fmla="*/ 6 w 248" name="T2"/>
                <a:gd fmla="*/ 12 h 12" name="T3"/>
                <a:gd fmla="*/ 0 w 248" name="T4"/>
                <a:gd fmla="*/ 6 h 12" name="T5"/>
                <a:gd fmla="*/ 6 w 248" name="T6"/>
                <a:gd fmla="*/ 0 h 12" name="T7"/>
                <a:gd fmla="*/ 242 w 248" name="T8"/>
                <a:gd fmla="*/ 0 h 12" name="T9"/>
                <a:gd fmla="*/ 248 w 248" name="T10"/>
                <a:gd fmla="*/ 6 h 12" name="T11"/>
                <a:gd fmla="*/ 242 w 248" name="T12"/>
                <a:gd fmla="*/ 12 h 12" name="T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b="b" l="0" r="r" t="0"/>
              <a:pathLst>
                <a:path h="12" w="248">
                  <a:moveTo>
                    <a:pt x="242" y="12"/>
                  </a:moveTo>
                  <a:cubicBezTo>
                    <a:pt x="6" y="12"/>
                    <a:pt x="6" y="12"/>
                    <a:pt x="6" y="12"/>
                  </a:cubicBezTo>
                  <a:cubicBezTo>
                    <a:pt x="2" y="12"/>
                    <a:pt x="0" y="10"/>
                    <a:pt x="0" y="6"/>
                  </a:cubicBezTo>
                  <a:cubicBezTo>
                    <a:pt x="0" y="3"/>
                    <a:pt x="2" y="0"/>
                    <a:pt x="6" y="0"/>
                  </a:cubicBezTo>
                  <a:cubicBezTo>
                    <a:pt x="242" y="0"/>
                    <a:pt x="242" y="0"/>
                    <a:pt x="242" y="0"/>
                  </a:cubicBezTo>
                  <a:cubicBezTo>
                    <a:pt x="245" y="0"/>
                    <a:pt x="248" y="3"/>
                    <a:pt x="248" y="6"/>
                  </a:cubicBezTo>
                  <a:cubicBezTo>
                    <a:pt x="248" y="10"/>
                    <a:pt x="245" y="12"/>
                    <a:pt x="242" y="12"/>
                  </a:cubicBezTo>
                  <a:close/>
                </a:path>
              </a:pathLst>
            </a:custGeom>
            <a:solidFill>
              <a:schemeClr val="tx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48" name="Freeform 37"/>
            <p:cNvSpPr/>
            <p:nvPr/>
          </p:nvSpPr>
          <p:spPr bwMode="auto">
            <a:xfrm>
              <a:off x="3451226" y="3044825"/>
              <a:ext cx="787400" cy="38100"/>
            </a:xfrm>
            <a:custGeom>
              <a:gdLst>
                <a:gd fmla="*/ 242 w 248" name="T0"/>
                <a:gd fmla="*/ 12 h 12" name="T1"/>
                <a:gd fmla="*/ 6 w 248" name="T2"/>
                <a:gd fmla="*/ 12 h 12" name="T3"/>
                <a:gd fmla="*/ 0 w 248" name="T4"/>
                <a:gd fmla="*/ 6 h 12" name="T5"/>
                <a:gd fmla="*/ 6 w 248" name="T6"/>
                <a:gd fmla="*/ 0 h 12" name="T7"/>
                <a:gd fmla="*/ 242 w 248" name="T8"/>
                <a:gd fmla="*/ 0 h 12" name="T9"/>
                <a:gd fmla="*/ 248 w 248" name="T10"/>
                <a:gd fmla="*/ 6 h 12" name="T11"/>
                <a:gd fmla="*/ 242 w 248" name="T12"/>
                <a:gd fmla="*/ 12 h 12" name="T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b="b" l="0" r="r" t="0"/>
              <a:pathLst>
                <a:path h="12" w="248">
                  <a:moveTo>
                    <a:pt x="242" y="12"/>
                  </a:moveTo>
                  <a:cubicBezTo>
                    <a:pt x="6" y="12"/>
                    <a:pt x="6" y="12"/>
                    <a:pt x="6" y="12"/>
                  </a:cubicBezTo>
                  <a:cubicBezTo>
                    <a:pt x="2" y="12"/>
                    <a:pt x="0" y="9"/>
                    <a:pt x="0" y="6"/>
                  </a:cubicBezTo>
                  <a:cubicBezTo>
                    <a:pt x="0" y="3"/>
                    <a:pt x="2" y="0"/>
                    <a:pt x="6" y="0"/>
                  </a:cubicBezTo>
                  <a:cubicBezTo>
                    <a:pt x="242" y="0"/>
                    <a:pt x="242" y="0"/>
                    <a:pt x="242" y="0"/>
                  </a:cubicBezTo>
                  <a:cubicBezTo>
                    <a:pt x="245" y="0"/>
                    <a:pt x="248" y="3"/>
                    <a:pt x="248" y="6"/>
                  </a:cubicBezTo>
                  <a:cubicBezTo>
                    <a:pt x="248" y="9"/>
                    <a:pt x="245" y="12"/>
                    <a:pt x="242" y="12"/>
                  </a:cubicBezTo>
                  <a:close/>
                </a:path>
              </a:pathLst>
            </a:custGeom>
            <a:solidFill>
              <a:schemeClr val="tx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49" name="Freeform 38"/>
            <p:cNvSpPr/>
            <p:nvPr/>
          </p:nvSpPr>
          <p:spPr bwMode="auto">
            <a:xfrm>
              <a:off x="3451226" y="3168650"/>
              <a:ext cx="787400" cy="38100"/>
            </a:xfrm>
            <a:custGeom>
              <a:gdLst>
                <a:gd fmla="*/ 242 w 248" name="T0"/>
                <a:gd fmla="*/ 12 h 12" name="T1"/>
                <a:gd fmla="*/ 6 w 248" name="T2"/>
                <a:gd fmla="*/ 12 h 12" name="T3"/>
                <a:gd fmla="*/ 0 w 248" name="T4"/>
                <a:gd fmla="*/ 6 h 12" name="T5"/>
                <a:gd fmla="*/ 6 w 248" name="T6"/>
                <a:gd fmla="*/ 0 h 12" name="T7"/>
                <a:gd fmla="*/ 242 w 248" name="T8"/>
                <a:gd fmla="*/ 0 h 12" name="T9"/>
                <a:gd fmla="*/ 248 w 248" name="T10"/>
                <a:gd fmla="*/ 6 h 12" name="T11"/>
                <a:gd fmla="*/ 242 w 248" name="T12"/>
                <a:gd fmla="*/ 12 h 12" name="T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b="b" l="0" r="r" t="0"/>
              <a:pathLst>
                <a:path h="12" w="248">
                  <a:moveTo>
                    <a:pt x="242" y="12"/>
                  </a:moveTo>
                  <a:cubicBezTo>
                    <a:pt x="6" y="12"/>
                    <a:pt x="6" y="12"/>
                    <a:pt x="6" y="12"/>
                  </a:cubicBezTo>
                  <a:cubicBezTo>
                    <a:pt x="2" y="12"/>
                    <a:pt x="0" y="10"/>
                    <a:pt x="0" y="6"/>
                  </a:cubicBezTo>
                  <a:cubicBezTo>
                    <a:pt x="0" y="3"/>
                    <a:pt x="2" y="0"/>
                    <a:pt x="6" y="0"/>
                  </a:cubicBezTo>
                  <a:cubicBezTo>
                    <a:pt x="242" y="0"/>
                    <a:pt x="242" y="0"/>
                    <a:pt x="242" y="0"/>
                  </a:cubicBezTo>
                  <a:cubicBezTo>
                    <a:pt x="245" y="0"/>
                    <a:pt x="248" y="3"/>
                    <a:pt x="248" y="6"/>
                  </a:cubicBezTo>
                  <a:cubicBezTo>
                    <a:pt x="248" y="10"/>
                    <a:pt x="245" y="12"/>
                    <a:pt x="242" y="12"/>
                  </a:cubicBezTo>
                  <a:close/>
                </a:path>
              </a:pathLst>
            </a:custGeom>
            <a:solidFill>
              <a:schemeClr val="tx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50" name="Freeform 39"/>
            <p:cNvSpPr/>
            <p:nvPr/>
          </p:nvSpPr>
          <p:spPr bwMode="auto">
            <a:xfrm>
              <a:off x="3451226" y="3295650"/>
              <a:ext cx="787400" cy="38100"/>
            </a:xfrm>
            <a:custGeom>
              <a:gdLst>
                <a:gd fmla="*/ 242 w 248" name="T0"/>
                <a:gd fmla="*/ 12 h 12" name="T1"/>
                <a:gd fmla="*/ 6 w 248" name="T2"/>
                <a:gd fmla="*/ 12 h 12" name="T3"/>
                <a:gd fmla="*/ 0 w 248" name="T4"/>
                <a:gd fmla="*/ 6 h 12" name="T5"/>
                <a:gd fmla="*/ 6 w 248" name="T6"/>
                <a:gd fmla="*/ 0 h 12" name="T7"/>
                <a:gd fmla="*/ 242 w 248" name="T8"/>
                <a:gd fmla="*/ 0 h 12" name="T9"/>
                <a:gd fmla="*/ 248 w 248" name="T10"/>
                <a:gd fmla="*/ 6 h 12" name="T11"/>
                <a:gd fmla="*/ 242 w 248" name="T12"/>
                <a:gd fmla="*/ 12 h 12" name="T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b="b" l="0" r="r" t="0"/>
              <a:pathLst>
                <a:path h="12" w="248">
                  <a:moveTo>
                    <a:pt x="242" y="12"/>
                  </a:moveTo>
                  <a:cubicBezTo>
                    <a:pt x="6" y="12"/>
                    <a:pt x="6" y="12"/>
                    <a:pt x="6" y="12"/>
                  </a:cubicBezTo>
                  <a:cubicBezTo>
                    <a:pt x="2" y="12"/>
                    <a:pt x="0" y="9"/>
                    <a:pt x="0" y="6"/>
                  </a:cubicBezTo>
                  <a:cubicBezTo>
                    <a:pt x="0" y="3"/>
                    <a:pt x="2" y="0"/>
                    <a:pt x="6" y="0"/>
                  </a:cubicBezTo>
                  <a:cubicBezTo>
                    <a:pt x="242" y="0"/>
                    <a:pt x="242" y="0"/>
                    <a:pt x="242" y="0"/>
                  </a:cubicBezTo>
                  <a:cubicBezTo>
                    <a:pt x="245" y="0"/>
                    <a:pt x="248" y="3"/>
                    <a:pt x="248" y="6"/>
                  </a:cubicBezTo>
                  <a:cubicBezTo>
                    <a:pt x="248" y="9"/>
                    <a:pt x="245" y="12"/>
                    <a:pt x="242" y="12"/>
                  </a:cubicBezTo>
                  <a:close/>
                </a:path>
              </a:pathLst>
            </a:custGeom>
            <a:solidFill>
              <a:schemeClr val="tx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51" name="Freeform 40"/>
            <p:cNvSpPr/>
            <p:nvPr/>
          </p:nvSpPr>
          <p:spPr bwMode="auto">
            <a:xfrm>
              <a:off x="3451226" y="3422650"/>
              <a:ext cx="787400" cy="38100"/>
            </a:xfrm>
            <a:custGeom>
              <a:gdLst>
                <a:gd fmla="*/ 242 w 248" name="T0"/>
                <a:gd fmla="*/ 12 h 12" name="T1"/>
                <a:gd fmla="*/ 6 w 248" name="T2"/>
                <a:gd fmla="*/ 12 h 12" name="T3"/>
                <a:gd fmla="*/ 0 w 248" name="T4"/>
                <a:gd fmla="*/ 6 h 12" name="T5"/>
                <a:gd fmla="*/ 6 w 248" name="T6"/>
                <a:gd fmla="*/ 0 h 12" name="T7"/>
                <a:gd fmla="*/ 242 w 248" name="T8"/>
                <a:gd fmla="*/ 0 h 12" name="T9"/>
                <a:gd fmla="*/ 248 w 248" name="T10"/>
                <a:gd fmla="*/ 6 h 12" name="T11"/>
                <a:gd fmla="*/ 242 w 248" name="T12"/>
                <a:gd fmla="*/ 12 h 12" name="T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b="b" l="0" r="r" t="0"/>
              <a:pathLst>
                <a:path h="12" w="248">
                  <a:moveTo>
                    <a:pt x="242" y="12"/>
                  </a:moveTo>
                  <a:cubicBezTo>
                    <a:pt x="6" y="12"/>
                    <a:pt x="6" y="12"/>
                    <a:pt x="6" y="12"/>
                  </a:cubicBezTo>
                  <a:cubicBezTo>
                    <a:pt x="2" y="12"/>
                    <a:pt x="0" y="9"/>
                    <a:pt x="0" y="6"/>
                  </a:cubicBezTo>
                  <a:cubicBezTo>
                    <a:pt x="0" y="2"/>
                    <a:pt x="2" y="0"/>
                    <a:pt x="6" y="0"/>
                  </a:cubicBezTo>
                  <a:cubicBezTo>
                    <a:pt x="242" y="0"/>
                    <a:pt x="242" y="0"/>
                    <a:pt x="242" y="0"/>
                  </a:cubicBezTo>
                  <a:cubicBezTo>
                    <a:pt x="245" y="0"/>
                    <a:pt x="248" y="2"/>
                    <a:pt x="248" y="6"/>
                  </a:cubicBezTo>
                  <a:cubicBezTo>
                    <a:pt x="248" y="9"/>
                    <a:pt x="245" y="12"/>
                    <a:pt x="242" y="12"/>
                  </a:cubicBezTo>
                  <a:close/>
                </a:path>
              </a:pathLst>
            </a:custGeom>
            <a:solidFill>
              <a:schemeClr val="tx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52" name="Freeform 41"/>
            <p:cNvSpPr/>
            <p:nvPr/>
          </p:nvSpPr>
          <p:spPr bwMode="auto">
            <a:xfrm>
              <a:off x="3451226" y="3546475"/>
              <a:ext cx="787400" cy="38100"/>
            </a:xfrm>
            <a:custGeom>
              <a:gdLst>
                <a:gd fmla="*/ 242 w 248" name="T0"/>
                <a:gd fmla="*/ 12 h 12" name="T1"/>
                <a:gd fmla="*/ 6 w 248" name="T2"/>
                <a:gd fmla="*/ 12 h 12" name="T3"/>
                <a:gd fmla="*/ 0 w 248" name="T4"/>
                <a:gd fmla="*/ 6 h 12" name="T5"/>
                <a:gd fmla="*/ 6 w 248" name="T6"/>
                <a:gd fmla="*/ 0 h 12" name="T7"/>
                <a:gd fmla="*/ 242 w 248" name="T8"/>
                <a:gd fmla="*/ 0 h 12" name="T9"/>
                <a:gd fmla="*/ 248 w 248" name="T10"/>
                <a:gd fmla="*/ 6 h 12" name="T11"/>
                <a:gd fmla="*/ 242 w 248" name="T12"/>
                <a:gd fmla="*/ 12 h 12" name="T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b="b" l="0" r="r" t="0"/>
              <a:pathLst>
                <a:path h="12" w="248">
                  <a:moveTo>
                    <a:pt x="242" y="12"/>
                  </a:moveTo>
                  <a:cubicBezTo>
                    <a:pt x="6" y="12"/>
                    <a:pt x="6" y="12"/>
                    <a:pt x="6" y="12"/>
                  </a:cubicBezTo>
                  <a:cubicBezTo>
                    <a:pt x="2" y="12"/>
                    <a:pt x="0" y="10"/>
                    <a:pt x="0" y="6"/>
                  </a:cubicBezTo>
                  <a:cubicBezTo>
                    <a:pt x="0" y="3"/>
                    <a:pt x="2" y="0"/>
                    <a:pt x="6" y="0"/>
                  </a:cubicBezTo>
                  <a:cubicBezTo>
                    <a:pt x="242" y="0"/>
                    <a:pt x="242" y="0"/>
                    <a:pt x="242" y="0"/>
                  </a:cubicBezTo>
                  <a:cubicBezTo>
                    <a:pt x="245" y="0"/>
                    <a:pt x="248" y="3"/>
                    <a:pt x="248" y="6"/>
                  </a:cubicBezTo>
                  <a:cubicBezTo>
                    <a:pt x="248" y="10"/>
                    <a:pt x="245" y="12"/>
                    <a:pt x="242" y="12"/>
                  </a:cubicBezTo>
                  <a:close/>
                </a:path>
              </a:pathLst>
            </a:custGeom>
            <a:solidFill>
              <a:schemeClr val="tx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53" name="Freeform 42"/>
            <p:cNvSpPr/>
            <p:nvPr/>
          </p:nvSpPr>
          <p:spPr bwMode="auto">
            <a:xfrm>
              <a:off x="3451226" y="3673475"/>
              <a:ext cx="787400" cy="38100"/>
            </a:xfrm>
            <a:custGeom>
              <a:gdLst>
                <a:gd fmla="*/ 242 w 248" name="T0"/>
                <a:gd fmla="*/ 12 h 12" name="T1"/>
                <a:gd fmla="*/ 6 w 248" name="T2"/>
                <a:gd fmla="*/ 12 h 12" name="T3"/>
                <a:gd fmla="*/ 0 w 248" name="T4"/>
                <a:gd fmla="*/ 6 h 12" name="T5"/>
                <a:gd fmla="*/ 6 w 248" name="T6"/>
                <a:gd fmla="*/ 0 h 12" name="T7"/>
                <a:gd fmla="*/ 242 w 248" name="T8"/>
                <a:gd fmla="*/ 0 h 12" name="T9"/>
                <a:gd fmla="*/ 248 w 248" name="T10"/>
                <a:gd fmla="*/ 6 h 12" name="T11"/>
                <a:gd fmla="*/ 242 w 248" name="T12"/>
                <a:gd fmla="*/ 12 h 12" name="T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b="b" l="0" r="r" t="0"/>
              <a:pathLst>
                <a:path h="12" w="248">
                  <a:moveTo>
                    <a:pt x="242" y="12"/>
                  </a:moveTo>
                  <a:cubicBezTo>
                    <a:pt x="6" y="12"/>
                    <a:pt x="6" y="12"/>
                    <a:pt x="6" y="12"/>
                  </a:cubicBezTo>
                  <a:cubicBezTo>
                    <a:pt x="2" y="12"/>
                    <a:pt x="0" y="9"/>
                    <a:pt x="0" y="6"/>
                  </a:cubicBezTo>
                  <a:cubicBezTo>
                    <a:pt x="0" y="3"/>
                    <a:pt x="2" y="0"/>
                    <a:pt x="6" y="0"/>
                  </a:cubicBezTo>
                  <a:cubicBezTo>
                    <a:pt x="242" y="0"/>
                    <a:pt x="242" y="0"/>
                    <a:pt x="242" y="0"/>
                  </a:cubicBezTo>
                  <a:cubicBezTo>
                    <a:pt x="245" y="0"/>
                    <a:pt x="248" y="3"/>
                    <a:pt x="248" y="6"/>
                  </a:cubicBezTo>
                  <a:cubicBezTo>
                    <a:pt x="248" y="9"/>
                    <a:pt x="245" y="12"/>
                    <a:pt x="242" y="12"/>
                  </a:cubicBezTo>
                  <a:close/>
                </a:path>
              </a:pathLst>
            </a:custGeom>
            <a:solidFill>
              <a:schemeClr val="tx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54" name="Freeform 43"/>
            <p:cNvSpPr/>
            <p:nvPr/>
          </p:nvSpPr>
          <p:spPr bwMode="auto">
            <a:xfrm>
              <a:off x="4356101" y="3546475"/>
              <a:ext cx="419100" cy="38100"/>
            </a:xfrm>
            <a:custGeom>
              <a:gdLst>
                <a:gd fmla="*/ 126 w 132" name="T0"/>
                <a:gd fmla="*/ 12 h 12" name="T1"/>
                <a:gd fmla="*/ 126 w 132" name="T2"/>
                <a:gd fmla="*/ 12 h 12" name="T3"/>
                <a:gd fmla="*/ 6 w 132" name="T4"/>
                <a:gd fmla="*/ 12 h 12" name="T5"/>
                <a:gd fmla="*/ 0 w 132" name="T6"/>
                <a:gd fmla="*/ 6 h 12" name="T7"/>
                <a:gd fmla="*/ 6 w 132" name="T8"/>
                <a:gd fmla="*/ 0 h 12" name="T9"/>
                <a:gd fmla="*/ 6 w 132" name="T10"/>
                <a:gd fmla="*/ 0 h 12" name="T11"/>
                <a:gd fmla="*/ 126 w 132" name="T12"/>
                <a:gd fmla="*/ 0 h 12" name="T13"/>
                <a:gd fmla="*/ 132 w 132" name="T14"/>
                <a:gd fmla="*/ 6 h 12" name="T15"/>
                <a:gd fmla="*/ 126 w 132" name="T16"/>
                <a:gd fmla="*/ 12 h 12" name="T1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b="b" l="0" r="r" t="0"/>
              <a:pathLst>
                <a:path h="12" w="132">
                  <a:moveTo>
                    <a:pt x="126" y="12"/>
                  </a:moveTo>
                  <a:cubicBezTo>
                    <a:pt x="126" y="12"/>
                    <a:pt x="126" y="12"/>
                    <a:pt x="126" y="12"/>
                  </a:cubicBezTo>
                  <a:cubicBezTo>
                    <a:pt x="6" y="12"/>
                    <a:pt x="6" y="12"/>
                    <a:pt x="6" y="12"/>
                  </a:cubicBezTo>
                  <a:cubicBezTo>
                    <a:pt x="3" y="12"/>
                    <a:pt x="0" y="10"/>
                    <a:pt x="0" y="6"/>
                  </a:cubicBezTo>
                  <a:cubicBezTo>
                    <a:pt x="0" y="3"/>
                    <a:pt x="3" y="0"/>
                    <a:pt x="6" y="0"/>
                  </a:cubicBezTo>
                  <a:cubicBezTo>
                    <a:pt x="6" y="0"/>
                    <a:pt x="6" y="0"/>
                    <a:pt x="6" y="0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9" y="0"/>
                    <a:pt x="132" y="3"/>
                    <a:pt x="132" y="6"/>
                  </a:cubicBezTo>
                  <a:cubicBezTo>
                    <a:pt x="132" y="10"/>
                    <a:pt x="129" y="12"/>
                    <a:pt x="126" y="12"/>
                  </a:cubicBezTo>
                  <a:close/>
                </a:path>
              </a:pathLst>
            </a:custGeom>
            <a:solidFill>
              <a:schemeClr val="tx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55" name="Freeform 44"/>
            <p:cNvSpPr/>
            <p:nvPr/>
          </p:nvSpPr>
          <p:spPr bwMode="auto">
            <a:xfrm>
              <a:off x="4356101" y="3673475"/>
              <a:ext cx="419100" cy="38100"/>
            </a:xfrm>
            <a:custGeom>
              <a:gdLst>
                <a:gd fmla="*/ 126 w 132" name="T0"/>
                <a:gd fmla="*/ 12 h 12" name="T1"/>
                <a:gd fmla="*/ 126 w 132" name="T2"/>
                <a:gd fmla="*/ 12 h 12" name="T3"/>
                <a:gd fmla="*/ 6 w 132" name="T4"/>
                <a:gd fmla="*/ 12 h 12" name="T5"/>
                <a:gd fmla="*/ 0 w 132" name="T6"/>
                <a:gd fmla="*/ 6 h 12" name="T7"/>
                <a:gd fmla="*/ 6 w 132" name="T8"/>
                <a:gd fmla="*/ 0 h 12" name="T9"/>
                <a:gd fmla="*/ 6 w 132" name="T10"/>
                <a:gd fmla="*/ 0 h 12" name="T11"/>
                <a:gd fmla="*/ 126 w 132" name="T12"/>
                <a:gd fmla="*/ 0 h 12" name="T13"/>
                <a:gd fmla="*/ 132 w 132" name="T14"/>
                <a:gd fmla="*/ 6 h 12" name="T15"/>
                <a:gd fmla="*/ 126 w 132" name="T16"/>
                <a:gd fmla="*/ 12 h 12" name="T1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b="b" l="0" r="r" t="0"/>
              <a:pathLst>
                <a:path h="12" w="132">
                  <a:moveTo>
                    <a:pt x="126" y="12"/>
                  </a:moveTo>
                  <a:cubicBezTo>
                    <a:pt x="126" y="12"/>
                    <a:pt x="126" y="12"/>
                    <a:pt x="126" y="12"/>
                  </a:cubicBezTo>
                  <a:cubicBezTo>
                    <a:pt x="6" y="12"/>
                    <a:pt x="6" y="12"/>
                    <a:pt x="6" y="12"/>
                  </a:cubicBezTo>
                  <a:cubicBezTo>
                    <a:pt x="3" y="12"/>
                    <a:pt x="0" y="9"/>
                    <a:pt x="0" y="6"/>
                  </a:cubicBezTo>
                  <a:cubicBezTo>
                    <a:pt x="0" y="3"/>
                    <a:pt x="3" y="0"/>
                    <a:pt x="6" y="0"/>
                  </a:cubicBezTo>
                  <a:cubicBezTo>
                    <a:pt x="6" y="0"/>
                    <a:pt x="6" y="0"/>
                    <a:pt x="6" y="0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9" y="0"/>
                    <a:pt x="132" y="3"/>
                    <a:pt x="132" y="6"/>
                  </a:cubicBezTo>
                  <a:cubicBezTo>
                    <a:pt x="132" y="9"/>
                    <a:pt x="129" y="12"/>
                    <a:pt x="126" y="12"/>
                  </a:cubicBezTo>
                  <a:close/>
                </a:path>
              </a:pathLst>
            </a:custGeom>
            <a:solidFill>
              <a:schemeClr val="tx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56" name="Freeform 45"/>
            <p:cNvSpPr/>
            <p:nvPr/>
          </p:nvSpPr>
          <p:spPr bwMode="auto">
            <a:xfrm>
              <a:off x="4346576" y="3797300"/>
              <a:ext cx="428625" cy="38100"/>
            </a:xfrm>
            <a:custGeom>
              <a:gdLst>
                <a:gd fmla="*/ 129 w 135" name="T0"/>
                <a:gd fmla="*/ 12 h 12" name="T1"/>
                <a:gd fmla="*/ 6 w 135" name="T2"/>
                <a:gd fmla="*/ 12 h 12" name="T3"/>
                <a:gd fmla="*/ 0 w 135" name="T4"/>
                <a:gd fmla="*/ 6 h 12" name="T5"/>
                <a:gd fmla="*/ 6 w 135" name="T6"/>
                <a:gd fmla="*/ 0 h 12" name="T7"/>
                <a:gd fmla="*/ 129 w 135" name="T8"/>
                <a:gd fmla="*/ 0 h 12" name="T9"/>
                <a:gd fmla="*/ 135 w 135" name="T10"/>
                <a:gd fmla="*/ 6 h 12" name="T11"/>
                <a:gd fmla="*/ 129 w 135" name="T12"/>
                <a:gd fmla="*/ 12 h 12" name="T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b="b" l="0" r="r" t="0"/>
              <a:pathLst>
                <a:path h="12" w="135">
                  <a:moveTo>
                    <a:pt x="129" y="12"/>
                  </a:moveTo>
                  <a:cubicBezTo>
                    <a:pt x="6" y="12"/>
                    <a:pt x="6" y="12"/>
                    <a:pt x="6" y="12"/>
                  </a:cubicBezTo>
                  <a:cubicBezTo>
                    <a:pt x="3" y="12"/>
                    <a:pt x="0" y="10"/>
                    <a:pt x="0" y="6"/>
                  </a:cubicBezTo>
                  <a:cubicBezTo>
                    <a:pt x="0" y="3"/>
                    <a:pt x="3" y="0"/>
                    <a:pt x="6" y="0"/>
                  </a:cubicBezTo>
                  <a:cubicBezTo>
                    <a:pt x="129" y="0"/>
                    <a:pt x="129" y="0"/>
                    <a:pt x="129" y="0"/>
                  </a:cubicBezTo>
                  <a:cubicBezTo>
                    <a:pt x="132" y="0"/>
                    <a:pt x="135" y="3"/>
                    <a:pt x="135" y="6"/>
                  </a:cubicBezTo>
                  <a:cubicBezTo>
                    <a:pt x="135" y="10"/>
                    <a:pt x="132" y="12"/>
                    <a:pt x="129" y="12"/>
                  </a:cubicBezTo>
                  <a:close/>
                </a:path>
              </a:pathLst>
            </a:custGeom>
            <a:solidFill>
              <a:schemeClr val="tx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57" name="Freeform 46"/>
            <p:cNvSpPr/>
            <p:nvPr/>
          </p:nvSpPr>
          <p:spPr bwMode="auto">
            <a:xfrm>
              <a:off x="4346576" y="3924300"/>
              <a:ext cx="428625" cy="38100"/>
            </a:xfrm>
            <a:custGeom>
              <a:gdLst>
                <a:gd fmla="*/ 129 w 135" name="T0"/>
                <a:gd fmla="*/ 12 h 12" name="T1"/>
                <a:gd fmla="*/ 6 w 135" name="T2"/>
                <a:gd fmla="*/ 12 h 12" name="T3"/>
                <a:gd fmla="*/ 0 w 135" name="T4"/>
                <a:gd fmla="*/ 6 h 12" name="T5"/>
                <a:gd fmla="*/ 6 w 135" name="T6"/>
                <a:gd fmla="*/ 0 h 12" name="T7"/>
                <a:gd fmla="*/ 129 w 135" name="T8"/>
                <a:gd fmla="*/ 0 h 12" name="T9"/>
                <a:gd fmla="*/ 135 w 135" name="T10"/>
                <a:gd fmla="*/ 6 h 12" name="T11"/>
                <a:gd fmla="*/ 129 w 135" name="T12"/>
                <a:gd fmla="*/ 12 h 12" name="T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b="b" l="0" r="r" t="0"/>
              <a:pathLst>
                <a:path h="12" w="135">
                  <a:moveTo>
                    <a:pt x="129" y="12"/>
                  </a:moveTo>
                  <a:cubicBezTo>
                    <a:pt x="6" y="12"/>
                    <a:pt x="6" y="12"/>
                    <a:pt x="6" y="12"/>
                  </a:cubicBezTo>
                  <a:cubicBezTo>
                    <a:pt x="3" y="12"/>
                    <a:pt x="0" y="9"/>
                    <a:pt x="0" y="6"/>
                  </a:cubicBezTo>
                  <a:cubicBezTo>
                    <a:pt x="0" y="3"/>
                    <a:pt x="3" y="0"/>
                    <a:pt x="6" y="0"/>
                  </a:cubicBezTo>
                  <a:cubicBezTo>
                    <a:pt x="129" y="0"/>
                    <a:pt x="129" y="0"/>
                    <a:pt x="129" y="0"/>
                  </a:cubicBezTo>
                  <a:cubicBezTo>
                    <a:pt x="132" y="0"/>
                    <a:pt x="135" y="3"/>
                    <a:pt x="135" y="6"/>
                  </a:cubicBezTo>
                  <a:cubicBezTo>
                    <a:pt x="135" y="9"/>
                    <a:pt x="132" y="12"/>
                    <a:pt x="129" y="12"/>
                  </a:cubicBezTo>
                  <a:close/>
                </a:path>
              </a:pathLst>
            </a:custGeom>
            <a:solidFill>
              <a:schemeClr val="tx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69" name="Freeform 47"/>
            <p:cNvSpPr/>
            <p:nvPr/>
          </p:nvSpPr>
          <p:spPr bwMode="auto">
            <a:xfrm>
              <a:off x="4346576" y="4051300"/>
              <a:ext cx="428625" cy="38100"/>
            </a:xfrm>
            <a:custGeom>
              <a:gdLst>
                <a:gd fmla="*/ 129 w 135" name="T0"/>
                <a:gd fmla="*/ 12 h 12" name="T1"/>
                <a:gd fmla="*/ 6 w 135" name="T2"/>
                <a:gd fmla="*/ 12 h 12" name="T3"/>
                <a:gd fmla="*/ 0 w 135" name="T4"/>
                <a:gd fmla="*/ 6 h 12" name="T5"/>
                <a:gd fmla="*/ 6 w 135" name="T6"/>
                <a:gd fmla="*/ 0 h 12" name="T7"/>
                <a:gd fmla="*/ 129 w 135" name="T8"/>
                <a:gd fmla="*/ 0 h 12" name="T9"/>
                <a:gd fmla="*/ 135 w 135" name="T10"/>
                <a:gd fmla="*/ 6 h 12" name="T11"/>
                <a:gd fmla="*/ 129 w 135" name="T12"/>
                <a:gd fmla="*/ 12 h 12" name="T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b="b" l="0" r="r" t="0"/>
              <a:pathLst>
                <a:path h="12" w="135">
                  <a:moveTo>
                    <a:pt x="129" y="12"/>
                  </a:moveTo>
                  <a:cubicBezTo>
                    <a:pt x="6" y="12"/>
                    <a:pt x="6" y="12"/>
                    <a:pt x="6" y="12"/>
                  </a:cubicBezTo>
                  <a:cubicBezTo>
                    <a:pt x="3" y="12"/>
                    <a:pt x="0" y="9"/>
                    <a:pt x="0" y="6"/>
                  </a:cubicBezTo>
                  <a:cubicBezTo>
                    <a:pt x="0" y="2"/>
                    <a:pt x="3" y="0"/>
                    <a:pt x="6" y="0"/>
                  </a:cubicBezTo>
                  <a:cubicBezTo>
                    <a:pt x="129" y="0"/>
                    <a:pt x="129" y="0"/>
                    <a:pt x="129" y="0"/>
                  </a:cubicBezTo>
                  <a:cubicBezTo>
                    <a:pt x="132" y="0"/>
                    <a:pt x="135" y="2"/>
                    <a:pt x="135" y="6"/>
                  </a:cubicBezTo>
                  <a:cubicBezTo>
                    <a:pt x="135" y="9"/>
                    <a:pt x="132" y="12"/>
                    <a:pt x="129" y="12"/>
                  </a:cubicBezTo>
                  <a:close/>
                </a:path>
              </a:pathLst>
            </a:custGeom>
            <a:solidFill>
              <a:schemeClr val="tx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70" name="Freeform 48"/>
            <p:cNvSpPr/>
            <p:nvPr/>
          </p:nvSpPr>
          <p:spPr bwMode="auto">
            <a:xfrm>
              <a:off x="4346576" y="4175125"/>
              <a:ext cx="428625" cy="38100"/>
            </a:xfrm>
            <a:custGeom>
              <a:gdLst>
                <a:gd fmla="*/ 129 w 135" name="T0"/>
                <a:gd fmla="*/ 12 h 12" name="T1"/>
                <a:gd fmla="*/ 6 w 135" name="T2"/>
                <a:gd fmla="*/ 12 h 12" name="T3"/>
                <a:gd fmla="*/ 0 w 135" name="T4"/>
                <a:gd fmla="*/ 6 h 12" name="T5"/>
                <a:gd fmla="*/ 6 w 135" name="T6"/>
                <a:gd fmla="*/ 0 h 12" name="T7"/>
                <a:gd fmla="*/ 129 w 135" name="T8"/>
                <a:gd fmla="*/ 0 h 12" name="T9"/>
                <a:gd fmla="*/ 135 w 135" name="T10"/>
                <a:gd fmla="*/ 6 h 12" name="T11"/>
                <a:gd fmla="*/ 129 w 135" name="T12"/>
                <a:gd fmla="*/ 12 h 12" name="T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b="b" l="0" r="r" t="0"/>
              <a:pathLst>
                <a:path h="12" w="135">
                  <a:moveTo>
                    <a:pt x="129" y="12"/>
                  </a:moveTo>
                  <a:cubicBezTo>
                    <a:pt x="6" y="12"/>
                    <a:pt x="6" y="12"/>
                    <a:pt x="6" y="12"/>
                  </a:cubicBezTo>
                  <a:cubicBezTo>
                    <a:pt x="3" y="12"/>
                    <a:pt x="0" y="10"/>
                    <a:pt x="0" y="6"/>
                  </a:cubicBezTo>
                  <a:cubicBezTo>
                    <a:pt x="0" y="3"/>
                    <a:pt x="3" y="0"/>
                    <a:pt x="6" y="0"/>
                  </a:cubicBezTo>
                  <a:cubicBezTo>
                    <a:pt x="129" y="0"/>
                    <a:pt x="129" y="0"/>
                    <a:pt x="129" y="0"/>
                  </a:cubicBezTo>
                  <a:cubicBezTo>
                    <a:pt x="132" y="0"/>
                    <a:pt x="135" y="3"/>
                    <a:pt x="135" y="6"/>
                  </a:cubicBezTo>
                  <a:cubicBezTo>
                    <a:pt x="135" y="10"/>
                    <a:pt x="132" y="12"/>
                    <a:pt x="129" y="12"/>
                  </a:cubicBezTo>
                  <a:close/>
                </a:path>
              </a:pathLst>
            </a:custGeom>
            <a:solidFill>
              <a:schemeClr val="tx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71" name="Freeform 49"/>
            <p:cNvSpPr/>
            <p:nvPr/>
          </p:nvSpPr>
          <p:spPr bwMode="auto">
            <a:xfrm>
              <a:off x="4346576" y="4302125"/>
              <a:ext cx="428625" cy="38100"/>
            </a:xfrm>
            <a:custGeom>
              <a:gdLst>
                <a:gd fmla="*/ 129 w 135" name="T0"/>
                <a:gd fmla="*/ 12 h 12" name="T1"/>
                <a:gd fmla="*/ 6 w 135" name="T2"/>
                <a:gd fmla="*/ 12 h 12" name="T3"/>
                <a:gd fmla="*/ 0 w 135" name="T4"/>
                <a:gd fmla="*/ 6 h 12" name="T5"/>
                <a:gd fmla="*/ 6 w 135" name="T6"/>
                <a:gd fmla="*/ 0 h 12" name="T7"/>
                <a:gd fmla="*/ 129 w 135" name="T8"/>
                <a:gd fmla="*/ 0 h 12" name="T9"/>
                <a:gd fmla="*/ 135 w 135" name="T10"/>
                <a:gd fmla="*/ 6 h 12" name="T11"/>
                <a:gd fmla="*/ 129 w 135" name="T12"/>
                <a:gd fmla="*/ 12 h 12" name="T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b="b" l="0" r="r" t="0"/>
              <a:pathLst>
                <a:path h="12" w="135">
                  <a:moveTo>
                    <a:pt x="129" y="12"/>
                  </a:moveTo>
                  <a:cubicBezTo>
                    <a:pt x="6" y="12"/>
                    <a:pt x="6" y="12"/>
                    <a:pt x="6" y="12"/>
                  </a:cubicBezTo>
                  <a:cubicBezTo>
                    <a:pt x="3" y="12"/>
                    <a:pt x="0" y="9"/>
                    <a:pt x="0" y="6"/>
                  </a:cubicBezTo>
                  <a:cubicBezTo>
                    <a:pt x="0" y="3"/>
                    <a:pt x="3" y="0"/>
                    <a:pt x="6" y="0"/>
                  </a:cubicBezTo>
                  <a:cubicBezTo>
                    <a:pt x="129" y="0"/>
                    <a:pt x="129" y="0"/>
                    <a:pt x="129" y="0"/>
                  </a:cubicBezTo>
                  <a:cubicBezTo>
                    <a:pt x="132" y="0"/>
                    <a:pt x="135" y="3"/>
                    <a:pt x="135" y="6"/>
                  </a:cubicBezTo>
                  <a:cubicBezTo>
                    <a:pt x="135" y="9"/>
                    <a:pt x="132" y="12"/>
                    <a:pt x="129" y="12"/>
                  </a:cubicBezTo>
                  <a:close/>
                </a:path>
              </a:pathLst>
            </a:custGeom>
            <a:solidFill>
              <a:schemeClr val="tx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266" name="basketball"/>
          <p:cNvGrpSpPr/>
          <p:nvPr/>
        </p:nvGrpSpPr>
        <p:grpSpPr>
          <a:xfrm>
            <a:off x="2784029" y="4127109"/>
            <a:ext cx="2039416" cy="2039416"/>
            <a:chOff x="5267326" y="2184400"/>
            <a:chExt cx="1568450" cy="1568450"/>
          </a:xfrm>
        </p:grpSpPr>
        <p:sp>
          <p:nvSpPr>
            <p:cNvPr id="267" name="Oval 73"/>
            <p:cNvSpPr>
              <a:spLocks noChangeArrowheads="1"/>
            </p:cNvSpPr>
            <p:nvPr/>
          </p:nvSpPr>
          <p:spPr bwMode="auto">
            <a:xfrm>
              <a:off x="5299076" y="2216150"/>
              <a:ext cx="1504950" cy="1504950"/>
            </a:xfrm>
            <a:prstGeom prst="ellipse">
              <a:avLst/>
            </a:prstGeom>
            <a:gradFill>
              <a:gsLst>
                <a:gs pos="50000">
                  <a:schemeClr val="accent3">
                    <a:lumMod val="60000"/>
                    <a:lumOff val="40000"/>
                  </a:schemeClr>
                </a:gs>
                <a:gs pos="92000">
                  <a:schemeClr val="accent3"/>
                </a:gs>
              </a:gsLst>
              <a:path path="circle">
                <a:fillToRect b="100000" r="100000"/>
              </a:path>
            </a:gra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8" name="Freeform 74"/>
            <p:cNvSpPr>
              <a:spLocks noEditPoints="1"/>
            </p:cNvSpPr>
            <p:nvPr/>
          </p:nvSpPr>
          <p:spPr bwMode="auto">
            <a:xfrm>
              <a:off x="5267326" y="2184400"/>
              <a:ext cx="1568450" cy="1568450"/>
            </a:xfrm>
            <a:custGeom>
              <a:gdLst>
                <a:gd fmla="*/ 247 w 494" name="T0"/>
                <a:gd fmla="*/ 494 h 494" name="T1"/>
                <a:gd fmla="*/ 0 w 494" name="T2"/>
                <a:gd fmla="*/ 247 h 494" name="T3"/>
                <a:gd fmla="*/ 247 w 494" name="T4"/>
                <a:gd fmla="*/ 0 h 494" name="T5"/>
                <a:gd fmla="*/ 494 w 494" name="T6"/>
                <a:gd fmla="*/ 247 h 494" name="T7"/>
                <a:gd fmla="*/ 247 w 494" name="T8"/>
                <a:gd fmla="*/ 494 h 494" name="T9"/>
                <a:gd fmla="*/ 247 w 494" name="T10"/>
                <a:gd fmla="*/ 20 h 494" name="T11"/>
                <a:gd fmla="*/ 20 w 494" name="T12"/>
                <a:gd fmla="*/ 247 h 494" name="T13"/>
                <a:gd fmla="*/ 247 w 494" name="T14"/>
                <a:gd fmla="*/ 474 h 494" name="T15"/>
                <a:gd fmla="*/ 474 w 494" name="T16"/>
                <a:gd fmla="*/ 247 h 494" name="T17"/>
                <a:gd fmla="*/ 247 w 494" name="T18"/>
                <a:gd fmla="*/ 20 h 494" name="T1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b="b" l="0" r="r" t="0"/>
              <a:pathLst>
                <a:path h="492" w="492">
                  <a:moveTo>
                    <a:pt x="247" y="494"/>
                  </a:moveTo>
                  <a:cubicBezTo>
                    <a:pt x="111" y="494"/>
                    <a:pt x="0" y="384"/>
                    <a:pt x="0" y="247"/>
                  </a:cubicBezTo>
                  <a:cubicBezTo>
                    <a:pt x="0" y="111"/>
                    <a:pt x="111" y="0"/>
                    <a:pt x="247" y="0"/>
                  </a:cubicBezTo>
                  <a:cubicBezTo>
                    <a:pt x="383" y="0"/>
                    <a:pt x="494" y="111"/>
                    <a:pt x="494" y="247"/>
                  </a:cubicBezTo>
                  <a:cubicBezTo>
                    <a:pt x="494" y="384"/>
                    <a:pt x="383" y="494"/>
                    <a:pt x="247" y="494"/>
                  </a:cubicBezTo>
                  <a:close/>
                  <a:moveTo>
                    <a:pt x="247" y="20"/>
                  </a:moveTo>
                  <a:cubicBezTo>
                    <a:pt x="122" y="20"/>
                    <a:pt x="20" y="122"/>
                    <a:pt x="20" y="247"/>
                  </a:cubicBezTo>
                  <a:cubicBezTo>
                    <a:pt x="20" y="373"/>
                    <a:pt x="122" y="474"/>
                    <a:pt x="247" y="474"/>
                  </a:cubicBezTo>
                  <a:cubicBezTo>
                    <a:pt x="372" y="474"/>
                    <a:pt x="474" y="373"/>
                    <a:pt x="474" y="247"/>
                  </a:cubicBezTo>
                  <a:cubicBezTo>
                    <a:pt x="474" y="122"/>
                    <a:pt x="372" y="20"/>
                    <a:pt x="247" y="20"/>
                  </a:cubicBezTo>
                  <a:close/>
                </a:path>
              </a:pathLst>
            </a:custGeom>
            <a:solidFill>
              <a:schemeClr val="accent3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9" name="Freeform 75"/>
            <p:cNvSpPr/>
            <p:nvPr/>
          </p:nvSpPr>
          <p:spPr bwMode="auto">
            <a:xfrm>
              <a:off x="6013451" y="2200275"/>
              <a:ext cx="533400" cy="1438275"/>
            </a:xfrm>
            <a:custGeom>
              <a:gdLst>
                <a:gd fmla="*/ 126 w 168" name="T0"/>
                <a:gd fmla="*/ 453 h 453" name="T1"/>
                <a:gd fmla="*/ 116 w 168" name="T2"/>
                <a:gd fmla="*/ 448 h 453" name="T3"/>
                <a:gd fmla="*/ 127 w 168" name="T4"/>
                <a:gd fmla="*/ 188 h 453" name="T5"/>
                <a:gd fmla="*/ 0 w 168" name="T6"/>
                <a:gd fmla="*/ 10 h 453" name="T7"/>
                <a:gd fmla="*/ 8 w 168" name="T8"/>
                <a:gd fmla="*/ 0 h 453" name="T9"/>
                <a:gd fmla="*/ 139 w 168" name="T10"/>
                <a:gd fmla="*/ 184 h 453" name="T11"/>
                <a:gd fmla="*/ 126 w 168" name="T12"/>
                <a:gd fmla="*/ 453 h 453" name="T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b="b" l="0" r="r" t="0"/>
              <a:pathLst>
                <a:path h="452" w="168">
                  <a:moveTo>
                    <a:pt x="126" y="453"/>
                  </a:moveTo>
                  <a:cubicBezTo>
                    <a:pt x="116" y="448"/>
                    <a:pt x="116" y="448"/>
                    <a:pt x="116" y="448"/>
                  </a:cubicBezTo>
                  <a:cubicBezTo>
                    <a:pt x="143" y="391"/>
                    <a:pt x="154" y="278"/>
                    <a:pt x="127" y="188"/>
                  </a:cubicBezTo>
                  <a:cubicBezTo>
                    <a:pt x="99" y="94"/>
                    <a:pt x="57" y="54"/>
                    <a:pt x="0" y="10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66" y="46"/>
                    <a:pt x="110" y="87"/>
                    <a:pt x="139" y="184"/>
                  </a:cubicBezTo>
                  <a:cubicBezTo>
                    <a:pt x="168" y="281"/>
                    <a:pt x="154" y="395"/>
                    <a:pt x="126" y="453"/>
                  </a:cubicBezTo>
                  <a:close/>
                </a:path>
              </a:pathLst>
            </a:custGeom>
            <a:solidFill>
              <a:schemeClr val="accent3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0" name="Freeform 76"/>
            <p:cNvSpPr/>
            <p:nvPr/>
          </p:nvSpPr>
          <p:spPr bwMode="auto">
            <a:xfrm>
              <a:off x="5311776" y="2578100"/>
              <a:ext cx="1409700" cy="603250"/>
            </a:xfrm>
            <a:custGeom>
              <a:gdLst>
                <a:gd fmla="*/ 9 w 444" name="T0"/>
                <a:gd fmla="*/ 190 h 190" name="T1"/>
                <a:gd fmla="*/ 0 w 444" name="T2"/>
                <a:gd fmla="*/ 183 h 190" name="T3"/>
                <a:gd fmla="*/ 220 w 444" name="T4"/>
                <a:gd fmla="*/ 50 h 190" name="T5"/>
                <a:gd fmla="*/ 444 w 444" name="T6"/>
                <a:gd fmla="*/ 8 h 190" name="T7"/>
                <a:gd fmla="*/ 442 w 444" name="T8"/>
                <a:gd fmla="*/ 20 h 190" name="T9"/>
                <a:gd fmla="*/ 224 w 444" name="T10"/>
                <a:gd fmla="*/ 62 h 190" name="T11"/>
                <a:gd fmla="*/ 9 w 444" name="T12"/>
                <a:gd fmla="*/ 190 h 190" name="T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b="b" l="0" r="r" t="0"/>
              <a:pathLst>
                <a:path h="190" w="442">
                  <a:moveTo>
                    <a:pt x="9" y="190"/>
                  </a:moveTo>
                  <a:cubicBezTo>
                    <a:pt x="0" y="183"/>
                    <a:pt x="0" y="183"/>
                    <a:pt x="0" y="183"/>
                  </a:cubicBezTo>
                  <a:cubicBezTo>
                    <a:pt x="33" y="140"/>
                    <a:pt x="124" y="86"/>
                    <a:pt x="220" y="50"/>
                  </a:cubicBezTo>
                  <a:cubicBezTo>
                    <a:pt x="323" y="13"/>
                    <a:pt x="392" y="0"/>
                    <a:pt x="444" y="8"/>
                  </a:cubicBezTo>
                  <a:cubicBezTo>
                    <a:pt x="442" y="20"/>
                    <a:pt x="442" y="20"/>
                    <a:pt x="442" y="20"/>
                  </a:cubicBezTo>
                  <a:cubicBezTo>
                    <a:pt x="393" y="12"/>
                    <a:pt x="324" y="25"/>
                    <a:pt x="224" y="62"/>
                  </a:cubicBezTo>
                  <a:cubicBezTo>
                    <a:pt x="130" y="96"/>
                    <a:pt x="41" y="149"/>
                    <a:pt x="9" y="190"/>
                  </a:cubicBezTo>
                  <a:close/>
                </a:path>
              </a:pathLst>
            </a:custGeom>
            <a:solidFill>
              <a:schemeClr val="accent3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1" name="Freeform 77"/>
            <p:cNvSpPr/>
            <p:nvPr/>
          </p:nvSpPr>
          <p:spPr bwMode="auto">
            <a:xfrm>
              <a:off x="5511801" y="2425700"/>
              <a:ext cx="768350" cy="1231900"/>
            </a:xfrm>
            <a:custGeom>
              <a:gdLst>
                <a:gd fmla="*/ 70 w 242" name="T0"/>
                <a:gd fmla="*/ 388 h 388" name="T1"/>
                <a:gd fmla="*/ 61 w 242" name="T2"/>
                <a:gd fmla="*/ 380 h 388" name="T3"/>
                <a:gd fmla="*/ 199 w 242" name="T4"/>
                <a:gd fmla="*/ 86 h 388" name="T5"/>
                <a:gd fmla="*/ 0 w 242" name="T6"/>
                <a:gd fmla="*/ 12 h 388" name="T7"/>
                <a:gd fmla="*/ 0 w 242" name="T8"/>
                <a:gd fmla="*/ 0 h 388" name="T9"/>
                <a:gd fmla="*/ 210 w 242" name="T10"/>
                <a:gd fmla="*/ 82 h 388" name="T11"/>
                <a:gd fmla="*/ 70 w 242" name="T12"/>
                <a:gd fmla="*/ 388 h 388" name="T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b="b" l="0" r="r" t="0"/>
              <a:pathLst>
                <a:path h="388" w="241">
                  <a:moveTo>
                    <a:pt x="70" y="388"/>
                  </a:moveTo>
                  <a:cubicBezTo>
                    <a:pt x="61" y="380"/>
                    <a:pt x="61" y="380"/>
                    <a:pt x="61" y="380"/>
                  </a:cubicBezTo>
                  <a:cubicBezTo>
                    <a:pt x="150" y="289"/>
                    <a:pt x="227" y="163"/>
                    <a:pt x="199" y="86"/>
                  </a:cubicBezTo>
                  <a:cubicBezTo>
                    <a:pt x="172" y="12"/>
                    <a:pt x="2" y="12"/>
                    <a:pt x="0" y="1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8" y="0"/>
                    <a:pt x="181" y="0"/>
                    <a:pt x="210" y="82"/>
                  </a:cubicBezTo>
                  <a:cubicBezTo>
                    <a:pt x="242" y="170"/>
                    <a:pt x="155" y="302"/>
                    <a:pt x="70" y="388"/>
                  </a:cubicBezTo>
                  <a:close/>
                </a:path>
              </a:pathLst>
            </a:custGeom>
            <a:solidFill>
              <a:schemeClr val="accent3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2" name="Freeform 78"/>
            <p:cNvSpPr/>
            <p:nvPr/>
          </p:nvSpPr>
          <p:spPr bwMode="auto">
            <a:xfrm>
              <a:off x="6419851" y="2352675"/>
              <a:ext cx="393700" cy="720725"/>
            </a:xfrm>
            <a:custGeom>
              <a:gdLst>
                <a:gd fmla="*/ 118 w 124" name="T0"/>
                <a:gd fmla="*/ 227 h 227" name="T1"/>
                <a:gd fmla="*/ 16 w 124" name="T2"/>
                <a:gd fmla="*/ 0 h 227" name="T3"/>
                <a:gd fmla="*/ 28 w 124" name="T4"/>
                <a:gd fmla="*/ 3 h 227" name="T5"/>
                <a:gd fmla="*/ 124 w 124" name="T6"/>
                <a:gd fmla="*/ 216 h 227" name="T7"/>
                <a:gd fmla="*/ 118 w 124" name="T8"/>
                <a:gd fmla="*/ 227 h 227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226" w="124">
                  <a:moveTo>
                    <a:pt x="118" y="227"/>
                  </a:moveTo>
                  <a:cubicBezTo>
                    <a:pt x="88" y="210"/>
                    <a:pt x="0" y="82"/>
                    <a:pt x="16" y="0"/>
                  </a:cubicBezTo>
                  <a:cubicBezTo>
                    <a:pt x="28" y="3"/>
                    <a:pt x="28" y="3"/>
                    <a:pt x="28" y="3"/>
                  </a:cubicBezTo>
                  <a:cubicBezTo>
                    <a:pt x="12" y="81"/>
                    <a:pt x="100" y="203"/>
                    <a:pt x="124" y="216"/>
                  </a:cubicBezTo>
                  <a:lnTo>
                    <a:pt x="118" y="227"/>
                  </a:lnTo>
                  <a:close/>
                </a:path>
              </a:pathLst>
            </a:custGeom>
            <a:solidFill>
              <a:schemeClr val="accent3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664" name="ruler"/>
          <p:cNvGrpSpPr/>
          <p:nvPr/>
        </p:nvGrpSpPr>
        <p:grpSpPr>
          <a:xfrm>
            <a:off x="3918662" y="5575054"/>
            <a:ext cx="4537988" cy="546185"/>
            <a:chOff x="287338" y="3762375"/>
            <a:chExt cx="3719513" cy="447675"/>
          </a:xfrm>
        </p:grpSpPr>
        <p:sp>
          <p:nvSpPr>
            <p:cNvPr id="665" name="Rectangle 210"/>
            <p:cNvSpPr>
              <a:spLocks noChangeArrowheads="1"/>
            </p:cNvSpPr>
            <p:nvPr/>
          </p:nvSpPr>
          <p:spPr bwMode="auto">
            <a:xfrm>
              <a:off x="319088" y="3794125"/>
              <a:ext cx="3656013" cy="384175"/>
            </a:xfrm>
            <a:prstGeom prst="rect">
              <a:avLst/>
            </a:pr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66" name="Freeform 211"/>
            <p:cNvSpPr>
              <a:spLocks noEditPoints="1"/>
            </p:cNvSpPr>
            <p:nvPr/>
          </p:nvSpPr>
          <p:spPr bwMode="auto">
            <a:xfrm>
              <a:off x="287338" y="3762375"/>
              <a:ext cx="3719513" cy="447675"/>
            </a:xfrm>
            <a:custGeom>
              <a:gdLst>
                <a:gd fmla="*/ 1162 w 1172" name="T0"/>
                <a:gd fmla="*/ 141 h 141" name="T1"/>
                <a:gd fmla="*/ 10 w 1172" name="T2"/>
                <a:gd fmla="*/ 141 h 141" name="T3"/>
                <a:gd fmla="*/ 0 w 1172" name="T4"/>
                <a:gd fmla="*/ 131 h 141" name="T5"/>
                <a:gd fmla="*/ 0 w 1172" name="T6"/>
                <a:gd fmla="*/ 10 h 141" name="T7"/>
                <a:gd fmla="*/ 10 w 1172" name="T8"/>
                <a:gd fmla="*/ 0 h 141" name="T9"/>
                <a:gd fmla="*/ 1162 w 1172" name="T10"/>
                <a:gd fmla="*/ 0 h 141" name="T11"/>
                <a:gd fmla="*/ 1172 w 1172" name="T12"/>
                <a:gd fmla="*/ 10 h 141" name="T13"/>
                <a:gd fmla="*/ 1172 w 1172" name="T14"/>
                <a:gd fmla="*/ 131 h 141" name="T15"/>
                <a:gd fmla="*/ 1162 w 1172" name="T16"/>
                <a:gd fmla="*/ 141 h 141" name="T17"/>
                <a:gd fmla="*/ 20 w 1172" name="T18"/>
                <a:gd fmla="*/ 121 h 141" name="T19"/>
                <a:gd fmla="*/ 1152 w 1172" name="T20"/>
                <a:gd fmla="*/ 121 h 141" name="T21"/>
                <a:gd fmla="*/ 1152 w 1172" name="T22"/>
                <a:gd fmla="*/ 20 h 141" name="T23"/>
                <a:gd fmla="*/ 20 w 1172" name="T24"/>
                <a:gd fmla="*/ 20 h 141" name="T25"/>
                <a:gd fmla="*/ 20 w 1172" name="T26"/>
                <a:gd fmla="*/ 121 h 141" name="T2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b="b" l="0" r="r" t="0"/>
              <a:pathLst>
                <a:path h="141" w="1172">
                  <a:moveTo>
                    <a:pt x="1162" y="141"/>
                  </a:moveTo>
                  <a:cubicBezTo>
                    <a:pt x="10" y="141"/>
                    <a:pt x="10" y="141"/>
                    <a:pt x="10" y="141"/>
                  </a:cubicBezTo>
                  <a:cubicBezTo>
                    <a:pt x="4" y="141"/>
                    <a:pt x="0" y="137"/>
                    <a:pt x="0" y="131"/>
                  </a:cubicBezTo>
                  <a:cubicBezTo>
                    <a:pt x="0" y="10"/>
                    <a:pt x="0" y="10"/>
                    <a:pt x="0" y="10"/>
                  </a:cubicBezTo>
                  <a:cubicBezTo>
                    <a:pt x="0" y="4"/>
                    <a:pt x="4" y="0"/>
                    <a:pt x="10" y="0"/>
                  </a:cubicBezTo>
                  <a:cubicBezTo>
                    <a:pt x="1162" y="0"/>
                    <a:pt x="1162" y="0"/>
                    <a:pt x="1162" y="0"/>
                  </a:cubicBezTo>
                  <a:cubicBezTo>
                    <a:pt x="1167" y="0"/>
                    <a:pt x="1172" y="4"/>
                    <a:pt x="1172" y="10"/>
                  </a:cubicBezTo>
                  <a:cubicBezTo>
                    <a:pt x="1172" y="131"/>
                    <a:pt x="1172" y="131"/>
                    <a:pt x="1172" y="131"/>
                  </a:cubicBezTo>
                  <a:cubicBezTo>
                    <a:pt x="1172" y="137"/>
                    <a:pt x="1167" y="141"/>
                    <a:pt x="1162" y="141"/>
                  </a:cubicBezTo>
                  <a:close/>
                  <a:moveTo>
                    <a:pt x="20" y="121"/>
                  </a:moveTo>
                  <a:cubicBezTo>
                    <a:pt x="1152" y="121"/>
                    <a:pt x="1152" y="121"/>
                    <a:pt x="1152" y="121"/>
                  </a:cubicBezTo>
                  <a:cubicBezTo>
                    <a:pt x="1152" y="20"/>
                    <a:pt x="1152" y="20"/>
                    <a:pt x="1152" y="20"/>
                  </a:cubicBezTo>
                  <a:cubicBezTo>
                    <a:pt x="20" y="20"/>
                    <a:pt x="20" y="20"/>
                    <a:pt x="20" y="20"/>
                  </a:cubicBezTo>
                  <a:lnTo>
                    <a:pt x="20" y="12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67" name="Line 213"/>
            <p:cNvSpPr>
              <a:spLocks noChangeShapeType="1"/>
            </p:cNvSpPr>
            <p:nvPr/>
          </p:nvSpPr>
          <p:spPr bwMode="auto">
            <a:xfrm flipH="1">
              <a:off x="623888" y="3813175"/>
              <a:ext cx="0" cy="92075"/>
            </a:xfrm>
            <a:prstGeom prst="line">
              <a:avLst/>
            </a:prstGeom>
            <a:noFill/>
            <a:ln cap="rnd" w="25400">
              <a:solidFill>
                <a:schemeClr val="accent3"/>
              </a:solidFill>
              <a:prstDash val="solid"/>
              <a:round/>
            </a:ln>
            <a:extLst>
              <a:ext uri="{909E8E84-426E-40DD-AFC4-6F175D3DCCD1}">
                <a14:hiddenFill>
                  <a:noFill/>
                </a14:hiddenFill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68" name="Line 214"/>
            <p:cNvSpPr>
              <a:spLocks noChangeShapeType="1"/>
            </p:cNvSpPr>
            <p:nvPr/>
          </p:nvSpPr>
          <p:spPr bwMode="auto">
            <a:xfrm flipH="1">
              <a:off x="928688" y="3813175"/>
              <a:ext cx="0" cy="92075"/>
            </a:xfrm>
            <a:prstGeom prst="line">
              <a:avLst/>
            </a:prstGeom>
            <a:noFill/>
            <a:ln cap="rnd" w="25400">
              <a:solidFill>
                <a:schemeClr val="accent3"/>
              </a:solidFill>
              <a:prstDash val="solid"/>
              <a:round/>
            </a:ln>
            <a:extLst>
              <a:ext uri="{909E8E84-426E-40DD-AFC4-6F175D3DCCD1}">
                <a14:hiddenFill>
                  <a:noFill/>
                </a14:hiddenFill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69" name="Line 215"/>
            <p:cNvSpPr>
              <a:spLocks noChangeShapeType="1"/>
            </p:cNvSpPr>
            <p:nvPr/>
          </p:nvSpPr>
          <p:spPr bwMode="auto">
            <a:xfrm flipH="1">
              <a:off x="1233488" y="3813175"/>
              <a:ext cx="0" cy="92075"/>
            </a:xfrm>
            <a:prstGeom prst="line">
              <a:avLst/>
            </a:prstGeom>
            <a:noFill/>
            <a:ln cap="rnd" w="25400">
              <a:solidFill>
                <a:schemeClr val="accent3"/>
              </a:solidFill>
              <a:prstDash val="solid"/>
              <a:round/>
            </a:ln>
            <a:extLst>
              <a:ext uri="{909E8E84-426E-40DD-AFC4-6F175D3DCCD1}">
                <a14:hiddenFill>
                  <a:noFill/>
                </a14:hiddenFill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70" name="Line 216"/>
            <p:cNvSpPr>
              <a:spLocks noChangeShapeType="1"/>
            </p:cNvSpPr>
            <p:nvPr/>
          </p:nvSpPr>
          <p:spPr bwMode="auto">
            <a:xfrm flipH="1">
              <a:off x="1538288" y="3813175"/>
              <a:ext cx="0" cy="92075"/>
            </a:xfrm>
            <a:prstGeom prst="line">
              <a:avLst/>
            </a:prstGeom>
            <a:noFill/>
            <a:ln cap="rnd" w="25400">
              <a:solidFill>
                <a:schemeClr val="accent3"/>
              </a:solidFill>
              <a:prstDash val="solid"/>
              <a:round/>
            </a:ln>
            <a:extLst>
              <a:ext uri="{909E8E84-426E-40DD-AFC4-6F175D3DCCD1}">
                <a14:hiddenFill>
                  <a:noFill/>
                </a14:hiddenFill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71" name="Line 217"/>
            <p:cNvSpPr>
              <a:spLocks noChangeShapeType="1"/>
            </p:cNvSpPr>
            <p:nvPr/>
          </p:nvSpPr>
          <p:spPr bwMode="auto">
            <a:xfrm flipH="1">
              <a:off x="1843088" y="3813175"/>
              <a:ext cx="0" cy="92075"/>
            </a:xfrm>
            <a:prstGeom prst="line">
              <a:avLst/>
            </a:prstGeom>
            <a:noFill/>
            <a:ln cap="rnd" w="25400">
              <a:solidFill>
                <a:schemeClr val="accent3"/>
              </a:solidFill>
              <a:prstDash val="solid"/>
              <a:round/>
            </a:ln>
            <a:extLst>
              <a:ext uri="{909E8E84-426E-40DD-AFC4-6F175D3DCCD1}">
                <a14:hiddenFill>
                  <a:noFill/>
                </a14:hiddenFill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72" name="Line 218"/>
            <p:cNvSpPr>
              <a:spLocks noChangeShapeType="1"/>
            </p:cNvSpPr>
            <p:nvPr/>
          </p:nvSpPr>
          <p:spPr bwMode="auto">
            <a:xfrm flipH="1">
              <a:off x="2147888" y="3813175"/>
              <a:ext cx="0" cy="92075"/>
            </a:xfrm>
            <a:prstGeom prst="line">
              <a:avLst/>
            </a:prstGeom>
            <a:noFill/>
            <a:ln cap="rnd" w="25400">
              <a:solidFill>
                <a:schemeClr val="accent3"/>
              </a:solidFill>
              <a:prstDash val="solid"/>
              <a:round/>
            </a:ln>
            <a:extLst>
              <a:ext uri="{909E8E84-426E-40DD-AFC4-6F175D3DCCD1}">
                <a14:hiddenFill>
                  <a:noFill/>
                </a14:hiddenFill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73" name="Line 219"/>
            <p:cNvSpPr>
              <a:spLocks noChangeShapeType="1"/>
            </p:cNvSpPr>
            <p:nvPr/>
          </p:nvSpPr>
          <p:spPr bwMode="auto">
            <a:xfrm flipH="1">
              <a:off x="2451101" y="3813175"/>
              <a:ext cx="0" cy="92075"/>
            </a:xfrm>
            <a:prstGeom prst="line">
              <a:avLst/>
            </a:prstGeom>
            <a:noFill/>
            <a:ln cap="rnd" w="25400">
              <a:solidFill>
                <a:schemeClr val="accent3"/>
              </a:solidFill>
              <a:prstDash val="solid"/>
              <a:round/>
            </a:ln>
            <a:extLst>
              <a:ext uri="{909E8E84-426E-40DD-AFC4-6F175D3DCCD1}">
                <a14:hiddenFill>
                  <a:noFill/>
                </a14:hiddenFill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74" name="Line 220"/>
            <p:cNvSpPr>
              <a:spLocks noChangeShapeType="1"/>
            </p:cNvSpPr>
            <p:nvPr/>
          </p:nvSpPr>
          <p:spPr bwMode="auto">
            <a:xfrm flipH="1">
              <a:off x="2755901" y="3813175"/>
              <a:ext cx="0" cy="92075"/>
            </a:xfrm>
            <a:prstGeom prst="line">
              <a:avLst/>
            </a:prstGeom>
            <a:noFill/>
            <a:ln cap="rnd" w="25400">
              <a:solidFill>
                <a:schemeClr val="accent3"/>
              </a:solidFill>
              <a:prstDash val="solid"/>
              <a:round/>
            </a:ln>
            <a:extLst>
              <a:ext uri="{909E8E84-426E-40DD-AFC4-6F175D3DCCD1}">
                <a14:hiddenFill>
                  <a:noFill/>
                </a14:hiddenFill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75" name="Line 221"/>
            <p:cNvSpPr>
              <a:spLocks noChangeShapeType="1"/>
            </p:cNvSpPr>
            <p:nvPr/>
          </p:nvSpPr>
          <p:spPr bwMode="auto">
            <a:xfrm flipH="1">
              <a:off x="3060701" y="3813175"/>
              <a:ext cx="0" cy="92075"/>
            </a:xfrm>
            <a:prstGeom prst="line">
              <a:avLst/>
            </a:prstGeom>
            <a:noFill/>
            <a:ln cap="rnd" w="25400">
              <a:solidFill>
                <a:schemeClr val="accent3"/>
              </a:solidFill>
              <a:prstDash val="solid"/>
              <a:round/>
            </a:ln>
            <a:extLst>
              <a:ext uri="{909E8E84-426E-40DD-AFC4-6F175D3DCCD1}">
                <a14:hiddenFill>
                  <a:noFill/>
                </a14:hiddenFill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76" name="Line 222"/>
            <p:cNvSpPr>
              <a:spLocks noChangeShapeType="1"/>
            </p:cNvSpPr>
            <p:nvPr/>
          </p:nvSpPr>
          <p:spPr bwMode="auto">
            <a:xfrm flipH="1">
              <a:off x="3365501" y="3813175"/>
              <a:ext cx="0" cy="92075"/>
            </a:xfrm>
            <a:prstGeom prst="line">
              <a:avLst/>
            </a:prstGeom>
            <a:noFill/>
            <a:ln cap="rnd" w="25400">
              <a:solidFill>
                <a:schemeClr val="accent3"/>
              </a:solidFill>
              <a:prstDash val="solid"/>
              <a:round/>
            </a:ln>
            <a:extLst>
              <a:ext uri="{909E8E84-426E-40DD-AFC4-6F175D3DCCD1}">
                <a14:hiddenFill>
                  <a:noFill/>
                </a14:hiddenFill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77" name="Line 223"/>
            <p:cNvSpPr>
              <a:spLocks noChangeShapeType="1"/>
            </p:cNvSpPr>
            <p:nvPr/>
          </p:nvSpPr>
          <p:spPr bwMode="auto">
            <a:xfrm flipH="1">
              <a:off x="3670301" y="3813175"/>
              <a:ext cx="0" cy="92075"/>
            </a:xfrm>
            <a:prstGeom prst="line">
              <a:avLst/>
            </a:prstGeom>
            <a:noFill/>
            <a:ln cap="rnd" w="25400">
              <a:solidFill>
                <a:schemeClr val="accent3"/>
              </a:solidFill>
              <a:prstDash val="solid"/>
              <a:round/>
            </a:ln>
            <a:extLst>
              <a:ext uri="{909E8E84-426E-40DD-AFC4-6F175D3DCCD1}">
                <a14:hiddenFill>
                  <a:noFill/>
                </a14:hiddenFill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78" name="Line 225"/>
            <p:cNvSpPr>
              <a:spLocks noChangeShapeType="1"/>
            </p:cNvSpPr>
            <p:nvPr/>
          </p:nvSpPr>
          <p:spPr bwMode="auto">
            <a:xfrm flipH="1">
              <a:off x="458788" y="3797300"/>
              <a:ext cx="0" cy="73025"/>
            </a:xfrm>
            <a:prstGeom prst="line">
              <a:avLst/>
            </a:prstGeom>
            <a:noFill/>
            <a:ln cap="rnd" w="12700">
              <a:solidFill>
                <a:schemeClr val="accent3"/>
              </a:solidFill>
              <a:prstDash val="solid"/>
              <a:round/>
            </a:ln>
            <a:extLst>
              <a:ext uri="{909E8E84-426E-40DD-AFC4-6F175D3DCCD1}">
                <a14:hiddenFill>
                  <a:noFill/>
                </a14:hiddenFill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79" name="Line 226"/>
            <p:cNvSpPr>
              <a:spLocks noChangeShapeType="1"/>
            </p:cNvSpPr>
            <p:nvPr/>
          </p:nvSpPr>
          <p:spPr bwMode="auto">
            <a:xfrm flipH="1">
              <a:off x="763588" y="3797300"/>
              <a:ext cx="0" cy="73025"/>
            </a:xfrm>
            <a:prstGeom prst="line">
              <a:avLst/>
            </a:prstGeom>
            <a:noFill/>
            <a:ln cap="rnd" w="12700">
              <a:solidFill>
                <a:schemeClr val="accent3"/>
              </a:solidFill>
              <a:prstDash val="solid"/>
              <a:round/>
            </a:ln>
            <a:extLst>
              <a:ext uri="{909E8E84-426E-40DD-AFC4-6F175D3DCCD1}">
                <a14:hiddenFill>
                  <a:noFill/>
                </a14:hiddenFill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80" name="Line 227"/>
            <p:cNvSpPr>
              <a:spLocks noChangeShapeType="1"/>
            </p:cNvSpPr>
            <p:nvPr/>
          </p:nvSpPr>
          <p:spPr bwMode="auto">
            <a:xfrm flipH="1">
              <a:off x="1068388" y="3797300"/>
              <a:ext cx="0" cy="73025"/>
            </a:xfrm>
            <a:prstGeom prst="line">
              <a:avLst/>
            </a:prstGeom>
            <a:noFill/>
            <a:ln cap="rnd" w="12700">
              <a:solidFill>
                <a:schemeClr val="accent3"/>
              </a:solidFill>
              <a:prstDash val="solid"/>
              <a:round/>
            </a:ln>
            <a:extLst>
              <a:ext uri="{909E8E84-426E-40DD-AFC4-6F175D3DCCD1}">
                <a14:hiddenFill>
                  <a:noFill/>
                </a14:hiddenFill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81" name="Line 228"/>
            <p:cNvSpPr>
              <a:spLocks noChangeShapeType="1"/>
            </p:cNvSpPr>
            <p:nvPr/>
          </p:nvSpPr>
          <p:spPr bwMode="auto">
            <a:xfrm flipH="1">
              <a:off x="1373188" y="3797300"/>
              <a:ext cx="0" cy="73025"/>
            </a:xfrm>
            <a:prstGeom prst="line">
              <a:avLst/>
            </a:prstGeom>
            <a:noFill/>
            <a:ln cap="rnd" w="12700">
              <a:solidFill>
                <a:schemeClr val="accent3"/>
              </a:solidFill>
              <a:prstDash val="solid"/>
              <a:round/>
            </a:ln>
            <a:extLst>
              <a:ext uri="{909E8E84-426E-40DD-AFC4-6F175D3DCCD1}">
                <a14:hiddenFill>
                  <a:noFill/>
                </a14:hiddenFill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82" name="Line 229"/>
            <p:cNvSpPr>
              <a:spLocks noChangeShapeType="1"/>
            </p:cNvSpPr>
            <p:nvPr/>
          </p:nvSpPr>
          <p:spPr bwMode="auto">
            <a:xfrm flipH="1">
              <a:off x="1677988" y="3797300"/>
              <a:ext cx="0" cy="73025"/>
            </a:xfrm>
            <a:prstGeom prst="line">
              <a:avLst/>
            </a:prstGeom>
            <a:noFill/>
            <a:ln cap="rnd" w="12700">
              <a:solidFill>
                <a:schemeClr val="accent3"/>
              </a:solidFill>
              <a:prstDash val="solid"/>
              <a:round/>
            </a:ln>
            <a:extLst>
              <a:ext uri="{909E8E84-426E-40DD-AFC4-6F175D3DCCD1}">
                <a14:hiddenFill>
                  <a:noFill/>
                </a14:hiddenFill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83" name="Line 230"/>
            <p:cNvSpPr>
              <a:spLocks noChangeShapeType="1"/>
            </p:cNvSpPr>
            <p:nvPr/>
          </p:nvSpPr>
          <p:spPr bwMode="auto">
            <a:xfrm flipH="1">
              <a:off x="1982788" y="3797300"/>
              <a:ext cx="0" cy="73025"/>
            </a:xfrm>
            <a:prstGeom prst="line">
              <a:avLst/>
            </a:prstGeom>
            <a:noFill/>
            <a:ln cap="rnd" w="12700">
              <a:solidFill>
                <a:schemeClr val="accent3"/>
              </a:solidFill>
              <a:prstDash val="solid"/>
              <a:round/>
            </a:ln>
            <a:extLst>
              <a:ext uri="{909E8E84-426E-40DD-AFC4-6F175D3DCCD1}">
                <a14:hiddenFill>
                  <a:noFill/>
                </a14:hiddenFill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84" name="Line 231"/>
            <p:cNvSpPr>
              <a:spLocks noChangeShapeType="1"/>
            </p:cNvSpPr>
            <p:nvPr/>
          </p:nvSpPr>
          <p:spPr bwMode="auto">
            <a:xfrm flipH="1">
              <a:off x="2287588" y="3797300"/>
              <a:ext cx="0" cy="73025"/>
            </a:xfrm>
            <a:prstGeom prst="line">
              <a:avLst/>
            </a:prstGeom>
            <a:noFill/>
            <a:ln cap="rnd" w="12700">
              <a:solidFill>
                <a:schemeClr val="accent3"/>
              </a:solidFill>
              <a:prstDash val="solid"/>
              <a:round/>
            </a:ln>
            <a:extLst>
              <a:ext uri="{909E8E84-426E-40DD-AFC4-6F175D3DCCD1}">
                <a14:hiddenFill>
                  <a:noFill/>
                </a14:hiddenFill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85" name="Line 232"/>
            <p:cNvSpPr>
              <a:spLocks noChangeShapeType="1"/>
            </p:cNvSpPr>
            <p:nvPr/>
          </p:nvSpPr>
          <p:spPr bwMode="auto">
            <a:xfrm flipH="1">
              <a:off x="2590801" y="3797300"/>
              <a:ext cx="0" cy="73025"/>
            </a:xfrm>
            <a:prstGeom prst="line">
              <a:avLst/>
            </a:prstGeom>
            <a:noFill/>
            <a:ln cap="rnd" w="12700">
              <a:solidFill>
                <a:schemeClr val="accent3"/>
              </a:solidFill>
              <a:prstDash val="solid"/>
              <a:round/>
            </a:ln>
            <a:extLst>
              <a:ext uri="{909E8E84-426E-40DD-AFC4-6F175D3DCCD1}">
                <a14:hiddenFill>
                  <a:noFill/>
                </a14:hiddenFill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86" name="Line 233"/>
            <p:cNvSpPr>
              <a:spLocks noChangeShapeType="1"/>
            </p:cNvSpPr>
            <p:nvPr/>
          </p:nvSpPr>
          <p:spPr bwMode="auto">
            <a:xfrm flipH="1">
              <a:off x="2895601" y="3797300"/>
              <a:ext cx="0" cy="73025"/>
            </a:xfrm>
            <a:prstGeom prst="line">
              <a:avLst/>
            </a:prstGeom>
            <a:noFill/>
            <a:ln cap="rnd" w="12700">
              <a:solidFill>
                <a:schemeClr val="accent3"/>
              </a:solidFill>
              <a:prstDash val="solid"/>
              <a:round/>
            </a:ln>
            <a:extLst>
              <a:ext uri="{909E8E84-426E-40DD-AFC4-6F175D3DCCD1}">
                <a14:hiddenFill>
                  <a:noFill/>
                </a14:hiddenFill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87" name="Line 234"/>
            <p:cNvSpPr>
              <a:spLocks noChangeShapeType="1"/>
            </p:cNvSpPr>
            <p:nvPr/>
          </p:nvSpPr>
          <p:spPr bwMode="auto">
            <a:xfrm flipH="1">
              <a:off x="3200401" y="3797300"/>
              <a:ext cx="0" cy="73025"/>
            </a:xfrm>
            <a:prstGeom prst="line">
              <a:avLst/>
            </a:prstGeom>
            <a:noFill/>
            <a:ln cap="rnd" w="12700">
              <a:solidFill>
                <a:schemeClr val="accent3"/>
              </a:solidFill>
              <a:prstDash val="solid"/>
              <a:round/>
            </a:ln>
            <a:extLst>
              <a:ext uri="{909E8E84-426E-40DD-AFC4-6F175D3DCCD1}">
                <a14:hiddenFill>
                  <a:noFill/>
                </a14:hiddenFill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88" name="Line 235"/>
            <p:cNvSpPr>
              <a:spLocks noChangeShapeType="1"/>
            </p:cNvSpPr>
            <p:nvPr/>
          </p:nvSpPr>
          <p:spPr bwMode="auto">
            <a:xfrm flipH="1">
              <a:off x="3505201" y="3797300"/>
              <a:ext cx="0" cy="73025"/>
            </a:xfrm>
            <a:prstGeom prst="line">
              <a:avLst/>
            </a:prstGeom>
            <a:noFill/>
            <a:ln cap="rnd" w="12700">
              <a:solidFill>
                <a:schemeClr val="accent3"/>
              </a:solidFill>
              <a:prstDash val="solid"/>
              <a:round/>
            </a:ln>
            <a:extLst>
              <a:ext uri="{909E8E84-426E-40DD-AFC4-6F175D3DCCD1}">
                <a14:hiddenFill>
                  <a:noFill/>
                </a14:hiddenFill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89" name="Line 236"/>
            <p:cNvSpPr>
              <a:spLocks noChangeShapeType="1"/>
            </p:cNvSpPr>
            <p:nvPr/>
          </p:nvSpPr>
          <p:spPr bwMode="auto">
            <a:xfrm flipH="1">
              <a:off x="3810001" y="3797300"/>
              <a:ext cx="0" cy="73025"/>
            </a:xfrm>
            <a:prstGeom prst="line">
              <a:avLst/>
            </a:prstGeom>
            <a:noFill/>
            <a:ln cap="rnd" w="12700">
              <a:solidFill>
                <a:schemeClr val="accent3"/>
              </a:solidFill>
              <a:prstDash val="solid"/>
              <a:round/>
            </a:ln>
            <a:extLst>
              <a:ext uri="{909E8E84-426E-40DD-AFC4-6F175D3DCCD1}">
                <a14:hiddenFill>
                  <a:noFill/>
                </a14:hiddenFill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90" name="Freeform 237"/>
            <p:cNvSpPr/>
            <p:nvPr/>
          </p:nvSpPr>
          <p:spPr bwMode="auto">
            <a:xfrm>
              <a:off x="560388" y="3886200"/>
              <a:ext cx="19050" cy="57150"/>
            </a:xfrm>
            <a:custGeom>
              <a:gdLst>
                <a:gd fmla="*/ 6 w 6" name="T0"/>
                <a:gd fmla="*/ 18 h 18" name="T1"/>
                <a:gd fmla="*/ 4 w 6" name="T2"/>
                <a:gd fmla="*/ 18 h 18" name="T3"/>
                <a:gd fmla="*/ 4 w 6" name="T4"/>
                <a:gd fmla="*/ 4 h 18" name="T5"/>
                <a:gd fmla="*/ 2 w 6" name="T6"/>
                <a:gd fmla="*/ 6 h 18" name="T7"/>
                <a:gd fmla="*/ 0 w 6" name="T8"/>
                <a:gd fmla="*/ 7 h 18" name="T9"/>
                <a:gd fmla="*/ 0 w 6" name="T10"/>
                <a:gd fmla="*/ 5 h 18" name="T11"/>
                <a:gd fmla="*/ 3 w 6" name="T12"/>
                <a:gd fmla="*/ 3 h 18" name="T13"/>
                <a:gd fmla="*/ 5 w 6" name="T14"/>
                <a:gd fmla="*/ 0 h 18" name="T15"/>
                <a:gd fmla="*/ 6 w 6" name="T16"/>
                <a:gd fmla="*/ 0 h 18" name="T17"/>
                <a:gd fmla="*/ 6 w 6" name="T18"/>
                <a:gd fmla="*/ 18 h 18" name="T1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b="b" l="0" r="r" t="0"/>
              <a:pathLst>
                <a:path h="18" w="6">
                  <a:moveTo>
                    <a:pt x="6" y="18"/>
                  </a:moveTo>
                  <a:cubicBezTo>
                    <a:pt x="4" y="18"/>
                    <a:pt x="4" y="18"/>
                    <a:pt x="4" y="18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5"/>
                    <a:pt x="3" y="5"/>
                    <a:pt x="2" y="6"/>
                  </a:cubicBezTo>
                  <a:cubicBezTo>
                    <a:pt x="1" y="6"/>
                    <a:pt x="0" y="7"/>
                    <a:pt x="0" y="7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1" y="4"/>
                    <a:pt x="2" y="4"/>
                    <a:pt x="3" y="3"/>
                  </a:cubicBezTo>
                  <a:cubicBezTo>
                    <a:pt x="4" y="2"/>
                    <a:pt x="4" y="1"/>
                    <a:pt x="5" y="0"/>
                  </a:cubicBezTo>
                  <a:cubicBezTo>
                    <a:pt x="6" y="0"/>
                    <a:pt x="6" y="0"/>
                    <a:pt x="6" y="0"/>
                  </a:cubicBezTo>
                  <a:lnTo>
                    <a:pt x="6" y="18"/>
                  </a:lnTo>
                  <a:close/>
                </a:path>
              </a:pathLst>
            </a:custGeom>
            <a:solidFill>
              <a:schemeClr val="accent3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91" name="Freeform 238"/>
            <p:cNvSpPr/>
            <p:nvPr/>
          </p:nvSpPr>
          <p:spPr bwMode="auto">
            <a:xfrm>
              <a:off x="858838" y="3886200"/>
              <a:ext cx="34925" cy="57150"/>
            </a:xfrm>
            <a:custGeom>
              <a:gdLst>
                <a:gd fmla="*/ 11 w 11" name="T0"/>
                <a:gd fmla="*/ 16 h 18" name="T1"/>
                <a:gd fmla="*/ 11 w 11" name="T2"/>
                <a:gd fmla="*/ 18 h 18" name="T3"/>
                <a:gd fmla="*/ 0 w 11" name="T4"/>
                <a:gd fmla="*/ 18 h 18" name="T5"/>
                <a:gd fmla="*/ 0 w 11" name="T6"/>
                <a:gd fmla="*/ 16 h 18" name="T7"/>
                <a:gd fmla="*/ 2 w 11" name="T8"/>
                <a:gd fmla="*/ 14 h 18" name="T9"/>
                <a:gd fmla="*/ 4 w 11" name="T10"/>
                <a:gd fmla="*/ 11 h 18" name="T11"/>
                <a:gd fmla="*/ 8 w 11" name="T12"/>
                <a:gd fmla="*/ 8 h 18" name="T13"/>
                <a:gd fmla="*/ 9 w 11" name="T14"/>
                <a:gd fmla="*/ 5 h 18" name="T15"/>
                <a:gd fmla="*/ 8 w 11" name="T16"/>
                <a:gd fmla="*/ 3 h 18" name="T17"/>
                <a:gd fmla="*/ 6 w 11" name="T18"/>
                <a:gd fmla="*/ 2 h 18" name="T19"/>
                <a:gd fmla="*/ 3 w 11" name="T20"/>
                <a:gd fmla="*/ 3 h 18" name="T21"/>
                <a:gd fmla="*/ 2 w 11" name="T22"/>
                <a:gd fmla="*/ 6 h 18" name="T23"/>
                <a:gd fmla="*/ 0 w 11" name="T24"/>
                <a:gd fmla="*/ 5 h 18" name="T25"/>
                <a:gd fmla="*/ 2 w 11" name="T26"/>
                <a:gd fmla="*/ 2 h 18" name="T27"/>
                <a:gd fmla="*/ 6 w 11" name="T28"/>
                <a:gd fmla="*/ 0 h 18" name="T29"/>
                <a:gd fmla="*/ 10 w 11" name="T30"/>
                <a:gd fmla="*/ 2 h 18" name="T31"/>
                <a:gd fmla="*/ 11 w 11" name="T32"/>
                <a:gd fmla="*/ 5 h 18" name="T33"/>
                <a:gd fmla="*/ 11 w 11" name="T34"/>
                <a:gd fmla="*/ 7 h 18" name="T35"/>
                <a:gd fmla="*/ 9 w 11" name="T36"/>
                <a:gd fmla="*/ 9 h 18" name="T37"/>
                <a:gd fmla="*/ 6 w 11" name="T38"/>
                <a:gd fmla="*/ 12 h 18" name="T39"/>
                <a:gd fmla="*/ 4 w 11" name="T40"/>
                <a:gd fmla="*/ 15 h 18" name="T41"/>
                <a:gd fmla="*/ 3 w 11" name="T42"/>
                <a:gd fmla="*/ 16 h 18" name="T43"/>
                <a:gd fmla="*/ 11 w 11" name="T44"/>
                <a:gd fmla="*/ 16 h 18" name="T4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b="b" l="0" r="r" t="0"/>
              <a:pathLst>
                <a:path h="18" w="11">
                  <a:moveTo>
                    <a:pt x="11" y="16"/>
                  </a:moveTo>
                  <a:cubicBezTo>
                    <a:pt x="11" y="18"/>
                    <a:pt x="11" y="18"/>
                    <a:pt x="11" y="18"/>
                  </a:cubicBezTo>
                  <a:cubicBezTo>
                    <a:pt x="0" y="18"/>
                    <a:pt x="0" y="18"/>
                    <a:pt x="0" y="18"/>
                  </a:cubicBezTo>
                  <a:cubicBezTo>
                    <a:pt x="0" y="17"/>
                    <a:pt x="0" y="17"/>
                    <a:pt x="0" y="16"/>
                  </a:cubicBezTo>
                  <a:cubicBezTo>
                    <a:pt x="0" y="15"/>
                    <a:pt x="1" y="15"/>
                    <a:pt x="2" y="14"/>
                  </a:cubicBezTo>
                  <a:cubicBezTo>
                    <a:pt x="2" y="13"/>
                    <a:pt x="3" y="12"/>
                    <a:pt x="4" y="11"/>
                  </a:cubicBezTo>
                  <a:cubicBezTo>
                    <a:pt x="6" y="10"/>
                    <a:pt x="7" y="9"/>
                    <a:pt x="8" y="8"/>
                  </a:cubicBezTo>
                  <a:cubicBezTo>
                    <a:pt x="9" y="7"/>
                    <a:pt x="9" y="6"/>
                    <a:pt x="9" y="5"/>
                  </a:cubicBezTo>
                  <a:cubicBezTo>
                    <a:pt x="9" y="4"/>
                    <a:pt x="9" y="4"/>
                    <a:pt x="8" y="3"/>
                  </a:cubicBezTo>
                  <a:cubicBezTo>
                    <a:pt x="8" y="2"/>
                    <a:pt x="7" y="2"/>
                    <a:pt x="6" y="2"/>
                  </a:cubicBezTo>
                  <a:cubicBezTo>
                    <a:pt x="5" y="2"/>
                    <a:pt x="4" y="2"/>
                    <a:pt x="3" y="3"/>
                  </a:cubicBezTo>
                  <a:cubicBezTo>
                    <a:pt x="3" y="4"/>
                    <a:pt x="2" y="5"/>
                    <a:pt x="2" y="6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4"/>
                    <a:pt x="1" y="3"/>
                    <a:pt x="2" y="2"/>
                  </a:cubicBezTo>
                  <a:cubicBezTo>
                    <a:pt x="3" y="1"/>
                    <a:pt x="4" y="0"/>
                    <a:pt x="6" y="0"/>
                  </a:cubicBezTo>
                  <a:cubicBezTo>
                    <a:pt x="8" y="0"/>
                    <a:pt x="9" y="1"/>
                    <a:pt x="10" y="2"/>
                  </a:cubicBezTo>
                  <a:cubicBezTo>
                    <a:pt x="11" y="3"/>
                    <a:pt x="11" y="4"/>
                    <a:pt x="11" y="5"/>
                  </a:cubicBezTo>
                  <a:cubicBezTo>
                    <a:pt x="11" y="6"/>
                    <a:pt x="11" y="7"/>
                    <a:pt x="11" y="7"/>
                  </a:cubicBezTo>
                  <a:cubicBezTo>
                    <a:pt x="11" y="8"/>
                    <a:pt x="10" y="9"/>
                    <a:pt x="9" y="9"/>
                  </a:cubicBezTo>
                  <a:cubicBezTo>
                    <a:pt x="9" y="10"/>
                    <a:pt x="8" y="11"/>
                    <a:pt x="6" y="12"/>
                  </a:cubicBezTo>
                  <a:cubicBezTo>
                    <a:pt x="5" y="13"/>
                    <a:pt x="4" y="14"/>
                    <a:pt x="4" y="15"/>
                  </a:cubicBezTo>
                  <a:cubicBezTo>
                    <a:pt x="3" y="15"/>
                    <a:pt x="3" y="15"/>
                    <a:pt x="3" y="16"/>
                  </a:cubicBezTo>
                  <a:lnTo>
                    <a:pt x="11" y="16"/>
                  </a:lnTo>
                  <a:close/>
                </a:path>
              </a:pathLst>
            </a:custGeom>
            <a:solidFill>
              <a:schemeClr val="accent3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92" name="Freeform 239"/>
            <p:cNvSpPr/>
            <p:nvPr/>
          </p:nvSpPr>
          <p:spPr bwMode="auto">
            <a:xfrm>
              <a:off x="1163638" y="3886200"/>
              <a:ext cx="34925" cy="57150"/>
            </a:xfrm>
            <a:custGeom>
              <a:gdLst>
                <a:gd fmla="*/ 0 w 11" name="T0"/>
                <a:gd fmla="*/ 13 h 18" name="T1"/>
                <a:gd fmla="*/ 2 w 11" name="T2"/>
                <a:gd fmla="*/ 13 h 18" name="T3"/>
                <a:gd fmla="*/ 4 w 11" name="T4"/>
                <a:gd fmla="*/ 15 h 18" name="T5"/>
                <a:gd fmla="*/ 6 w 11" name="T6"/>
                <a:gd fmla="*/ 16 h 18" name="T7"/>
                <a:gd fmla="*/ 8 w 11" name="T8"/>
                <a:gd fmla="*/ 15 h 18" name="T9"/>
                <a:gd fmla="*/ 9 w 11" name="T10"/>
                <a:gd fmla="*/ 13 h 18" name="T11"/>
                <a:gd fmla="*/ 8 w 11" name="T12"/>
                <a:gd fmla="*/ 10 h 18" name="T13"/>
                <a:gd fmla="*/ 6 w 11" name="T14"/>
                <a:gd fmla="*/ 9 h 18" name="T15"/>
                <a:gd fmla="*/ 4 w 11" name="T16"/>
                <a:gd fmla="*/ 10 h 18" name="T17"/>
                <a:gd fmla="*/ 5 w 11" name="T18"/>
                <a:gd fmla="*/ 8 h 18" name="T19"/>
                <a:gd fmla="*/ 5 w 11" name="T20"/>
                <a:gd fmla="*/ 8 h 18" name="T21"/>
                <a:gd fmla="*/ 7 w 11" name="T22"/>
                <a:gd fmla="*/ 7 h 18" name="T23"/>
                <a:gd fmla="*/ 8 w 11" name="T24"/>
                <a:gd fmla="*/ 5 h 18" name="T25"/>
                <a:gd fmla="*/ 8 w 11" name="T26"/>
                <a:gd fmla="*/ 3 h 18" name="T27"/>
                <a:gd fmla="*/ 6 w 11" name="T28"/>
                <a:gd fmla="*/ 2 h 18" name="T29"/>
                <a:gd fmla="*/ 4 w 11" name="T30"/>
                <a:gd fmla="*/ 3 h 18" name="T31"/>
                <a:gd fmla="*/ 3 w 11" name="T32"/>
                <a:gd fmla="*/ 5 h 18" name="T33"/>
                <a:gd fmla="*/ 0 w 11" name="T34"/>
                <a:gd fmla="*/ 5 h 18" name="T35"/>
                <a:gd fmla="*/ 2 w 11" name="T36"/>
                <a:gd fmla="*/ 2 h 18" name="T37"/>
                <a:gd fmla="*/ 6 w 11" name="T38"/>
                <a:gd fmla="*/ 0 h 18" name="T39"/>
                <a:gd fmla="*/ 8 w 11" name="T40"/>
                <a:gd fmla="*/ 1 h 18" name="T41"/>
                <a:gd fmla="*/ 10 w 11" name="T42"/>
                <a:gd fmla="*/ 3 h 18" name="T43"/>
                <a:gd fmla="*/ 11 w 11" name="T44"/>
                <a:gd fmla="*/ 5 h 18" name="T45"/>
                <a:gd fmla="*/ 10 w 11" name="T46"/>
                <a:gd fmla="*/ 7 h 18" name="T47"/>
                <a:gd fmla="*/ 8 w 11" name="T48"/>
                <a:gd fmla="*/ 8 h 18" name="T49"/>
                <a:gd fmla="*/ 11 w 11" name="T50"/>
                <a:gd fmla="*/ 10 h 18" name="T51"/>
                <a:gd fmla="*/ 11 w 11" name="T52"/>
                <a:gd fmla="*/ 13 h 18" name="T53"/>
                <a:gd fmla="*/ 10 w 11" name="T54"/>
                <a:gd fmla="*/ 16 h 18" name="T55"/>
                <a:gd fmla="*/ 6 w 11" name="T56"/>
                <a:gd fmla="*/ 18 h 18" name="T57"/>
                <a:gd fmla="*/ 2 w 11" name="T58"/>
                <a:gd fmla="*/ 17 h 18" name="T59"/>
                <a:gd fmla="*/ 0 w 11" name="T60"/>
                <a:gd fmla="*/ 13 h 18" name="T6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b="b" l="0" r="r" t="0"/>
              <a:pathLst>
                <a:path h="18" w="11">
                  <a:moveTo>
                    <a:pt x="0" y="13"/>
                  </a:moveTo>
                  <a:cubicBezTo>
                    <a:pt x="2" y="13"/>
                    <a:pt x="2" y="13"/>
                    <a:pt x="2" y="13"/>
                  </a:cubicBezTo>
                  <a:cubicBezTo>
                    <a:pt x="3" y="14"/>
                    <a:pt x="3" y="15"/>
                    <a:pt x="4" y="15"/>
                  </a:cubicBezTo>
                  <a:cubicBezTo>
                    <a:pt x="4" y="16"/>
                    <a:pt x="5" y="16"/>
                    <a:pt x="6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9" y="15"/>
                    <a:pt x="9" y="14"/>
                    <a:pt x="9" y="13"/>
                  </a:cubicBezTo>
                  <a:cubicBezTo>
                    <a:pt x="9" y="12"/>
                    <a:pt x="9" y="11"/>
                    <a:pt x="8" y="10"/>
                  </a:cubicBezTo>
                  <a:cubicBezTo>
                    <a:pt x="8" y="10"/>
                    <a:pt x="7" y="9"/>
                    <a:pt x="6" y="9"/>
                  </a:cubicBezTo>
                  <a:cubicBezTo>
                    <a:pt x="5" y="9"/>
                    <a:pt x="5" y="9"/>
                    <a:pt x="4" y="10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6" y="8"/>
                    <a:pt x="7" y="8"/>
                    <a:pt x="7" y="7"/>
                  </a:cubicBezTo>
                  <a:cubicBezTo>
                    <a:pt x="8" y="7"/>
                    <a:pt x="8" y="6"/>
                    <a:pt x="8" y="5"/>
                  </a:cubicBezTo>
                  <a:cubicBezTo>
                    <a:pt x="8" y="4"/>
                    <a:pt x="8" y="3"/>
                    <a:pt x="8" y="3"/>
                  </a:cubicBezTo>
                  <a:cubicBezTo>
                    <a:pt x="7" y="2"/>
                    <a:pt x="6" y="2"/>
                    <a:pt x="6" y="2"/>
                  </a:cubicBezTo>
                  <a:cubicBezTo>
                    <a:pt x="5" y="2"/>
                    <a:pt x="4" y="2"/>
                    <a:pt x="4" y="3"/>
                  </a:cubicBezTo>
                  <a:cubicBezTo>
                    <a:pt x="3" y="3"/>
                    <a:pt x="3" y="4"/>
                    <a:pt x="3" y="5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1" y="3"/>
                    <a:pt x="1" y="2"/>
                    <a:pt x="2" y="2"/>
                  </a:cubicBezTo>
                  <a:cubicBezTo>
                    <a:pt x="3" y="1"/>
                    <a:pt x="4" y="0"/>
                    <a:pt x="6" y="0"/>
                  </a:cubicBezTo>
                  <a:cubicBezTo>
                    <a:pt x="7" y="0"/>
                    <a:pt x="7" y="1"/>
                    <a:pt x="8" y="1"/>
                  </a:cubicBezTo>
                  <a:cubicBezTo>
                    <a:pt x="9" y="1"/>
                    <a:pt x="10" y="2"/>
                    <a:pt x="10" y="3"/>
                  </a:cubicBezTo>
                  <a:cubicBezTo>
                    <a:pt x="10" y="3"/>
                    <a:pt x="11" y="4"/>
                    <a:pt x="11" y="5"/>
                  </a:cubicBezTo>
                  <a:cubicBezTo>
                    <a:pt x="11" y="6"/>
                    <a:pt x="10" y="6"/>
                    <a:pt x="10" y="7"/>
                  </a:cubicBezTo>
                  <a:cubicBezTo>
                    <a:pt x="10" y="8"/>
                    <a:pt x="9" y="8"/>
                    <a:pt x="8" y="8"/>
                  </a:cubicBezTo>
                  <a:cubicBezTo>
                    <a:pt x="9" y="9"/>
                    <a:pt x="10" y="9"/>
                    <a:pt x="11" y="10"/>
                  </a:cubicBezTo>
                  <a:cubicBezTo>
                    <a:pt x="11" y="11"/>
                    <a:pt x="11" y="12"/>
                    <a:pt x="11" y="13"/>
                  </a:cubicBezTo>
                  <a:cubicBezTo>
                    <a:pt x="11" y="14"/>
                    <a:pt x="11" y="15"/>
                    <a:pt x="10" y="16"/>
                  </a:cubicBezTo>
                  <a:cubicBezTo>
                    <a:pt x="9" y="17"/>
                    <a:pt x="7" y="18"/>
                    <a:pt x="6" y="18"/>
                  </a:cubicBezTo>
                  <a:cubicBezTo>
                    <a:pt x="4" y="18"/>
                    <a:pt x="3" y="18"/>
                    <a:pt x="2" y="17"/>
                  </a:cubicBezTo>
                  <a:cubicBezTo>
                    <a:pt x="1" y="16"/>
                    <a:pt x="0" y="15"/>
                    <a:pt x="0" y="13"/>
                  </a:cubicBezTo>
                  <a:close/>
                </a:path>
              </a:pathLst>
            </a:custGeom>
            <a:solidFill>
              <a:schemeClr val="accent3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93" name="Freeform 240"/>
            <p:cNvSpPr>
              <a:spLocks noEditPoints="1"/>
            </p:cNvSpPr>
            <p:nvPr/>
          </p:nvSpPr>
          <p:spPr bwMode="auto">
            <a:xfrm>
              <a:off x="1465263" y="3889375"/>
              <a:ext cx="38100" cy="53975"/>
            </a:xfrm>
            <a:custGeom>
              <a:gdLst>
                <a:gd fmla="*/ 16 w 24" name="T0"/>
                <a:gd fmla="*/ 34 h 34" name="T1"/>
                <a:gd fmla="*/ 16 w 24" name="T2"/>
                <a:gd fmla="*/ 26 h 34" name="T3"/>
                <a:gd fmla="*/ 0 w 24" name="T4"/>
                <a:gd fmla="*/ 26 h 34" name="T5"/>
                <a:gd fmla="*/ 0 w 24" name="T6"/>
                <a:gd fmla="*/ 22 h 34" name="T7"/>
                <a:gd fmla="*/ 16 w 24" name="T8"/>
                <a:gd fmla="*/ 0 h 34" name="T9"/>
                <a:gd fmla="*/ 20 w 24" name="T10"/>
                <a:gd fmla="*/ 0 h 34" name="T11"/>
                <a:gd fmla="*/ 20 w 24" name="T12"/>
                <a:gd fmla="*/ 22 h 34" name="T13"/>
                <a:gd fmla="*/ 24 w 24" name="T14"/>
                <a:gd fmla="*/ 22 h 34" name="T15"/>
                <a:gd fmla="*/ 24 w 24" name="T16"/>
                <a:gd fmla="*/ 26 h 34" name="T17"/>
                <a:gd fmla="*/ 20 w 24" name="T18"/>
                <a:gd fmla="*/ 26 h 34" name="T19"/>
                <a:gd fmla="*/ 20 w 24" name="T20"/>
                <a:gd fmla="*/ 34 h 34" name="T21"/>
                <a:gd fmla="*/ 16 w 24" name="T22"/>
                <a:gd fmla="*/ 34 h 34" name="T23"/>
                <a:gd fmla="*/ 16 w 24" name="T24"/>
                <a:gd fmla="*/ 22 h 34" name="T25"/>
                <a:gd fmla="*/ 16 w 24" name="T26"/>
                <a:gd fmla="*/ 6 h 34" name="T27"/>
                <a:gd fmla="*/ 6 w 24" name="T28"/>
                <a:gd fmla="*/ 22 h 34" name="T29"/>
                <a:gd fmla="*/ 16 w 24" name="T30"/>
                <a:gd fmla="*/ 22 h 34" name="T3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b="b" l="0" r="r" t="0"/>
              <a:pathLst>
                <a:path h="34" w="24">
                  <a:moveTo>
                    <a:pt x="16" y="34"/>
                  </a:moveTo>
                  <a:lnTo>
                    <a:pt x="16" y="26"/>
                  </a:lnTo>
                  <a:lnTo>
                    <a:pt x="0" y="26"/>
                  </a:lnTo>
                  <a:lnTo>
                    <a:pt x="0" y="22"/>
                  </a:lnTo>
                  <a:lnTo>
                    <a:pt x="16" y="0"/>
                  </a:lnTo>
                  <a:lnTo>
                    <a:pt x="20" y="0"/>
                  </a:lnTo>
                  <a:lnTo>
                    <a:pt x="20" y="22"/>
                  </a:lnTo>
                  <a:lnTo>
                    <a:pt x="24" y="22"/>
                  </a:lnTo>
                  <a:lnTo>
                    <a:pt x="24" y="26"/>
                  </a:lnTo>
                  <a:lnTo>
                    <a:pt x="20" y="26"/>
                  </a:lnTo>
                  <a:lnTo>
                    <a:pt x="20" y="34"/>
                  </a:lnTo>
                  <a:lnTo>
                    <a:pt x="16" y="34"/>
                  </a:lnTo>
                  <a:close/>
                  <a:moveTo>
                    <a:pt x="16" y="22"/>
                  </a:moveTo>
                  <a:lnTo>
                    <a:pt x="16" y="6"/>
                  </a:lnTo>
                  <a:lnTo>
                    <a:pt x="6" y="22"/>
                  </a:lnTo>
                  <a:lnTo>
                    <a:pt x="16" y="22"/>
                  </a:lnTo>
                  <a:close/>
                </a:path>
              </a:pathLst>
            </a:custGeom>
            <a:solidFill>
              <a:schemeClr val="accent3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94" name="Freeform 241"/>
            <p:cNvSpPr/>
            <p:nvPr/>
          </p:nvSpPr>
          <p:spPr bwMode="auto">
            <a:xfrm>
              <a:off x="1773238" y="3889375"/>
              <a:ext cx="38100" cy="53975"/>
            </a:xfrm>
            <a:custGeom>
              <a:gdLst>
                <a:gd fmla="*/ 0 w 12" name="T0"/>
                <a:gd fmla="*/ 12 h 17" name="T1"/>
                <a:gd fmla="*/ 2 w 12" name="T2"/>
                <a:gd fmla="*/ 12 h 17" name="T3"/>
                <a:gd fmla="*/ 4 w 12" name="T4"/>
                <a:gd fmla="*/ 14 h 17" name="T5"/>
                <a:gd fmla="*/ 6 w 12" name="T6"/>
                <a:gd fmla="*/ 15 h 17" name="T7"/>
                <a:gd fmla="*/ 8 w 12" name="T8"/>
                <a:gd fmla="*/ 14 h 17" name="T9"/>
                <a:gd fmla="*/ 9 w 12" name="T10"/>
                <a:gd fmla="*/ 11 h 17" name="T11"/>
                <a:gd fmla="*/ 8 w 12" name="T12"/>
                <a:gd fmla="*/ 8 h 17" name="T13"/>
                <a:gd fmla="*/ 6 w 12" name="T14"/>
                <a:gd fmla="*/ 7 h 17" name="T15"/>
                <a:gd fmla="*/ 4 w 12" name="T16"/>
                <a:gd fmla="*/ 8 h 17" name="T17"/>
                <a:gd fmla="*/ 3 w 12" name="T18"/>
                <a:gd fmla="*/ 9 h 17" name="T19"/>
                <a:gd fmla="*/ 1 w 12" name="T20"/>
                <a:gd fmla="*/ 9 h 17" name="T21"/>
                <a:gd fmla="*/ 2 w 12" name="T22"/>
                <a:gd fmla="*/ 0 h 17" name="T23"/>
                <a:gd fmla="*/ 11 w 12" name="T24"/>
                <a:gd fmla="*/ 0 h 17" name="T25"/>
                <a:gd fmla="*/ 11 w 12" name="T26"/>
                <a:gd fmla="*/ 2 h 17" name="T27"/>
                <a:gd fmla="*/ 4 w 12" name="T28"/>
                <a:gd fmla="*/ 2 h 17" name="T29"/>
                <a:gd fmla="*/ 3 w 12" name="T30"/>
                <a:gd fmla="*/ 6 h 17" name="T31"/>
                <a:gd fmla="*/ 6 w 12" name="T32"/>
                <a:gd fmla="*/ 5 h 17" name="T33"/>
                <a:gd fmla="*/ 10 w 12" name="T34"/>
                <a:gd fmla="*/ 7 h 17" name="T35"/>
                <a:gd fmla="*/ 12 w 12" name="T36"/>
                <a:gd fmla="*/ 11 h 17" name="T37"/>
                <a:gd fmla="*/ 10 w 12" name="T38"/>
                <a:gd fmla="*/ 15 h 17" name="T39"/>
                <a:gd fmla="*/ 6 w 12" name="T40"/>
                <a:gd fmla="*/ 17 h 17" name="T41"/>
                <a:gd fmla="*/ 2 w 12" name="T42"/>
                <a:gd fmla="*/ 16 h 17" name="T43"/>
                <a:gd fmla="*/ 0 w 12" name="T44"/>
                <a:gd fmla="*/ 12 h 17" name="T4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b="b" l="0" r="r" t="0"/>
              <a:pathLst>
                <a:path h="17" w="12">
                  <a:moveTo>
                    <a:pt x="0" y="12"/>
                  </a:moveTo>
                  <a:cubicBezTo>
                    <a:pt x="2" y="12"/>
                    <a:pt x="2" y="12"/>
                    <a:pt x="2" y="12"/>
                  </a:cubicBezTo>
                  <a:cubicBezTo>
                    <a:pt x="3" y="13"/>
                    <a:pt x="3" y="14"/>
                    <a:pt x="4" y="14"/>
                  </a:cubicBezTo>
                  <a:cubicBezTo>
                    <a:pt x="4" y="15"/>
                    <a:pt x="5" y="15"/>
                    <a:pt x="6" y="15"/>
                  </a:cubicBezTo>
                  <a:cubicBezTo>
                    <a:pt x="7" y="15"/>
                    <a:pt x="8" y="15"/>
                    <a:pt x="8" y="14"/>
                  </a:cubicBezTo>
                  <a:cubicBezTo>
                    <a:pt x="9" y="13"/>
                    <a:pt x="9" y="12"/>
                    <a:pt x="9" y="11"/>
                  </a:cubicBezTo>
                  <a:cubicBezTo>
                    <a:pt x="9" y="10"/>
                    <a:pt x="9" y="9"/>
                    <a:pt x="8" y="8"/>
                  </a:cubicBezTo>
                  <a:cubicBezTo>
                    <a:pt x="8" y="8"/>
                    <a:pt x="7" y="7"/>
                    <a:pt x="6" y="7"/>
                  </a:cubicBezTo>
                  <a:cubicBezTo>
                    <a:pt x="5" y="7"/>
                    <a:pt x="4" y="7"/>
                    <a:pt x="4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1" y="9"/>
                    <a:pt x="1" y="9"/>
                    <a:pt x="1" y="9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11" y="0"/>
                    <a:pt x="11" y="0"/>
                    <a:pt x="11" y="0"/>
                  </a:cubicBezTo>
                  <a:cubicBezTo>
                    <a:pt x="11" y="2"/>
                    <a:pt x="11" y="2"/>
                    <a:pt x="11" y="2"/>
                  </a:cubicBezTo>
                  <a:cubicBezTo>
                    <a:pt x="4" y="2"/>
                    <a:pt x="4" y="2"/>
                    <a:pt x="4" y="2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4" y="6"/>
                    <a:pt x="5" y="5"/>
                    <a:pt x="6" y="5"/>
                  </a:cubicBezTo>
                  <a:cubicBezTo>
                    <a:pt x="8" y="5"/>
                    <a:pt x="9" y="6"/>
                    <a:pt x="10" y="7"/>
                  </a:cubicBezTo>
                  <a:cubicBezTo>
                    <a:pt x="11" y="8"/>
                    <a:pt x="12" y="9"/>
                    <a:pt x="12" y="11"/>
                  </a:cubicBezTo>
                  <a:cubicBezTo>
                    <a:pt x="12" y="12"/>
                    <a:pt x="11" y="14"/>
                    <a:pt x="10" y="15"/>
                  </a:cubicBezTo>
                  <a:cubicBezTo>
                    <a:pt x="9" y="16"/>
                    <a:pt x="8" y="17"/>
                    <a:pt x="6" y="17"/>
                  </a:cubicBezTo>
                  <a:cubicBezTo>
                    <a:pt x="4" y="17"/>
                    <a:pt x="3" y="17"/>
                    <a:pt x="2" y="16"/>
                  </a:cubicBezTo>
                  <a:cubicBezTo>
                    <a:pt x="1" y="15"/>
                    <a:pt x="0" y="14"/>
                    <a:pt x="0" y="12"/>
                  </a:cubicBezTo>
                  <a:close/>
                </a:path>
              </a:pathLst>
            </a:custGeom>
            <a:solidFill>
              <a:schemeClr val="accent3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95" name="Freeform 242"/>
            <p:cNvSpPr>
              <a:spLocks noEditPoints="1"/>
            </p:cNvSpPr>
            <p:nvPr/>
          </p:nvSpPr>
          <p:spPr bwMode="auto">
            <a:xfrm>
              <a:off x="2078038" y="3886200"/>
              <a:ext cx="34925" cy="57150"/>
            </a:xfrm>
            <a:custGeom>
              <a:gdLst>
                <a:gd fmla="*/ 11 w 11" name="T0"/>
                <a:gd fmla="*/ 5 h 18" name="T1"/>
                <a:gd fmla="*/ 9 w 11" name="T2"/>
                <a:gd fmla="*/ 5 h 18" name="T3"/>
                <a:gd fmla="*/ 8 w 11" name="T4"/>
                <a:gd fmla="*/ 3 h 18" name="T5"/>
                <a:gd fmla="*/ 6 w 11" name="T6"/>
                <a:gd fmla="*/ 2 h 18" name="T7"/>
                <a:gd fmla="*/ 4 w 11" name="T8"/>
                <a:gd fmla="*/ 3 h 18" name="T9"/>
                <a:gd fmla="*/ 3 w 11" name="T10"/>
                <a:gd fmla="*/ 5 h 18" name="T11"/>
                <a:gd fmla="*/ 2 w 11" name="T12"/>
                <a:gd fmla="*/ 9 h 18" name="T13"/>
                <a:gd fmla="*/ 4 w 11" name="T14"/>
                <a:gd fmla="*/ 7 h 18" name="T15"/>
                <a:gd fmla="*/ 6 w 11" name="T16"/>
                <a:gd fmla="*/ 7 h 18" name="T17"/>
                <a:gd fmla="*/ 10 w 11" name="T18"/>
                <a:gd fmla="*/ 8 h 18" name="T19"/>
                <a:gd fmla="*/ 11 w 11" name="T20"/>
                <a:gd fmla="*/ 12 h 18" name="T21"/>
                <a:gd fmla="*/ 11 w 11" name="T22"/>
                <a:gd fmla="*/ 15 h 18" name="T23"/>
                <a:gd fmla="*/ 9 w 11" name="T24"/>
                <a:gd fmla="*/ 17 h 18" name="T25"/>
                <a:gd fmla="*/ 6 w 11" name="T26"/>
                <a:gd fmla="*/ 18 h 18" name="T27"/>
                <a:gd fmla="*/ 2 w 11" name="T28"/>
                <a:gd fmla="*/ 16 h 18" name="T29"/>
                <a:gd fmla="*/ 0 w 11" name="T30"/>
                <a:gd fmla="*/ 10 h 18" name="T31"/>
                <a:gd fmla="*/ 2 w 11" name="T32"/>
                <a:gd fmla="*/ 2 h 18" name="T33"/>
                <a:gd fmla="*/ 6 w 11" name="T34"/>
                <a:gd fmla="*/ 0 h 18" name="T35"/>
                <a:gd fmla="*/ 10 w 11" name="T36"/>
                <a:gd fmla="*/ 2 h 18" name="T37"/>
                <a:gd fmla="*/ 11 w 11" name="T38"/>
                <a:gd fmla="*/ 5 h 18" name="T39"/>
                <a:gd fmla="*/ 3 w 11" name="T40"/>
                <a:gd fmla="*/ 12 h 18" name="T41"/>
                <a:gd fmla="*/ 3 w 11" name="T42"/>
                <a:gd fmla="*/ 14 h 18" name="T43"/>
                <a:gd fmla="*/ 4 w 11" name="T44"/>
                <a:gd fmla="*/ 16 h 18" name="T45"/>
                <a:gd fmla="*/ 6 w 11" name="T46"/>
                <a:gd fmla="*/ 16 h 18" name="T47"/>
                <a:gd fmla="*/ 8 w 11" name="T48"/>
                <a:gd fmla="*/ 15 h 18" name="T49"/>
                <a:gd fmla="*/ 9 w 11" name="T50"/>
                <a:gd fmla="*/ 12 h 18" name="T51"/>
                <a:gd fmla="*/ 8 w 11" name="T52"/>
                <a:gd fmla="*/ 9 h 18" name="T53"/>
                <a:gd fmla="*/ 6 w 11" name="T54"/>
                <a:gd fmla="*/ 8 h 18" name="T55"/>
                <a:gd fmla="*/ 4 w 11" name="T56"/>
                <a:gd fmla="*/ 9 h 18" name="T57"/>
                <a:gd fmla="*/ 3 w 11" name="T58"/>
                <a:gd fmla="*/ 12 h 18" name="T5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b="b" l="0" r="r" t="0"/>
              <a:pathLst>
                <a:path h="18" w="11">
                  <a:moveTo>
                    <a:pt x="11" y="5"/>
                  </a:moveTo>
                  <a:cubicBezTo>
                    <a:pt x="9" y="5"/>
                    <a:pt x="9" y="5"/>
                    <a:pt x="9" y="5"/>
                  </a:cubicBezTo>
                  <a:cubicBezTo>
                    <a:pt x="9" y="4"/>
                    <a:pt x="9" y="3"/>
                    <a:pt x="8" y="3"/>
                  </a:cubicBezTo>
                  <a:cubicBezTo>
                    <a:pt x="8" y="2"/>
                    <a:pt x="7" y="2"/>
                    <a:pt x="6" y="2"/>
                  </a:cubicBezTo>
                  <a:cubicBezTo>
                    <a:pt x="5" y="2"/>
                    <a:pt x="5" y="2"/>
                    <a:pt x="4" y="3"/>
                  </a:cubicBezTo>
                  <a:cubicBezTo>
                    <a:pt x="4" y="3"/>
                    <a:pt x="3" y="4"/>
                    <a:pt x="3" y="5"/>
                  </a:cubicBezTo>
                  <a:cubicBezTo>
                    <a:pt x="2" y="6"/>
                    <a:pt x="2" y="7"/>
                    <a:pt x="2" y="9"/>
                  </a:cubicBezTo>
                  <a:cubicBezTo>
                    <a:pt x="3" y="8"/>
                    <a:pt x="3" y="7"/>
                    <a:pt x="4" y="7"/>
                  </a:cubicBezTo>
                  <a:cubicBezTo>
                    <a:pt x="5" y="7"/>
                    <a:pt x="6" y="7"/>
                    <a:pt x="6" y="7"/>
                  </a:cubicBezTo>
                  <a:cubicBezTo>
                    <a:pt x="8" y="7"/>
                    <a:pt x="9" y="7"/>
                    <a:pt x="10" y="8"/>
                  </a:cubicBezTo>
                  <a:cubicBezTo>
                    <a:pt x="11" y="9"/>
                    <a:pt x="11" y="10"/>
                    <a:pt x="11" y="12"/>
                  </a:cubicBezTo>
                  <a:cubicBezTo>
                    <a:pt x="11" y="13"/>
                    <a:pt x="11" y="14"/>
                    <a:pt x="11" y="15"/>
                  </a:cubicBezTo>
                  <a:cubicBezTo>
                    <a:pt x="10" y="16"/>
                    <a:pt x="10" y="17"/>
                    <a:pt x="9" y="17"/>
                  </a:cubicBezTo>
                  <a:cubicBezTo>
                    <a:pt x="8" y="18"/>
                    <a:pt x="7" y="18"/>
                    <a:pt x="6" y="18"/>
                  </a:cubicBezTo>
                  <a:cubicBezTo>
                    <a:pt x="4" y="18"/>
                    <a:pt x="3" y="17"/>
                    <a:pt x="2" y="16"/>
                  </a:cubicBezTo>
                  <a:cubicBezTo>
                    <a:pt x="1" y="15"/>
                    <a:pt x="0" y="13"/>
                    <a:pt x="0" y="10"/>
                  </a:cubicBezTo>
                  <a:cubicBezTo>
                    <a:pt x="0" y="6"/>
                    <a:pt x="1" y="4"/>
                    <a:pt x="2" y="2"/>
                  </a:cubicBezTo>
                  <a:cubicBezTo>
                    <a:pt x="3" y="1"/>
                    <a:pt x="4" y="0"/>
                    <a:pt x="6" y="0"/>
                  </a:cubicBezTo>
                  <a:cubicBezTo>
                    <a:pt x="8" y="0"/>
                    <a:pt x="9" y="1"/>
                    <a:pt x="10" y="2"/>
                  </a:cubicBezTo>
                  <a:cubicBezTo>
                    <a:pt x="10" y="2"/>
                    <a:pt x="11" y="3"/>
                    <a:pt x="11" y="5"/>
                  </a:cubicBezTo>
                  <a:close/>
                  <a:moveTo>
                    <a:pt x="3" y="12"/>
                  </a:moveTo>
                  <a:cubicBezTo>
                    <a:pt x="3" y="13"/>
                    <a:pt x="3" y="14"/>
                    <a:pt x="3" y="14"/>
                  </a:cubicBezTo>
                  <a:cubicBezTo>
                    <a:pt x="3" y="15"/>
                    <a:pt x="4" y="15"/>
                    <a:pt x="4" y="16"/>
                  </a:cubicBezTo>
                  <a:cubicBezTo>
                    <a:pt x="5" y="16"/>
                    <a:pt x="5" y="16"/>
                    <a:pt x="6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9" y="14"/>
                    <a:pt x="9" y="13"/>
                    <a:pt x="9" y="12"/>
                  </a:cubicBezTo>
                  <a:cubicBezTo>
                    <a:pt x="9" y="11"/>
                    <a:pt x="9" y="10"/>
                    <a:pt x="8" y="9"/>
                  </a:cubicBezTo>
                  <a:cubicBezTo>
                    <a:pt x="8" y="9"/>
                    <a:pt x="7" y="8"/>
                    <a:pt x="6" y="8"/>
                  </a:cubicBezTo>
                  <a:cubicBezTo>
                    <a:pt x="5" y="8"/>
                    <a:pt x="4" y="9"/>
                    <a:pt x="4" y="9"/>
                  </a:cubicBezTo>
                  <a:cubicBezTo>
                    <a:pt x="3" y="10"/>
                    <a:pt x="3" y="11"/>
                    <a:pt x="3" y="12"/>
                  </a:cubicBezTo>
                  <a:close/>
                </a:path>
              </a:pathLst>
            </a:custGeom>
            <a:solidFill>
              <a:schemeClr val="accent3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96" name="Freeform 243"/>
            <p:cNvSpPr/>
            <p:nvPr/>
          </p:nvSpPr>
          <p:spPr bwMode="auto">
            <a:xfrm>
              <a:off x="2381251" y="3889375"/>
              <a:ext cx="34925" cy="53975"/>
            </a:xfrm>
            <a:custGeom>
              <a:gdLst>
                <a:gd fmla="*/ 0 w 11" name="T0"/>
                <a:gd fmla="*/ 2 h 17" name="T1"/>
                <a:gd fmla="*/ 0 w 11" name="T2"/>
                <a:gd fmla="*/ 0 h 17" name="T3"/>
                <a:gd fmla="*/ 11 w 11" name="T4"/>
                <a:gd fmla="*/ 0 h 17" name="T5"/>
                <a:gd fmla="*/ 11 w 11" name="T6"/>
                <a:gd fmla="*/ 1 h 17" name="T7"/>
                <a:gd fmla="*/ 8 w 11" name="T8"/>
                <a:gd fmla="*/ 6 h 17" name="T9"/>
                <a:gd fmla="*/ 6 w 11" name="T10"/>
                <a:gd fmla="*/ 12 h 17" name="T11"/>
                <a:gd fmla="*/ 5 w 11" name="T12"/>
                <a:gd fmla="*/ 17 h 17" name="T13"/>
                <a:gd fmla="*/ 3 w 11" name="T14"/>
                <a:gd fmla="*/ 17 h 17" name="T15"/>
                <a:gd fmla="*/ 4 w 11" name="T16"/>
                <a:gd fmla="*/ 12 h 17" name="T17"/>
                <a:gd fmla="*/ 6 w 11" name="T18"/>
                <a:gd fmla="*/ 6 h 17" name="T19"/>
                <a:gd fmla="*/ 9 w 11" name="T20"/>
                <a:gd fmla="*/ 2 h 17" name="T21"/>
                <a:gd fmla="*/ 0 w 11" name="T22"/>
                <a:gd fmla="*/ 2 h 17" name="T2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b="b" l="0" r="r" t="0"/>
              <a:pathLst>
                <a:path h="17" w="11">
                  <a:moveTo>
                    <a:pt x="0" y="2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11" y="0"/>
                    <a:pt x="11" y="0"/>
                    <a:pt x="11" y="0"/>
                  </a:cubicBezTo>
                  <a:cubicBezTo>
                    <a:pt x="11" y="1"/>
                    <a:pt x="11" y="1"/>
                    <a:pt x="11" y="1"/>
                  </a:cubicBezTo>
                  <a:cubicBezTo>
                    <a:pt x="10" y="3"/>
                    <a:pt x="9" y="4"/>
                    <a:pt x="8" y="6"/>
                  </a:cubicBezTo>
                  <a:cubicBezTo>
                    <a:pt x="7" y="8"/>
                    <a:pt x="6" y="10"/>
                    <a:pt x="6" y="12"/>
                  </a:cubicBezTo>
                  <a:cubicBezTo>
                    <a:pt x="5" y="13"/>
                    <a:pt x="5" y="15"/>
                    <a:pt x="5" y="17"/>
                  </a:cubicBezTo>
                  <a:cubicBezTo>
                    <a:pt x="3" y="17"/>
                    <a:pt x="3" y="17"/>
                    <a:pt x="3" y="17"/>
                  </a:cubicBezTo>
                  <a:cubicBezTo>
                    <a:pt x="3" y="15"/>
                    <a:pt x="3" y="14"/>
                    <a:pt x="4" y="12"/>
                  </a:cubicBezTo>
                  <a:cubicBezTo>
                    <a:pt x="4" y="10"/>
                    <a:pt x="5" y="8"/>
                    <a:pt x="6" y="6"/>
                  </a:cubicBezTo>
                  <a:cubicBezTo>
                    <a:pt x="7" y="4"/>
                    <a:pt x="8" y="3"/>
                    <a:pt x="9" y="2"/>
                  </a:cubicBezTo>
                  <a:lnTo>
                    <a:pt x="0" y="2"/>
                  </a:lnTo>
                  <a:close/>
                </a:path>
              </a:pathLst>
            </a:custGeom>
            <a:solidFill>
              <a:schemeClr val="accent3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97" name="Freeform 244"/>
            <p:cNvSpPr>
              <a:spLocks noEditPoints="1"/>
            </p:cNvSpPr>
            <p:nvPr/>
          </p:nvSpPr>
          <p:spPr bwMode="auto">
            <a:xfrm>
              <a:off x="2686051" y="3886200"/>
              <a:ext cx="34925" cy="57150"/>
            </a:xfrm>
            <a:custGeom>
              <a:gdLst>
                <a:gd fmla="*/ 3 w 11" name="T0"/>
                <a:gd fmla="*/ 8 h 18" name="T1"/>
                <a:gd fmla="*/ 1 w 11" name="T2"/>
                <a:gd fmla="*/ 7 h 18" name="T3"/>
                <a:gd fmla="*/ 1 w 11" name="T4"/>
                <a:gd fmla="*/ 5 h 18" name="T5"/>
                <a:gd fmla="*/ 2 w 11" name="T6"/>
                <a:gd fmla="*/ 2 h 18" name="T7"/>
                <a:gd fmla="*/ 6 w 11" name="T8"/>
                <a:gd fmla="*/ 0 h 18" name="T9"/>
                <a:gd fmla="*/ 9 w 11" name="T10"/>
                <a:gd fmla="*/ 2 h 18" name="T11"/>
                <a:gd fmla="*/ 11 w 11" name="T12"/>
                <a:gd fmla="*/ 5 h 18" name="T13"/>
                <a:gd fmla="*/ 10 w 11" name="T14"/>
                <a:gd fmla="*/ 7 h 18" name="T15"/>
                <a:gd fmla="*/ 8 w 11" name="T16"/>
                <a:gd fmla="*/ 8 h 18" name="T17"/>
                <a:gd fmla="*/ 11 w 11" name="T18"/>
                <a:gd fmla="*/ 10 h 18" name="T19"/>
                <a:gd fmla="*/ 11 w 11" name="T20"/>
                <a:gd fmla="*/ 13 h 18" name="T21"/>
                <a:gd fmla="*/ 10 w 11" name="T22"/>
                <a:gd fmla="*/ 16 h 18" name="T23"/>
                <a:gd fmla="*/ 6 w 11" name="T24"/>
                <a:gd fmla="*/ 18 h 18" name="T25"/>
                <a:gd fmla="*/ 2 w 11" name="T26"/>
                <a:gd fmla="*/ 16 h 18" name="T27"/>
                <a:gd fmla="*/ 0 w 11" name="T28"/>
                <a:gd fmla="*/ 13 h 18" name="T29"/>
                <a:gd fmla="*/ 1 w 11" name="T30"/>
                <a:gd fmla="*/ 10 h 18" name="T31"/>
                <a:gd fmla="*/ 3 w 11" name="T32"/>
                <a:gd fmla="*/ 8 h 18" name="T33"/>
                <a:gd fmla="*/ 2 w 11" name="T34"/>
                <a:gd fmla="*/ 13 h 18" name="T35"/>
                <a:gd fmla="*/ 3 w 11" name="T36"/>
                <a:gd fmla="*/ 14 h 18" name="T37"/>
                <a:gd fmla="*/ 4 w 11" name="T38"/>
                <a:gd fmla="*/ 16 h 18" name="T39"/>
                <a:gd fmla="*/ 6 w 11" name="T40"/>
                <a:gd fmla="*/ 16 h 18" name="T41"/>
                <a:gd fmla="*/ 8 w 11" name="T42"/>
                <a:gd fmla="*/ 15 h 18" name="T43"/>
                <a:gd fmla="*/ 9 w 11" name="T44"/>
                <a:gd fmla="*/ 13 h 18" name="T45"/>
                <a:gd fmla="*/ 8 w 11" name="T46"/>
                <a:gd fmla="*/ 10 h 18" name="T47"/>
                <a:gd fmla="*/ 6 w 11" name="T48"/>
                <a:gd fmla="*/ 9 h 18" name="T49"/>
                <a:gd fmla="*/ 3 w 11" name="T50"/>
                <a:gd fmla="*/ 10 h 18" name="T51"/>
                <a:gd fmla="*/ 2 w 11" name="T52"/>
                <a:gd fmla="*/ 13 h 18" name="T53"/>
                <a:gd fmla="*/ 3 w 11" name="T54"/>
                <a:gd fmla="*/ 5 h 18" name="T55"/>
                <a:gd fmla="*/ 4 w 11" name="T56"/>
                <a:gd fmla="*/ 7 h 18" name="T57"/>
                <a:gd fmla="*/ 6 w 11" name="T58"/>
                <a:gd fmla="*/ 8 h 18" name="T59"/>
                <a:gd fmla="*/ 8 w 11" name="T60"/>
                <a:gd fmla="*/ 7 h 18" name="T61"/>
                <a:gd fmla="*/ 9 w 11" name="T62"/>
                <a:gd fmla="*/ 5 h 18" name="T63"/>
                <a:gd fmla="*/ 8 w 11" name="T64"/>
                <a:gd fmla="*/ 3 h 18" name="T65"/>
                <a:gd fmla="*/ 6 w 11" name="T66"/>
                <a:gd fmla="*/ 2 h 18" name="T67"/>
                <a:gd fmla="*/ 4 w 11" name="T68"/>
                <a:gd fmla="*/ 3 h 18" name="T69"/>
                <a:gd fmla="*/ 3 w 11" name="T70"/>
                <a:gd fmla="*/ 5 h 18" name="T7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</a:cxnLst>
              <a:rect b="b" l="0" r="r" t="0"/>
              <a:pathLst>
                <a:path h="18" w="11">
                  <a:moveTo>
                    <a:pt x="3" y="8"/>
                  </a:moveTo>
                  <a:cubicBezTo>
                    <a:pt x="3" y="8"/>
                    <a:pt x="2" y="8"/>
                    <a:pt x="1" y="7"/>
                  </a:cubicBezTo>
                  <a:cubicBezTo>
                    <a:pt x="1" y="6"/>
                    <a:pt x="1" y="6"/>
                    <a:pt x="1" y="5"/>
                  </a:cubicBezTo>
                  <a:cubicBezTo>
                    <a:pt x="1" y="4"/>
                    <a:pt x="1" y="3"/>
                    <a:pt x="2" y="2"/>
                  </a:cubicBezTo>
                  <a:cubicBezTo>
                    <a:pt x="3" y="1"/>
                    <a:pt x="4" y="0"/>
                    <a:pt x="6" y="0"/>
                  </a:cubicBezTo>
                  <a:cubicBezTo>
                    <a:pt x="7" y="0"/>
                    <a:pt x="8" y="1"/>
                    <a:pt x="9" y="2"/>
                  </a:cubicBezTo>
                  <a:cubicBezTo>
                    <a:pt x="10" y="3"/>
                    <a:pt x="11" y="4"/>
                    <a:pt x="11" y="5"/>
                  </a:cubicBezTo>
                  <a:cubicBezTo>
                    <a:pt x="11" y="6"/>
                    <a:pt x="11" y="6"/>
                    <a:pt x="10" y="7"/>
                  </a:cubicBezTo>
                  <a:cubicBezTo>
                    <a:pt x="10" y="8"/>
                    <a:pt x="9" y="8"/>
                    <a:pt x="8" y="8"/>
                  </a:cubicBezTo>
                  <a:cubicBezTo>
                    <a:pt x="9" y="9"/>
                    <a:pt x="10" y="9"/>
                    <a:pt x="11" y="10"/>
                  </a:cubicBezTo>
                  <a:cubicBezTo>
                    <a:pt x="11" y="11"/>
                    <a:pt x="11" y="12"/>
                    <a:pt x="11" y="13"/>
                  </a:cubicBezTo>
                  <a:cubicBezTo>
                    <a:pt x="11" y="14"/>
                    <a:pt x="11" y="15"/>
                    <a:pt x="10" y="16"/>
                  </a:cubicBezTo>
                  <a:cubicBezTo>
                    <a:pt x="9" y="17"/>
                    <a:pt x="8" y="18"/>
                    <a:pt x="6" y="18"/>
                  </a:cubicBezTo>
                  <a:cubicBezTo>
                    <a:pt x="4" y="18"/>
                    <a:pt x="3" y="17"/>
                    <a:pt x="2" y="16"/>
                  </a:cubicBezTo>
                  <a:cubicBezTo>
                    <a:pt x="1" y="15"/>
                    <a:pt x="0" y="14"/>
                    <a:pt x="0" y="13"/>
                  </a:cubicBezTo>
                  <a:cubicBezTo>
                    <a:pt x="0" y="12"/>
                    <a:pt x="0" y="11"/>
                    <a:pt x="1" y="10"/>
                  </a:cubicBezTo>
                  <a:cubicBezTo>
                    <a:pt x="2" y="9"/>
                    <a:pt x="2" y="9"/>
                    <a:pt x="3" y="8"/>
                  </a:cubicBezTo>
                  <a:close/>
                  <a:moveTo>
                    <a:pt x="2" y="13"/>
                  </a:moveTo>
                  <a:cubicBezTo>
                    <a:pt x="2" y="13"/>
                    <a:pt x="2" y="14"/>
                    <a:pt x="3" y="14"/>
                  </a:cubicBezTo>
                  <a:cubicBezTo>
                    <a:pt x="3" y="15"/>
                    <a:pt x="3" y="15"/>
                    <a:pt x="4" y="16"/>
                  </a:cubicBezTo>
                  <a:cubicBezTo>
                    <a:pt x="5" y="16"/>
                    <a:pt x="5" y="16"/>
                    <a:pt x="6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9" y="15"/>
                    <a:pt x="9" y="14"/>
                    <a:pt x="9" y="13"/>
                  </a:cubicBezTo>
                  <a:cubicBezTo>
                    <a:pt x="9" y="12"/>
                    <a:pt x="9" y="11"/>
                    <a:pt x="8" y="10"/>
                  </a:cubicBezTo>
                  <a:cubicBezTo>
                    <a:pt x="8" y="10"/>
                    <a:pt x="7" y="9"/>
                    <a:pt x="6" y="9"/>
                  </a:cubicBezTo>
                  <a:cubicBezTo>
                    <a:pt x="5" y="9"/>
                    <a:pt x="4" y="10"/>
                    <a:pt x="3" y="10"/>
                  </a:cubicBezTo>
                  <a:cubicBezTo>
                    <a:pt x="3" y="11"/>
                    <a:pt x="2" y="12"/>
                    <a:pt x="2" y="13"/>
                  </a:cubicBezTo>
                  <a:close/>
                  <a:moveTo>
                    <a:pt x="3" y="5"/>
                  </a:moveTo>
                  <a:cubicBezTo>
                    <a:pt x="3" y="6"/>
                    <a:pt x="3" y="6"/>
                    <a:pt x="4" y="7"/>
                  </a:cubicBezTo>
                  <a:cubicBezTo>
                    <a:pt x="4" y="7"/>
                    <a:pt x="5" y="8"/>
                    <a:pt x="6" y="8"/>
                  </a:cubicBezTo>
                  <a:cubicBezTo>
                    <a:pt x="7" y="8"/>
                    <a:pt x="7" y="7"/>
                    <a:pt x="8" y="7"/>
                  </a:cubicBezTo>
                  <a:cubicBezTo>
                    <a:pt x="8" y="6"/>
                    <a:pt x="9" y="6"/>
                    <a:pt x="9" y="5"/>
                  </a:cubicBezTo>
                  <a:cubicBezTo>
                    <a:pt x="9" y="4"/>
                    <a:pt x="8" y="3"/>
                    <a:pt x="8" y="3"/>
                  </a:cubicBezTo>
                  <a:cubicBezTo>
                    <a:pt x="7" y="2"/>
                    <a:pt x="7" y="2"/>
                    <a:pt x="6" y="2"/>
                  </a:cubicBezTo>
                  <a:cubicBezTo>
                    <a:pt x="5" y="2"/>
                    <a:pt x="4" y="2"/>
                    <a:pt x="4" y="3"/>
                  </a:cubicBezTo>
                  <a:cubicBezTo>
                    <a:pt x="3" y="3"/>
                    <a:pt x="3" y="4"/>
                    <a:pt x="3" y="5"/>
                  </a:cubicBezTo>
                  <a:close/>
                </a:path>
              </a:pathLst>
            </a:custGeom>
            <a:solidFill>
              <a:schemeClr val="accent3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98" name="Freeform 245"/>
            <p:cNvSpPr>
              <a:spLocks noEditPoints="1"/>
            </p:cNvSpPr>
            <p:nvPr/>
          </p:nvSpPr>
          <p:spPr bwMode="auto">
            <a:xfrm>
              <a:off x="2990851" y="3886200"/>
              <a:ext cx="34925" cy="57150"/>
            </a:xfrm>
            <a:custGeom>
              <a:gdLst>
                <a:gd fmla="*/ 1 w 11" name="T0"/>
                <a:gd fmla="*/ 14 h 18" name="T1"/>
                <a:gd fmla="*/ 3 w 11" name="T2"/>
                <a:gd fmla="*/ 14 h 18" name="T3"/>
                <a:gd fmla="*/ 4 w 11" name="T4"/>
                <a:gd fmla="*/ 16 h 18" name="T5"/>
                <a:gd fmla="*/ 5 w 11" name="T6"/>
                <a:gd fmla="*/ 16 h 18" name="T7"/>
                <a:gd fmla="*/ 7 w 11" name="T8"/>
                <a:gd fmla="*/ 16 h 18" name="T9"/>
                <a:gd fmla="*/ 8 w 11" name="T10"/>
                <a:gd fmla="*/ 15 h 18" name="T11"/>
                <a:gd fmla="*/ 9 w 11" name="T12"/>
                <a:gd fmla="*/ 13 h 18" name="T13"/>
                <a:gd fmla="*/ 9 w 11" name="T14"/>
                <a:gd fmla="*/ 10 h 18" name="T15"/>
                <a:gd fmla="*/ 9 w 11" name="T16"/>
                <a:gd fmla="*/ 10 h 18" name="T17"/>
                <a:gd fmla="*/ 8 w 11" name="T18"/>
                <a:gd fmla="*/ 11 h 18" name="T19"/>
                <a:gd fmla="*/ 5 w 11" name="T20"/>
                <a:gd fmla="*/ 12 h 18" name="T21"/>
                <a:gd fmla="*/ 2 w 11" name="T22"/>
                <a:gd fmla="*/ 10 h 18" name="T23"/>
                <a:gd fmla="*/ 0 w 11" name="T24"/>
                <a:gd fmla="*/ 6 h 18" name="T25"/>
                <a:gd fmla="*/ 2 w 11" name="T26"/>
                <a:gd fmla="*/ 2 h 18" name="T27"/>
                <a:gd fmla="*/ 6 w 11" name="T28"/>
                <a:gd fmla="*/ 0 h 18" name="T29"/>
                <a:gd fmla="*/ 9 w 11" name="T30"/>
                <a:gd fmla="*/ 1 h 18" name="T31"/>
                <a:gd fmla="*/ 11 w 11" name="T32"/>
                <a:gd fmla="*/ 4 h 18" name="T33"/>
                <a:gd fmla="*/ 11 w 11" name="T34"/>
                <a:gd fmla="*/ 9 h 18" name="T35"/>
                <a:gd fmla="*/ 11 w 11" name="T36"/>
                <a:gd fmla="*/ 14 h 18" name="T37"/>
                <a:gd fmla="*/ 9 w 11" name="T38"/>
                <a:gd fmla="*/ 17 h 18" name="T39"/>
                <a:gd fmla="*/ 5 w 11" name="T40"/>
                <a:gd fmla="*/ 18 h 18" name="T41"/>
                <a:gd fmla="*/ 2 w 11" name="T42"/>
                <a:gd fmla="*/ 17 h 18" name="T43"/>
                <a:gd fmla="*/ 1 w 11" name="T44"/>
                <a:gd fmla="*/ 14 h 18" name="T45"/>
                <a:gd fmla="*/ 9 w 11" name="T46"/>
                <a:gd fmla="*/ 6 h 18" name="T47"/>
                <a:gd fmla="*/ 8 w 11" name="T48"/>
                <a:gd fmla="*/ 3 h 18" name="T49"/>
                <a:gd fmla="*/ 6 w 11" name="T50"/>
                <a:gd fmla="*/ 2 h 18" name="T51"/>
                <a:gd fmla="*/ 3 w 11" name="T52"/>
                <a:gd fmla="*/ 3 h 18" name="T53"/>
                <a:gd fmla="*/ 2 w 11" name="T54"/>
                <a:gd fmla="*/ 6 h 18" name="T55"/>
                <a:gd fmla="*/ 3 w 11" name="T56"/>
                <a:gd fmla="*/ 9 h 18" name="T57"/>
                <a:gd fmla="*/ 6 w 11" name="T58"/>
                <a:gd fmla="*/ 10 h 18" name="T59"/>
                <a:gd fmla="*/ 8 w 11" name="T60"/>
                <a:gd fmla="*/ 9 h 18" name="T61"/>
                <a:gd fmla="*/ 9 w 11" name="T62"/>
                <a:gd fmla="*/ 6 h 18" name="T6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b="b" l="0" r="r" t="0"/>
              <a:pathLst>
                <a:path h="18" w="11">
                  <a:moveTo>
                    <a:pt x="1" y="14"/>
                  </a:moveTo>
                  <a:cubicBezTo>
                    <a:pt x="3" y="14"/>
                    <a:pt x="3" y="14"/>
                    <a:pt x="3" y="14"/>
                  </a:cubicBezTo>
                  <a:cubicBezTo>
                    <a:pt x="3" y="14"/>
                    <a:pt x="3" y="15"/>
                    <a:pt x="4" y="16"/>
                  </a:cubicBezTo>
                  <a:cubicBezTo>
                    <a:pt x="4" y="16"/>
                    <a:pt x="5" y="16"/>
                    <a:pt x="5" y="16"/>
                  </a:cubicBezTo>
                  <a:cubicBezTo>
                    <a:pt x="6" y="16"/>
                    <a:pt x="7" y="16"/>
                    <a:pt x="7" y="16"/>
                  </a:cubicBezTo>
                  <a:cubicBezTo>
                    <a:pt x="8" y="16"/>
                    <a:pt x="8" y="15"/>
                    <a:pt x="8" y="15"/>
                  </a:cubicBezTo>
                  <a:cubicBezTo>
                    <a:pt x="9" y="14"/>
                    <a:pt x="9" y="13"/>
                    <a:pt x="9" y="13"/>
                  </a:cubicBezTo>
                  <a:cubicBezTo>
                    <a:pt x="9" y="12"/>
                    <a:pt x="9" y="11"/>
                    <a:pt x="9" y="10"/>
                  </a:cubicBezTo>
                  <a:cubicBezTo>
                    <a:pt x="9" y="10"/>
                    <a:pt x="9" y="10"/>
                    <a:pt x="9" y="10"/>
                  </a:cubicBezTo>
                  <a:cubicBezTo>
                    <a:pt x="9" y="10"/>
                    <a:pt x="8" y="11"/>
                    <a:pt x="8" y="11"/>
                  </a:cubicBezTo>
                  <a:cubicBezTo>
                    <a:pt x="7" y="12"/>
                    <a:pt x="6" y="12"/>
                    <a:pt x="5" y="12"/>
                  </a:cubicBezTo>
                  <a:cubicBezTo>
                    <a:pt x="4" y="12"/>
                    <a:pt x="3" y="11"/>
                    <a:pt x="2" y="10"/>
                  </a:cubicBezTo>
                  <a:cubicBezTo>
                    <a:pt x="1" y="9"/>
                    <a:pt x="0" y="8"/>
                    <a:pt x="0" y="6"/>
                  </a:cubicBezTo>
                  <a:cubicBezTo>
                    <a:pt x="0" y="5"/>
                    <a:pt x="1" y="3"/>
                    <a:pt x="2" y="2"/>
                  </a:cubicBezTo>
                  <a:cubicBezTo>
                    <a:pt x="3" y="1"/>
                    <a:pt x="4" y="0"/>
                    <a:pt x="6" y="0"/>
                  </a:cubicBezTo>
                  <a:cubicBezTo>
                    <a:pt x="7" y="0"/>
                    <a:pt x="8" y="1"/>
                    <a:pt x="9" y="1"/>
                  </a:cubicBezTo>
                  <a:cubicBezTo>
                    <a:pt x="10" y="2"/>
                    <a:pt x="10" y="3"/>
                    <a:pt x="11" y="4"/>
                  </a:cubicBezTo>
                  <a:cubicBezTo>
                    <a:pt x="11" y="5"/>
                    <a:pt x="11" y="7"/>
                    <a:pt x="11" y="9"/>
                  </a:cubicBezTo>
                  <a:cubicBezTo>
                    <a:pt x="11" y="11"/>
                    <a:pt x="11" y="13"/>
                    <a:pt x="11" y="14"/>
                  </a:cubicBezTo>
                  <a:cubicBezTo>
                    <a:pt x="10" y="15"/>
                    <a:pt x="10" y="16"/>
                    <a:pt x="9" y="17"/>
                  </a:cubicBezTo>
                  <a:cubicBezTo>
                    <a:pt x="8" y="18"/>
                    <a:pt x="7" y="18"/>
                    <a:pt x="5" y="18"/>
                  </a:cubicBezTo>
                  <a:cubicBezTo>
                    <a:pt x="4" y="18"/>
                    <a:pt x="3" y="18"/>
                    <a:pt x="2" y="17"/>
                  </a:cubicBezTo>
                  <a:cubicBezTo>
                    <a:pt x="1" y="16"/>
                    <a:pt x="1" y="15"/>
                    <a:pt x="1" y="14"/>
                  </a:cubicBezTo>
                  <a:close/>
                  <a:moveTo>
                    <a:pt x="9" y="6"/>
                  </a:moveTo>
                  <a:cubicBezTo>
                    <a:pt x="9" y="5"/>
                    <a:pt x="9" y="4"/>
                    <a:pt x="8" y="3"/>
                  </a:cubicBezTo>
                  <a:cubicBezTo>
                    <a:pt x="8" y="3"/>
                    <a:pt x="7" y="2"/>
                    <a:pt x="6" y="2"/>
                  </a:cubicBezTo>
                  <a:cubicBezTo>
                    <a:pt x="5" y="2"/>
                    <a:pt x="4" y="3"/>
                    <a:pt x="3" y="3"/>
                  </a:cubicBezTo>
                  <a:cubicBezTo>
                    <a:pt x="3" y="4"/>
                    <a:pt x="2" y="5"/>
                    <a:pt x="2" y="6"/>
                  </a:cubicBezTo>
                  <a:cubicBezTo>
                    <a:pt x="2" y="7"/>
                    <a:pt x="3" y="8"/>
                    <a:pt x="3" y="9"/>
                  </a:cubicBezTo>
                  <a:cubicBezTo>
                    <a:pt x="4" y="10"/>
                    <a:pt x="5" y="10"/>
                    <a:pt x="6" y="10"/>
                  </a:cubicBezTo>
                  <a:cubicBezTo>
                    <a:pt x="7" y="10"/>
                    <a:pt x="8" y="10"/>
                    <a:pt x="8" y="9"/>
                  </a:cubicBezTo>
                  <a:cubicBezTo>
                    <a:pt x="9" y="8"/>
                    <a:pt x="9" y="7"/>
                    <a:pt x="9" y="6"/>
                  </a:cubicBezTo>
                  <a:close/>
                </a:path>
              </a:pathLst>
            </a:custGeom>
            <a:solidFill>
              <a:schemeClr val="accent3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99" name="Freeform 246"/>
            <p:cNvSpPr/>
            <p:nvPr/>
          </p:nvSpPr>
          <p:spPr bwMode="auto">
            <a:xfrm>
              <a:off x="3254376" y="3886200"/>
              <a:ext cx="19050" cy="57150"/>
            </a:xfrm>
            <a:custGeom>
              <a:gdLst>
                <a:gd fmla="*/ 6 w 6" name="T0"/>
                <a:gd fmla="*/ 18 h 18" name="T1"/>
                <a:gd fmla="*/ 4 w 6" name="T2"/>
                <a:gd fmla="*/ 18 h 18" name="T3"/>
                <a:gd fmla="*/ 4 w 6" name="T4"/>
                <a:gd fmla="*/ 4 h 18" name="T5"/>
                <a:gd fmla="*/ 2 w 6" name="T6"/>
                <a:gd fmla="*/ 6 h 18" name="T7"/>
                <a:gd fmla="*/ 0 w 6" name="T8"/>
                <a:gd fmla="*/ 7 h 18" name="T9"/>
                <a:gd fmla="*/ 0 w 6" name="T10"/>
                <a:gd fmla="*/ 5 h 18" name="T11"/>
                <a:gd fmla="*/ 3 w 6" name="T12"/>
                <a:gd fmla="*/ 3 h 18" name="T13"/>
                <a:gd fmla="*/ 5 w 6" name="T14"/>
                <a:gd fmla="*/ 0 h 18" name="T15"/>
                <a:gd fmla="*/ 6 w 6" name="T16"/>
                <a:gd fmla="*/ 0 h 18" name="T17"/>
                <a:gd fmla="*/ 6 w 6" name="T18"/>
                <a:gd fmla="*/ 18 h 18" name="T1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b="b" l="0" r="r" t="0"/>
              <a:pathLst>
                <a:path h="18" w="6">
                  <a:moveTo>
                    <a:pt x="6" y="18"/>
                  </a:moveTo>
                  <a:cubicBezTo>
                    <a:pt x="4" y="18"/>
                    <a:pt x="4" y="18"/>
                    <a:pt x="4" y="18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5"/>
                    <a:pt x="3" y="5"/>
                    <a:pt x="2" y="6"/>
                  </a:cubicBezTo>
                  <a:cubicBezTo>
                    <a:pt x="2" y="6"/>
                    <a:pt x="1" y="7"/>
                    <a:pt x="0" y="7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1" y="4"/>
                    <a:pt x="2" y="4"/>
                    <a:pt x="3" y="3"/>
                  </a:cubicBezTo>
                  <a:cubicBezTo>
                    <a:pt x="4" y="2"/>
                    <a:pt x="5" y="1"/>
                    <a:pt x="5" y="0"/>
                  </a:cubicBezTo>
                  <a:cubicBezTo>
                    <a:pt x="6" y="0"/>
                    <a:pt x="6" y="0"/>
                    <a:pt x="6" y="0"/>
                  </a:cubicBezTo>
                  <a:lnTo>
                    <a:pt x="6" y="18"/>
                  </a:lnTo>
                  <a:close/>
                </a:path>
              </a:pathLst>
            </a:custGeom>
            <a:solidFill>
              <a:schemeClr val="accent3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00" name="Freeform 247"/>
            <p:cNvSpPr>
              <a:spLocks noEditPoints="1"/>
            </p:cNvSpPr>
            <p:nvPr/>
          </p:nvSpPr>
          <p:spPr bwMode="auto">
            <a:xfrm>
              <a:off x="3292476" y="3886200"/>
              <a:ext cx="34925" cy="57150"/>
            </a:xfrm>
            <a:custGeom>
              <a:gdLst>
                <a:gd fmla="*/ 0 w 11" name="T0"/>
                <a:gd fmla="*/ 9 h 18" name="T1"/>
                <a:gd fmla="*/ 0 w 11" name="T2"/>
                <a:gd fmla="*/ 4 h 18" name="T3"/>
                <a:gd fmla="*/ 2 w 11" name="T4"/>
                <a:gd fmla="*/ 1 h 18" name="T5"/>
                <a:gd fmla="*/ 5 w 11" name="T6"/>
                <a:gd fmla="*/ 0 h 18" name="T7"/>
                <a:gd fmla="*/ 8 w 11" name="T8"/>
                <a:gd fmla="*/ 1 h 18" name="T9"/>
                <a:gd fmla="*/ 10 w 11" name="T10"/>
                <a:gd fmla="*/ 3 h 18" name="T11"/>
                <a:gd fmla="*/ 11 w 11" name="T12"/>
                <a:gd fmla="*/ 5 h 18" name="T13"/>
                <a:gd fmla="*/ 11 w 11" name="T14"/>
                <a:gd fmla="*/ 9 h 18" name="T15"/>
                <a:gd fmla="*/ 10 w 11" name="T16"/>
                <a:gd fmla="*/ 14 h 18" name="T17"/>
                <a:gd fmla="*/ 9 w 11" name="T18"/>
                <a:gd fmla="*/ 17 h 18" name="T19"/>
                <a:gd fmla="*/ 5 w 11" name="T20"/>
                <a:gd fmla="*/ 18 h 18" name="T21"/>
                <a:gd fmla="*/ 2 w 11" name="T22"/>
                <a:gd fmla="*/ 16 h 18" name="T23"/>
                <a:gd fmla="*/ 0 w 11" name="T24"/>
                <a:gd fmla="*/ 9 h 18" name="T25"/>
                <a:gd fmla="*/ 2 w 11" name="T26"/>
                <a:gd fmla="*/ 9 h 18" name="T27"/>
                <a:gd fmla="*/ 3 w 11" name="T28"/>
                <a:gd fmla="*/ 15 h 18" name="T29"/>
                <a:gd fmla="*/ 5 w 11" name="T30"/>
                <a:gd fmla="*/ 16 h 18" name="T31"/>
                <a:gd fmla="*/ 8 w 11" name="T32"/>
                <a:gd fmla="*/ 15 h 18" name="T33"/>
                <a:gd fmla="*/ 9 w 11" name="T34"/>
                <a:gd fmla="*/ 9 h 18" name="T35"/>
                <a:gd fmla="*/ 8 w 11" name="T36"/>
                <a:gd fmla="*/ 4 h 18" name="T37"/>
                <a:gd fmla="*/ 5 w 11" name="T38"/>
                <a:gd fmla="*/ 2 h 18" name="T39"/>
                <a:gd fmla="*/ 3 w 11" name="T40"/>
                <a:gd fmla="*/ 3 h 18" name="T41"/>
                <a:gd fmla="*/ 2 w 11" name="T42"/>
                <a:gd fmla="*/ 9 h 18" name="T4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b="b" l="0" r="r" t="0"/>
              <a:pathLst>
                <a:path h="18" w="11">
                  <a:moveTo>
                    <a:pt x="0" y="9"/>
                  </a:moveTo>
                  <a:cubicBezTo>
                    <a:pt x="0" y="7"/>
                    <a:pt x="0" y="6"/>
                    <a:pt x="0" y="4"/>
                  </a:cubicBezTo>
                  <a:cubicBezTo>
                    <a:pt x="1" y="3"/>
                    <a:pt x="2" y="2"/>
                    <a:pt x="2" y="1"/>
                  </a:cubicBezTo>
                  <a:cubicBezTo>
                    <a:pt x="3" y="1"/>
                    <a:pt x="4" y="0"/>
                    <a:pt x="5" y="0"/>
                  </a:cubicBezTo>
                  <a:cubicBezTo>
                    <a:pt x="6" y="0"/>
                    <a:pt x="7" y="1"/>
                    <a:pt x="8" y="1"/>
                  </a:cubicBezTo>
                  <a:cubicBezTo>
                    <a:pt x="9" y="1"/>
                    <a:pt x="9" y="2"/>
                    <a:pt x="10" y="3"/>
                  </a:cubicBezTo>
                  <a:cubicBezTo>
                    <a:pt x="10" y="3"/>
                    <a:pt x="10" y="4"/>
                    <a:pt x="11" y="5"/>
                  </a:cubicBezTo>
                  <a:cubicBezTo>
                    <a:pt x="11" y="6"/>
                    <a:pt x="11" y="8"/>
                    <a:pt x="11" y="9"/>
                  </a:cubicBezTo>
                  <a:cubicBezTo>
                    <a:pt x="11" y="11"/>
                    <a:pt x="11" y="13"/>
                    <a:pt x="10" y="14"/>
                  </a:cubicBezTo>
                  <a:cubicBezTo>
                    <a:pt x="10" y="15"/>
                    <a:pt x="9" y="16"/>
                    <a:pt x="9" y="17"/>
                  </a:cubicBezTo>
                  <a:cubicBezTo>
                    <a:pt x="8" y="18"/>
                    <a:pt x="7" y="18"/>
                    <a:pt x="5" y="18"/>
                  </a:cubicBezTo>
                  <a:cubicBezTo>
                    <a:pt x="4" y="18"/>
                    <a:pt x="3" y="17"/>
                    <a:pt x="2" y="16"/>
                  </a:cubicBezTo>
                  <a:cubicBezTo>
                    <a:pt x="0" y="15"/>
                    <a:pt x="0" y="12"/>
                    <a:pt x="0" y="9"/>
                  </a:cubicBezTo>
                  <a:close/>
                  <a:moveTo>
                    <a:pt x="2" y="9"/>
                  </a:moveTo>
                  <a:cubicBezTo>
                    <a:pt x="2" y="12"/>
                    <a:pt x="2" y="14"/>
                    <a:pt x="3" y="15"/>
                  </a:cubicBezTo>
                  <a:cubicBezTo>
                    <a:pt x="4" y="16"/>
                    <a:pt x="4" y="16"/>
                    <a:pt x="5" y="16"/>
                  </a:cubicBezTo>
                  <a:cubicBezTo>
                    <a:pt x="6" y="16"/>
                    <a:pt x="7" y="16"/>
                    <a:pt x="8" y="15"/>
                  </a:cubicBezTo>
                  <a:cubicBezTo>
                    <a:pt x="9" y="14"/>
                    <a:pt x="9" y="12"/>
                    <a:pt x="9" y="9"/>
                  </a:cubicBezTo>
                  <a:cubicBezTo>
                    <a:pt x="9" y="6"/>
                    <a:pt x="9" y="5"/>
                    <a:pt x="8" y="4"/>
                  </a:cubicBezTo>
                  <a:cubicBezTo>
                    <a:pt x="7" y="3"/>
                    <a:pt x="6" y="2"/>
                    <a:pt x="5" y="2"/>
                  </a:cubicBezTo>
                  <a:cubicBezTo>
                    <a:pt x="4" y="2"/>
                    <a:pt x="4" y="3"/>
                    <a:pt x="3" y="3"/>
                  </a:cubicBezTo>
                  <a:cubicBezTo>
                    <a:pt x="2" y="4"/>
                    <a:pt x="2" y="6"/>
                    <a:pt x="2" y="9"/>
                  </a:cubicBezTo>
                  <a:close/>
                </a:path>
              </a:pathLst>
            </a:custGeom>
            <a:solidFill>
              <a:schemeClr val="accent3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01" name="Freeform 248"/>
            <p:cNvSpPr/>
            <p:nvPr/>
          </p:nvSpPr>
          <p:spPr bwMode="auto">
            <a:xfrm>
              <a:off x="3562351" y="3886200"/>
              <a:ext cx="19050" cy="57150"/>
            </a:xfrm>
            <a:custGeom>
              <a:gdLst>
                <a:gd fmla="*/ 6 w 6" name="T0"/>
                <a:gd fmla="*/ 18 h 18" name="T1"/>
                <a:gd fmla="*/ 4 w 6" name="T2"/>
                <a:gd fmla="*/ 18 h 18" name="T3"/>
                <a:gd fmla="*/ 4 w 6" name="T4"/>
                <a:gd fmla="*/ 4 h 18" name="T5"/>
                <a:gd fmla="*/ 2 w 6" name="T6"/>
                <a:gd fmla="*/ 6 h 18" name="T7"/>
                <a:gd fmla="*/ 0 w 6" name="T8"/>
                <a:gd fmla="*/ 7 h 18" name="T9"/>
                <a:gd fmla="*/ 0 w 6" name="T10"/>
                <a:gd fmla="*/ 5 h 18" name="T11"/>
                <a:gd fmla="*/ 3 w 6" name="T12"/>
                <a:gd fmla="*/ 3 h 18" name="T13"/>
                <a:gd fmla="*/ 5 w 6" name="T14"/>
                <a:gd fmla="*/ 0 h 18" name="T15"/>
                <a:gd fmla="*/ 6 w 6" name="T16"/>
                <a:gd fmla="*/ 0 h 18" name="T17"/>
                <a:gd fmla="*/ 6 w 6" name="T18"/>
                <a:gd fmla="*/ 18 h 18" name="T1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b="b" l="0" r="r" t="0"/>
              <a:pathLst>
                <a:path h="18" w="6">
                  <a:moveTo>
                    <a:pt x="6" y="18"/>
                  </a:moveTo>
                  <a:cubicBezTo>
                    <a:pt x="4" y="18"/>
                    <a:pt x="4" y="18"/>
                    <a:pt x="4" y="18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5"/>
                    <a:pt x="3" y="5"/>
                    <a:pt x="2" y="6"/>
                  </a:cubicBezTo>
                  <a:cubicBezTo>
                    <a:pt x="1" y="6"/>
                    <a:pt x="1" y="7"/>
                    <a:pt x="0" y="7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1" y="4"/>
                    <a:pt x="2" y="4"/>
                    <a:pt x="3" y="3"/>
                  </a:cubicBezTo>
                  <a:cubicBezTo>
                    <a:pt x="4" y="2"/>
                    <a:pt x="5" y="1"/>
                    <a:pt x="5" y="0"/>
                  </a:cubicBezTo>
                  <a:cubicBezTo>
                    <a:pt x="6" y="0"/>
                    <a:pt x="6" y="0"/>
                    <a:pt x="6" y="0"/>
                  </a:cubicBezTo>
                  <a:lnTo>
                    <a:pt x="6" y="18"/>
                  </a:lnTo>
                  <a:close/>
                </a:path>
              </a:pathLst>
            </a:custGeom>
            <a:solidFill>
              <a:schemeClr val="accent3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02" name="Freeform 249"/>
            <p:cNvSpPr/>
            <p:nvPr/>
          </p:nvSpPr>
          <p:spPr bwMode="auto">
            <a:xfrm>
              <a:off x="3600451" y="3886200"/>
              <a:ext cx="19050" cy="57150"/>
            </a:xfrm>
            <a:custGeom>
              <a:gdLst>
                <a:gd fmla="*/ 6 w 6" name="T0"/>
                <a:gd fmla="*/ 18 h 18" name="T1"/>
                <a:gd fmla="*/ 4 w 6" name="T2"/>
                <a:gd fmla="*/ 18 h 18" name="T3"/>
                <a:gd fmla="*/ 4 w 6" name="T4"/>
                <a:gd fmla="*/ 4 h 18" name="T5"/>
                <a:gd fmla="*/ 2 w 6" name="T6"/>
                <a:gd fmla="*/ 6 h 18" name="T7"/>
                <a:gd fmla="*/ 0 w 6" name="T8"/>
                <a:gd fmla="*/ 7 h 18" name="T9"/>
                <a:gd fmla="*/ 0 w 6" name="T10"/>
                <a:gd fmla="*/ 5 h 18" name="T11"/>
                <a:gd fmla="*/ 3 w 6" name="T12"/>
                <a:gd fmla="*/ 3 h 18" name="T13"/>
                <a:gd fmla="*/ 5 w 6" name="T14"/>
                <a:gd fmla="*/ 0 h 18" name="T15"/>
                <a:gd fmla="*/ 6 w 6" name="T16"/>
                <a:gd fmla="*/ 0 h 18" name="T17"/>
                <a:gd fmla="*/ 6 w 6" name="T18"/>
                <a:gd fmla="*/ 18 h 18" name="T1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b="b" l="0" r="r" t="0"/>
              <a:pathLst>
                <a:path h="18" w="6">
                  <a:moveTo>
                    <a:pt x="6" y="18"/>
                  </a:moveTo>
                  <a:cubicBezTo>
                    <a:pt x="4" y="18"/>
                    <a:pt x="4" y="18"/>
                    <a:pt x="4" y="18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5"/>
                    <a:pt x="3" y="5"/>
                    <a:pt x="2" y="6"/>
                  </a:cubicBezTo>
                  <a:cubicBezTo>
                    <a:pt x="1" y="6"/>
                    <a:pt x="0" y="7"/>
                    <a:pt x="0" y="7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1" y="4"/>
                    <a:pt x="2" y="4"/>
                    <a:pt x="3" y="3"/>
                  </a:cubicBezTo>
                  <a:cubicBezTo>
                    <a:pt x="4" y="2"/>
                    <a:pt x="4" y="1"/>
                    <a:pt x="5" y="0"/>
                  </a:cubicBezTo>
                  <a:cubicBezTo>
                    <a:pt x="6" y="0"/>
                    <a:pt x="6" y="0"/>
                    <a:pt x="6" y="0"/>
                  </a:cubicBezTo>
                  <a:lnTo>
                    <a:pt x="6" y="18"/>
                  </a:lnTo>
                  <a:close/>
                </a:path>
              </a:pathLst>
            </a:custGeom>
            <a:solidFill>
              <a:schemeClr val="accent3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03" name="Freeform 250"/>
            <p:cNvSpPr/>
            <p:nvPr/>
          </p:nvSpPr>
          <p:spPr bwMode="auto">
            <a:xfrm>
              <a:off x="3851276" y="3886200"/>
              <a:ext cx="19050" cy="57150"/>
            </a:xfrm>
            <a:custGeom>
              <a:gdLst>
                <a:gd fmla="*/ 6 w 6" name="T0"/>
                <a:gd fmla="*/ 18 h 18" name="T1"/>
                <a:gd fmla="*/ 4 w 6" name="T2"/>
                <a:gd fmla="*/ 18 h 18" name="T3"/>
                <a:gd fmla="*/ 4 w 6" name="T4"/>
                <a:gd fmla="*/ 4 h 18" name="T5"/>
                <a:gd fmla="*/ 2 w 6" name="T6"/>
                <a:gd fmla="*/ 6 h 18" name="T7"/>
                <a:gd fmla="*/ 0 w 6" name="T8"/>
                <a:gd fmla="*/ 7 h 18" name="T9"/>
                <a:gd fmla="*/ 0 w 6" name="T10"/>
                <a:gd fmla="*/ 5 h 18" name="T11"/>
                <a:gd fmla="*/ 3 w 6" name="T12"/>
                <a:gd fmla="*/ 3 h 18" name="T13"/>
                <a:gd fmla="*/ 5 w 6" name="T14"/>
                <a:gd fmla="*/ 0 h 18" name="T15"/>
                <a:gd fmla="*/ 6 w 6" name="T16"/>
                <a:gd fmla="*/ 0 h 18" name="T17"/>
                <a:gd fmla="*/ 6 w 6" name="T18"/>
                <a:gd fmla="*/ 18 h 18" name="T1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b="b" l="0" r="r" t="0"/>
              <a:pathLst>
                <a:path h="18" w="6">
                  <a:moveTo>
                    <a:pt x="6" y="18"/>
                  </a:moveTo>
                  <a:cubicBezTo>
                    <a:pt x="4" y="18"/>
                    <a:pt x="4" y="18"/>
                    <a:pt x="4" y="18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5"/>
                    <a:pt x="3" y="5"/>
                    <a:pt x="2" y="6"/>
                  </a:cubicBezTo>
                  <a:cubicBezTo>
                    <a:pt x="1" y="6"/>
                    <a:pt x="1" y="7"/>
                    <a:pt x="0" y="7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1" y="4"/>
                    <a:pt x="2" y="4"/>
                    <a:pt x="3" y="3"/>
                  </a:cubicBezTo>
                  <a:cubicBezTo>
                    <a:pt x="4" y="2"/>
                    <a:pt x="4" y="1"/>
                    <a:pt x="5" y="0"/>
                  </a:cubicBezTo>
                  <a:cubicBezTo>
                    <a:pt x="6" y="0"/>
                    <a:pt x="6" y="0"/>
                    <a:pt x="6" y="0"/>
                  </a:cubicBezTo>
                  <a:lnTo>
                    <a:pt x="6" y="18"/>
                  </a:lnTo>
                  <a:close/>
                </a:path>
              </a:pathLst>
            </a:custGeom>
            <a:solidFill>
              <a:schemeClr val="accent3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04" name="Freeform 251"/>
            <p:cNvSpPr/>
            <p:nvPr/>
          </p:nvSpPr>
          <p:spPr bwMode="auto">
            <a:xfrm>
              <a:off x="3886201" y="3886200"/>
              <a:ext cx="38100" cy="57150"/>
            </a:xfrm>
            <a:custGeom>
              <a:gdLst>
                <a:gd fmla="*/ 12 w 12" name="T0"/>
                <a:gd fmla="*/ 16 h 18" name="T1"/>
                <a:gd fmla="*/ 12 w 12" name="T2"/>
                <a:gd fmla="*/ 18 h 18" name="T3"/>
                <a:gd fmla="*/ 0 w 12" name="T4"/>
                <a:gd fmla="*/ 18 h 18" name="T5"/>
                <a:gd fmla="*/ 1 w 12" name="T6"/>
                <a:gd fmla="*/ 16 h 18" name="T7"/>
                <a:gd fmla="*/ 2 w 12" name="T8"/>
                <a:gd fmla="*/ 14 h 18" name="T9"/>
                <a:gd fmla="*/ 5 w 12" name="T10"/>
                <a:gd fmla="*/ 11 h 18" name="T11"/>
                <a:gd fmla="*/ 9 w 12" name="T12"/>
                <a:gd fmla="*/ 8 h 18" name="T13"/>
                <a:gd fmla="*/ 9 w 12" name="T14"/>
                <a:gd fmla="*/ 5 h 18" name="T15"/>
                <a:gd fmla="*/ 9 w 12" name="T16"/>
                <a:gd fmla="*/ 3 h 18" name="T17"/>
                <a:gd fmla="*/ 6 w 12" name="T18"/>
                <a:gd fmla="*/ 2 h 18" name="T19"/>
                <a:gd fmla="*/ 4 w 12" name="T20"/>
                <a:gd fmla="*/ 3 h 18" name="T21"/>
                <a:gd fmla="*/ 3 w 12" name="T22"/>
                <a:gd fmla="*/ 6 h 18" name="T23"/>
                <a:gd fmla="*/ 1 w 12" name="T24"/>
                <a:gd fmla="*/ 5 h 18" name="T25"/>
                <a:gd fmla="*/ 2 w 12" name="T26"/>
                <a:gd fmla="*/ 2 h 18" name="T27"/>
                <a:gd fmla="*/ 6 w 12" name="T28"/>
                <a:gd fmla="*/ 0 h 18" name="T29"/>
                <a:gd fmla="*/ 10 w 12" name="T30"/>
                <a:gd fmla="*/ 2 h 18" name="T31"/>
                <a:gd fmla="*/ 12 w 12" name="T32"/>
                <a:gd fmla="*/ 5 h 18" name="T33"/>
                <a:gd fmla="*/ 11 w 12" name="T34"/>
                <a:gd fmla="*/ 7 h 18" name="T35"/>
                <a:gd fmla="*/ 10 w 12" name="T36"/>
                <a:gd fmla="*/ 9 h 18" name="T37"/>
                <a:gd fmla="*/ 7 w 12" name="T38"/>
                <a:gd fmla="*/ 12 h 18" name="T39"/>
                <a:gd fmla="*/ 4 w 12" name="T40"/>
                <a:gd fmla="*/ 15 h 18" name="T41"/>
                <a:gd fmla="*/ 3 w 12" name="T42"/>
                <a:gd fmla="*/ 16 h 18" name="T43"/>
                <a:gd fmla="*/ 12 w 12" name="T44"/>
                <a:gd fmla="*/ 16 h 18" name="T4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b="b" l="0" r="r" t="0"/>
              <a:pathLst>
                <a:path h="18" w="12">
                  <a:moveTo>
                    <a:pt x="12" y="16"/>
                  </a:moveTo>
                  <a:cubicBezTo>
                    <a:pt x="12" y="18"/>
                    <a:pt x="12" y="18"/>
                    <a:pt x="12" y="18"/>
                  </a:cubicBezTo>
                  <a:cubicBezTo>
                    <a:pt x="0" y="18"/>
                    <a:pt x="0" y="18"/>
                    <a:pt x="0" y="18"/>
                  </a:cubicBezTo>
                  <a:cubicBezTo>
                    <a:pt x="0" y="17"/>
                    <a:pt x="0" y="17"/>
                    <a:pt x="1" y="16"/>
                  </a:cubicBezTo>
                  <a:cubicBezTo>
                    <a:pt x="1" y="15"/>
                    <a:pt x="1" y="15"/>
                    <a:pt x="2" y="14"/>
                  </a:cubicBezTo>
                  <a:cubicBezTo>
                    <a:pt x="3" y="13"/>
                    <a:pt x="4" y="12"/>
                    <a:pt x="5" y="11"/>
                  </a:cubicBezTo>
                  <a:cubicBezTo>
                    <a:pt x="7" y="10"/>
                    <a:pt x="8" y="9"/>
                    <a:pt x="9" y="8"/>
                  </a:cubicBezTo>
                  <a:cubicBezTo>
                    <a:pt x="9" y="7"/>
                    <a:pt x="9" y="6"/>
                    <a:pt x="9" y="5"/>
                  </a:cubicBezTo>
                  <a:cubicBezTo>
                    <a:pt x="9" y="4"/>
                    <a:pt x="9" y="4"/>
                    <a:pt x="9" y="3"/>
                  </a:cubicBezTo>
                  <a:cubicBezTo>
                    <a:pt x="8" y="2"/>
                    <a:pt x="7" y="2"/>
                    <a:pt x="6" y="2"/>
                  </a:cubicBezTo>
                  <a:cubicBezTo>
                    <a:pt x="5" y="2"/>
                    <a:pt x="4" y="2"/>
                    <a:pt x="4" y="3"/>
                  </a:cubicBezTo>
                  <a:cubicBezTo>
                    <a:pt x="3" y="4"/>
                    <a:pt x="3" y="5"/>
                    <a:pt x="3" y="6"/>
                  </a:cubicBezTo>
                  <a:cubicBezTo>
                    <a:pt x="1" y="5"/>
                    <a:pt x="1" y="5"/>
                    <a:pt x="1" y="5"/>
                  </a:cubicBezTo>
                  <a:cubicBezTo>
                    <a:pt x="1" y="4"/>
                    <a:pt x="1" y="3"/>
                    <a:pt x="2" y="2"/>
                  </a:cubicBezTo>
                  <a:cubicBezTo>
                    <a:pt x="3" y="1"/>
                    <a:pt x="5" y="0"/>
                    <a:pt x="6" y="0"/>
                  </a:cubicBezTo>
                  <a:cubicBezTo>
                    <a:pt x="8" y="0"/>
                    <a:pt x="9" y="1"/>
                    <a:pt x="10" y="2"/>
                  </a:cubicBezTo>
                  <a:cubicBezTo>
                    <a:pt x="11" y="3"/>
                    <a:pt x="12" y="4"/>
                    <a:pt x="12" y="5"/>
                  </a:cubicBezTo>
                  <a:cubicBezTo>
                    <a:pt x="12" y="6"/>
                    <a:pt x="12" y="7"/>
                    <a:pt x="11" y="7"/>
                  </a:cubicBezTo>
                  <a:cubicBezTo>
                    <a:pt x="11" y="8"/>
                    <a:pt x="10" y="9"/>
                    <a:pt x="10" y="9"/>
                  </a:cubicBezTo>
                  <a:cubicBezTo>
                    <a:pt x="9" y="10"/>
                    <a:pt x="8" y="11"/>
                    <a:pt x="7" y="12"/>
                  </a:cubicBezTo>
                  <a:cubicBezTo>
                    <a:pt x="5" y="13"/>
                    <a:pt x="5" y="14"/>
                    <a:pt x="4" y="15"/>
                  </a:cubicBezTo>
                  <a:cubicBezTo>
                    <a:pt x="4" y="15"/>
                    <a:pt x="3" y="15"/>
                    <a:pt x="3" y="16"/>
                  </a:cubicBezTo>
                  <a:lnTo>
                    <a:pt x="12" y="16"/>
                  </a:lnTo>
                  <a:close/>
                </a:path>
              </a:pathLst>
            </a:custGeom>
            <a:solidFill>
              <a:schemeClr val="accent3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278" name="test tube"/>
          <p:cNvGrpSpPr/>
          <p:nvPr/>
        </p:nvGrpSpPr>
        <p:grpSpPr>
          <a:xfrm>
            <a:off x="-218984" y="1036328"/>
            <a:ext cx="877772" cy="2426482"/>
            <a:chOff x="3740151" y="352425"/>
            <a:chExt cx="552450" cy="1527175"/>
          </a:xfrm>
        </p:grpSpPr>
        <p:sp>
          <p:nvSpPr>
            <p:cNvPr id="290" name="Freeform 50"/>
            <p:cNvSpPr/>
            <p:nvPr/>
          </p:nvSpPr>
          <p:spPr bwMode="auto">
            <a:xfrm>
              <a:off x="3771901" y="384175"/>
              <a:ext cx="485775" cy="1463675"/>
            </a:xfrm>
            <a:custGeom>
              <a:gdLst>
                <a:gd fmla="*/ 139 w 153" name="T0"/>
                <a:gd fmla="*/ 396 h 461" name="T1"/>
                <a:gd fmla="*/ 139 w 153" name="T2"/>
                <a:gd fmla="*/ 20 h 461" name="T3"/>
                <a:gd fmla="*/ 153 w 153" name="T4"/>
                <a:gd fmla="*/ 0 h 461" name="T5"/>
                <a:gd fmla="*/ 0 w 153" name="T6"/>
                <a:gd fmla="*/ 0 h 461" name="T7"/>
                <a:gd fmla="*/ 14 w 153" name="T8"/>
                <a:gd fmla="*/ 20 h 461" name="T9"/>
                <a:gd fmla="*/ 14 w 153" name="T10"/>
                <a:gd fmla="*/ 398 h 461" name="T11"/>
                <a:gd fmla="*/ 14 w 153" name="T12"/>
                <a:gd fmla="*/ 398 h 461" name="T13"/>
                <a:gd fmla="*/ 77 w 153" name="T14"/>
                <a:gd fmla="*/ 461 h 461" name="T15"/>
                <a:gd fmla="*/ 139 w 153" name="T16"/>
                <a:gd fmla="*/ 398 h 461" name="T17"/>
                <a:gd fmla="*/ 139 w 153" name="T18"/>
                <a:gd fmla="*/ 396 h 461" name="T1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b="b" l="0" r="r" t="0"/>
              <a:pathLst>
                <a:path h="461" w="153">
                  <a:moveTo>
                    <a:pt x="139" y="396"/>
                  </a:moveTo>
                  <a:cubicBezTo>
                    <a:pt x="139" y="20"/>
                    <a:pt x="139" y="20"/>
                    <a:pt x="139" y="20"/>
                  </a:cubicBezTo>
                  <a:cubicBezTo>
                    <a:pt x="153" y="0"/>
                    <a:pt x="153" y="0"/>
                    <a:pt x="153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14" y="20"/>
                    <a:pt x="14" y="20"/>
                    <a:pt x="14" y="20"/>
                  </a:cubicBezTo>
                  <a:cubicBezTo>
                    <a:pt x="14" y="398"/>
                    <a:pt x="14" y="398"/>
                    <a:pt x="14" y="398"/>
                  </a:cubicBezTo>
                  <a:cubicBezTo>
                    <a:pt x="14" y="398"/>
                    <a:pt x="14" y="398"/>
                    <a:pt x="14" y="398"/>
                  </a:cubicBezTo>
                  <a:cubicBezTo>
                    <a:pt x="14" y="433"/>
                    <a:pt x="42" y="461"/>
                    <a:pt x="77" y="461"/>
                  </a:cubicBezTo>
                  <a:cubicBezTo>
                    <a:pt x="111" y="461"/>
                    <a:pt x="139" y="433"/>
                    <a:pt x="139" y="398"/>
                  </a:cubicBezTo>
                  <a:cubicBezTo>
                    <a:pt x="139" y="398"/>
                    <a:pt x="139" y="397"/>
                    <a:pt x="139" y="396"/>
                  </a:cubicBezTo>
                  <a:close/>
                </a:path>
              </a:pathLst>
            </a:custGeom>
            <a:gradFill flip="none" rotWithShape="1">
              <a:gsLst>
                <a:gs pos="24000">
                  <a:schemeClr val="accent1">
                    <a:lumMod val="60000"/>
                    <a:lumOff val="40000"/>
                  </a:schemeClr>
                </a:gs>
                <a:gs pos="36000">
                  <a:schemeClr val="accent1">
                    <a:lumMod val="20000"/>
                    <a:lumOff val="80000"/>
                  </a:schemeClr>
                </a:gs>
                <a:gs pos="39000">
                  <a:schemeClr val="accent1">
                    <a:lumMod val="20000"/>
                    <a:lumOff val="80000"/>
                  </a:schemeClr>
                </a:gs>
                <a:gs pos="61000">
                  <a:schemeClr val="accent1">
                    <a:lumMod val="60000"/>
                    <a:lumOff val="40000"/>
                  </a:schemeClr>
                </a:gs>
                <a:gs pos="90000">
                  <a:schemeClr val="accent1">
                    <a:lumMod val="60000"/>
                  </a:schemeClr>
                </a:gs>
              </a:gsLst>
              <a:lin ang="8400000" scaled="0"/>
            </a:gra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1" name="Freeform 51"/>
            <p:cNvSpPr>
              <a:spLocks noEditPoints="1"/>
            </p:cNvSpPr>
            <p:nvPr/>
          </p:nvSpPr>
          <p:spPr bwMode="auto">
            <a:xfrm>
              <a:off x="3740151" y="352425"/>
              <a:ext cx="552450" cy="1527175"/>
            </a:xfrm>
            <a:custGeom>
              <a:gdLst>
                <a:gd fmla="*/ 87 w 174" name="T0"/>
                <a:gd fmla="*/ 481 h 481" name="T1"/>
                <a:gd fmla="*/ 14 w 174" name="T2"/>
                <a:gd fmla="*/ 410 h 481" name="T3"/>
                <a:gd fmla="*/ 14 w 174" name="T4"/>
                <a:gd fmla="*/ 408 h 481" name="T5"/>
                <a:gd fmla="*/ 14 w 174" name="T6"/>
                <a:gd fmla="*/ 34 h 481" name="T7"/>
                <a:gd fmla="*/ 2 w 174" name="T8"/>
                <a:gd fmla="*/ 16 h 481" name="T9"/>
                <a:gd fmla="*/ 1 w 174" name="T10"/>
                <a:gd fmla="*/ 6 h 481" name="T11"/>
                <a:gd fmla="*/ 10 w 174" name="T12"/>
                <a:gd fmla="*/ 0 h 481" name="T13"/>
                <a:gd fmla="*/ 163 w 174" name="T14"/>
                <a:gd fmla="*/ 0 h 481" name="T15"/>
                <a:gd fmla="*/ 172 w 174" name="T16"/>
                <a:gd fmla="*/ 6 h 481" name="T17"/>
                <a:gd fmla="*/ 171 w 174" name="T18"/>
                <a:gd fmla="*/ 16 h 481" name="T19"/>
                <a:gd fmla="*/ 159 w 174" name="T20"/>
                <a:gd fmla="*/ 34 h 481" name="T21"/>
                <a:gd fmla="*/ 159 w 174" name="T22"/>
                <a:gd fmla="*/ 406 h 481" name="T23"/>
                <a:gd fmla="*/ 159 w 174" name="T24"/>
                <a:gd fmla="*/ 408 h 481" name="T25"/>
                <a:gd fmla="*/ 87 w 174" name="T26"/>
                <a:gd fmla="*/ 481 h 481" name="T27"/>
                <a:gd fmla="*/ 34 w 174" name="T28"/>
                <a:gd fmla="*/ 407 h 481" name="T29"/>
                <a:gd fmla="*/ 34 w 174" name="T30"/>
                <a:gd fmla="*/ 408 h 481" name="T31"/>
                <a:gd fmla="*/ 87 w 174" name="T32"/>
                <a:gd fmla="*/ 461 h 481" name="T33"/>
                <a:gd fmla="*/ 139 w 174" name="T34"/>
                <a:gd fmla="*/ 408 h 481" name="T35"/>
                <a:gd fmla="*/ 139 w 174" name="T36"/>
                <a:gd fmla="*/ 408 h 481" name="T37"/>
                <a:gd fmla="*/ 139 w 174" name="T38"/>
                <a:gd fmla="*/ 407 h 481" name="T39"/>
                <a:gd fmla="*/ 139 w 174" name="T40"/>
                <a:gd fmla="*/ 30 h 481" name="T41"/>
                <a:gd fmla="*/ 141 w 174" name="T42"/>
                <a:gd fmla="*/ 25 h 481" name="T43"/>
                <a:gd fmla="*/ 144 w 174" name="T44"/>
                <a:gd fmla="*/ 20 h 481" name="T45"/>
                <a:gd fmla="*/ 29 w 174" name="T46"/>
                <a:gd fmla="*/ 20 h 481" name="T47"/>
                <a:gd fmla="*/ 32 w 174" name="T48"/>
                <a:gd fmla="*/ 25 h 481" name="T49"/>
                <a:gd fmla="*/ 34 w 174" name="T50"/>
                <a:gd fmla="*/ 30 h 481" name="T51"/>
                <a:gd fmla="*/ 34 w 174" name="T52"/>
                <a:gd fmla="*/ 407 h 481" name="T5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b="b" l="0" r="r" t="0"/>
              <a:pathLst>
                <a:path h="481" w="174">
                  <a:moveTo>
                    <a:pt x="87" y="481"/>
                  </a:moveTo>
                  <a:cubicBezTo>
                    <a:pt x="47" y="481"/>
                    <a:pt x="15" y="449"/>
                    <a:pt x="14" y="410"/>
                  </a:cubicBezTo>
                  <a:cubicBezTo>
                    <a:pt x="14" y="409"/>
                    <a:pt x="14" y="409"/>
                    <a:pt x="14" y="408"/>
                  </a:cubicBezTo>
                  <a:cubicBezTo>
                    <a:pt x="14" y="34"/>
                    <a:pt x="14" y="34"/>
                    <a:pt x="14" y="34"/>
                  </a:cubicBezTo>
                  <a:cubicBezTo>
                    <a:pt x="2" y="16"/>
                    <a:pt x="2" y="16"/>
                    <a:pt x="2" y="16"/>
                  </a:cubicBezTo>
                  <a:cubicBezTo>
                    <a:pt x="0" y="13"/>
                    <a:pt x="0" y="9"/>
                    <a:pt x="1" y="6"/>
                  </a:cubicBezTo>
                  <a:cubicBezTo>
                    <a:pt x="3" y="2"/>
                    <a:pt x="6" y="0"/>
                    <a:pt x="10" y="0"/>
                  </a:cubicBezTo>
                  <a:cubicBezTo>
                    <a:pt x="163" y="0"/>
                    <a:pt x="163" y="0"/>
                    <a:pt x="163" y="0"/>
                  </a:cubicBezTo>
                  <a:cubicBezTo>
                    <a:pt x="167" y="0"/>
                    <a:pt x="170" y="2"/>
                    <a:pt x="172" y="6"/>
                  </a:cubicBezTo>
                  <a:cubicBezTo>
                    <a:pt x="174" y="9"/>
                    <a:pt x="174" y="13"/>
                    <a:pt x="171" y="16"/>
                  </a:cubicBezTo>
                  <a:cubicBezTo>
                    <a:pt x="159" y="34"/>
                    <a:pt x="159" y="34"/>
                    <a:pt x="159" y="34"/>
                  </a:cubicBezTo>
                  <a:cubicBezTo>
                    <a:pt x="159" y="406"/>
                    <a:pt x="159" y="406"/>
                    <a:pt x="159" y="406"/>
                  </a:cubicBezTo>
                  <a:cubicBezTo>
                    <a:pt x="159" y="407"/>
                    <a:pt x="159" y="408"/>
                    <a:pt x="159" y="408"/>
                  </a:cubicBezTo>
                  <a:cubicBezTo>
                    <a:pt x="159" y="448"/>
                    <a:pt x="127" y="481"/>
                    <a:pt x="87" y="481"/>
                  </a:cubicBezTo>
                  <a:close/>
                  <a:moveTo>
                    <a:pt x="34" y="407"/>
                  </a:moveTo>
                  <a:cubicBezTo>
                    <a:pt x="34" y="407"/>
                    <a:pt x="34" y="408"/>
                    <a:pt x="34" y="408"/>
                  </a:cubicBezTo>
                  <a:cubicBezTo>
                    <a:pt x="34" y="437"/>
                    <a:pt x="58" y="461"/>
                    <a:pt x="87" y="461"/>
                  </a:cubicBezTo>
                  <a:cubicBezTo>
                    <a:pt x="116" y="461"/>
                    <a:pt x="139" y="437"/>
                    <a:pt x="139" y="408"/>
                  </a:cubicBezTo>
                  <a:cubicBezTo>
                    <a:pt x="139" y="408"/>
                    <a:pt x="139" y="408"/>
                    <a:pt x="139" y="408"/>
                  </a:cubicBezTo>
                  <a:cubicBezTo>
                    <a:pt x="139" y="407"/>
                    <a:pt x="139" y="407"/>
                    <a:pt x="139" y="407"/>
                  </a:cubicBezTo>
                  <a:cubicBezTo>
                    <a:pt x="139" y="30"/>
                    <a:pt x="139" y="30"/>
                    <a:pt x="139" y="30"/>
                  </a:cubicBezTo>
                  <a:cubicBezTo>
                    <a:pt x="139" y="28"/>
                    <a:pt x="140" y="26"/>
                    <a:pt x="141" y="25"/>
                  </a:cubicBezTo>
                  <a:cubicBezTo>
                    <a:pt x="144" y="20"/>
                    <a:pt x="144" y="20"/>
                    <a:pt x="144" y="20"/>
                  </a:cubicBezTo>
                  <a:cubicBezTo>
                    <a:pt x="29" y="20"/>
                    <a:pt x="29" y="20"/>
                    <a:pt x="29" y="20"/>
                  </a:cubicBezTo>
                  <a:cubicBezTo>
                    <a:pt x="32" y="25"/>
                    <a:pt x="32" y="25"/>
                    <a:pt x="32" y="25"/>
                  </a:cubicBezTo>
                  <a:cubicBezTo>
                    <a:pt x="33" y="26"/>
                    <a:pt x="34" y="28"/>
                    <a:pt x="34" y="30"/>
                  </a:cubicBezTo>
                  <a:lnTo>
                    <a:pt x="34" y="407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2" name="Freeform 52"/>
            <p:cNvSpPr/>
            <p:nvPr/>
          </p:nvSpPr>
          <p:spPr bwMode="auto">
            <a:xfrm>
              <a:off x="4029076" y="647700"/>
              <a:ext cx="193675" cy="38100"/>
            </a:xfrm>
            <a:custGeom>
              <a:gdLst>
                <a:gd fmla="*/ 55 w 61" name="T0"/>
                <a:gd fmla="*/ 12 h 12" name="T1"/>
                <a:gd fmla="*/ 6 w 61" name="T2"/>
                <a:gd fmla="*/ 12 h 12" name="T3"/>
                <a:gd fmla="*/ 0 w 61" name="T4"/>
                <a:gd fmla="*/ 6 h 12" name="T5"/>
                <a:gd fmla="*/ 6 w 61" name="T6"/>
                <a:gd fmla="*/ 0 h 12" name="T7"/>
                <a:gd fmla="*/ 55 w 61" name="T8"/>
                <a:gd fmla="*/ 0 h 12" name="T9"/>
                <a:gd fmla="*/ 61 w 61" name="T10"/>
                <a:gd fmla="*/ 6 h 12" name="T11"/>
                <a:gd fmla="*/ 55 w 61" name="T12"/>
                <a:gd fmla="*/ 12 h 12" name="T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b="b" l="0" r="r" t="0"/>
              <a:pathLst>
                <a:path h="12" w="61">
                  <a:moveTo>
                    <a:pt x="55" y="12"/>
                  </a:moveTo>
                  <a:cubicBezTo>
                    <a:pt x="6" y="12"/>
                    <a:pt x="6" y="12"/>
                    <a:pt x="6" y="12"/>
                  </a:cubicBezTo>
                  <a:cubicBezTo>
                    <a:pt x="3" y="12"/>
                    <a:pt x="0" y="9"/>
                    <a:pt x="0" y="6"/>
                  </a:cubicBezTo>
                  <a:cubicBezTo>
                    <a:pt x="0" y="3"/>
                    <a:pt x="3" y="0"/>
                    <a:pt x="6" y="0"/>
                  </a:cubicBezTo>
                  <a:cubicBezTo>
                    <a:pt x="55" y="0"/>
                    <a:pt x="55" y="0"/>
                    <a:pt x="55" y="0"/>
                  </a:cubicBezTo>
                  <a:cubicBezTo>
                    <a:pt x="58" y="0"/>
                    <a:pt x="61" y="3"/>
                    <a:pt x="61" y="6"/>
                  </a:cubicBezTo>
                  <a:cubicBezTo>
                    <a:pt x="61" y="9"/>
                    <a:pt x="58" y="12"/>
                    <a:pt x="55" y="12"/>
                  </a:cubicBez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3" name="Freeform 53"/>
            <p:cNvSpPr/>
            <p:nvPr/>
          </p:nvSpPr>
          <p:spPr bwMode="auto">
            <a:xfrm>
              <a:off x="4029076" y="784225"/>
              <a:ext cx="193675" cy="38100"/>
            </a:xfrm>
            <a:custGeom>
              <a:gdLst>
                <a:gd fmla="*/ 55 w 61" name="T0"/>
                <a:gd fmla="*/ 12 h 12" name="T1"/>
                <a:gd fmla="*/ 6 w 61" name="T2"/>
                <a:gd fmla="*/ 12 h 12" name="T3"/>
                <a:gd fmla="*/ 0 w 61" name="T4"/>
                <a:gd fmla="*/ 6 h 12" name="T5"/>
                <a:gd fmla="*/ 6 w 61" name="T6"/>
                <a:gd fmla="*/ 0 h 12" name="T7"/>
                <a:gd fmla="*/ 55 w 61" name="T8"/>
                <a:gd fmla="*/ 0 h 12" name="T9"/>
                <a:gd fmla="*/ 61 w 61" name="T10"/>
                <a:gd fmla="*/ 6 h 12" name="T11"/>
                <a:gd fmla="*/ 55 w 61" name="T12"/>
                <a:gd fmla="*/ 12 h 12" name="T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b="b" l="0" r="r" t="0"/>
              <a:pathLst>
                <a:path h="12" w="61">
                  <a:moveTo>
                    <a:pt x="55" y="12"/>
                  </a:moveTo>
                  <a:cubicBezTo>
                    <a:pt x="6" y="12"/>
                    <a:pt x="6" y="12"/>
                    <a:pt x="6" y="12"/>
                  </a:cubicBezTo>
                  <a:cubicBezTo>
                    <a:pt x="3" y="12"/>
                    <a:pt x="0" y="9"/>
                    <a:pt x="0" y="6"/>
                  </a:cubicBezTo>
                  <a:cubicBezTo>
                    <a:pt x="0" y="2"/>
                    <a:pt x="3" y="0"/>
                    <a:pt x="6" y="0"/>
                  </a:cubicBezTo>
                  <a:cubicBezTo>
                    <a:pt x="55" y="0"/>
                    <a:pt x="55" y="0"/>
                    <a:pt x="55" y="0"/>
                  </a:cubicBezTo>
                  <a:cubicBezTo>
                    <a:pt x="58" y="0"/>
                    <a:pt x="61" y="2"/>
                    <a:pt x="61" y="6"/>
                  </a:cubicBezTo>
                  <a:cubicBezTo>
                    <a:pt x="61" y="9"/>
                    <a:pt x="58" y="12"/>
                    <a:pt x="55" y="12"/>
                  </a:cubicBez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4" name="Freeform 54"/>
            <p:cNvSpPr/>
            <p:nvPr/>
          </p:nvSpPr>
          <p:spPr bwMode="auto">
            <a:xfrm>
              <a:off x="4029076" y="917575"/>
              <a:ext cx="193675" cy="38100"/>
            </a:xfrm>
            <a:custGeom>
              <a:gdLst>
                <a:gd fmla="*/ 55 w 61" name="T0"/>
                <a:gd fmla="*/ 12 h 12" name="T1"/>
                <a:gd fmla="*/ 6 w 61" name="T2"/>
                <a:gd fmla="*/ 12 h 12" name="T3"/>
                <a:gd fmla="*/ 0 w 61" name="T4"/>
                <a:gd fmla="*/ 6 h 12" name="T5"/>
                <a:gd fmla="*/ 6 w 61" name="T6"/>
                <a:gd fmla="*/ 0 h 12" name="T7"/>
                <a:gd fmla="*/ 55 w 61" name="T8"/>
                <a:gd fmla="*/ 0 h 12" name="T9"/>
                <a:gd fmla="*/ 61 w 61" name="T10"/>
                <a:gd fmla="*/ 6 h 12" name="T11"/>
                <a:gd fmla="*/ 55 w 61" name="T12"/>
                <a:gd fmla="*/ 12 h 12" name="T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b="b" l="0" r="r" t="0"/>
              <a:pathLst>
                <a:path h="12" w="61">
                  <a:moveTo>
                    <a:pt x="55" y="12"/>
                  </a:moveTo>
                  <a:cubicBezTo>
                    <a:pt x="6" y="12"/>
                    <a:pt x="6" y="12"/>
                    <a:pt x="6" y="12"/>
                  </a:cubicBezTo>
                  <a:cubicBezTo>
                    <a:pt x="3" y="12"/>
                    <a:pt x="0" y="10"/>
                    <a:pt x="0" y="6"/>
                  </a:cubicBezTo>
                  <a:cubicBezTo>
                    <a:pt x="0" y="3"/>
                    <a:pt x="3" y="0"/>
                    <a:pt x="6" y="0"/>
                  </a:cubicBezTo>
                  <a:cubicBezTo>
                    <a:pt x="55" y="0"/>
                    <a:pt x="55" y="0"/>
                    <a:pt x="55" y="0"/>
                  </a:cubicBezTo>
                  <a:cubicBezTo>
                    <a:pt x="58" y="0"/>
                    <a:pt x="61" y="3"/>
                    <a:pt x="61" y="6"/>
                  </a:cubicBezTo>
                  <a:cubicBezTo>
                    <a:pt x="61" y="10"/>
                    <a:pt x="58" y="12"/>
                    <a:pt x="55" y="12"/>
                  </a:cubicBez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5" name="Freeform 55"/>
            <p:cNvSpPr/>
            <p:nvPr/>
          </p:nvSpPr>
          <p:spPr bwMode="auto">
            <a:xfrm>
              <a:off x="4029076" y="1054100"/>
              <a:ext cx="193675" cy="38100"/>
            </a:xfrm>
            <a:custGeom>
              <a:gdLst>
                <a:gd fmla="*/ 55 w 61" name="T0"/>
                <a:gd fmla="*/ 12 h 12" name="T1"/>
                <a:gd fmla="*/ 6 w 61" name="T2"/>
                <a:gd fmla="*/ 12 h 12" name="T3"/>
                <a:gd fmla="*/ 0 w 61" name="T4"/>
                <a:gd fmla="*/ 6 h 12" name="T5"/>
                <a:gd fmla="*/ 6 w 61" name="T6"/>
                <a:gd fmla="*/ 0 h 12" name="T7"/>
                <a:gd fmla="*/ 55 w 61" name="T8"/>
                <a:gd fmla="*/ 0 h 12" name="T9"/>
                <a:gd fmla="*/ 61 w 61" name="T10"/>
                <a:gd fmla="*/ 6 h 12" name="T11"/>
                <a:gd fmla="*/ 55 w 61" name="T12"/>
                <a:gd fmla="*/ 12 h 12" name="T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b="b" l="0" r="r" t="0"/>
              <a:pathLst>
                <a:path h="12" w="61">
                  <a:moveTo>
                    <a:pt x="55" y="12"/>
                  </a:moveTo>
                  <a:cubicBezTo>
                    <a:pt x="6" y="12"/>
                    <a:pt x="6" y="12"/>
                    <a:pt x="6" y="12"/>
                  </a:cubicBezTo>
                  <a:cubicBezTo>
                    <a:pt x="3" y="12"/>
                    <a:pt x="0" y="9"/>
                    <a:pt x="0" y="6"/>
                  </a:cubicBezTo>
                  <a:cubicBezTo>
                    <a:pt x="0" y="3"/>
                    <a:pt x="3" y="0"/>
                    <a:pt x="6" y="0"/>
                  </a:cubicBezTo>
                  <a:cubicBezTo>
                    <a:pt x="55" y="0"/>
                    <a:pt x="55" y="0"/>
                    <a:pt x="55" y="0"/>
                  </a:cubicBezTo>
                  <a:cubicBezTo>
                    <a:pt x="58" y="0"/>
                    <a:pt x="61" y="3"/>
                    <a:pt x="61" y="6"/>
                  </a:cubicBezTo>
                  <a:cubicBezTo>
                    <a:pt x="61" y="9"/>
                    <a:pt x="58" y="12"/>
                    <a:pt x="55" y="12"/>
                  </a:cubicBez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6" name="Freeform 56"/>
            <p:cNvSpPr/>
            <p:nvPr/>
          </p:nvSpPr>
          <p:spPr bwMode="auto">
            <a:xfrm>
              <a:off x="4029076" y="1190625"/>
              <a:ext cx="193675" cy="38100"/>
            </a:xfrm>
            <a:custGeom>
              <a:gdLst>
                <a:gd fmla="*/ 55 w 61" name="T0"/>
                <a:gd fmla="*/ 12 h 12" name="T1"/>
                <a:gd fmla="*/ 6 w 61" name="T2"/>
                <a:gd fmla="*/ 12 h 12" name="T3"/>
                <a:gd fmla="*/ 0 w 61" name="T4"/>
                <a:gd fmla="*/ 6 h 12" name="T5"/>
                <a:gd fmla="*/ 6 w 61" name="T6"/>
                <a:gd fmla="*/ 0 h 12" name="T7"/>
                <a:gd fmla="*/ 55 w 61" name="T8"/>
                <a:gd fmla="*/ 0 h 12" name="T9"/>
                <a:gd fmla="*/ 61 w 61" name="T10"/>
                <a:gd fmla="*/ 6 h 12" name="T11"/>
                <a:gd fmla="*/ 55 w 61" name="T12"/>
                <a:gd fmla="*/ 12 h 12" name="T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b="b" l="0" r="r" t="0"/>
              <a:pathLst>
                <a:path h="12" w="61">
                  <a:moveTo>
                    <a:pt x="55" y="12"/>
                  </a:moveTo>
                  <a:cubicBezTo>
                    <a:pt x="6" y="12"/>
                    <a:pt x="6" y="12"/>
                    <a:pt x="6" y="12"/>
                  </a:cubicBezTo>
                  <a:cubicBezTo>
                    <a:pt x="3" y="12"/>
                    <a:pt x="0" y="9"/>
                    <a:pt x="0" y="6"/>
                  </a:cubicBezTo>
                  <a:cubicBezTo>
                    <a:pt x="0" y="2"/>
                    <a:pt x="3" y="0"/>
                    <a:pt x="6" y="0"/>
                  </a:cubicBezTo>
                  <a:cubicBezTo>
                    <a:pt x="55" y="0"/>
                    <a:pt x="55" y="0"/>
                    <a:pt x="55" y="0"/>
                  </a:cubicBezTo>
                  <a:cubicBezTo>
                    <a:pt x="58" y="0"/>
                    <a:pt x="61" y="2"/>
                    <a:pt x="61" y="6"/>
                  </a:cubicBezTo>
                  <a:cubicBezTo>
                    <a:pt x="61" y="9"/>
                    <a:pt x="58" y="12"/>
                    <a:pt x="55" y="12"/>
                  </a:cubicBez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7" name="Freeform 57"/>
            <p:cNvSpPr/>
            <p:nvPr/>
          </p:nvSpPr>
          <p:spPr bwMode="auto">
            <a:xfrm>
              <a:off x="4029076" y="1323975"/>
              <a:ext cx="193675" cy="38100"/>
            </a:xfrm>
            <a:custGeom>
              <a:gdLst>
                <a:gd fmla="*/ 55 w 61" name="T0"/>
                <a:gd fmla="*/ 12 h 12" name="T1"/>
                <a:gd fmla="*/ 6 w 61" name="T2"/>
                <a:gd fmla="*/ 12 h 12" name="T3"/>
                <a:gd fmla="*/ 0 w 61" name="T4"/>
                <a:gd fmla="*/ 6 h 12" name="T5"/>
                <a:gd fmla="*/ 6 w 61" name="T6"/>
                <a:gd fmla="*/ 0 h 12" name="T7"/>
                <a:gd fmla="*/ 55 w 61" name="T8"/>
                <a:gd fmla="*/ 0 h 12" name="T9"/>
                <a:gd fmla="*/ 61 w 61" name="T10"/>
                <a:gd fmla="*/ 6 h 12" name="T11"/>
                <a:gd fmla="*/ 55 w 61" name="T12"/>
                <a:gd fmla="*/ 12 h 12" name="T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b="b" l="0" r="r" t="0"/>
              <a:pathLst>
                <a:path h="12" w="61">
                  <a:moveTo>
                    <a:pt x="55" y="12"/>
                  </a:moveTo>
                  <a:cubicBezTo>
                    <a:pt x="6" y="12"/>
                    <a:pt x="6" y="12"/>
                    <a:pt x="6" y="12"/>
                  </a:cubicBezTo>
                  <a:cubicBezTo>
                    <a:pt x="3" y="12"/>
                    <a:pt x="0" y="10"/>
                    <a:pt x="0" y="6"/>
                  </a:cubicBezTo>
                  <a:cubicBezTo>
                    <a:pt x="0" y="3"/>
                    <a:pt x="3" y="0"/>
                    <a:pt x="6" y="0"/>
                  </a:cubicBezTo>
                  <a:cubicBezTo>
                    <a:pt x="55" y="0"/>
                    <a:pt x="55" y="0"/>
                    <a:pt x="55" y="0"/>
                  </a:cubicBezTo>
                  <a:cubicBezTo>
                    <a:pt x="58" y="0"/>
                    <a:pt x="61" y="3"/>
                    <a:pt x="61" y="6"/>
                  </a:cubicBezTo>
                  <a:cubicBezTo>
                    <a:pt x="61" y="10"/>
                    <a:pt x="58" y="12"/>
                    <a:pt x="55" y="12"/>
                  </a:cubicBez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8" name="Freeform 58"/>
            <p:cNvSpPr/>
            <p:nvPr/>
          </p:nvSpPr>
          <p:spPr bwMode="auto">
            <a:xfrm>
              <a:off x="4029076" y="1460500"/>
              <a:ext cx="193675" cy="38100"/>
            </a:xfrm>
            <a:custGeom>
              <a:gdLst>
                <a:gd fmla="*/ 55 w 61" name="T0"/>
                <a:gd fmla="*/ 12 h 12" name="T1"/>
                <a:gd fmla="*/ 6 w 61" name="T2"/>
                <a:gd fmla="*/ 12 h 12" name="T3"/>
                <a:gd fmla="*/ 0 w 61" name="T4"/>
                <a:gd fmla="*/ 6 h 12" name="T5"/>
                <a:gd fmla="*/ 6 w 61" name="T6"/>
                <a:gd fmla="*/ 0 h 12" name="T7"/>
                <a:gd fmla="*/ 55 w 61" name="T8"/>
                <a:gd fmla="*/ 0 h 12" name="T9"/>
                <a:gd fmla="*/ 61 w 61" name="T10"/>
                <a:gd fmla="*/ 6 h 12" name="T11"/>
                <a:gd fmla="*/ 55 w 61" name="T12"/>
                <a:gd fmla="*/ 12 h 12" name="T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b="b" l="0" r="r" t="0"/>
              <a:pathLst>
                <a:path h="12" w="61">
                  <a:moveTo>
                    <a:pt x="55" y="12"/>
                  </a:moveTo>
                  <a:cubicBezTo>
                    <a:pt x="6" y="12"/>
                    <a:pt x="6" y="12"/>
                    <a:pt x="6" y="12"/>
                  </a:cubicBezTo>
                  <a:cubicBezTo>
                    <a:pt x="3" y="12"/>
                    <a:pt x="0" y="9"/>
                    <a:pt x="0" y="6"/>
                  </a:cubicBezTo>
                  <a:cubicBezTo>
                    <a:pt x="0" y="3"/>
                    <a:pt x="3" y="0"/>
                    <a:pt x="6" y="0"/>
                  </a:cubicBezTo>
                  <a:cubicBezTo>
                    <a:pt x="55" y="0"/>
                    <a:pt x="55" y="0"/>
                    <a:pt x="55" y="0"/>
                  </a:cubicBezTo>
                  <a:cubicBezTo>
                    <a:pt x="58" y="0"/>
                    <a:pt x="61" y="3"/>
                    <a:pt x="61" y="6"/>
                  </a:cubicBezTo>
                  <a:cubicBezTo>
                    <a:pt x="61" y="9"/>
                    <a:pt x="58" y="12"/>
                    <a:pt x="55" y="12"/>
                  </a:cubicBez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429" name="globe"/>
          <p:cNvGrpSpPr/>
          <p:nvPr/>
        </p:nvGrpSpPr>
        <p:grpSpPr>
          <a:xfrm>
            <a:off x="-513648" y="2292601"/>
            <a:ext cx="2770400" cy="3680885"/>
            <a:chOff x="6924912" y="2286301"/>
            <a:chExt cx="937104" cy="1245081"/>
          </a:xfrm>
        </p:grpSpPr>
        <p:sp>
          <p:nvSpPr>
            <p:cNvPr id="430" name="Freeform 25"/>
            <p:cNvSpPr/>
            <p:nvPr/>
          </p:nvSpPr>
          <p:spPr bwMode="auto">
            <a:xfrm>
              <a:off x="7331704" y="2304417"/>
              <a:ext cx="530312" cy="1058977"/>
            </a:xfrm>
            <a:custGeom>
              <a:gdLst>
                <a:gd fmla="*/ 0 w 322" name="T0"/>
                <a:gd fmla="*/ 643 h 643" name="T1"/>
                <a:gd fmla="*/ 0 w 322" name="T2"/>
                <a:gd fmla="*/ 623 h 643" name="T3"/>
                <a:gd fmla="*/ 302 w 322" name="T4"/>
                <a:gd fmla="*/ 322 h 643" name="T5"/>
                <a:gd fmla="*/ 0 w 322" name="T6"/>
                <a:gd fmla="*/ 20 h 643" name="T7"/>
                <a:gd fmla="*/ 0 w 322" name="T8"/>
                <a:gd fmla="*/ 0 h 643" name="T9"/>
                <a:gd fmla="*/ 322 w 322" name="T10"/>
                <a:gd fmla="*/ 322 h 643" name="T11"/>
                <a:gd fmla="*/ 0 w 322" name="T12"/>
                <a:gd fmla="*/ 643 h 643" name="T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b="b" l="0" r="r" t="0"/>
              <a:pathLst>
                <a:path h="643" w="322">
                  <a:moveTo>
                    <a:pt x="0" y="643"/>
                  </a:moveTo>
                  <a:cubicBezTo>
                    <a:pt x="0" y="623"/>
                    <a:pt x="0" y="623"/>
                    <a:pt x="0" y="623"/>
                  </a:cubicBezTo>
                  <a:cubicBezTo>
                    <a:pt x="167" y="623"/>
                    <a:pt x="302" y="488"/>
                    <a:pt x="302" y="322"/>
                  </a:cubicBezTo>
                  <a:cubicBezTo>
                    <a:pt x="302" y="155"/>
                    <a:pt x="167" y="20"/>
                    <a:pt x="0" y="2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178" y="0"/>
                    <a:pt x="322" y="144"/>
                    <a:pt x="322" y="322"/>
                  </a:cubicBezTo>
                  <a:cubicBezTo>
                    <a:pt x="322" y="499"/>
                    <a:pt x="178" y="643"/>
                    <a:pt x="0" y="643"/>
                  </a:cubicBez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31" name="Rectangle 26"/>
            <p:cNvSpPr>
              <a:spLocks noChangeArrowheads="1"/>
            </p:cNvSpPr>
            <p:nvPr/>
          </p:nvSpPr>
          <p:spPr bwMode="auto">
            <a:xfrm>
              <a:off x="7315235" y="2299477"/>
              <a:ext cx="32939" cy="141636"/>
            </a:xfrm>
            <a:prstGeom prst="rect">
              <a:avLst/>
            </a:prstGeom>
            <a:solidFill>
              <a:schemeClr val="accent1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32" name="Rectangle 27"/>
            <p:cNvSpPr>
              <a:spLocks noChangeArrowheads="1"/>
            </p:cNvSpPr>
            <p:nvPr/>
          </p:nvSpPr>
          <p:spPr bwMode="auto">
            <a:xfrm>
              <a:off x="7292178" y="3228346"/>
              <a:ext cx="79053" cy="230571"/>
            </a:xfrm>
            <a:prstGeom prst="rect">
              <a:avLst/>
            </a:prstGeom>
            <a:solidFill>
              <a:schemeClr val="tx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33" name="Oval 28"/>
            <p:cNvSpPr>
              <a:spLocks noChangeArrowheads="1"/>
            </p:cNvSpPr>
            <p:nvPr/>
          </p:nvSpPr>
          <p:spPr bwMode="auto">
            <a:xfrm>
              <a:off x="7297119" y="2286301"/>
              <a:ext cx="70818" cy="70818"/>
            </a:xfrm>
            <a:prstGeom prst="ellipse">
              <a:avLst/>
            </a:prstGeom>
            <a:solidFill>
              <a:schemeClr val="tx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34" name="Rectangle 29"/>
            <p:cNvSpPr>
              <a:spLocks noChangeArrowheads="1"/>
            </p:cNvSpPr>
            <p:nvPr/>
          </p:nvSpPr>
          <p:spPr bwMode="auto">
            <a:xfrm>
              <a:off x="7162070" y="3407862"/>
              <a:ext cx="340915" cy="123520"/>
            </a:xfrm>
            <a:prstGeom prst="rect">
              <a:avLst/>
            </a:prstGeom>
            <a:solidFill>
              <a:schemeClr val="tx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35" name="Oval 30"/>
            <p:cNvSpPr>
              <a:spLocks noChangeArrowheads="1"/>
            </p:cNvSpPr>
            <p:nvPr/>
          </p:nvSpPr>
          <p:spPr bwMode="auto">
            <a:xfrm>
              <a:off x="6941381" y="2441113"/>
              <a:ext cx="787234" cy="787234"/>
            </a:xfrm>
            <a:prstGeom prst="ellipse">
              <a:avLst/>
            </a:prstGeom>
            <a:gradFill flip="none" rotWithShape="1">
              <a:gsLst>
                <a:gs pos="45000">
                  <a:schemeClr val="accent1">
                    <a:lumMod val="20000"/>
                    <a:lumOff val="80000"/>
                  </a:schemeClr>
                </a:gs>
                <a:gs pos="85000">
                  <a:schemeClr val="accent1">
                    <a:lumMod val="50000"/>
                  </a:schemeClr>
                </a:gs>
              </a:gsLst>
              <a:path path="circle">
                <a:fillToRect b="100000" r="100000"/>
              </a:path>
              <a:tileRect l="-100000" t="-100000"/>
            </a:gra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36" name="Freeform 31"/>
            <p:cNvSpPr>
              <a:spLocks noEditPoints="1"/>
            </p:cNvSpPr>
            <p:nvPr/>
          </p:nvSpPr>
          <p:spPr bwMode="auto">
            <a:xfrm>
              <a:off x="6924912" y="2424643"/>
              <a:ext cx="820172" cy="820172"/>
            </a:xfrm>
            <a:custGeom>
              <a:gdLst>
                <a:gd fmla="*/ 249 w 498" name="T0"/>
                <a:gd fmla="*/ 498 h 498" name="T1"/>
                <a:gd fmla="*/ 0 w 498" name="T2"/>
                <a:gd fmla="*/ 249 h 498" name="T3"/>
                <a:gd fmla="*/ 249 w 498" name="T4"/>
                <a:gd fmla="*/ 0 h 498" name="T5"/>
                <a:gd fmla="*/ 498 w 498" name="T6"/>
                <a:gd fmla="*/ 249 h 498" name="T7"/>
                <a:gd fmla="*/ 249 w 498" name="T8"/>
                <a:gd fmla="*/ 498 h 498" name="T9"/>
                <a:gd fmla="*/ 249 w 498" name="T10"/>
                <a:gd fmla="*/ 20 h 498" name="T11"/>
                <a:gd fmla="*/ 20 w 498" name="T12"/>
                <a:gd fmla="*/ 249 h 498" name="T13"/>
                <a:gd fmla="*/ 249 w 498" name="T14"/>
                <a:gd fmla="*/ 478 h 498" name="T15"/>
                <a:gd fmla="*/ 478 w 498" name="T16"/>
                <a:gd fmla="*/ 249 h 498" name="T17"/>
                <a:gd fmla="*/ 249 w 498" name="T18"/>
                <a:gd fmla="*/ 20 h 498" name="T1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b="b" l="0" r="r" t="0"/>
              <a:pathLst>
                <a:path h="498" w="498">
                  <a:moveTo>
                    <a:pt x="249" y="498"/>
                  </a:moveTo>
                  <a:cubicBezTo>
                    <a:pt x="112" y="498"/>
                    <a:pt x="0" y="386"/>
                    <a:pt x="0" y="249"/>
                  </a:cubicBezTo>
                  <a:cubicBezTo>
                    <a:pt x="0" y="111"/>
                    <a:pt x="112" y="0"/>
                    <a:pt x="249" y="0"/>
                  </a:cubicBezTo>
                  <a:cubicBezTo>
                    <a:pt x="387" y="0"/>
                    <a:pt x="498" y="111"/>
                    <a:pt x="498" y="249"/>
                  </a:cubicBezTo>
                  <a:cubicBezTo>
                    <a:pt x="498" y="386"/>
                    <a:pt x="387" y="498"/>
                    <a:pt x="249" y="498"/>
                  </a:cubicBezTo>
                  <a:close/>
                  <a:moveTo>
                    <a:pt x="249" y="20"/>
                  </a:moveTo>
                  <a:cubicBezTo>
                    <a:pt x="123" y="20"/>
                    <a:pt x="20" y="122"/>
                    <a:pt x="20" y="249"/>
                  </a:cubicBezTo>
                  <a:cubicBezTo>
                    <a:pt x="20" y="375"/>
                    <a:pt x="123" y="478"/>
                    <a:pt x="249" y="478"/>
                  </a:cubicBezTo>
                  <a:cubicBezTo>
                    <a:pt x="376" y="478"/>
                    <a:pt x="478" y="375"/>
                    <a:pt x="478" y="249"/>
                  </a:cubicBezTo>
                  <a:cubicBezTo>
                    <a:pt x="478" y="122"/>
                    <a:pt x="376" y="20"/>
                    <a:pt x="249" y="20"/>
                  </a:cubicBez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37" name="Freeform 32"/>
            <p:cNvSpPr/>
            <p:nvPr/>
          </p:nvSpPr>
          <p:spPr bwMode="auto">
            <a:xfrm>
              <a:off x="6938087" y="2750736"/>
              <a:ext cx="793821" cy="209160"/>
            </a:xfrm>
            <a:custGeom>
              <a:gdLst>
                <a:gd fmla="*/ 301 w 482" name="T0"/>
                <a:gd fmla="*/ 122 h 127" name="T1"/>
                <a:gd fmla="*/ 230 w 482" name="T2"/>
                <a:gd fmla="*/ 117 h 127" name="T3"/>
                <a:gd fmla="*/ 0 w 482" name="T4"/>
                <a:gd fmla="*/ 6 h 127" name="T5"/>
                <a:gd fmla="*/ 10 w 482" name="T6"/>
                <a:gd fmla="*/ 0 h 127" name="T7"/>
                <a:gd fmla="*/ 232 w 482" name="T8"/>
                <a:gd fmla="*/ 105 h 127" name="T9"/>
                <a:gd fmla="*/ 474 w 482" name="T10"/>
                <a:gd fmla="*/ 62 h 127" name="T11"/>
                <a:gd fmla="*/ 482 w 482" name="T12"/>
                <a:gd fmla="*/ 70 h 127" name="T13"/>
                <a:gd fmla="*/ 301 w 482" name="T14"/>
                <a:gd fmla="*/ 122 h 127" name="T1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b="b" l="0" r="r" t="0"/>
              <a:pathLst>
                <a:path h="127" w="482">
                  <a:moveTo>
                    <a:pt x="301" y="122"/>
                  </a:moveTo>
                  <a:cubicBezTo>
                    <a:pt x="280" y="122"/>
                    <a:pt x="256" y="120"/>
                    <a:pt x="230" y="117"/>
                  </a:cubicBezTo>
                  <a:cubicBezTo>
                    <a:pt x="55" y="94"/>
                    <a:pt x="2" y="10"/>
                    <a:pt x="0" y="6"/>
                  </a:cubicBezTo>
                  <a:cubicBezTo>
                    <a:pt x="10" y="0"/>
                    <a:pt x="10" y="0"/>
                    <a:pt x="10" y="0"/>
                  </a:cubicBezTo>
                  <a:cubicBezTo>
                    <a:pt x="10" y="1"/>
                    <a:pt x="63" y="82"/>
                    <a:pt x="232" y="105"/>
                  </a:cubicBezTo>
                  <a:cubicBezTo>
                    <a:pt x="401" y="127"/>
                    <a:pt x="473" y="62"/>
                    <a:pt x="474" y="62"/>
                  </a:cubicBezTo>
                  <a:cubicBezTo>
                    <a:pt x="482" y="70"/>
                    <a:pt x="482" y="70"/>
                    <a:pt x="482" y="70"/>
                  </a:cubicBezTo>
                  <a:cubicBezTo>
                    <a:pt x="480" y="73"/>
                    <a:pt x="426" y="122"/>
                    <a:pt x="301" y="122"/>
                  </a:cubicBez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576" name="main point text"/>
          <p:cNvSpPr txBox="1"/>
          <p:nvPr/>
        </p:nvSpPr>
        <p:spPr>
          <a:xfrm>
            <a:off x="4053776" y="472324"/>
            <a:ext cx="4068802" cy="475488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b="1" lang="en-US">
                <a:solidFill>
                  <a:schemeClr val="tx1">
                    <a:lumMod val="75000"/>
                    <a:lumOff val="25000"/>
                  </a:schemeClr>
                </a:solidFill>
              </a:rPr>
              <a:t>Main point goes here</a:t>
            </a:r>
          </a:p>
          <a:p>
            <a:r>
              <a:rPr b="1" lang="en-US">
                <a:solidFill>
                  <a:schemeClr val="tx1">
                    <a:lumMod val="75000"/>
                    <a:lumOff val="25000"/>
                  </a:schemeClr>
                </a:solidFill>
              </a:rPr>
              <a:t>Your text goes here. Your text goes here. Your text goes here. Your text goes here. Your text goes here.</a:t>
            </a:r>
          </a:p>
          <a:p>
            <a:endParaRPr b="1"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r>
              <a:rPr b="1" lang="en-US">
                <a:solidFill>
                  <a:schemeClr val="tx1">
                    <a:lumMod val="75000"/>
                    <a:lumOff val="25000"/>
                  </a:schemeClr>
                </a:solidFill>
              </a:rPr>
              <a:t>Your text goes here. Your text goes here. Your text goes here.  </a:t>
            </a:r>
          </a:p>
          <a:p>
            <a:endParaRPr b="1"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r>
              <a:rPr b="1" lang="en-US">
                <a:solidFill>
                  <a:schemeClr val="tx1">
                    <a:lumMod val="75000"/>
                    <a:lumOff val="25000"/>
                  </a:schemeClr>
                </a:solidFill>
              </a:rPr>
              <a:t>Additional information</a:t>
            </a:r>
          </a:p>
          <a:p>
            <a:r>
              <a:rPr b="1" lang="en-US">
                <a:solidFill>
                  <a:schemeClr val="tx1">
                    <a:lumMod val="75000"/>
                    <a:lumOff val="25000"/>
                  </a:schemeClr>
                </a:solidFill>
              </a:rPr>
              <a:t>Your text goes here. Your text goes here. Your text goes here. Your text goes here. Your text goes here. </a:t>
            </a:r>
          </a:p>
          <a:p>
            <a:endParaRPr b="1"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r>
              <a:rPr b="1" lang="en-US">
                <a:solidFill>
                  <a:schemeClr val="tx1">
                    <a:lumMod val="75000"/>
                    <a:lumOff val="25000"/>
                  </a:schemeClr>
                </a:solidFill>
              </a:rPr>
              <a:t>Additional information</a:t>
            </a:r>
          </a:p>
          <a:p>
            <a:r>
              <a:rPr b="1" lang="en-US">
                <a:solidFill>
                  <a:schemeClr val="tx1">
                    <a:lumMod val="75000"/>
                    <a:lumOff val="25000"/>
                  </a:schemeClr>
                </a:solidFill>
              </a:rPr>
              <a:t>Your text goes here. Your text goes here. Your text goes here. Your text goes here. Your text goes here. </a:t>
            </a:r>
          </a:p>
        </p:txBody>
      </p:sp>
      <p:sp>
        <p:nvSpPr>
          <p:cNvPr id="80" name="main pints icons"/>
          <p:cNvSpPr txBox="1"/>
          <p:nvPr/>
        </p:nvSpPr>
        <p:spPr>
          <a:xfrm>
            <a:off x="618959" y="6204019"/>
            <a:ext cx="11207671" cy="51816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b="1" lang="en-US" sz="2800">
                <a:solidFill>
                  <a:schemeClr val="bg1"/>
                </a:solidFill>
              </a:rPr>
              <a:t>Main point icons static  Your text goes here. Your text goes here. </a:t>
            </a:r>
          </a:p>
        </p:txBody>
      </p:sp>
      <p:sp>
        <p:nvSpPr>
          <p:cNvPr id="636" name="animaiton text"/>
          <p:cNvSpPr txBox="1"/>
          <p:nvPr/>
        </p:nvSpPr>
        <p:spPr>
          <a:xfrm>
            <a:off x="622654" y="118097"/>
            <a:ext cx="2305035" cy="45720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lang="en-US" sz="1200">
                <a:solidFill>
                  <a:schemeClr val="accent1">
                    <a:lumMod val="60000"/>
                    <a:lumOff val="40000"/>
                  </a:schemeClr>
                </a:solidFill>
              </a:rPr>
              <a:t>This slide is static and</a:t>
            </a:r>
          </a:p>
          <a:p>
            <a:r>
              <a:rPr lang="en-US" sz="1200">
                <a:solidFill>
                  <a:schemeClr val="accent1">
                    <a:lumMod val="60000"/>
                    <a:lumOff val="40000"/>
                  </a:schemeClr>
                </a:solidFill>
              </a:rPr>
              <a:t>does not animate.</a:t>
            </a:r>
          </a:p>
        </p:txBody>
      </p:sp>
      <p:grpSp>
        <p:nvGrpSpPr>
          <p:cNvPr id="404" name="backpack"/>
          <p:cNvGrpSpPr/>
          <p:nvPr/>
        </p:nvGrpSpPr>
        <p:grpSpPr>
          <a:xfrm>
            <a:off x="953403" y="4207109"/>
            <a:ext cx="1446500" cy="1704693"/>
            <a:chOff x="7189788" y="1184275"/>
            <a:chExt cx="1476375" cy="1739900"/>
          </a:xfrm>
        </p:grpSpPr>
        <p:sp>
          <p:nvSpPr>
            <p:cNvPr id="405" name="Freeform 130"/>
            <p:cNvSpPr/>
            <p:nvPr/>
          </p:nvSpPr>
          <p:spPr bwMode="auto">
            <a:xfrm>
              <a:off x="7685088" y="1184275"/>
              <a:ext cx="482600" cy="196850"/>
            </a:xfrm>
            <a:custGeom>
              <a:gdLst>
                <a:gd fmla="*/ 152 w 152" name="T0"/>
                <a:gd fmla="*/ 62 h 62" name="T1"/>
                <a:gd fmla="*/ 132 w 152" name="T2"/>
                <a:gd fmla="*/ 62 h 62" name="T3"/>
                <a:gd fmla="*/ 106 w 152" name="T4"/>
                <a:gd fmla="*/ 20 h 62" name="T5"/>
                <a:gd fmla="*/ 46 w 152" name="T6"/>
                <a:gd fmla="*/ 20 h 62" name="T7"/>
                <a:gd fmla="*/ 20 w 152" name="T8"/>
                <a:gd fmla="*/ 46 h 62" name="T9"/>
                <a:gd fmla="*/ 20 w 152" name="T10"/>
                <a:gd fmla="*/ 62 h 62" name="T11"/>
                <a:gd fmla="*/ 0 w 152" name="T12"/>
                <a:gd fmla="*/ 62 h 62" name="T13"/>
                <a:gd fmla="*/ 0 w 152" name="T14"/>
                <a:gd fmla="*/ 46 h 62" name="T15"/>
                <a:gd fmla="*/ 46 w 152" name="T16"/>
                <a:gd fmla="*/ 0 h 62" name="T17"/>
                <a:gd fmla="*/ 106 w 152" name="T18"/>
                <a:gd fmla="*/ 0 h 62" name="T19"/>
                <a:gd fmla="*/ 152 w 152" name="T20"/>
                <a:gd fmla="*/ 46 h 62" name="T21"/>
                <a:gd fmla="*/ 152 w 152" name="T22"/>
                <a:gd fmla="*/ 46 h 62" name="T23"/>
                <a:gd fmla="*/ 152 w 152" name="T24"/>
                <a:gd fmla="*/ 62 h 62" name="T2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b="b" l="0" r="r" t="0"/>
              <a:pathLst>
                <a:path h="62" w="152">
                  <a:moveTo>
                    <a:pt x="152" y="62"/>
                  </a:moveTo>
                  <a:cubicBezTo>
                    <a:pt x="132" y="62"/>
                    <a:pt x="132" y="62"/>
                    <a:pt x="132" y="62"/>
                  </a:cubicBezTo>
                  <a:cubicBezTo>
                    <a:pt x="132" y="33"/>
                    <a:pt x="128" y="20"/>
                    <a:pt x="106" y="20"/>
                  </a:cubicBezTo>
                  <a:cubicBezTo>
                    <a:pt x="46" y="20"/>
                    <a:pt x="46" y="20"/>
                    <a:pt x="46" y="20"/>
                  </a:cubicBezTo>
                  <a:cubicBezTo>
                    <a:pt x="32" y="20"/>
                    <a:pt x="20" y="32"/>
                    <a:pt x="20" y="46"/>
                  </a:cubicBezTo>
                  <a:cubicBezTo>
                    <a:pt x="20" y="62"/>
                    <a:pt x="20" y="62"/>
                    <a:pt x="20" y="62"/>
                  </a:cubicBezTo>
                  <a:cubicBezTo>
                    <a:pt x="0" y="62"/>
                    <a:pt x="0" y="62"/>
                    <a:pt x="0" y="62"/>
                  </a:cubicBezTo>
                  <a:cubicBezTo>
                    <a:pt x="0" y="46"/>
                    <a:pt x="0" y="46"/>
                    <a:pt x="0" y="46"/>
                  </a:cubicBezTo>
                  <a:cubicBezTo>
                    <a:pt x="0" y="21"/>
                    <a:pt x="21" y="0"/>
                    <a:pt x="46" y="0"/>
                  </a:cubicBezTo>
                  <a:cubicBezTo>
                    <a:pt x="106" y="0"/>
                    <a:pt x="106" y="0"/>
                    <a:pt x="106" y="0"/>
                  </a:cubicBezTo>
                  <a:cubicBezTo>
                    <a:pt x="142" y="0"/>
                    <a:pt x="150" y="26"/>
                    <a:pt x="152" y="46"/>
                  </a:cubicBezTo>
                  <a:cubicBezTo>
                    <a:pt x="152" y="46"/>
                    <a:pt x="152" y="46"/>
                    <a:pt x="152" y="46"/>
                  </a:cubicBezTo>
                  <a:lnTo>
                    <a:pt x="152" y="62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06" name="Freeform 131"/>
            <p:cNvSpPr/>
            <p:nvPr/>
          </p:nvSpPr>
          <p:spPr bwMode="auto">
            <a:xfrm>
              <a:off x="7205663" y="1365250"/>
              <a:ext cx="1441450" cy="1527175"/>
            </a:xfrm>
            <a:custGeom>
              <a:gdLst>
                <a:gd fmla="*/ 227 w 454" name="T0"/>
                <a:gd fmla="*/ 481 h 481" name="T1"/>
                <a:gd fmla="*/ 384 w 454" name="T2"/>
                <a:gd fmla="*/ 481 h 481" name="T3"/>
                <a:gd fmla="*/ 448 w 454" name="T4"/>
                <a:gd fmla="*/ 404 h 481" name="T5"/>
                <a:gd fmla="*/ 448 w 454" name="T6"/>
                <a:gd fmla="*/ 161 h 481" name="T7"/>
                <a:gd fmla="*/ 366 w 454" name="T8"/>
                <a:gd fmla="*/ 40 h 481" name="T9"/>
                <a:gd fmla="*/ 227 w 454" name="T10"/>
                <a:gd fmla="*/ 5 h 481" name="T11"/>
                <a:gd fmla="*/ 88 w 454" name="T12"/>
                <a:gd fmla="*/ 40 h 481" name="T13"/>
                <a:gd fmla="*/ 6 w 454" name="T14"/>
                <a:gd fmla="*/ 161 h 481" name="T15"/>
                <a:gd fmla="*/ 6 w 454" name="T16"/>
                <a:gd fmla="*/ 404 h 481" name="T17"/>
                <a:gd fmla="*/ 70 w 454" name="T18"/>
                <a:gd fmla="*/ 481 h 481" name="T19"/>
                <a:gd fmla="*/ 227 w 454" name="T20"/>
                <a:gd fmla="*/ 481 h 481" name="T2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b="b" l="0" r="r" t="0"/>
              <a:pathLst>
                <a:path h="481" w="452">
                  <a:moveTo>
                    <a:pt x="227" y="481"/>
                  </a:moveTo>
                  <a:cubicBezTo>
                    <a:pt x="227" y="481"/>
                    <a:pt x="310" y="481"/>
                    <a:pt x="384" y="481"/>
                  </a:cubicBezTo>
                  <a:cubicBezTo>
                    <a:pt x="454" y="481"/>
                    <a:pt x="448" y="404"/>
                    <a:pt x="448" y="404"/>
                  </a:cubicBezTo>
                  <a:cubicBezTo>
                    <a:pt x="448" y="404"/>
                    <a:pt x="449" y="191"/>
                    <a:pt x="448" y="161"/>
                  </a:cubicBezTo>
                  <a:cubicBezTo>
                    <a:pt x="447" y="130"/>
                    <a:pt x="426" y="79"/>
                    <a:pt x="366" y="40"/>
                  </a:cubicBezTo>
                  <a:cubicBezTo>
                    <a:pt x="307" y="0"/>
                    <a:pt x="227" y="5"/>
                    <a:pt x="227" y="5"/>
                  </a:cubicBezTo>
                  <a:cubicBezTo>
                    <a:pt x="227" y="5"/>
                    <a:pt x="148" y="0"/>
                    <a:pt x="88" y="40"/>
                  </a:cubicBezTo>
                  <a:cubicBezTo>
                    <a:pt x="28" y="79"/>
                    <a:pt x="7" y="130"/>
                    <a:pt x="6" y="161"/>
                  </a:cubicBezTo>
                  <a:cubicBezTo>
                    <a:pt x="6" y="191"/>
                    <a:pt x="6" y="404"/>
                    <a:pt x="6" y="404"/>
                  </a:cubicBezTo>
                  <a:cubicBezTo>
                    <a:pt x="6" y="404"/>
                    <a:pt x="0" y="481"/>
                    <a:pt x="70" y="481"/>
                  </a:cubicBezTo>
                  <a:cubicBezTo>
                    <a:pt x="144" y="481"/>
                    <a:pt x="227" y="481"/>
                    <a:pt x="227" y="481"/>
                  </a:cubicBezTo>
                  <a:close/>
                </a:path>
              </a:pathLst>
            </a:custGeom>
            <a:gradFill>
              <a:gsLst>
                <a:gs pos="0">
                  <a:schemeClr val="accent1">
                    <a:lumMod val="75000"/>
                  </a:schemeClr>
                </a:gs>
                <a:gs pos="100000">
                  <a:schemeClr val="accent1">
                    <a:lumMod val="60000"/>
                    <a:lumOff val="40000"/>
                  </a:schemeClr>
                </a:gs>
              </a:gsLst>
              <a:lin ang="16200000" scaled="0"/>
            </a:gra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07" name="Freeform 132"/>
            <p:cNvSpPr>
              <a:spLocks noEditPoints="1"/>
            </p:cNvSpPr>
            <p:nvPr/>
          </p:nvSpPr>
          <p:spPr bwMode="auto">
            <a:xfrm>
              <a:off x="7189788" y="1349375"/>
              <a:ext cx="1476375" cy="1574800"/>
            </a:xfrm>
            <a:custGeom>
              <a:gdLst>
                <a:gd fmla="*/ 389 w 465" name="T0"/>
                <a:gd fmla="*/ 496 h 496" name="T1"/>
                <a:gd fmla="*/ 75 w 465" name="T2"/>
                <a:gd fmla="*/ 496 h 496" name="T3"/>
                <a:gd fmla="*/ 22 w 465" name="T4"/>
                <a:gd fmla="*/ 475 h 496" name="T5"/>
                <a:gd fmla="*/ 1 w 465" name="T6"/>
                <a:gd fmla="*/ 409 h 496" name="T7"/>
                <a:gd fmla="*/ 1 w 465" name="T8"/>
                <a:gd fmla="*/ 166 h 496" name="T9"/>
                <a:gd fmla="*/ 87 w 465" name="T10"/>
                <a:gd fmla="*/ 36 h 496" name="T11"/>
                <a:gd fmla="*/ 225 w 465" name="T12"/>
                <a:gd fmla="*/ 0 h 496" name="T13"/>
                <a:gd fmla="*/ 232 w 465" name="T14"/>
                <a:gd fmla="*/ 0 h 496" name="T15"/>
                <a:gd fmla="*/ 239 w 465" name="T16"/>
                <a:gd fmla="*/ 0 h 496" name="T17"/>
                <a:gd fmla="*/ 377 w 465" name="T18"/>
                <a:gd fmla="*/ 36 h 496" name="T19"/>
                <a:gd fmla="*/ 463 w 465" name="T20"/>
                <a:gd fmla="*/ 166 h 496" name="T21"/>
                <a:gd fmla="*/ 463 w 465" name="T22"/>
                <a:gd fmla="*/ 409 h 496" name="T23"/>
                <a:gd fmla="*/ 442 w 465" name="T24"/>
                <a:gd fmla="*/ 475 h 496" name="T25"/>
                <a:gd fmla="*/ 389 w 465" name="T26"/>
                <a:gd fmla="*/ 496 h 496" name="T27"/>
                <a:gd fmla="*/ 225 w 465" name="T28"/>
                <a:gd fmla="*/ 20 h 496" name="T29"/>
                <a:gd fmla="*/ 98 w 465" name="T30"/>
                <a:gd fmla="*/ 53 h 496" name="T31"/>
                <a:gd fmla="*/ 21 w 465" name="T32"/>
                <a:gd fmla="*/ 166 h 496" name="T33"/>
                <a:gd fmla="*/ 21 w 465" name="T34"/>
                <a:gd fmla="*/ 409 h 496" name="T35"/>
                <a:gd fmla="*/ 21 w 465" name="T36"/>
                <a:gd fmla="*/ 410 h 496" name="T37"/>
                <a:gd fmla="*/ 37 w 465" name="T38"/>
                <a:gd fmla="*/ 461 h 496" name="T39"/>
                <a:gd fmla="*/ 75 w 465" name="T40"/>
                <a:gd fmla="*/ 476 h 496" name="T41"/>
                <a:gd fmla="*/ 389 w 465" name="T42"/>
                <a:gd fmla="*/ 476 h 496" name="T43"/>
                <a:gd fmla="*/ 427 w 465" name="T44"/>
                <a:gd fmla="*/ 461 h 496" name="T45"/>
                <a:gd fmla="*/ 443 w 465" name="T46"/>
                <a:gd fmla="*/ 410 h 496" name="T47"/>
                <a:gd fmla="*/ 443 w 465" name="T48"/>
                <a:gd fmla="*/ 409 h 496" name="T49"/>
                <a:gd fmla="*/ 443 w 465" name="T50"/>
                <a:gd fmla="*/ 166 h 496" name="T51"/>
                <a:gd fmla="*/ 366 w 465" name="T52"/>
                <a:gd fmla="*/ 53 h 496" name="T53"/>
                <a:gd fmla="*/ 239 w 465" name="T54"/>
                <a:gd fmla="*/ 20 h 496" name="T55"/>
                <a:gd fmla="*/ 233 w 465" name="T56"/>
                <a:gd fmla="*/ 20 h 496" name="T57"/>
                <a:gd fmla="*/ 232 w 465" name="T58"/>
                <a:gd fmla="*/ 20 h 496" name="T59"/>
                <a:gd fmla="*/ 232 w 465" name="T60"/>
                <a:gd fmla="*/ 20 h 496" name="T61"/>
                <a:gd fmla="*/ 225 w 465" name="T62"/>
                <a:gd fmla="*/ 20 h 496" name="T6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b="b" l="0" r="r" t="0"/>
              <a:pathLst>
                <a:path h="496" w="465">
                  <a:moveTo>
                    <a:pt x="389" y="496"/>
                  </a:moveTo>
                  <a:cubicBezTo>
                    <a:pt x="75" y="496"/>
                    <a:pt x="75" y="496"/>
                    <a:pt x="75" y="496"/>
                  </a:cubicBezTo>
                  <a:cubicBezTo>
                    <a:pt x="53" y="496"/>
                    <a:pt x="35" y="489"/>
                    <a:pt x="22" y="475"/>
                  </a:cubicBezTo>
                  <a:cubicBezTo>
                    <a:pt x="0" y="450"/>
                    <a:pt x="1" y="413"/>
                    <a:pt x="1" y="409"/>
                  </a:cubicBezTo>
                  <a:cubicBezTo>
                    <a:pt x="1" y="396"/>
                    <a:pt x="1" y="196"/>
                    <a:pt x="1" y="166"/>
                  </a:cubicBezTo>
                  <a:cubicBezTo>
                    <a:pt x="2" y="132"/>
                    <a:pt x="25" y="77"/>
                    <a:pt x="87" y="36"/>
                  </a:cubicBezTo>
                  <a:cubicBezTo>
                    <a:pt x="138" y="3"/>
                    <a:pt x="200" y="0"/>
                    <a:pt x="225" y="0"/>
                  </a:cubicBezTo>
                  <a:cubicBezTo>
                    <a:pt x="229" y="0"/>
                    <a:pt x="231" y="0"/>
                    <a:pt x="232" y="0"/>
                  </a:cubicBezTo>
                  <a:cubicBezTo>
                    <a:pt x="233" y="0"/>
                    <a:pt x="236" y="0"/>
                    <a:pt x="239" y="0"/>
                  </a:cubicBezTo>
                  <a:cubicBezTo>
                    <a:pt x="264" y="0"/>
                    <a:pt x="326" y="3"/>
                    <a:pt x="377" y="36"/>
                  </a:cubicBezTo>
                  <a:cubicBezTo>
                    <a:pt x="439" y="77"/>
                    <a:pt x="462" y="132"/>
                    <a:pt x="463" y="166"/>
                  </a:cubicBezTo>
                  <a:cubicBezTo>
                    <a:pt x="464" y="196"/>
                    <a:pt x="463" y="396"/>
                    <a:pt x="463" y="409"/>
                  </a:cubicBezTo>
                  <a:cubicBezTo>
                    <a:pt x="463" y="413"/>
                    <a:pt x="465" y="450"/>
                    <a:pt x="442" y="475"/>
                  </a:cubicBezTo>
                  <a:cubicBezTo>
                    <a:pt x="429" y="489"/>
                    <a:pt x="411" y="496"/>
                    <a:pt x="389" y="496"/>
                  </a:cubicBezTo>
                  <a:close/>
                  <a:moveTo>
                    <a:pt x="225" y="20"/>
                  </a:moveTo>
                  <a:cubicBezTo>
                    <a:pt x="207" y="20"/>
                    <a:pt x="146" y="22"/>
                    <a:pt x="98" y="53"/>
                  </a:cubicBezTo>
                  <a:cubicBezTo>
                    <a:pt x="43" y="90"/>
                    <a:pt x="22" y="137"/>
                    <a:pt x="21" y="166"/>
                  </a:cubicBezTo>
                  <a:cubicBezTo>
                    <a:pt x="21" y="196"/>
                    <a:pt x="21" y="407"/>
                    <a:pt x="21" y="409"/>
                  </a:cubicBezTo>
                  <a:cubicBezTo>
                    <a:pt x="21" y="410"/>
                    <a:pt x="21" y="410"/>
                    <a:pt x="21" y="410"/>
                  </a:cubicBezTo>
                  <a:cubicBezTo>
                    <a:pt x="21" y="410"/>
                    <a:pt x="19" y="442"/>
                    <a:pt x="37" y="461"/>
                  </a:cubicBezTo>
                  <a:cubicBezTo>
                    <a:pt x="46" y="471"/>
                    <a:pt x="59" y="476"/>
                    <a:pt x="75" y="476"/>
                  </a:cubicBezTo>
                  <a:cubicBezTo>
                    <a:pt x="389" y="476"/>
                    <a:pt x="389" y="476"/>
                    <a:pt x="389" y="476"/>
                  </a:cubicBezTo>
                  <a:cubicBezTo>
                    <a:pt x="405" y="476"/>
                    <a:pt x="418" y="471"/>
                    <a:pt x="427" y="461"/>
                  </a:cubicBezTo>
                  <a:cubicBezTo>
                    <a:pt x="445" y="442"/>
                    <a:pt x="443" y="410"/>
                    <a:pt x="443" y="410"/>
                  </a:cubicBezTo>
                  <a:cubicBezTo>
                    <a:pt x="443" y="409"/>
                    <a:pt x="443" y="409"/>
                    <a:pt x="443" y="409"/>
                  </a:cubicBezTo>
                  <a:cubicBezTo>
                    <a:pt x="443" y="407"/>
                    <a:pt x="444" y="196"/>
                    <a:pt x="443" y="166"/>
                  </a:cubicBezTo>
                  <a:cubicBezTo>
                    <a:pt x="442" y="137"/>
                    <a:pt x="422" y="90"/>
                    <a:pt x="366" y="53"/>
                  </a:cubicBezTo>
                  <a:cubicBezTo>
                    <a:pt x="319" y="22"/>
                    <a:pt x="257" y="20"/>
                    <a:pt x="239" y="20"/>
                  </a:cubicBezTo>
                  <a:cubicBezTo>
                    <a:pt x="235" y="20"/>
                    <a:pt x="233" y="20"/>
                    <a:pt x="233" y="20"/>
                  </a:cubicBezTo>
                  <a:cubicBezTo>
                    <a:pt x="232" y="20"/>
                    <a:pt x="232" y="20"/>
                    <a:pt x="232" y="20"/>
                  </a:cubicBezTo>
                  <a:cubicBezTo>
                    <a:pt x="232" y="20"/>
                    <a:pt x="232" y="20"/>
                    <a:pt x="232" y="20"/>
                  </a:cubicBezTo>
                  <a:cubicBezTo>
                    <a:pt x="231" y="20"/>
                    <a:pt x="229" y="20"/>
                    <a:pt x="225" y="20"/>
                  </a:cubicBez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08" name="Freeform 133"/>
            <p:cNvSpPr/>
            <p:nvPr/>
          </p:nvSpPr>
          <p:spPr bwMode="auto">
            <a:xfrm>
              <a:off x="7615238" y="2203450"/>
              <a:ext cx="644525" cy="466725"/>
            </a:xfrm>
            <a:custGeom>
              <a:gdLst>
                <a:gd fmla="*/ 203 w 203" name="T0"/>
                <a:gd fmla="*/ 0 h 147" name="T1"/>
                <a:gd fmla="*/ 98 w 203" name="T2"/>
                <a:gd fmla="*/ 17 h 147" name="T3"/>
                <a:gd fmla="*/ 0 w 203" name="T4"/>
                <a:gd fmla="*/ 0 h 147" name="T5"/>
                <a:gd fmla="*/ 0 w 203" name="T6"/>
                <a:gd fmla="*/ 147 h 147" name="T7"/>
                <a:gd fmla="*/ 203 w 203" name="T8"/>
                <a:gd fmla="*/ 147 h 147" name="T9"/>
                <a:gd fmla="*/ 203 w 203" name="T10"/>
                <a:gd fmla="*/ 0 h 147" name="T1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b="b" l="0" r="r" t="0"/>
              <a:pathLst>
                <a:path h="147" w="203">
                  <a:moveTo>
                    <a:pt x="203" y="0"/>
                  </a:moveTo>
                  <a:cubicBezTo>
                    <a:pt x="203" y="0"/>
                    <a:pt x="185" y="17"/>
                    <a:pt x="98" y="17"/>
                  </a:cubicBezTo>
                  <a:cubicBezTo>
                    <a:pt x="28" y="17"/>
                    <a:pt x="0" y="0"/>
                    <a:pt x="0" y="0"/>
                  </a:cubicBezTo>
                  <a:cubicBezTo>
                    <a:pt x="0" y="147"/>
                    <a:pt x="0" y="147"/>
                    <a:pt x="0" y="147"/>
                  </a:cubicBezTo>
                  <a:cubicBezTo>
                    <a:pt x="203" y="147"/>
                    <a:pt x="203" y="147"/>
                    <a:pt x="203" y="147"/>
                  </a:cubicBezTo>
                  <a:lnTo>
                    <a:pt x="203" y="0"/>
                  </a:lnTo>
                  <a:close/>
                </a:path>
              </a:pathLst>
            </a:custGeom>
            <a:gradFill>
              <a:gsLst>
                <a:gs pos="0">
                  <a:schemeClr val="accent1">
                    <a:lumMod val="75000"/>
                  </a:schemeClr>
                </a:gs>
                <a:gs pos="100000">
                  <a:schemeClr val="accent1">
                    <a:lumMod val="60000"/>
                    <a:lumOff val="40000"/>
                  </a:schemeClr>
                </a:gs>
              </a:gsLst>
              <a:lin ang="16200000" scaled="0"/>
            </a:gra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09" name="Freeform 134"/>
            <p:cNvSpPr>
              <a:spLocks noEditPoints="1"/>
            </p:cNvSpPr>
            <p:nvPr/>
          </p:nvSpPr>
          <p:spPr bwMode="auto">
            <a:xfrm>
              <a:off x="7596188" y="2181225"/>
              <a:ext cx="682625" cy="508000"/>
            </a:xfrm>
            <a:custGeom>
              <a:gdLst>
                <a:gd fmla="*/ 209 w 215" name="T0"/>
                <a:gd fmla="*/ 160 h 160" name="T1"/>
                <a:gd fmla="*/ 6 w 215" name="T2"/>
                <a:gd fmla="*/ 160 h 160" name="T3"/>
                <a:gd fmla="*/ 0 w 215" name="T4"/>
                <a:gd fmla="*/ 154 h 160" name="T5"/>
                <a:gd fmla="*/ 0 w 215" name="T6"/>
                <a:gd fmla="*/ 7 h 160" name="T7"/>
                <a:gd fmla="*/ 3 w 215" name="T8"/>
                <a:gd fmla="*/ 2 h 160" name="T9"/>
                <a:gd fmla="*/ 9 w 215" name="T10"/>
                <a:gd fmla="*/ 2 h 160" name="T11"/>
                <a:gd fmla="*/ 104 w 215" name="T12"/>
                <a:gd fmla="*/ 18 h 160" name="T13"/>
                <a:gd fmla="*/ 204 w 215" name="T14"/>
                <a:gd fmla="*/ 2 h 160" name="T15"/>
                <a:gd fmla="*/ 211 w 215" name="T16"/>
                <a:gd fmla="*/ 1 h 160" name="T17"/>
                <a:gd fmla="*/ 215 w 215" name="T18"/>
                <a:gd fmla="*/ 7 h 160" name="T19"/>
                <a:gd fmla="*/ 215 w 215" name="T20"/>
                <a:gd fmla="*/ 154 h 160" name="T21"/>
                <a:gd fmla="*/ 209 w 215" name="T22"/>
                <a:gd fmla="*/ 160 h 160" name="T23"/>
                <a:gd fmla="*/ 12 w 215" name="T24"/>
                <a:gd fmla="*/ 148 h 160" name="T25"/>
                <a:gd fmla="*/ 203 w 215" name="T26"/>
                <a:gd fmla="*/ 148 h 160" name="T27"/>
                <a:gd fmla="*/ 203 w 215" name="T28"/>
                <a:gd fmla="*/ 17 h 160" name="T29"/>
                <a:gd fmla="*/ 104 w 215" name="T30"/>
                <a:gd fmla="*/ 30 h 160" name="T31"/>
                <a:gd fmla="*/ 12 w 215" name="T32"/>
                <a:gd fmla="*/ 16 h 160" name="T33"/>
                <a:gd fmla="*/ 12 w 215" name="T34"/>
                <a:gd fmla="*/ 148 h 160" name="T3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b="b" l="0" r="r" t="0"/>
              <a:pathLst>
                <a:path h="160" w="215">
                  <a:moveTo>
                    <a:pt x="209" y="160"/>
                  </a:moveTo>
                  <a:cubicBezTo>
                    <a:pt x="6" y="160"/>
                    <a:pt x="6" y="160"/>
                    <a:pt x="6" y="160"/>
                  </a:cubicBezTo>
                  <a:cubicBezTo>
                    <a:pt x="2" y="160"/>
                    <a:pt x="0" y="158"/>
                    <a:pt x="0" y="154"/>
                  </a:cubicBezTo>
                  <a:cubicBezTo>
                    <a:pt x="0" y="7"/>
                    <a:pt x="0" y="7"/>
                    <a:pt x="0" y="7"/>
                  </a:cubicBezTo>
                  <a:cubicBezTo>
                    <a:pt x="0" y="5"/>
                    <a:pt x="1" y="3"/>
                    <a:pt x="3" y="2"/>
                  </a:cubicBezTo>
                  <a:cubicBezTo>
                    <a:pt x="5" y="1"/>
                    <a:pt x="7" y="1"/>
                    <a:pt x="9" y="2"/>
                  </a:cubicBezTo>
                  <a:cubicBezTo>
                    <a:pt x="9" y="2"/>
                    <a:pt x="37" y="18"/>
                    <a:pt x="104" y="18"/>
                  </a:cubicBezTo>
                  <a:cubicBezTo>
                    <a:pt x="186" y="18"/>
                    <a:pt x="204" y="3"/>
                    <a:pt x="204" y="2"/>
                  </a:cubicBezTo>
                  <a:cubicBezTo>
                    <a:pt x="206" y="1"/>
                    <a:pt x="209" y="0"/>
                    <a:pt x="211" y="1"/>
                  </a:cubicBezTo>
                  <a:cubicBezTo>
                    <a:pt x="213" y="2"/>
                    <a:pt x="215" y="4"/>
                    <a:pt x="215" y="7"/>
                  </a:cubicBezTo>
                  <a:cubicBezTo>
                    <a:pt x="215" y="154"/>
                    <a:pt x="215" y="154"/>
                    <a:pt x="215" y="154"/>
                  </a:cubicBezTo>
                  <a:cubicBezTo>
                    <a:pt x="215" y="158"/>
                    <a:pt x="212" y="160"/>
                    <a:pt x="209" y="160"/>
                  </a:cubicBezTo>
                  <a:close/>
                  <a:moveTo>
                    <a:pt x="12" y="148"/>
                  </a:moveTo>
                  <a:cubicBezTo>
                    <a:pt x="203" y="148"/>
                    <a:pt x="203" y="148"/>
                    <a:pt x="203" y="148"/>
                  </a:cubicBezTo>
                  <a:cubicBezTo>
                    <a:pt x="203" y="17"/>
                    <a:pt x="203" y="17"/>
                    <a:pt x="203" y="17"/>
                  </a:cubicBezTo>
                  <a:cubicBezTo>
                    <a:pt x="189" y="23"/>
                    <a:pt x="161" y="30"/>
                    <a:pt x="104" y="30"/>
                  </a:cubicBezTo>
                  <a:cubicBezTo>
                    <a:pt x="54" y="30"/>
                    <a:pt x="25" y="22"/>
                    <a:pt x="12" y="16"/>
                  </a:cubicBezTo>
                  <a:lnTo>
                    <a:pt x="12" y="148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10" name="Freeform 135"/>
            <p:cNvSpPr/>
            <p:nvPr/>
          </p:nvSpPr>
          <p:spPr bwMode="auto">
            <a:xfrm>
              <a:off x="7608888" y="2209800"/>
              <a:ext cx="76200" cy="149225"/>
            </a:xfrm>
            <a:custGeom>
              <a:gdLst>
                <a:gd fmla="*/ 20 w 24" name="T0"/>
                <a:gd fmla="*/ 0 h 47" name="T1"/>
                <a:gd fmla="*/ 5 w 24" name="T2"/>
                <a:gd fmla="*/ 0 h 47" name="T3"/>
                <a:gd fmla="*/ 0 w 24" name="T4"/>
                <a:gd fmla="*/ 38 h 47" name="T5"/>
                <a:gd fmla="*/ 0 w 24" name="T6"/>
                <a:gd fmla="*/ 38 h 47" name="T7"/>
                <a:gd fmla="*/ 0 w 24" name="T8"/>
                <a:gd fmla="*/ 38 h 47" name="T9"/>
                <a:gd fmla="*/ 12 w 24" name="T10"/>
                <a:gd fmla="*/ 47 h 47" name="T11"/>
                <a:gd fmla="*/ 24 w 24" name="T12"/>
                <a:gd fmla="*/ 38 h 47" name="T13"/>
                <a:gd fmla="*/ 24 w 24" name="T14"/>
                <a:gd fmla="*/ 38 h 47" name="T15"/>
                <a:gd fmla="*/ 24 w 24" name="T16"/>
                <a:gd fmla="*/ 38 h 47" name="T17"/>
                <a:gd fmla="*/ 20 w 24" name="T18"/>
                <a:gd fmla="*/ 0 h 47" name="T1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b="b" l="0" r="r" t="0"/>
              <a:pathLst>
                <a:path h="47" w="24">
                  <a:moveTo>
                    <a:pt x="20" y="0"/>
                  </a:moveTo>
                  <a:cubicBezTo>
                    <a:pt x="5" y="0"/>
                    <a:pt x="5" y="0"/>
                    <a:pt x="5" y="0"/>
                  </a:cubicBezTo>
                  <a:cubicBezTo>
                    <a:pt x="0" y="38"/>
                    <a:pt x="0" y="38"/>
                    <a:pt x="0" y="38"/>
                  </a:cubicBezTo>
                  <a:cubicBezTo>
                    <a:pt x="0" y="38"/>
                    <a:pt x="0" y="38"/>
                    <a:pt x="0" y="38"/>
                  </a:cubicBezTo>
                  <a:cubicBezTo>
                    <a:pt x="0" y="38"/>
                    <a:pt x="0" y="38"/>
                    <a:pt x="0" y="38"/>
                  </a:cubicBezTo>
                  <a:cubicBezTo>
                    <a:pt x="0" y="43"/>
                    <a:pt x="5" y="47"/>
                    <a:pt x="12" y="47"/>
                  </a:cubicBezTo>
                  <a:cubicBezTo>
                    <a:pt x="18" y="47"/>
                    <a:pt x="24" y="43"/>
                    <a:pt x="24" y="38"/>
                  </a:cubicBezTo>
                  <a:cubicBezTo>
                    <a:pt x="24" y="38"/>
                    <a:pt x="24" y="38"/>
                    <a:pt x="24" y="38"/>
                  </a:cubicBezTo>
                  <a:cubicBezTo>
                    <a:pt x="24" y="38"/>
                    <a:pt x="24" y="38"/>
                    <a:pt x="24" y="38"/>
                  </a:cubicBezTo>
                  <a:lnTo>
                    <a:pt x="20" y="0"/>
                  </a:lnTo>
                  <a:close/>
                </a:path>
              </a:pathLst>
            </a:custGeom>
            <a:gradFill>
              <a:gsLst>
                <a:gs pos="0">
                  <a:schemeClr val="bg1">
                    <a:lumMod val="85000"/>
                  </a:schemeClr>
                </a:gs>
                <a:gs pos="100000">
                  <a:schemeClr val="bg1">
                    <a:lumMod val="75000"/>
                  </a:schemeClr>
                </a:gs>
              </a:gsLst>
              <a:lin ang="16200000" scaled="1"/>
            </a:gra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11" name="Freeform 136"/>
            <p:cNvSpPr>
              <a:spLocks noEditPoints="1"/>
            </p:cNvSpPr>
            <p:nvPr/>
          </p:nvSpPr>
          <p:spPr bwMode="auto">
            <a:xfrm>
              <a:off x="7602538" y="2203450"/>
              <a:ext cx="88900" cy="161925"/>
            </a:xfrm>
            <a:custGeom>
              <a:gdLst>
                <a:gd fmla="*/ 14 w 28" name="T0"/>
                <a:gd fmla="*/ 51 h 51" name="T1"/>
                <a:gd fmla="*/ 0 w 28" name="T2"/>
                <a:gd fmla="*/ 40 h 51" name="T3"/>
                <a:gd fmla="*/ 5 w 28" name="T4"/>
                <a:gd fmla="*/ 2 h 51" name="T5"/>
                <a:gd fmla="*/ 7 w 28" name="T6"/>
                <a:gd fmla="*/ 0 h 51" name="T7"/>
                <a:gd fmla="*/ 22 w 28" name="T8"/>
                <a:gd fmla="*/ 0 h 51" name="T9"/>
                <a:gd fmla="*/ 24 w 28" name="T10"/>
                <a:gd fmla="*/ 2 h 51" name="T11"/>
                <a:gd fmla="*/ 28 w 28" name="T12"/>
                <a:gd fmla="*/ 40 h 51" name="T13"/>
                <a:gd fmla="*/ 14 w 28" name="T14"/>
                <a:gd fmla="*/ 51 h 51" name="T15"/>
                <a:gd fmla="*/ 9 w 28" name="T16"/>
                <a:gd fmla="*/ 4 h 51" name="T17"/>
                <a:gd fmla="*/ 4 w 28" name="T18"/>
                <a:gd fmla="*/ 40 h 51" name="T19"/>
                <a:gd fmla="*/ 14 w 28" name="T20"/>
                <a:gd fmla="*/ 47 h 51" name="T21"/>
                <a:gd fmla="*/ 23 w 28" name="T22"/>
                <a:gd fmla="*/ 40 h 51" name="T23"/>
                <a:gd fmla="*/ 20 w 28" name="T24"/>
                <a:gd fmla="*/ 4 h 51" name="T25"/>
                <a:gd fmla="*/ 9 w 28" name="T26"/>
                <a:gd fmla="*/ 4 h 51" name="T2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b="b" l="0" r="r" t="0"/>
              <a:pathLst>
                <a:path h="51" w="28">
                  <a:moveTo>
                    <a:pt x="14" y="51"/>
                  </a:moveTo>
                  <a:cubicBezTo>
                    <a:pt x="6" y="51"/>
                    <a:pt x="0" y="46"/>
                    <a:pt x="0" y="40"/>
                  </a:cubicBezTo>
                  <a:cubicBezTo>
                    <a:pt x="5" y="2"/>
                    <a:pt x="5" y="2"/>
                    <a:pt x="5" y="2"/>
                  </a:cubicBezTo>
                  <a:cubicBezTo>
                    <a:pt x="5" y="1"/>
                    <a:pt x="6" y="0"/>
                    <a:pt x="7" y="0"/>
                  </a:cubicBezTo>
                  <a:cubicBezTo>
                    <a:pt x="22" y="0"/>
                    <a:pt x="22" y="0"/>
                    <a:pt x="22" y="0"/>
                  </a:cubicBezTo>
                  <a:cubicBezTo>
                    <a:pt x="23" y="0"/>
                    <a:pt x="24" y="1"/>
                    <a:pt x="24" y="2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8" y="46"/>
                    <a:pt x="22" y="51"/>
                    <a:pt x="14" y="51"/>
                  </a:cubicBezTo>
                  <a:close/>
                  <a:moveTo>
                    <a:pt x="9" y="4"/>
                  </a:moveTo>
                  <a:cubicBezTo>
                    <a:pt x="4" y="40"/>
                    <a:pt x="4" y="40"/>
                    <a:pt x="4" y="40"/>
                  </a:cubicBezTo>
                  <a:cubicBezTo>
                    <a:pt x="4" y="44"/>
                    <a:pt x="9" y="47"/>
                    <a:pt x="14" y="47"/>
                  </a:cubicBezTo>
                  <a:cubicBezTo>
                    <a:pt x="19" y="47"/>
                    <a:pt x="23" y="44"/>
                    <a:pt x="23" y="40"/>
                  </a:cubicBezTo>
                  <a:cubicBezTo>
                    <a:pt x="20" y="4"/>
                    <a:pt x="20" y="4"/>
                    <a:pt x="20" y="4"/>
                  </a:cubicBezTo>
                  <a:lnTo>
                    <a:pt x="9" y="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12" name="Freeform 137"/>
            <p:cNvSpPr/>
            <p:nvPr/>
          </p:nvSpPr>
          <p:spPr bwMode="auto">
            <a:xfrm>
              <a:off x="7437438" y="1552575"/>
              <a:ext cx="1003300" cy="219075"/>
            </a:xfrm>
            <a:custGeom>
              <a:gdLst>
                <a:gd fmla="*/ 6 w 316" name="T0"/>
                <a:gd fmla="*/ 68 h 69" name="T1"/>
                <a:gd fmla="*/ 3 w 316" name="T2"/>
                <a:gd fmla="*/ 67 h 69" name="T3"/>
                <a:gd fmla="*/ 1 w 316" name="T4"/>
                <a:gd fmla="*/ 59 h 69" name="T5"/>
                <a:gd fmla="*/ 158 w 316" name="T6"/>
                <a:gd fmla="*/ 0 h 69" name="T7"/>
                <a:gd fmla="*/ 314 w 316" name="T8"/>
                <a:gd fmla="*/ 59 h 69" name="T9"/>
                <a:gd fmla="*/ 312 w 316" name="T10"/>
                <a:gd fmla="*/ 67 h 69" name="T11"/>
                <a:gd fmla="*/ 304 w 316" name="T12"/>
                <a:gd fmla="*/ 66 h 69" name="T13"/>
                <a:gd fmla="*/ 158 w 316" name="T14"/>
                <a:gd fmla="*/ 12 h 69" name="T15"/>
                <a:gd fmla="*/ 11 w 316" name="T16"/>
                <a:gd fmla="*/ 66 h 69" name="T17"/>
                <a:gd fmla="*/ 6 w 316" name="T18"/>
                <a:gd fmla="*/ 68 h 69" name="T1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b="b" l="0" r="r" t="0"/>
              <a:pathLst>
                <a:path h="69" w="316">
                  <a:moveTo>
                    <a:pt x="6" y="68"/>
                  </a:moveTo>
                  <a:cubicBezTo>
                    <a:pt x="5" y="68"/>
                    <a:pt x="4" y="68"/>
                    <a:pt x="3" y="67"/>
                  </a:cubicBezTo>
                  <a:cubicBezTo>
                    <a:pt x="0" y="65"/>
                    <a:pt x="0" y="62"/>
                    <a:pt x="1" y="59"/>
                  </a:cubicBezTo>
                  <a:cubicBezTo>
                    <a:pt x="20" y="31"/>
                    <a:pt x="71" y="0"/>
                    <a:pt x="158" y="0"/>
                  </a:cubicBezTo>
                  <a:cubicBezTo>
                    <a:pt x="263" y="0"/>
                    <a:pt x="304" y="45"/>
                    <a:pt x="314" y="59"/>
                  </a:cubicBezTo>
                  <a:cubicBezTo>
                    <a:pt x="316" y="61"/>
                    <a:pt x="315" y="65"/>
                    <a:pt x="312" y="67"/>
                  </a:cubicBezTo>
                  <a:cubicBezTo>
                    <a:pt x="310" y="69"/>
                    <a:pt x="306" y="68"/>
                    <a:pt x="304" y="66"/>
                  </a:cubicBezTo>
                  <a:cubicBezTo>
                    <a:pt x="295" y="53"/>
                    <a:pt x="257" y="12"/>
                    <a:pt x="158" y="12"/>
                  </a:cubicBezTo>
                  <a:cubicBezTo>
                    <a:pt x="76" y="12"/>
                    <a:pt x="28" y="41"/>
                    <a:pt x="11" y="66"/>
                  </a:cubicBezTo>
                  <a:cubicBezTo>
                    <a:pt x="10" y="67"/>
                    <a:pt x="8" y="68"/>
                    <a:pt x="6" y="68"/>
                  </a:cubicBez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13" name="Freeform 138"/>
            <p:cNvSpPr/>
            <p:nvPr/>
          </p:nvSpPr>
          <p:spPr bwMode="auto">
            <a:xfrm>
              <a:off x="7434263" y="1733550"/>
              <a:ext cx="76200" cy="149225"/>
            </a:xfrm>
            <a:custGeom>
              <a:gdLst>
                <a:gd fmla="*/ 20 w 24" name="T0"/>
                <a:gd fmla="*/ 0 h 47" name="T1"/>
                <a:gd fmla="*/ 5 w 24" name="T2"/>
                <a:gd fmla="*/ 0 h 47" name="T3"/>
                <a:gd fmla="*/ 0 w 24" name="T4"/>
                <a:gd fmla="*/ 38 h 47" name="T5"/>
                <a:gd fmla="*/ 0 w 24" name="T6"/>
                <a:gd fmla="*/ 38 h 47" name="T7"/>
                <a:gd fmla="*/ 0 w 24" name="T8"/>
                <a:gd fmla="*/ 38 h 47" name="T9"/>
                <a:gd fmla="*/ 12 w 24" name="T10"/>
                <a:gd fmla="*/ 47 h 47" name="T11"/>
                <a:gd fmla="*/ 24 w 24" name="T12"/>
                <a:gd fmla="*/ 38 h 47" name="T13"/>
                <a:gd fmla="*/ 24 w 24" name="T14"/>
                <a:gd fmla="*/ 38 h 47" name="T15"/>
                <a:gd fmla="*/ 24 w 24" name="T16"/>
                <a:gd fmla="*/ 38 h 47" name="T17"/>
                <a:gd fmla="*/ 20 w 24" name="T18"/>
                <a:gd fmla="*/ 0 h 47" name="T1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b="b" l="0" r="r" t="0"/>
              <a:pathLst>
                <a:path h="47" w="24">
                  <a:moveTo>
                    <a:pt x="20" y="0"/>
                  </a:moveTo>
                  <a:cubicBezTo>
                    <a:pt x="5" y="0"/>
                    <a:pt x="5" y="0"/>
                    <a:pt x="5" y="0"/>
                  </a:cubicBezTo>
                  <a:cubicBezTo>
                    <a:pt x="0" y="38"/>
                    <a:pt x="0" y="38"/>
                    <a:pt x="0" y="38"/>
                  </a:cubicBezTo>
                  <a:cubicBezTo>
                    <a:pt x="0" y="38"/>
                    <a:pt x="0" y="38"/>
                    <a:pt x="0" y="38"/>
                  </a:cubicBezTo>
                  <a:cubicBezTo>
                    <a:pt x="0" y="38"/>
                    <a:pt x="0" y="38"/>
                    <a:pt x="0" y="38"/>
                  </a:cubicBezTo>
                  <a:cubicBezTo>
                    <a:pt x="0" y="43"/>
                    <a:pt x="6" y="47"/>
                    <a:pt x="12" y="47"/>
                  </a:cubicBezTo>
                  <a:cubicBezTo>
                    <a:pt x="18" y="47"/>
                    <a:pt x="24" y="43"/>
                    <a:pt x="24" y="38"/>
                  </a:cubicBezTo>
                  <a:cubicBezTo>
                    <a:pt x="24" y="38"/>
                    <a:pt x="24" y="38"/>
                    <a:pt x="24" y="38"/>
                  </a:cubicBezTo>
                  <a:cubicBezTo>
                    <a:pt x="24" y="38"/>
                    <a:pt x="24" y="38"/>
                    <a:pt x="24" y="38"/>
                  </a:cubicBezTo>
                  <a:lnTo>
                    <a:pt x="20" y="0"/>
                  </a:lnTo>
                  <a:close/>
                </a:path>
              </a:pathLst>
            </a:custGeom>
            <a:gradFill>
              <a:gsLst>
                <a:gs pos="0">
                  <a:schemeClr val="bg1">
                    <a:lumMod val="85000"/>
                  </a:schemeClr>
                </a:gs>
                <a:gs pos="100000">
                  <a:schemeClr val="bg1">
                    <a:lumMod val="75000"/>
                  </a:schemeClr>
                </a:gs>
              </a:gsLst>
              <a:lin ang="16200000" scaled="1"/>
            </a:gra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14" name="Freeform 139"/>
            <p:cNvSpPr>
              <a:spLocks noEditPoints="1"/>
            </p:cNvSpPr>
            <p:nvPr/>
          </p:nvSpPr>
          <p:spPr bwMode="auto">
            <a:xfrm>
              <a:off x="7427913" y="1727200"/>
              <a:ext cx="88900" cy="161925"/>
            </a:xfrm>
            <a:custGeom>
              <a:gdLst>
                <a:gd fmla="*/ 14 w 28" name="T0"/>
                <a:gd fmla="*/ 51 h 51" name="T1"/>
                <a:gd fmla="*/ 0 w 28" name="T2"/>
                <a:gd fmla="*/ 40 h 51" name="T3"/>
                <a:gd fmla="*/ 5 w 28" name="T4"/>
                <a:gd fmla="*/ 2 h 51" name="T5"/>
                <a:gd fmla="*/ 7 w 28" name="T6"/>
                <a:gd fmla="*/ 0 h 51" name="T7"/>
                <a:gd fmla="*/ 22 w 28" name="T8"/>
                <a:gd fmla="*/ 0 h 51" name="T9"/>
                <a:gd fmla="*/ 24 w 28" name="T10"/>
                <a:gd fmla="*/ 2 h 51" name="T11"/>
                <a:gd fmla="*/ 28 w 28" name="T12"/>
                <a:gd fmla="*/ 40 h 51" name="T13"/>
                <a:gd fmla="*/ 14 w 28" name="T14"/>
                <a:gd fmla="*/ 51 h 51" name="T15"/>
                <a:gd fmla="*/ 9 w 28" name="T16"/>
                <a:gd fmla="*/ 4 h 51" name="T17"/>
                <a:gd fmla="*/ 4 w 28" name="T18"/>
                <a:gd fmla="*/ 40 h 51" name="T19"/>
                <a:gd fmla="*/ 14 w 28" name="T20"/>
                <a:gd fmla="*/ 47 h 51" name="T21"/>
                <a:gd fmla="*/ 24 w 28" name="T22"/>
                <a:gd fmla="*/ 40 h 51" name="T23"/>
                <a:gd fmla="*/ 20 w 28" name="T24"/>
                <a:gd fmla="*/ 4 h 51" name="T25"/>
                <a:gd fmla="*/ 9 w 28" name="T26"/>
                <a:gd fmla="*/ 4 h 51" name="T2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b="b" l="0" r="r" t="0"/>
              <a:pathLst>
                <a:path h="51" w="28">
                  <a:moveTo>
                    <a:pt x="14" y="51"/>
                  </a:moveTo>
                  <a:cubicBezTo>
                    <a:pt x="6" y="51"/>
                    <a:pt x="0" y="46"/>
                    <a:pt x="0" y="40"/>
                  </a:cubicBezTo>
                  <a:cubicBezTo>
                    <a:pt x="5" y="2"/>
                    <a:pt x="5" y="2"/>
                    <a:pt x="5" y="2"/>
                  </a:cubicBezTo>
                  <a:cubicBezTo>
                    <a:pt x="5" y="1"/>
                    <a:pt x="6" y="0"/>
                    <a:pt x="7" y="0"/>
                  </a:cubicBezTo>
                  <a:cubicBezTo>
                    <a:pt x="22" y="0"/>
                    <a:pt x="22" y="0"/>
                    <a:pt x="22" y="0"/>
                  </a:cubicBezTo>
                  <a:cubicBezTo>
                    <a:pt x="23" y="0"/>
                    <a:pt x="24" y="1"/>
                    <a:pt x="24" y="2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8" y="46"/>
                    <a:pt x="22" y="51"/>
                    <a:pt x="14" y="51"/>
                  </a:cubicBezTo>
                  <a:close/>
                  <a:moveTo>
                    <a:pt x="9" y="4"/>
                  </a:moveTo>
                  <a:cubicBezTo>
                    <a:pt x="4" y="40"/>
                    <a:pt x="4" y="40"/>
                    <a:pt x="4" y="40"/>
                  </a:cubicBezTo>
                  <a:cubicBezTo>
                    <a:pt x="4" y="44"/>
                    <a:pt x="9" y="47"/>
                    <a:pt x="14" y="47"/>
                  </a:cubicBezTo>
                  <a:cubicBezTo>
                    <a:pt x="19" y="47"/>
                    <a:pt x="24" y="44"/>
                    <a:pt x="24" y="40"/>
                  </a:cubicBezTo>
                  <a:cubicBezTo>
                    <a:pt x="20" y="4"/>
                    <a:pt x="20" y="4"/>
                    <a:pt x="20" y="4"/>
                  </a:cubicBezTo>
                  <a:lnTo>
                    <a:pt x="9" y="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15" name="Oval 140"/>
            <p:cNvSpPr>
              <a:spLocks noChangeArrowheads="1"/>
            </p:cNvSpPr>
            <p:nvPr/>
          </p:nvSpPr>
          <p:spPr bwMode="auto">
            <a:xfrm>
              <a:off x="7456488" y="1822450"/>
              <a:ext cx="31750" cy="28575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16" name="Freeform 141"/>
            <p:cNvSpPr>
              <a:spLocks noEditPoints="1"/>
            </p:cNvSpPr>
            <p:nvPr/>
          </p:nvSpPr>
          <p:spPr bwMode="auto">
            <a:xfrm>
              <a:off x="7453313" y="1816100"/>
              <a:ext cx="38100" cy="41275"/>
            </a:xfrm>
            <a:custGeom>
              <a:gdLst>
                <a:gd fmla="*/ 6 w 12" name="T0"/>
                <a:gd fmla="*/ 13 h 13" name="T1"/>
                <a:gd fmla="*/ 0 w 12" name="T2"/>
                <a:gd fmla="*/ 6 h 13" name="T3"/>
                <a:gd fmla="*/ 6 w 12" name="T4"/>
                <a:gd fmla="*/ 0 h 13" name="T5"/>
                <a:gd fmla="*/ 12 w 12" name="T6"/>
                <a:gd fmla="*/ 6 h 13" name="T7"/>
                <a:gd fmla="*/ 6 w 12" name="T8"/>
                <a:gd fmla="*/ 13 h 13" name="T9"/>
                <a:gd fmla="*/ 6 w 12" name="T10"/>
                <a:gd fmla="*/ 4 h 13" name="T11"/>
                <a:gd fmla="*/ 3 w 12" name="T12"/>
                <a:gd fmla="*/ 6 h 13" name="T13"/>
                <a:gd fmla="*/ 6 w 12" name="T14"/>
                <a:gd fmla="*/ 9 h 13" name="T15"/>
                <a:gd fmla="*/ 9 w 12" name="T16"/>
                <a:gd fmla="*/ 6 h 13" name="T17"/>
                <a:gd fmla="*/ 6 w 12" name="T18"/>
                <a:gd fmla="*/ 4 h 13" name="T1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b="b" l="0" r="r" t="0"/>
              <a:pathLst>
                <a:path h="13" w="12">
                  <a:moveTo>
                    <a:pt x="6" y="13"/>
                  </a:moveTo>
                  <a:cubicBezTo>
                    <a:pt x="3" y="13"/>
                    <a:pt x="0" y="10"/>
                    <a:pt x="0" y="6"/>
                  </a:cubicBezTo>
                  <a:cubicBezTo>
                    <a:pt x="0" y="3"/>
                    <a:pt x="3" y="0"/>
                    <a:pt x="6" y="0"/>
                  </a:cubicBezTo>
                  <a:cubicBezTo>
                    <a:pt x="10" y="0"/>
                    <a:pt x="12" y="3"/>
                    <a:pt x="12" y="6"/>
                  </a:cubicBezTo>
                  <a:cubicBezTo>
                    <a:pt x="12" y="10"/>
                    <a:pt x="10" y="13"/>
                    <a:pt x="6" y="13"/>
                  </a:cubicBezTo>
                  <a:close/>
                  <a:moveTo>
                    <a:pt x="6" y="4"/>
                  </a:moveTo>
                  <a:cubicBezTo>
                    <a:pt x="4" y="4"/>
                    <a:pt x="3" y="5"/>
                    <a:pt x="3" y="6"/>
                  </a:cubicBezTo>
                  <a:cubicBezTo>
                    <a:pt x="3" y="8"/>
                    <a:pt x="5" y="9"/>
                    <a:pt x="6" y="9"/>
                  </a:cubicBezTo>
                  <a:cubicBezTo>
                    <a:pt x="8" y="9"/>
                    <a:pt x="9" y="8"/>
                    <a:pt x="9" y="6"/>
                  </a:cubicBezTo>
                  <a:cubicBezTo>
                    <a:pt x="9" y="5"/>
                    <a:pt x="8" y="4"/>
                    <a:pt x="6" y="4"/>
                  </a:cubicBez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17" name="Oval 142"/>
            <p:cNvSpPr>
              <a:spLocks noChangeArrowheads="1"/>
            </p:cNvSpPr>
            <p:nvPr/>
          </p:nvSpPr>
          <p:spPr bwMode="auto">
            <a:xfrm>
              <a:off x="7631113" y="2298700"/>
              <a:ext cx="31750" cy="28575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18" name="Freeform 143"/>
            <p:cNvSpPr>
              <a:spLocks noEditPoints="1"/>
            </p:cNvSpPr>
            <p:nvPr/>
          </p:nvSpPr>
          <p:spPr bwMode="auto">
            <a:xfrm>
              <a:off x="7627938" y="2292350"/>
              <a:ext cx="38100" cy="41275"/>
            </a:xfrm>
            <a:custGeom>
              <a:gdLst>
                <a:gd fmla="*/ 6 w 12" name="T0"/>
                <a:gd fmla="*/ 13 h 13" name="T1"/>
                <a:gd fmla="*/ 0 w 12" name="T2"/>
                <a:gd fmla="*/ 7 h 13" name="T3"/>
                <a:gd fmla="*/ 6 w 12" name="T4"/>
                <a:gd fmla="*/ 0 h 13" name="T5"/>
                <a:gd fmla="*/ 12 w 12" name="T6"/>
                <a:gd fmla="*/ 7 h 13" name="T7"/>
                <a:gd fmla="*/ 6 w 12" name="T8"/>
                <a:gd fmla="*/ 13 h 13" name="T9"/>
                <a:gd fmla="*/ 6 w 12" name="T10"/>
                <a:gd fmla="*/ 4 h 13" name="T11"/>
                <a:gd fmla="*/ 3 w 12" name="T12"/>
                <a:gd fmla="*/ 7 h 13" name="T13"/>
                <a:gd fmla="*/ 6 w 12" name="T14"/>
                <a:gd fmla="*/ 9 h 13" name="T15"/>
                <a:gd fmla="*/ 9 w 12" name="T16"/>
                <a:gd fmla="*/ 7 h 13" name="T17"/>
                <a:gd fmla="*/ 6 w 12" name="T18"/>
                <a:gd fmla="*/ 4 h 13" name="T1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b="b" l="0" r="r" t="0"/>
              <a:pathLst>
                <a:path h="13" w="12">
                  <a:moveTo>
                    <a:pt x="6" y="13"/>
                  </a:moveTo>
                  <a:cubicBezTo>
                    <a:pt x="2" y="13"/>
                    <a:pt x="0" y="10"/>
                    <a:pt x="0" y="7"/>
                  </a:cubicBezTo>
                  <a:cubicBezTo>
                    <a:pt x="0" y="3"/>
                    <a:pt x="2" y="0"/>
                    <a:pt x="6" y="0"/>
                  </a:cubicBezTo>
                  <a:cubicBezTo>
                    <a:pt x="9" y="0"/>
                    <a:pt x="12" y="3"/>
                    <a:pt x="12" y="7"/>
                  </a:cubicBezTo>
                  <a:cubicBezTo>
                    <a:pt x="12" y="10"/>
                    <a:pt x="9" y="13"/>
                    <a:pt x="6" y="13"/>
                  </a:cubicBezTo>
                  <a:close/>
                  <a:moveTo>
                    <a:pt x="6" y="4"/>
                  </a:moveTo>
                  <a:cubicBezTo>
                    <a:pt x="4" y="4"/>
                    <a:pt x="3" y="5"/>
                    <a:pt x="3" y="7"/>
                  </a:cubicBezTo>
                  <a:cubicBezTo>
                    <a:pt x="3" y="8"/>
                    <a:pt x="4" y="9"/>
                    <a:pt x="6" y="9"/>
                  </a:cubicBezTo>
                  <a:cubicBezTo>
                    <a:pt x="7" y="9"/>
                    <a:pt x="9" y="8"/>
                    <a:pt x="9" y="7"/>
                  </a:cubicBezTo>
                  <a:cubicBezTo>
                    <a:pt x="9" y="5"/>
                    <a:pt x="7" y="4"/>
                    <a:pt x="6" y="4"/>
                  </a:cubicBez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19" name="Freeform 144"/>
            <p:cNvSpPr/>
            <p:nvPr/>
          </p:nvSpPr>
          <p:spPr bwMode="auto">
            <a:xfrm>
              <a:off x="7234238" y="1314450"/>
              <a:ext cx="285750" cy="263525"/>
            </a:xfrm>
            <a:custGeom>
              <a:gdLst>
                <a:gd fmla="*/ 180 w 180" name="T0"/>
                <a:gd fmla="*/ 82 h 166" name="T1"/>
                <a:gd fmla="*/ 70 w 180" name="T2"/>
                <a:gd fmla="*/ 166 h 166" name="T3"/>
                <a:gd fmla="*/ 0 w 180" name="T4"/>
                <a:gd fmla="*/ 118 h 166" name="T5"/>
                <a:gd fmla="*/ 150 w 180" name="T6"/>
                <a:gd fmla="*/ 0 h 166" name="T7"/>
                <a:gd fmla="*/ 180 w 180" name="T8"/>
                <a:gd fmla="*/ 82 h 166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166" w="180">
                  <a:moveTo>
                    <a:pt x="180" y="82"/>
                  </a:moveTo>
                  <a:lnTo>
                    <a:pt x="70" y="166"/>
                  </a:lnTo>
                  <a:lnTo>
                    <a:pt x="0" y="118"/>
                  </a:lnTo>
                  <a:lnTo>
                    <a:pt x="150" y="0"/>
                  </a:lnTo>
                  <a:lnTo>
                    <a:pt x="180" y="82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20" name="Freeform 145"/>
            <p:cNvSpPr>
              <a:spLocks noEditPoints="1"/>
            </p:cNvSpPr>
            <p:nvPr/>
          </p:nvSpPr>
          <p:spPr bwMode="auto">
            <a:xfrm>
              <a:off x="7192963" y="1273175"/>
              <a:ext cx="371475" cy="346075"/>
            </a:xfrm>
            <a:custGeom>
              <a:gdLst>
                <a:gd fmla="*/ 48 w 117" name="T0"/>
                <a:gd fmla="*/ 109 h 109" name="T1"/>
                <a:gd fmla="*/ 41 w 117" name="T2"/>
                <a:gd fmla="*/ 106 h 109" name="T3"/>
                <a:gd fmla="*/ 6 w 117" name="T4"/>
                <a:gd fmla="*/ 82 h 109" name="T5"/>
                <a:gd fmla="*/ 0 w 117" name="T6"/>
                <a:gd fmla="*/ 72 h 109" name="T7"/>
                <a:gd fmla="*/ 5 w 117" name="T8"/>
                <a:gd fmla="*/ 62 h 109" name="T9"/>
                <a:gd fmla="*/ 80 w 117" name="T10"/>
                <a:gd fmla="*/ 3 h 109" name="T11"/>
                <a:gd fmla="*/ 92 w 117" name="T12"/>
                <a:gd fmla="*/ 1 h 109" name="T13"/>
                <a:gd fmla="*/ 100 w 117" name="T14"/>
                <a:gd fmla="*/ 9 h 109" name="T15"/>
                <a:gd fmla="*/ 115 w 117" name="T16"/>
                <a:gd fmla="*/ 49 h 109" name="T17"/>
                <a:gd fmla="*/ 111 w 117" name="T18"/>
                <a:gd fmla="*/ 64 h 109" name="T19"/>
                <a:gd fmla="*/ 56 w 117" name="T20"/>
                <a:gd fmla="*/ 106 h 109" name="T21"/>
                <a:gd fmla="*/ 48 w 117" name="T22"/>
                <a:gd fmla="*/ 109 h 109" name="T23"/>
                <a:gd fmla="*/ 34 w 117" name="T24"/>
                <a:gd fmla="*/ 71 h 109" name="T25"/>
                <a:gd fmla="*/ 48 w 117" name="T26"/>
                <a:gd fmla="*/ 81 h 109" name="T27"/>
                <a:gd fmla="*/ 88 w 117" name="T28"/>
                <a:gd fmla="*/ 49 h 109" name="T29"/>
                <a:gd fmla="*/ 82 w 117" name="T30"/>
                <a:gd fmla="*/ 34 h 109" name="T31"/>
                <a:gd fmla="*/ 34 w 117" name="T32"/>
                <a:gd fmla="*/ 71 h 109" name="T3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b="b" l="0" r="r" t="0"/>
              <a:pathLst>
                <a:path h="109" w="117">
                  <a:moveTo>
                    <a:pt x="48" y="109"/>
                  </a:moveTo>
                  <a:cubicBezTo>
                    <a:pt x="46" y="109"/>
                    <a:pt x="43" y="108"/>
                    <a:pt x="41" y="106"/>
                  </a:cubicBezTo>
                  <a:cubicBezTo>
                    <a:pt x="6" y="82"/>
                    <a:pt x="6" y="82"/>
                    <a:pt x="6" y="82"/>
                  </a:cubicBezTo>
                  <a:cubicBezTo>
                    <a:pt x="3" y="80"/>
                    <a:pt x="1" y="76"/>
                    <a:pt x="0" y="72"/>
                  </a:cubicBezTo>
                  <a:cubicBezTo>
                    <a:pt x="0" y="68"/>
                    <a:pt x="2" y="64"/>
                    <a:pt x="5" y="62"/>
                  </a:cubicBezTo>
                  <a:cubicBezTo>
                    <a:pt x="80" y="3"/>
                    <a:pt x="80" y="3"/>
                    <a:pt x="80" y="3"/>
                  </a:cubicBezTo>
                  <a:cubicBezTo>
                    <a:pt x="84" y="1"/>
                    <a:pt x="88" y="0"/>
                    <a:pt x="92" y="1"/>
                  </a:cubicBezTo>
                  <a:cubicBezTo>
                    <a:pt x="95" y="2"/>
                    <a:pt x="99" y="5"/>
                    <a:pt x="100" y="9"/>
                  </a:cubicBezTo>
                  <a:cubicBezTo>
                    <a:pt x="115" y="49"/>
                    <a:pt x="115" y="49"/>
                    <a:pt x="115" y="49"/>
                  </a:cubicBezTo>
                  <a:cubicBezTo>
                    <a:pt x="117" y="55"/>
                    <a:pt x="115" y="60"/>
                    <a:pt x="111" y="64"/>
                  </a:cubicBezTo>
                  <a:cubicBezTo>
                    <a:pt x="56" y="106"/>
                    <a:pt x="56" y="106"/>
                    <a:pt x="56" y="106"/>
                  </a:cubicBezTo>
                  <a:cubicBezTo>
                    <a:pt x="54" y="108"/>
                    <a:pt x="51" y="109"/>
                    <a:pt x="48" y="109"/>
                  </a:cubicBezTo>
                  <a:close/>
                  <a:moveTo>
                    <a:pt x="34" y="71"/>
                  </a:moveTo>
                  <a:cubicBezTo>
                    <a:pt x="48" y="81"/>
                    <a:pt x="48" y="81"/>
                    <a:pt x="48" y="81"/>
                  </a:cubicBezTo>
                  <a:cubicBezTo>
                    <a:pt x="88" y="49"/>
                    <a:pt x="88" y="49"/>
                    <a:pt x="88" y="49"/>
                  </a:cubicBezTo>
                  <a:cubicBezTo>
                    <a:pt x="82" y="34"/>
                    <a:pt x="82" y="34"/>
                    <a:pt x="82" y="34"/>
                  </a:cubicBezTo>
                  <a:lnTo>
                    <a:pt x="34" y="71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21" name="Freeform 146"/>
            <p:cNvSpPr/>
            <p:nvPr/>
          </p:nvSpPr>
          <p:spPr bwMode="auto">
            <a:xfrm>
              <a:off x="8335963" y="1314450"/>
              <a:ext cx="288925" cy="263525"/>
            </a:xfrm>
            <a:custGeom>
              <a:gdLst>
                <a:gd fmla="*/ 0 w 182" name="T0"/>
                <a:gd fmla="*/ 82 h 166" name="T1"/>
                <a:gd fmla="*/ 110 w 182" name="T2"/>
                <a:gd fmla="*/ 166 h 166" name="T3"/>
                <a:gd fmla="*/ 182 w 182" name="T4"/>
                <a:gd fmla="*/ 118 h 166" name="T5"/>
                <a:gd fmla="*/ 30 w 182" name="T6"/>
                <a:gd fmla="*/ 0 h 166" name="T7"/>
                <a:gd fmla="*/ 0 w 182" name="T8"/>
                <a:gd fmla="*/ 82 h 166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166" w="182">
                  <a:moveTo>
                    <a:pt x="0" y="82"/>
                  </a:moveTo>
                  <a:lnTo>
                    <a:pt x="110" y="166"/>
                  </a:lnTo>
                  <a:lnTo>
                    <a:pt x="182" y="118"/>
                  </a:lnTo>
                  <a:lnTo>
                    <a:pt x="30" y="0"/>
                  </a:lnTo>
                  <a:lnTo>
                    <a:pt x="0" y="82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22" name="Freeform 147"/>
            <p:cNvSpPr>
              <a:spLocks noEditPoints="1"/>
            </p:cNvSpPr>
            <p:nvPr/>
          </p:nvSpPr>
          <p:spPr bwMode="auto">
            <a:xfrm>
              <a:off x="8294688" y="1273175"/>
              <a:ext cx="368300" cy="346075"/>
            </a:xfrm>
            <a:custGeom>
              <a:gdLst>
                <a:gd fmla="*/ 68 w 116" name="T0"/>
                <a:gd fmla="*/ 109 h 109" name="T1"/>
                <a:gd fmla="*/ 60 w 116" name="T2"/>
                <a:gd fmla="*/ 106 h 109" name="T3"/>
                <a:gd fmla="*/ 6 w 116" name="T4"/>
                <a:gd fmla="*/ 64 h 109" name="T5"/>
                <a:gd fmla="*/ 2 w 116" name="T6"/>
                <a:gd fmla="*/ 49 h 109" name="T7"/>
                <a:gd fmla="*/ 17 w 116" name="T8"/>
                <a:gd fmla="*/ 9 h 109" name="T9"/>
                <a:gd fmla="*/ 25 w 116" name="T10"/>
                <a:gd fmla="*/ 1 h 109" name="T11"/>
                <a:gd fmla="*/ 36 w 116" name="T12"/>
                <a:gd fmla="*/ 3 h 109" name="T13"/>
                <a:gd fmla="*/ 111 w 116" name="T14"/>
                <a:gd fmla="*/ 62 h 109" name="T15"/>
                <a:gd fmla="*/ 116 w 116" name="T16"/>
                <a:gd fmla="*/ 72 h 109" name="T17"/>
                <a:gd fmla="*/ 111 w 116" name="T18"/>
                <a:gd fmla="*/ 82 h 109" name="T19"/>
                <a:gd fmla="*/ 75 w 116" name="T20"/>
                <a:gd fmla="*/ 106 h 109" name="T21"/>
                <a:gd fmla="*/ 68 w 116" name="T22"/>
                <a:gd fmla="*/ 109 h 109" name="T23"/>
                <a:gd fmla="*/ 28 w 116" name="T24"/>
                <a:gd fmla="*/ 49 h 109" name="T25"/>
                <a:gd fmla="*/ 68 w 116" name="T26"/>
                <a:gd fmla="*/ 81 h 109" name="T27"/>
                <a:gd fmla="*/ 82 w 116" name="T28"/>
                <a:gd fmla="*/ 71 h 109" name="T29"/>
                <a:gd fmla="*/ 34 w 116" name="T30"/>
                <a:gd fmla="*/ 34 h 109" name="T31"/>
                <a:gd fmla="*/ 28 w 116" name="T32"/>
                <a:gd fmla="*/ 49 h 109" name="T3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b="b" l="0" r="r" t="0"/>
              <a:pathLst>
                <a:path h="109" w="115">
                  <a:moveTo>
                    <a:pt x="68" y="109"/>
                  </a:moveTo>
                  <a:cubicBezTo>
                    <a:pt x="65" y="109"/>
                    <a:pt x="63" y="108"/>
                    <a:pt x="60" y="106"/>
                  </a:cubicBezTo>
                  <a:cubicBezTo>
                    <a:pt x="6" y="64"/>
                    <a:pt x="6" y="64"/>
                    <a:pt x="6" y="64"/>
                  </a:cubicBezTo>
                  <a:cubicBezTo>
                    <a:pt x="1" y="60"/>
                    <a:pt x="0" y="55"/>
                    <a:pt x="2" y="49"/>
                  </a:cubicBezTo>
                  <a:cubicBezTo>
                    <a:pt x="17" y="9"/>
                    <a:pt x="17" y="9"/>
                    <a:pt x="17" y="9"/>
                  </a:cubicBezTo>
                  <a:cubicBezTo>
                    <a:pt x="18" y="5"/>
                    <a:pt x="21" y="2"/>
                    <a:pt x="25" y="1"/>
                  </a:cubicBezTo>
                  <a:cubicBezTo>
                    <a:pt x="29" y="0"/>
                    <a:pt x="33" y="1"/>
                    <a:pt x="36" y="3"/>
                  </a:cubicBezTo>
                  <a:cubicBezTo>
                    <a:pt x="111" y="62"/>
                    <a:pt x="111" y="62"/>
                    <a:pt x="111" y="62"/>
                  </a:cubicBezTo>
                  <a:cubicBezTo>
                    <a:pt x="114" y="64"/>
                    <a:pt x="116" y="68"/>
                    <a:pt x="116" y="72"/>
                  </a:cubicBezTo>
                  <a:cubicBezTo>
                    <a:pt x="116" y="76"/>
                    <a:pt x="114" y="80"/>
                    <a:pt x="111" y="82"/>
                  </a:cubicBezTo>
                  <a:cubicBezTo>
                    <a:pt x="75" y="106"/>
                    <a:pt x="75" y="106"/>
                    <a:pt x="75" y="106"/>
                  </a:cubicBezTo>
                  <a:cubicBezTo>
                    <a:pt x="73" y="108"/>
                    <a:pt x="71" y="109"/>
                    <a:pt x="68" y="109"/>
                  </a:cubicBezTo>
                  <a:close/>
                  <a:moveTo>
                    <a:pt x="28" y="49"/>
                  </a:moveTo>
                  <a:cubicBezTo>
                    <a:pt x="68" y="81"/>
                    <a:pt x="68" y="81"/>
                    <a:pt x="68" y="81"/>
                  </a:cubicBezTo>
                  <a:cubicBezTo>
                    <a:pt x="82" y="71"/>
                    <a:pt x="82" y="71"/>
                    <a:pt x="82" y="71"/>
                  </a:cubicBezTo>
                  <a:cubicBezTo>
                    <a:pt x="34" y="34"/>
                    <a:pt x="34" y="34"/>
                    <a:pt x="34" y="34"/>
                  </a:cubicBezTo>
                  <a:lnTo>
                    <a:pt x="28" y="49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423" name="apple"/>
          <p:cNvGrpSpPr/>
          <p:nvPr/>
        </p:nvGrpSpPr>
        <p:grpSpPr>
          <a:xfrm>
            <a:off x="-361525" y="4694837"/>
            <a:ext cx="1260561" cy="1525448"/>
            <a:chOff x="5819776" y="171450"/>
            <a:chExt cx="1065213" cy="1289050"/>
          </a:xfrm>
        </p:grpSpPr>
        <p:sp>
          <p:nvSpPr>
            <p:cNvPr id="424" name="Freeform 82"/>
            <p:cNvSpPr/>
            <p:nvPr/>
          </p:nvSpPr>
          <p:spPr bwMode="auto">
            <a:xfrm>
              <a:off x="6305551" y="171450"/>
              <a:ext cx="95250" cy="406400"/>
            </a:xfrm>
            <a:custGeom>
              <a:gdLst>
                <a:gd fmla="*/ 28 w 30" name="T0"/>
                <a:gd fmla="*/ 2 h 128" name="T1"/>
                <a:gd fmla="*/ 24 w 30" name="T2"/>
                <a:gd fmla="*/ 0 h 128" name="T3"/>
                <a:gd fmla="*/ 6 w 30" name="T4"/>
                <a:gd fmla="*/ 0 h 128" name="T5"/>
                <a:gd fmla="*/ 2 w 30" name="T6"/>
                <a:gd fmla="*/ 2 h 128" name="T7"/>
                <a:gd fmla="*/ 0 w 30" name="T8"/>
                <a:gd fmla="*/ 6 h 128" name="T9"/>
                <a:gd fmla="*/ 6 w 30" name="T10"/>
                <a:gd fmla="*/ 122 h 128" name="T11"/>
                <a:gd fmla="*/ 11 w 30" name="T12"/>
                <a:gd fmla="*/ 128 h 128" name="T13"/>
                <a:gd fmla="*/ 19 w 30" name="T14"/>
                <a:gd fmla="*/ 128 h 128" name="T15"/>
                <a:gd fmla="*/ 24 w 30" name="T16"/>
                <a:gd fmla="*/ 122 h 128" name="T17"/>
                <a:gd fmla="*/ 30 w 30" name="T18"/>
                <a:gd fmla="*/ 6 h 128" name="T19"/>
                <a:gd fmla="*/ 28 w 30" name="T20"/>
                <a:gd fmla="*/ 2 h 128" name="T2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b="b" l="0" r="r" t="0"/>
              <a:pathLst>
                <a:path h="128" w="30">
                  <a:moveTo>
                    <a:pt x="28" y="2"/>
                  </a:moveTo>
                  <a:cubicBezTo>
                    <a:pt x="27" y="1"/>
                    <a:pt x="25" y="0"/>
                    <a:pt x="24" y="0"/>
                  </a:cubicBezTo>
                  <a:cubicBezTo>
                    <a:pt x="6" y="0"/>
                    <a:pt x="6" y="0"/>
                    <a:pt x="6" y="0"/>
                  </a:cubicBezTo>
                  <a:cubicBezTo>
                    <a:pt x="5" y="0"/>
                    <a:pt x="3" y="1"/>
                    <a:pt x="2" y="2"/>
                  </a:cubicBezTo>
                  <a:cubicBezTo>
                    <a:pt x="1" y="3"/>
                    <a:pt x="0" y="5"/>
                    <a:pt x="0" y="6"/>
                  </a:cubicBezTo>
                  <a:cubicBezTo>
                    <a:pt x="6" y="122"/>
                    <a:pt x="6" y="122"/>
                    <a:pt x="6" y="122"/>
                  </a:cubicBezTo>
                  <a:cubicBezTo>
                    <a:pt x="6" y="125"/>
                    <a:pt x="8" y="128"/>
                    <a:pt x="11" y="128"/>
                  </a:cubicBezTo>
                  <a:cubicBezTo>
                    <a:pt x="19" y="128"/>
                    <a:pt x="19" y="128"/>
                    <a:pt x="19" y="128"/>
                  </a:cubicBezTo>
                  <a:cubicBezTo>
                    <a:pt x="22" y="128"/>
                    <a:pt x="24" y="125"/>
                    <a:pt x="24" y="122"/>
                  </a:cubicBezTo>
                  <a:cubicBezTo>
                    <a:pt x="30" y="6"/>
                    <a:pt x="30" y="6"/>
                    <a:pt x="30" y="6"/>
                  </a:cubicBezTo>
                  <a:cubicBezTo>
                    <a:pt x="30" y="5"/>
                    <a:pt x="29" y="3"/>
                    <a:pt x="28" y="2"/>
                  </a:cubicBezTo>
                  <a:close/>
                </a:path>
              </a:pathLst>
            </a:custGeom>
            <a:solidFill>
              <a:schemeClr val="accent3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25" name="Freeform 80"/>
            <p:cNvSpPr/>
            <p:nvPr/>
          </p:nvSpPr>
          <p:spPr bwMode="auto">
            <a:xfrm>
              <a:off x="5854701" y="536575"/>
              <a:ext cx="995363" cy="904875"/>
            </a:xfrm>
            <a:custGeom>
              <a:gdLst>
                <a:gd fmla="*/ 310 w 314" name="T0"/>
                <a:gd fmla="*/ 98 h 285" name="T1"/>
                <a:gd fmla="*/ 246 w 314" name="T2"/>
                <a:gd fmla="*/ 6 h 285" name="T3"/>
                <a:gd fmla="*/ 151 w 314" name="T4"/>
                <a:gd fmla="*/ 18 h 285" name="T5"/>
                <a:gd fmla="*/ 68 w 314" name="T6"/>
                <a:gd fmla="*/ 6 h 285" name="T7"/>
                <a:gd fmla="*/ 4 w 314" name="T8"/>
                <a:gd fmla="*/ 98 h 285" name="T9"/>
                <a:gd fmla="*/ 54 w 314" name="T10"/>
                <a:gd fmla="*/ 219 h 285" name="T11"/>
                <a:gd fmla="*/ 99 w 314" name="T12"/>
                <a:gd fmla="*/ 275 h 285" name="T13"/>
                <a:gd fmla="*/ 121 w 314" name="T14"/>
                <a:gd fmla="*/ 280 h 285" name="T15"/>
                <a:gd fmla="*/ 157 w 314" name="T16"/>
                <a:gd fmla="*/ 272 h 285" name="T17"/>
                <a:gd fmla="*/ 193 w 314" name="T18"/>
                <a:gd fmla="*/ 280 h 285" name="T19"/>
                <a:gd fmla="*/ 215 w 314" name="T20"/>
                <a:gd fmla="*/ 275 h 285" name="T21"/>
                <a:gd fmla="*/ 260 w 314" name="T22"/>
                <a:gd fmla="*/ 219 h 285" name="T23"/>
                <a:gd fmla="*/ 310 w 314" name="T24"/>
                <a:gd fmla="*/ 98 h 285" name="T2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b="b" l="0" r="r" t="0"/>
              <a:pathLst>
                <a:path h="285" w="314">
                  <a:moveTo>
                    <a:pt x="310" y="98"/>
                  </a:moveTo>
                  <a:cubicBezTo>
                    <a:pt x="307" y="65"/>
                    <a:pt x="293" y="20"/>
                    <a:pt x="246" y="6"/>
                  </a:cubicBezTo>
                  <a:cubicBezTo>
                    <a:pt x="225" y="0"/>
                    <a:pt x="187" y="18"/>
                    <a:pt x="151" y="18"/>
                  </a:cubicBezTo>
                  <a:cubicBezTo>
                    <a:pt x="119" y="19"/>
                    <a:pt x="87" y="1"/>
                    <a:pt x="68" y="6"/>
                  </a:cubicBezTo>
                  <a:cubicBezTo>
                    <a:pt x="21" y="20"/>
                    <a:pt x="7" y="65"/>
                    <a:pt x="4" y="98"/>
                  </a:cubicBezTo>
                  <a:cubicBezTo>
                    <a:pt x="0" y="143"/>
                    <a:pt x="29" y="184"/>
                    <a:pt x="54" y="219"/>
                  </a:cubicBezTo>
                  <a:cubicBezTo>
                    <a:pt x="68" y="239"/>
                    <a:pt x="83" y="258"/>
                    <a:pt x="99" y="275"/>
                  </a:cubicBezTo>
                  <a:cubicBezTo>
                    <a:pt x="99" y="275"/>
                    <a:pt x="106" y="285"/>
                    <a:pt x="121" y="280"/>
                  </a:cubicBezTo>
                  <a:cubicBezTo>
                    <a:pt x="136" y="274"/>
                    <a:pt x="141" y="272"/>
                    <a:pt x="157" y="272"/>
                  </a:cubicBezTo>
                  <a:cubicBezTo>
                    <a:pt x="173" y="272"/>
                    <a:pt x="178" y="274"/>
                    <a:pt x="193" y="280"/>
                  </a:cubicBezTo>
                  <a:cubicBezTo>
                    <a:pt x="208" y="285"/>
                    <a:pt x="215" y="275"/>
                    <a:pt x="215" y="275"/>
                  </a:cubicBezTo>
                  <a:cubicBezTo>
                    <a:pt x="231" y="258"/>
                    <a:pt x="246" y="239"/>
                    <a:pt x="260" y="219"/>
                  </a:cubicBezTo>
                  <a:cubicBezTo>
                    <a:pt x="285" y="184"/>
                    <a:pt x="314" y="143"/>
                    <a:pt x="310" y="98"/>
                  </a:cubicBezTo>
                  <a:close/>
                </a:path>
              </a:pathLst>
            </a:custGeom>
            <a:gradFill flip="none" rotWithShape="1">
              <a:gsLst>
                <a:gs pos="4000">
                  <a:schemeClr val="accent6">
                    <a:lumMod val="50000"/>
                  </a:schemeClr>
                </a:gs>
                <a:gs pos="69000">
                  <a:schemeClr val="accent6"/>
                </a:gs>
              </a:gsLst>
              <a:path path="circle">
                <a:fillToRect l="100000" t="100000"/>
              </a:path>
              <a:tileRect b="-100000" r="-100000"/>
            </a:gra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26" name="Freeform 81"/>
            <p:cNvSpPr>
              <a:spLocks noEditPoints="1"/>
            </p:cNvSpPr>
            <p:nvPr/>
          </p:nvSpPr>
          <p:spPr bwMode="auto">
            <a:xfrm>
              <a:off x="5819776" y="520700"/>
              <a:ext cx="1065213" cy="939800"/>
            </a:xfrm>
            <a:custGeom>
              <a:gdLst>
                <a:gd fmla="*/ 212 w 336" name="T0"/>
                <a:gd fmla="*/ 296 h 296" name="T1"/>
                <a:gd fmla="*/ 212 w 336" name="T2"/>
                <a:gd fmla="*/ 296 h 296" name="T3"/>
                <a:gd fmla="*/ 200 w 336" name="T4"/>
                <a:gd fmla="*/ 294 h 296" name="T5"/>
                <a:gd fmla="*/ 196 w 336" name="T6"/>
                <a:gd fmla="*/ 292 h 296" name="T7"/>
                <a:gd fmla="*/ 169 w 336" name="T8"/>
                <a:gd fmla="*/ 287 h 296" name="T9"/>
                <a:gd fmla="*/ 168 w 336" name="T10"/>
                <a:gd fmla="*/ 287 h 296" name="T11"/>
                <a:gd fmla="*/ 167 w 336" name="T12"/>
                <a:gd fmla="*/ 287 h 296" name="T13"/>
                <a:gd fmla="*/ 140 w 336" name="T14"/>
                <a:gd fmla="*/ 292 h 296" name="T15"/>
                <a:gd fmla="*/ 136 w 336" name="T16"/>
                <a:gd fmla="*/ 294 h 296" name="T17"/>
                <a:gd fmla="*/ 124 w 336" name="T18"/>
                <a:gd fmla="*/ 296 h 296" name="T19"/>
                <a:gd fmla="*/ 102 w 336" name="T20"/>
                <a:gd fmla="*/ 287 h 296" name="T21"/>
                <a:gd fmla="*/ 57 w 336" name="T22"/>
                <a:gd fmla="*/ 230 h 296" name="T23"/>
                <a:gd fmla="*/ 55 w 336" name="T24"/>
                <a:gd fmla="*/ 228 h 296" name="T25"/>
                <a:gd fmla="*/ 5 w 336" name="T26"/>
                <a:gd fmla="*/ 102 h 296" name="T27"/>
                <a:gd fmla="*/ 76 w 336" name="T28"/>
                <a:gd fmla="*/ 2 h 296" name="T29"/>
                <a:gd fmla="*/ 87 w 336" name="T30"/>
                <a:gd fmla="*/ 0 h 296" name="T31"/>
                <a:gd fmla="*/ 120 w 336" name="T32"/>
                <a:gd fmla="*/ 6 h 296" name="T33"/>
                <a:gd fmla="*/ 161 w 336" name="T34"/>
                <a:gd fmla="*/ 13 h 296" name="T35"/>
                <a:gd fmla="*/ 162 w 336" name="T36"/>
                <a:gd fmla="*/ 13 h 296" name="T37"/>
                <a:gd fmla="*/ 208 w 336" name="T38"/>
                <a:gd fmla="*/ 6 h 296" name="T39"/>
                <a:gd fmla="*/ 247 w 336" name="T40"/>
                <a:gd fmla="*/ 0 h 296" name="T41"/>
                <a:gd fmla="*/ 260 w 336" name="T42"/>
                <a:gd fmla="*/ 2 h 296" name="T43"/>
                <a:gd fmla="*/ 331 w 336" name="T44"/>
                <a:gd fmla="*/ 102 h 296" name="T45"/>
                <a:gd fmla="*/ 281 w 336" name="T46"/>
                <a:gd fmla="*/ 228 h 296" name="T47"/>
                <a:gd fmla="*/ 279 w 336" name="T48"/>
                <a:gd fmla="*/ 230 h 296" name="T49"/>
                <a:gd fmla="*/ 234 w 336" name="T50"/>
                <a:gd fmla="*/ 287 h 296" name="T51"/>
                <a:gd fmla="*/ 212 w 336" name="T52"/>
                <a:gd fmla="*/ 296 h 296" name="T53"/>
                <a:gd fmla="*/ 169 w 336" name="T54"/>
                <a:gd fmla="*/ 267 h 296" name="T55"/>
                <a:gd fmla="*/ 202 w 336" name="T56"/>
                <a:gd fmla="*/ 274 h 296" name="T57"/>
                <a:gd fmla="*/ 207 w 336" name="T58"/>
                <a:gd fmla="*/ 275 h 296" name="T59"/>
                <a:gd fmla="*/ 212 w 336" name="T60"/>
                <a:gd fmla="*/ 276 h 296" name="T61"/>
                <a:gd fmla="*/ 212 w 336" name="T62"/>
                <a:gd fmla="*/ 276 h 296" name="T63"/>
                <a:gd fmla="*/ 218 w 336" name="T64"/>
                <a:gd fmla="*/ 274 h 296" name="T65"/>
                <a:gd fmla="*/ 219 w 336" name="T66"/>
                <a:gd fmla="*/ 274 h 296" name="T67"/>
                <a:gd fmla="*/ 263 w 336" name="T68"/>
                <a:gd fmla="*/ 218 h 296" name="T69"/>
                <a:gd fmla="*/ 264 w 336" name="T70"/>
                <a:gd fmla="*/ 216 h 296" name="T71"/>
                <a:gd fmla="*/ 311 w 336" name="T72"/>
                <a:gd fmla="*/ 104 h 296" name="T73"/>
                <a:gd fmla="*/ 254 w 336" name="T74"/>
                <a:gd fmla="*/ 21 h 296" name="T75"/>
                <a:gd fmla="*/ 247 w 336" name="T76"/>
                <a:gd fmla="*/ 20 h 296" name="T77"/>
                <a:gd fmla="*/ 213 w 336" name="T78"/>
                <a:gd fmla="*/ 26 h 296" name="T79"/>
                <a:gd fmla="*/ 162 w 336" name="T80"/>
                <a:gd fmla="*/ 33 h 296" name="T81"/>
                <a:gd fmla="*/ 161 w 336" name="T82"/>
                <a:gd fmla="*/ 33 h 296" name="T83"/>
                <a:gd fmla="*/ 115 w 336" name="T84"/>
                <a:gd fmla="*/ 26 h 296" name="T85"/>
                <a:gd fmla="*/ 87 w 336" name="T86"/>
                <a:gd fmla="*/ 20 h 296" name="T87"/>
                <a:gd fmla="*/ 82 w 336" name="T88"/>
                <a:gd fmla="*/ 21 h 296" name="T89"/>
                <a:gd fmla="*/ 25 w 336" name="T90"/>
                <a:gd fmla="*/ 104 h 296" name="T91"/>
                <a:gd fmla="*/ 72 w 336" name="T92"/>
                <a:gd fmla="*/ 216 h 296" name="T93"/>
                <a:gd fmla="*/ 73 w 336" name="T94"/>
                <a:gd fmla="*/ 218 h 296" name="T95"/>
                <a:gd fmla="*/ 117 w 336" name="T96"/>
                <a:gd fmla="*/ 274 h 296" name="T97"/>
                <a:gd fmla="*/ 118 w 336" name="T98"/>
                <a:gd fmla="*/ 274 h 296" name="T99"/>
                <a:gd fmla="*/ 118 w 336" name="T100"/>
                <a:gd fmla="*/ 274 h 296" name="T101"/>
                <a:gd fmla="*/ 124 w 336" name="T102"/>
                <a:gd fmla="*/ 276 h 296" name="T103"/>
                <a:gd fmla="*/ 129 w 336" name="T104"/>
                <a:gd fmla="*/ 275 h 296" name="T105"/>
                <a:gd fmla="*/ 134 w 336" name="T106"/>
                <a:gd fmla="*/ 274 h 296" name="T107"/>
                <a:gd fmla="*/ 167 w 336" name="T108"/>
                <a:gd fmla="*/ 267 h 296" name="T109"/>
                <a:gd fmla="*/ 168 w 336" name="T110"/>
                <a:gd fmla="*/ 267 h 296" name="T111"/>
                <a:gd fmla="*/ 169 w 336" name="T112"/>
                <a:gd fmla="*/ 267 h 296" name="T1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b="b" l="0" r="r" t="0"/>
              <a:pathLst>
                <a:path h="296" w="336">
                  <a:moveTo>
                    <a:pt x="212" y="296"/>
                  </a:moveTo>
                  <a:cubicBezTo>
                    <a:pt x="212" y="296"/>
                    <a:pt x="212" y="296"/>
                    <a:pt x="212" y="296"/>
                  </a:cubicBezTo>
                  <a:cubicBezTo>
                    <a:pt x="208" y="296"/>
                    <a:pt x="204" y="296"/>
                    <a:pt x="200" y="294"/>
                  </a:cubicBezTo>
                  <a:cubicBezTo>
                    <a:pt x="196" y="292"/>
                    <a:pt x="196" y="292"/>
                    <a:pt x="196" y="292"/>
                  </a:cubicBezTo>
                  <a:cubicBezTo>
                    <a:pt x="185" y="289"/>
                    <a:pt x="181" y="287"/>
                    <a:pt x="169" y="287"/>
                  </a:cubicBezTo>
                  <a:cubicBezTo>
                    <a:pt x="168" y="287"/>
                    <a:pt x="168" y="287"/>
                    <a:pt x="168" y="287"/>
                  </a:cubicBezTo>
                  <a:cubicBezTo>
                    <a:pt x="167" y="287"/>
                    <a:pt x="167" y="287"/>
                    <a:pt x="167" y="287"/>
                  </a:cubicBezTo>
                  <a:cubicBezTo>
                    <a:pt x="155" y="287"/>
                    <a:pt x="151" y="289"/>
                    <a:pt x="140" y="292"/>
                  </a:cubicBezTo>
                  <a:cubicBezTo>
                    <a:pt x="136" y="294"/>
                    <a:pt x="136" y="294"/>
                    <a:pt x="136" y="294"/>
                  </a:cubicBezTo>
                  <a:cubicBezTo>
                    <a:pt x="132" y="296"/>
                    <a:pt x="128" y="296"/>
                    <a:pt x="124" y="296"/>
                  </a:cubicBezTo>
                  <a:cubicBezTo>
                    <a:pt x="111" y="296"/>
                    <a:pt x="104" y="289"/>
                    <a:pt x="102" y="287"/>
                  </a:cubicBezTo>
                  <a:cubicBezTo>
                    <a:pt x="88" y="272"/>
                    <a:pt x="74" y="253"/>
                    <a:pt x="57" y="230"/>
                  </a:cubicBezTo>
                  <a:cubicBezTo>
                    <a:pt x="55" y="228"/>
                    <a:pt x="55" y="228"/>
                    <a:pt x="55" y="228"/>
                  </a:cubicBezTo>
                  <a:cubicBezTo>
                    <a:pt x="31" y="193"/>
                    <a:pt x="0" y="150"/>
                    <a:pt x="5" y="102"/>
                  </a:cubicBezTo>
                  <a:cubicBezTo>
                    <a:pt x="9" y="50"/>
                    <a:pt x="35" y="14"/>
                    <a:pt x="76" y="2"/>
                  </a:cubicBezTo>
                  <a:cubicBezTo>
                    <a:pt x="79" y="1"/>
                    <a:pt x="83" y="0"/>
                    <a:pt x="87" y="0"/>
                  </a:cubicBezTo>
                  <a:cubicBezTo>
                    <a:pt x="97" y="0"/>
                    <a:pt x="108" y="3"/>
                    <a:pt x="120" y="6"/>
                  </a:cubicBezTo>
                  <a:cubicBezTo>
                    <a:pt x="134" y="10"/>
                    <a:pt x="147" y="13"/>
                    <a:pt x="161" y="13"/>
                  </a:cubicBezTo>
                  <a:cubicBezTo>
                    <a:pt x="162" y="13"/>
                    <a:pt x="162" y="13"/>
                    <a:pt x="162" y="13"/>
                  </a:cubicBezTo>
                  <a:cubicBezTo>
                    <a:pt x="177" y="13"/>
                    <a:pt x="193" y="10"/>
                    <a:pt x="208" y="6"/>
                  </a:cubicBezTo>
                  <a:cubicBezTo>
                    <a:pt x="222" y="3"/>
                    <a:pt x="235" y="0"/>
                    <a:pt x="247" y="0"/>
                  </a:cubicBezTo>
                  <a:cubicBezTo>
                    <a:pt x="252" y="0"/>
                    <a:pt x="256" y="1"/>
                    <a:pt x="260" y="2"/>
                  </a:cubicBezTo>
                  <a:cubicBezTo>
                    <a:pt x="301" y="14"/>
                    <a:pt x="327" y="50"/>
                    <a:pt x="331" y="102"/>
                  </a:cubicBezTo>
                  <a:cubicBezTo>
                    <a:pt x="336" y="150"/>
                    <a:pt x="305" y="193"/>
                    <a:pt x="281" y="228"/>
                  </a:cubicBezTo>
                  <a:cubicBezTo>
                    <a:pt x="279" y="230"/>
                    <a:pt x="279" y="230"/>
                    <a:pt x="279" y="230"/>
                  </a:cubicBezTo>
                  <a:cubicBezTo>
                    <a:pt x="262" y="253"/>
                    <a:pt x="248" y="272"/>
                    <a:pt x="234" y="287"/>
                  </a:cubicBezTo>
                  <a:cubicBezTo>
                    <a:pt x="232" y="289"/>
                    <a:pt x="225" y="296"/>
                    <a:pt x="212" y="296"/>
                  </a:cubicBezTo>
                  <a:close/>
                  <a:moveTo>
                    <a:pt x="169" y="267"/>
                  </a:moveTo>
                  <a:cubicBezTo>
                    <a:pt x="184" y="267"/>
                    <a:pt x="191" y="270"/>
                    <a:pt x="202" y="274"/>
                  </a:cubicBezTo>
                  <a:cubicBezTo>
                    <a:pt x="207" y="275"/>
                    <a:pt x="207" y="275"/>
                    <a:pt x="207" y="275"/>
                  </a:cubicBezTo>
                  <a:cubicBezTo>
                    <a:pt x="209" y="276"/>
                    <a:pt x="211" y="276"/>
                    <a:pt x="212" y="276"/>
                  </a:cubicBezTo>
                  <a:cubicBezTo>
                    <a:pt x="212" y="276"/>
                    <a:pt x="212" y="276"/>
                    <a:pt x="212" y="276"/>
                  </a:cubicBezTo>
                  <a:cubicBezTo>
                    <a:pt x="216" y="276"/>
                    <a:pt x="218" y="274"/>
                    <a:pt x="218" y="274"/>
                  </a:cubicBezTo>
                  <a:cubicBezTo>
                    <a:pt x="219" y="274"/>
                    <a:pt x="219" y="274"/>
                    <a:pt x="219" y="274"/>
                  </a:cubicBezTo>
                  <a:cubicBezTo>
                    <a:pt x="232" y="259"/>
                    <a:pt x="246" y="241"/>
                    <a:pt x="263" y="218"/>
                  </a:cubicBezTo>
                  <a:cubicBezTo>
                    <a:pt x="264" y="216"/>
                    <a:pt x="264" y="216"/>
                    <a:pt x="264" y="216"/>
                  </a:cubicBezTo>
                  <a:cubicBezTo>
                    <a:pt x="288" y="183"/>
                    <a:pt x="315" y="145"/>
                    <a:pt x="311" y="104"/>
                  </a:cubicBezTo>
                  <a:cubicBezTo>
                    <a:pt x="309" y="79"/>
                    <a:pt x="299" y="34"/>
                    <a:pt x="254" y="21"/>
                  </a:cubicBezTo>
                  <a:cubicBezTo>
                    <a:pt x="252" y="20"/>
                    <a:pt x="250" y="20"/>
                    <a:pt x="247" y="20"/>
                  </a:cubicBezTo>
                  <a:cubicBezTo>
                    <a:pt x="237" y="20"/>
                    <a:pt x="226" y="23"/>
                    <a:pt x="213" y="26"/>
                  </a:cubicBezTo>
                  <a:cubicBezTo>
                    <a:pt x="197" y="29"/>
                    <a:pt x="180" y="33"/>
                    <a:pt x="162" y="33"/>
                  </a:cubicBezTo>
                  <a:cubicBezTo>
                    <a:pt x="161" y="33"/>
                    <a:pt x="161" y="33"/>
                    <a:pt x="161" y="33"/>
                  </a:cubicBezTo>
                  <a:cubicBezTo>
                    <a:pt x="145" y="33"/>
                    <a:pt x="129" y="29"/>
                    <a:pt x="115" y="26"/>
                  </a:cubicBezTo>
                  <a:cubicBezTo>
                    <a:pt x="105" y="23"/>
                    <a:pt x="95" y="20"/>
                    <a:pt x="87" y="20"/>
                  </a:cubicBezTo>
                  <a:cubicBezTo>
                    <a:pt x="85" y="20"/>
                    <a:pt x="83" y="20"/>
                    <a:pt x="82" y="21"/>
                  </a:cubicBezTo>
                  <a:cubicBezTo>
                    <a:pt x="37" y="34"/>
                    <a:pt x="27" y="79"/>
                    <a:pt x="25" y="104"/>
                  </a:cubicBezTo>
                  <a:cubicBezTo>
                    <a:pt x="21" y="145"/>
                    <a:pt x="48" y="182"/>
                    <a:pt x="72" y="216"/>
                  </a:cubicBezTo>
                  <a:cubicBezTo>
                    <a:pt x="73" y="218"/>
                    <a:pt x="73" y="218"/>
                    <a:pt x="73" y="218"/>
                  </a:cubicBezTo>
                  <a:cubicBezTo>
                    <a:pt x="90" y="241"/>
                    <a:pt x="104" y="259"/>
                    <a:pt x="117" y="274"/>
                  </a:cubicBezTo>
                  <a:cubicBezTo>
                    <a:pt x="118" y="274"/>
                    <a:pt x="118" y="274"/>
                    <a:pt x="118" y="274"/>
                  </a:cubicBezTo>
                  <a:cubicBezTo>
                    <a:pt x="118" y="274"/>
                    <a:pt x="118" y="274"/>
                    <a:pt x="118" y="274"/>
                  </a:cubicBezTo>
                  <a:cubicBezTo>
                    <a:pt x="118" y="274"/>
                    <a:pt x="120" y="276"/>
                    <a:pt x="124" y="276"/>
                  </a:cubicBezTo>
                  <a:cubicBezTo>
                    <a:pt x="125" y="276"/>
                    <a:pt x="127" y="276"/>
                    <a:pt x="129" y="275"/>
                  </a:cubicBezTo>
                  <a:cubicBezTo>
                    <a:pt x="134" y="274"/>
                    <a:pt x="134" y="274"/>
                    <a:pt x="134" y="274"/>
                  </a:cubicBezTo>
                  <a:cubicBezTo>
                    <a:pt x="145" y="270"/>
                    <a:pt x="152" y="267"/>
                    <a:pt x="167" y="267"/>
                  </a:cubicBezTo>
                  <a:cubicBezTo>
                    <a:pt x="168" y="267"/>
                    <a:pt x="168" y="267"/>
                    <a:pt x="168" y="267"/>
                  </a:cubicBezTo>
                  <a:lnTo>
                    <a:pt x="169" y="267"/>
                  </a:ln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27" name="Freeform 83"/>
            <p:cNvSpPr/>
            <p:nvPr/>
          </p:nvSpPr>
          <p:spPr bwMode="auto">
            <a:xfrm>
              <a:off x="6365876" y="203200"/>
              <a:ext cx="374650" cy="339725"/>
            </a:xfrm>
            <a:custGeom>
              <a:gdLst>
                <a:gd fmla="*/ 14 w 118" name="T0"/>
                <a:gd fmla="*/ 107 h 107" name="T1"/>
                <a:gd fmla="*/ 4 w 118" name="T2"/>
                <a:gd fmla="*/ 103 h 107" name="T3"/>
                <a:gd fmla="*/ 1 w 118" name="T4"/>
                <a:gd fmla="*/ 92 h 107" name="T5"/>
                <a:gd fmla="*/ 35 w 118" name="T6"/>
                <a:gd fmla="*/ 27 h 107" name="T7"/>
                <a:gd fmla="*/ 103 w 118" name="T8"/>
                <a:gd fmla="*/ 0 h 107" name="T9"/>
                <a:gd fmla="*/ 104 w 118" name="T10"/>
                <a:gd fmla="*/ 0 h 107" name="T11"/>
                <a:gd fmla="*/ 118 w 118" name="T12"/>
                <a:gd fmla="*/ 14 h 107" name="T13"/>
                <a:gd fmla="*/ 117 w 118" name="T14"/>
                <a:gd fmla="*/ 17 h 107" name="T15"/>
                <a:gd fmla="*/ 83 w 118" name="T16"/>
                <a:gd fmla="*/ 81 h 107" name="T17"/>
                <a:gd fmla="*/ 15 w 118" name="T18"/>
                <a:gd fmla="*/ 107 h 107" name="T19"/>
                <a:gd fmla="*/ 14 w 118" name="T20"/>
                <a:gd fmla="*/ 107 h 107" name="T2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b="b" l="0" r="r" t="0"/>
              <a:pathLst>
                <a:path h="107" w="118">
                  <a:moveTo>
                    <a:pt x="14" y="107"/>
                  </a:moveTo>
                  <a:cubicBezTo>
                    <a:pt x="10" y="107"/>
                    <a:pt x="7" y="106"/>
                    <a:pt x="4" y="103"/>
                  </a:cubicBezTo>
                  <a:cubicBezTo>
                    <a:pt x="1" y="100"/>
                    <a:pt x="0" y="96"/>
                    <a:pt x="1" y="92"/>
                  </a:cubicBezTo>
                  <a:cubicBezTo>
                    <a:pt x="1" y="90"/>
                    <a:pt x="7" y="52"/>
                    <a:pt x="35" y="27"/>
                  </a:cubicBezTo>
                  <a:cubicBezTo>
                    <a:pt x="63" y="3"/>
                    <a:pt x="99" y="1"/>
                    <a:pt x="103" y="0"/>
                  </a:cubicBezTo>
                  <a:cubicBezTo>
                    <a:pt x="104" y="0"/>
                    <a:pt x="104" y="0"/>
                    <a:pt x="104" y="0"/>
                  </a:cubicBezTo>
                  <a:cubicBezTo>
                    <a:pt x="111" y="0"/>
                    <a:pt x="118" y="7"/>
                    <a:pt x="118" y="14"/>
                  </a:cubicBezTo>
                  <a:cubicBezTo>
                    <a:pt x="118" y="15"/>
                    <a:pt x="117" y="16"/>
                    <a:pt x="117" y="17"/>
                  </a:cubicBezTo>
                  <a:cubicBezTo>
                    <a:pt x="117" y="21"/>
                    <a:pt x="110" y="57"/>
                    <a:pt x="83" y="81"/>
                  </a:cubicBezTo>
                  <a:cubicBezTo>
                    <a:pt x="55" y="105"/>
                    <a:pt x="19" y="107"/>
                    <a:pt x="15" y="107"/>
                  </a:cubicBezTo>
                  <a:lnTo>
                    <a:pt x="14" y="107"/>
                  </a:lnTo>
                  <a:close/>
                </a:path>
              </a:pathLst>
            </a:custGeom>
            <a:gradFill flip="none" rotWithShape="1">
              <a:gsLst>
                <a:gs pos="30000">
                  <a:schemeClr val="accent5"/>
                </a:gs>
                <a:gs pos="86000">
                  <a:schemeClr val="accent5">
                    <a:lumMod val="50000"/>
                  </a:schemeClr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28" name="Freeform 84"/>
            <p:cNvSpPr>
              <a:spLocks noEditPoints="1"/>
            </p:cNvSpPr>
            <p:nvPr/>
          </p:nvSpPr>
          <p:spPr bwMode="auto">
            <a:xfrm>
              <a:off x="6334126" y="171450"/>
              <a:ext cx="438150" cy="403225"/>
            </a:xfrm>
            <a:custGeom>
              <a:gdLst>
                <a:gd fmla="*/ 114 w 138" name="T0"/>
                <a:gd fmla="*/ 20 h 127" name="T1"/>
                <a:gd fmla="*/ 118 w 138" name="T2"/>
                <a:gd fmla="*/ 24 h 127" name="T3"/>
                <a:gd fmla="*/ 117 w 138" name="T4"/>
                <a:gd fmla="*/ 25 h 127" name="T5"/>
                <a:gd fmla="*/ 86 w 138" name="T6"/>
                <a:gd fmla="*/ 83 h 127" name="T7"/>
                <a:gd fmla="*/ 24 w 138" name="T8"/>
                <a:gd fmla="*/ 107 h 127" name="T9"/>
                <a:gd fmla="*/ 24 w 138" name="T10"/>
                <a:gd fmla="*/ 107 h 127" name="T11"/>
                <a:gd fmla="*/ 21 w 138" name="T12"/>
                <a:gd fmla="*/ 106 h 127" name="T13"/>
                <a:gd fmla="*/ 21 w 138" name="T14"/>
                <a:gd fmla="*/ 103 h 127" name="T15"/>
                <a:gd fmla="*/ 52 w 138" name="T16"/>
                <a:gd fmla="*/ 45 h 127" name="T17"/>
                <a:gd fmla="*/ 114 w 138" name="T18"/>
                <a:gd fmla="*/ 20 h 127" name="T19"/>
                <a:gd fmla="*/ 114 w 138" name="T20"/>
                <a:gd fmla="*/ 20 h 127" name="T21"/>
                <a:gd fmla="*/ 114 w 138" name="T22"/>
                <a:gd fmla="*/ 20 h 127" name="T23"/>
                <a:gd fmla="*/ 114 w 138" name="T24"/>
                <a:gd fmla="*/ 20 h 127" name="T25"/>
                <a:gd fmla="*/ 114 w 138" name="T26"/>
                <a:gd fmla="*/ 20 h 127" name="T27"/>
                <a:gd fmla="*/ 114 w 138" name="T28"/>
                <a:gd fmla="*/ 0 h 127" name="T29"/>
                <a:gd fmla="*/ 114 w 138" name="T30"/>
                <a:gd fmla="*/ 0 h 127" name="T31"/>
                <a:gd fmla="*/ 113 w 138" name="T32"/>
                <a:gd fmla="*/ 0 h 127" name="T33"/>
                <a:gd fmla="*/ 113 w 138" name="T34"/>
                <a:gd fmla="*/ 0 h 127" name="T35"/>
                <a:gd fmla="*/ 113 w 138" name="T36"/>
                <a:gd fmla="*/ 0 h 127" name="T37"/>
                <a:gd fmla="*/ 39 w 138" name="T38"/>
                <a:gd fmla="*/ 30 h 127" name="T39"/>
                <a:gd fmla="*/ 1 w 138" name="T40"/>
                <a:gd fmla="*/ 100 h 127" name="T41"/>
                <a:gd fmla="*/ 6 w 138" name="T42"/>
                <a:gd fmla="*/ 119 h 127" name="T43"/>
                <a:gd fmla="*/ 24 w 138" name="T44"/>
                <a:gd fmla="*/ 127 h 127" name="T45"/>
                <a:gd fmla="*/ 24 w 138" name="T46"/>
                <a:gd fmla="*/ 127 h 127" name="T47"/>
                <a:gd fmla="*/ 24 w 138" name="T48"/>
                <a:gd fmla="*/ 127 h 127" name="T49"/>
                <a:gd fmla="*/ 25 w 138" name="T50"/>
                <a:gd fmla="*/ 127 h 127" name="T51"/>
                <a:gd fmla="*/ 25 w 138" name="T52"/>
                <a:gd fmla="*/ 127 h 127" name="T53"/>
                <a:gd fmla="*/ 99 w 138" name="T54"/>
                <a:gd fmla="*/ 98 h 127" name="T55"/>
                <a:gd fmla="*/ 137 w 138" name="T56"/>
                <a:gd fmla="*/ 28 h 127" name="T57"/>
                <a:gd fmla="*/ 138 w 138" name="T58"/>
                <a:gd fmla="*/ 24 h 127" name="T59"/>
                <a:gd fmla="*/ 114 w 138" name="T60"/>
                <a:gd fmla="*/ 0 h 127" name="T6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b="b" l="0" r="r" t="0"/>
              <a:pathLst>
                <a:path h="127" w="138">
                  <a:moveTo>
                    <a:pt x="114" y="20"/>
                  </a:moveTo>
                  <a:cubicBezTo>
                    <a:pt x="116" y="20"/>
                    <a:pt x="118" y="22"/>
                    <a:pt x="118" y="24"/>
                  </a:cubicBezTo>
                  <a:cubicBezTo>
                    <a:pt x="118" y="24"/>
                    <a:pt x="118" y="25"/>
                    <a:pt x="117" y="25"/>
                  </a:cubicBezTo>
                  <a:cubicBezTo>
                    <a:pt x="117" y="28"/>
                    <a:pt x="111" y="61"/>
                    <a:pt x="86" y="83"/>
                  </a:cubicBezTo>
                  <a:cubicBezTo>
                    <a:pt x="61" y="106"/>
                    <a:pt x="26" y="107"/>
                    <a:pt x="24" y="107"/>
                  </a:cubicBezTo>
                  <a:cubicBezTo>
                    <a:pt x="24" y="107"/>
                    <a:pt x="24" y="107"/>
                    <a:pt x="24" y="107"/>
                  </a:cubicBezTo>
                  <a:cubicBezTo>
                    <a:pt x="23" y="107"/>
                    <a:pt x="22" y="107"/>
                    <a:pt x="21" y="106"/>
                  </a:cubicBezTo>
                  <a:cubicBezTo>
                    <a:pt x="21" y="105"/>
                    <a:pt x="20" y="104"/>
                    <a:pt x="21" y="103"/>
                  </a:cubicBezTo>
                  <a:cubicBezTo>
                    <a:pt x="21" y="102"/>
                    <a:pt x="27" y="67"/>
                    <a:pt x="52" y="45"/>
                  </a:cubicBezTo>
                  <a:cubicBezTo>
                    <a:pt x="77" y="22"/>
                    <a:pt x="112" y="21"/>
                    <a:pt x="114" y="20"/>
                  </a:cubicBezTo>
                  <a:cubicBezTo>
                    <a:pt x="114" y="20"/>
                    <a:pt x="114" y="20"/>
                    <a:pt x="114" y="20"/>
                  </a:cubicBezTo>
                  <a:cubicBezTo>
                    <a:pt x="114" y="20"/>
                    <a:pt x="114" y="20"/>
                    <a:pt x="114" y="20"/>
                  </a:cubicBezTo>
                  <a:cubicBezTo>
                    <a:pt x="114" y="20"/>
                    <a:pt x="114" y="20"/>
                    <a:pt x="114" y="20"/>
                  </a:cubicBezTo>
                  <a:cubicBezTo>
                    <a:pt x="114" y="20"/>
                    <a:pt x="114" y="20"/>
                    <a:pt x="114" y="20"/>
                  </a:cubicBezTo>
                  <a:moveTo>
                    <a:pt x="114" y="0"/>
                  </a:moveTo>
                  <a:cubicBezTo>
                    <a:pt x="114" y="0"/>
                    <a:pt x="114" y="0"/>
                    <a:pt x="114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09" y="1"/>
                    <a:pt x="69" y="3"/>
                    <a:pt x="39" y="30"/>
                  </a:cubicBezTo>
                  <a:cubicBezTo>
                    <a:pt x="8" y="57"/>
                    <a:pt x="2" y="96"/>
                    <a:pt x="1" y="100"/>
                  </a:cubicBezTo>
                  <a:cubicBezTo>
                    <a:pt x="0" y="107"/>
                    <a:pt x="2" y="114"/>
                    <a:pt x="6" y="119"/>
                  </a:cubicBezTo>
                  <a:cubicBezTo>
                    <a:pt x="11" y="124"/>
                    <a:pt x="17" y="127"/>
                    <a:pt x="24" y="127"/>
                  </a:cubicBezTo>
                  <a:cubicBezTo>
                    <a:pt x="24" y="127"/>
                    <a:pt x="24" y="127"/>
                    <a:pt x="24" y="127"/>
                  </a:cubicBezTo>
                  <a:cubicBezTo>
                    <a:pt x="24" y="127"/>
                    <a:pt x="24" y="127"/>
                    <a:pt x="24" y="127"/>
                  </a:cubicBezTo>
                  <a:cubicBezTo>
                    <a:pt x="25" y="127"/>
                    <a:pt x="25" y="127"/>
                    <a:pt x="25" y="127"/>
                  </a:cubicBezTo>
                  <a:cubicBezTo>
                    <a:pt x="25" y="127"/>
                    <a:pt x="25" y="127"/>
                    <a:pt x="25" y="127"/>
                  </a:cubicBezTo>
                  <a:cubicBezTo>
                    <a:pt x="29" y="127"/>
                    <a:pt x="69" y="125"/>
                    <a:pt x="99" y="98"/>
                  </a:cubicBezTo>
                  <a:cubicBezTo>
                    <a:pt x="128" y="73"/>
                    <a:pt x="136" y="36"/>
                    <a:pt x="137" y="28"/>
                  </a:cubicBezTo>
                  <a:cubicBezTo>
                    <a:pt x="137" y="27"/>
                    <a:pt x="138" y="26"/>
                    <a:pt x="138" y="24"/>
                  </a:cubicBezTo>
                  <a:cubicBezTo>
                    <a:pt x="138" y="11"/>
                    <a:pt x="127" y="0"/>
                    <a:pt x="114" y="0"/>
                  </a:cubicBezTo>
                  <a:close/>
                </a:path>
              </a:pathLst>
            </a:custGeom>
            <a:gradFill>
              <a:gsLst>
                <a:gs pos="30000">
                  <a:schemeClr val="accent5"/>
                </a:gs>
                <a:gs pos="86000">
                  <a:schemeClr val="accent5">
                    <a:lumMod val="50000"/>
                  </a:schemeClr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472" name="paint brush"/>
          <p:cNvGrpSpPr/>
          <p:nvPr/>
        </p:nvGrpSpPr>
        <p:grpSpPr>
          <a:xfrm rot="18362098">
            <a:off x="8769966" y="4189247"/>
            <a:ext cx="380263" cy="1815011"/>
            <a:chOff x="5181601" y="158750"/>
            <a:chExt cx="447675" cy="2136775"/>
          </a:xfrm>
        </p:grpSpPr>
        <p:sp>
          <p:nvSpPr>
            <p:cNvPr id="473" name="Freeform 112"/>
            <p:cNvSpPr/>
            <p:nvPr/>
          </p:nvSpPr>
          <p:spPr bwMode="auto">
            <a:xfrm>
              <a:off x="5213351" y="190500"/>
              <a:ext cx="384175" cy="552450"/>
            </a:xfrm>
            <a:custGeom>
              <a:gdLst>
                <a:gd fmla="*/ 59 w 121" name="T0"/>
                <a:gd fmla="*/ 174 h 174" name="T1"/>
                <a:gd fmla="*/ 0 w 121" name="T2"/>
                <a:gd fmla="*/ 113 h 174" name="T3"/>
                <a:gd fmla="*/ 24 w 121" name="T4"/>
                <a:gd fmla="*/ 55 h 174" name="T5"/>
                <a:gd fmla="*/ 78 w 121" name="T6"/>
                <a:gd fmla="*/ 2 h 174" name="T7"/>
                <a:gd fmla="*/ 81 w 121" name="T8"/>
                <a:gd fmla="*/ 0 h 174" name="T9"/>
                <a:gd fmla="*/ 84 w 121" name="T10"/>
                <a:gd fmla="*/ 0 h 174" name="T11"/>
                <a:gd fmla="*/ 95 w 121" name="T12"/>
                <a:gd fmla="*/ 8 h 174" name="T13"/>
                <a:gd fmla="*/ 93 w 121" name="T14"/>
                <a:gd fmla="*/ 19 h 174" name="T15"/>
                <a:gd fmla="*/ 80 w 121" name="T16"/>
                <a:gd fmla="*/ 54 h 174" name="T17"/>
                <a:gd fmla="*/ 98 w 121" name="T18"/>
                <a:gd fmla="*/ 81 h 174" name="T19"/>
                <a:gd fmla="*/ 119 w 121" name="T20"/>
                <a:gd fmla="*/ 115 h 174" name="T21"/>
                <a:gd fmla="*/ 107 w 121" name="T22"/>
                <a:gd fmla="*/ 155 h 174" name="T23"/>
                <a:gd fmla="*/ 61 w 121" name="T24"/>
                <a:gd fmla="*/ 174 h 174" name="T25"/>
                <a:gd fmla="*/ 59 w 121" name="T26"/>
                <a:gd fmla="*/ 174 h 174" name="T2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b="b" l="0" r="r" t="0"/>
              <a:pathLst>
                <a:path h="174" w="120">
                  <a:moveTo>
                    <a:pt x="59" y="174"/>
                  </a:moveTo>
                  <a:cubicBezTo>
                    <a:pt x="21" y="173"/>
                    <a:pt x="0" y="142"/>
                    <a:pt x="0" y="113"/>
                  </a:cubicBezTo>
                  <a:cubicBezTo>
                    <a:pt x="0" y="95"/>
                    <a:pt x="7" y="78"/>
                    <a:pt x="24" y="55"/>
                  </a:cubicBezTo>
                  <a:cubicBezTo>
                    <a:pt x="42" y="29"/>
                    <a:pt x="78" y="3"/>
                    <a:pt x="78" y="2"/>
                  </a:cubicBezTo>
                  <a:cubicBezTo>
                    <a:pt x="81" y="0"/>
                    <a:pt x="81" y="0"/>
                    <a:pt x="81" y="0"/>
                  </a:cubicBezTo>
                  <a:cubicBezTo>
                    <a:pt x="84" y="0"/>
                    <a:pt x="84" y="0"/>
                    <a:pt x="84" y="0"/>
                  </a:cubicBezTo>
                  <a:cubicBezTo>
                    <a:pt x="90" y="0"/>
                    <a:pt x="94" y="4"/>
                    <a:pt x="95" y="8"/>
                  </a:cubicBezTo>
                  <a:cubicBezTo>
                    <a:pt x="97" y="12"/>
                    <a:pt x="96" y="16"/>
                    <a:pt x="93" y="19"/>
                  </a:cubicBezTo>
                  <a:cubicBezTo>
                    <a:pt x="89" y="25"/>
                    <a:pt x="77" y="41"/>
                    <a:pt x="80" y="54"/>
                  </a:cubicBezTo>
                  <a:cubicBezTo>
                    <a:pt x="83" y="67"/>
                    <a:pt x="90" y="74"/>
                    <a:pt x="98" y="81"/>
                  </a:cubicBezTo>
                  <a:cubicBezTo>
                    <a:pt x="107" y="89"/>
                    <a:pt x="117" y="99"/>
                    <a:pt x="119" y="115"/>
                  </a:cubicBezTo>
                  <a:cubicBezTo>
                    <a:pt x="121" y="130"/>
                    <a:pt x="116" y="144"/>
                    <a:pt x="107" y="155"/>
                  </a:cubicBezTo>
                  <a:cubicBezTo>
                    <a:pt x="96" y="167"/>
                    <a:pt x="80" y="174"/>
                    <a:pt x="61" y="174"/>
                  </a:cubicBezTo>
                  <a:lnTo>
                    <a:pt x="59" y="174"/>
                  </a:lnTo>
                  <a:close/>
                </a:path>
              </a:pathLst>
            </a:custGeom>
            <a:solidFill>
              <a:schemeClr val="accent3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74" name="Freeform 113"/>
            <p:cNvSpPr>
              <a:spLocks noEditPoints="1"/>
            </p:cNvSpPr>
            <p:nvPr/>
          </p:nvSpPr>
          <p:spPr bwMode="auto">
            <a:xfrm>
              <a:off x="5181601" y="158750"/>
              <a:ext cx="447675" cy="615950"/>
            </a:xfrm>
            <a:custGeom>
              <a:gdLst>
                <a:gd fmla="*/ 94 w 141" name="T0"/>
                <a:gd fmla="*/ 20 h 194" name="T1"/>
                <a:gd fmla="*/ 96 w 141" name="T2"/>
                <a:gd fmla="*/ 23 h 194" name="T3"/>
                <a:gd fmla="*/ 80 w 141" name="T4"/>
                <a:gd fmla="*/ 67 h 194" name="T5"/>
                <a:gd fmla="*/ 101 w 141" name="T6"/>
                <a:gd fmla="*/ 98 h 194" name="T7"/>
                <a:gd fmla="*/ 119 w 141" name="T8"/>
                <a:gd fmla="*/ 126 h 194" name="T9"/>
                <a:gd fmla="*/ 109 w 141" name="T10"/>
                <a:gd fmla="*/ 159 h 194" name="T11"/>
                <a:gd fmla="*/ 71 w 141" name="T12"/>
                <a:gd fmla="*/ 174 h 194" name="T13"/>
                <a:gd fmla="*/ 71 w 141" name="T14"/>
                <a:gd fmla="*/ 174 h 194" name="T15"/>
                <a:gd fmla="*/ 70 w 141" name="T16"/>
                <a:gd fmla="*/ 174 h 194" name="T17"/>
                <a:gd fmla="*/ 20 w 141" name="T18"/>
                <a:gd fmla="*/ 123 h 194" name="T19"/>
                <a:gd fmla="*/ 42 w 141" name="T20"/>
                <a:gd fmla="*/ 70 h 194" name="T21"/>
                <a:gd fmla="*/ 94 w 141" name="T22"/>
                <a:gd fmla="*/ 20 h 194" name="T23"/>
                <a:gd fmla="*/ 94 w 141" name="T24"/>
                <a:gd fmla="*/ 20 h 194" name="T25"/>
                <a:gd fmla="*/ 94 w 141" name="T26"/>
                <a:gd fmla="*/ 0 h 194" name="T27"/>
                <a:gd fmla="*/ 82 w 141" name="T28"/>
                <a:gd fmla="*/ 4 h 194" name="T29"/>
                <a:gd fmla="*/ 25 w 141" name="T30"/>
                <a:gd fmla="*/ 59 h 194" name="T31"/>
                <a:gd fmla="*/ 0 w 141" name="T32"/>
                <a:gd fmla="*/ 123 h 194" name="T33"/>
                <a:gd fmla="*/ 69 w 141" name="T34"/>
                <a:gd fmla="*/ 194 h 194" name="T35"/>
                <a:gd fmla="*/ 71 w 141" name="T36"/>
                <a:gd fmla="*/ 194 h 194" name="T37"/>
                <a:gd fmla="*/ 124 w 141" name="T38"/>
                <a:gd fmla="*/ 172 h 194" name="T39"/>
                <a:gd fmla="*/ 139 w 141" name="T40"/>
                <a:gd fmla="*/ 124 h 194" name="T41"/>
                <a:gd fmla="*/ 115 w 141" name="T42"/>
                <a:gd fmla="*/ 84 h 194" name="T43"/>
                <a:gd fmla="*/ 100 w 141" name="T44"/>
                <a:gd fmla="*/ 62 h 194" name="T45"/>
                <a:gd fmla="*/ 111 w 141" name="T46"/>
                <a:gd fmla="*/ 36 h 194" name="T47"/>
                <a:gd fmla="*/ 111 w 141" name="T48"/>
                <a:gd fmla="*/ 36 h 194" name="T49"/>
                <a:gd fmla="*/ 114 w 141" name="T50"/>
                <a:gd fmla="*/ 14 h 194" name="T51"/>
                <a:gd fmla="*/ 94 w 141" name="T52"/>
                <a:gd fmla="*/ 0 h 194" name="T5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b="b" l="0" r="r" t="0"/>
              <a:pathLst>
                <a:path h="194" w="141">
                  <a:moveTo>
                    <a:pt x="94" y="20"/>
                  </a:moveTo>
                  <a:cubicBezTo>
                    <a:pt x="95" y="20"/>
                    <a:pt x="97" y="22"/>
                    <a:pt x="96" y="23"/>
                  </a:cubicBezTo>
                  <a:cubicBezTo>
                    <a:pt x="96" y="23"/>
                    <a:pt x="75" y="46"/>
                    <a:pt x="80" y="67"/>
                  </a:cubicBezTo>
                  <a:cubicBezTo>
                    <a:pt x="84" y="82"/>
                    <a:pt x="93" y="90"/>
                    <a:pt x="101" y="98"/>
                  </a:cubicBezTo>
                  <a:cubicBezTo>
                    <a:pt x="110" y="106"/>
                    <a:pt x="117" y="113"/>
                    <a:pt x="119" y="126"/>
                  </a:cubicBezTo>
                  <a:cubicBezTo>
                    <a:pt x="120" y="138"/>
                    <a:pt x="117" y="150"/>
                    <a:pt x="109" y="159"/>
                  </a:cubicBezTo>
                  <a:cubicBezTo>
                    <a:pt x="101" y="168"/>
                    <a:pt x="87" y="174"/>
                    <a:pt x="71" y="174"/>
                  </a:cubicBezTo>
                  <a:cubicBezTo>
                    <a:pt x="71" y="174"/>
                    <a:pt x="71" y="174"/>
                    <a:pt x="71" y="174"/>
                  </a:cubicBezTo>
                  <a:cubicBezTo>
                    <a:pt x="71" y="174"/>
                    <a:pt x="70" y="174"/>
                    <a:pt x="70" y="174"/>
                  </a:cubicBezTo>
                  <a:cubicBezTo>
                    <a:pt x="38" y="173"/>
                    <a:pt x="20" y="147"/>
                    <a:pt x="20" y="123"/>
                  </a:cubicBezTo>
                  <a:cubicBezTo>
                    <a:pt x="20" y="107"/>
                    <a:pt x="27" y="92"/>
                    <a:pt x="42" y="70"/>
                  </a:cubicBezTo>
                  <a:cubicBezTo>
                    <a:pt x="59" y="46"/>
                    <a:pt x="94" y="21"/>
                    <a:pt x="94" y="20"/>
                  </a:cubicBezTo>
                  <a:cubicBezTo>
                    <a:pt x="94" y="20"/>
                    <a:pt x="94" y="20"/>
                    <a:pt x="94" y="20"/>
                  </a:cubicBezTo>
                  <a:moveTo>
                    <a:pt x="94" y="0"/>
                  </a:moveTo>
                  <a:cubicBezTo>
                    <a:pt x="90" y="0"/>
                    <a:pt x="86" y="2"/>
                    <a:pt x="82" y="4"/>
                  </a:cubicBezTo>
                  <a:cubicBezTo>
                    <a:pt x="81" y="5"/>
                    <a:pt x="44" y="32"/>
                    <a:pt x="25" y="59"/>
                  </a:cubicBezTo>
                  <a:cubicBezTo>
                    <a:pt x="8" y="84"/>
                    <a:pt x="0" y="103"/>
                    <a:pt x="0" y="123"/>
                  </a:cubicBezTo>
                  <a:cubicBezTo>
                    <a:pt x="0" y="157"/>
                    <a:pt x="25" y="193"/>
                    <a:pt x="69" y="194"/>
                  </a:cubicBezTo>
                  <a:cubicBezTo>
                    <a:pt x="70" y="194"/>
                    <a:pt x="71" y="194"/>
                    <a:pt x="71" y="194"/>
                  </a:cubicBezTo>
                  <a:cubicBezTo>
                    <a:pt x="93" y="194"/>
                    <a:pt x="112" y="186"/>
                    <a:pt x="124" y="172"/>
                  </a:cubicBezTo>
                  <a:cubicBezTo>
                    <a:pt x="136" y="159"/>
                    <a:pt x="141" y="142"/>
                    <a:pt x="139" y="124"/>
                  </a:cubicBezTo>
                  <a:cubicBezTo>
                    <a:pt x="136" y="104"/>
                    <a:pt x="124" y="92"/>
                    <a:pt x="115" y="84"/>
                  </a:cubicBezTo>
                  <a:cubicBezTo>
                    <a:pt x="108" y="77"/>
                    <a:pt x="102" y="72"/>
                    <a:pt x="100" y="62"/>
                  </a:cubicBezTo>
                  <a:cubicBezTo>
                    <a:pt x="98" y="54"/>
                    <a:pt x="106" y="41"/>
                    <a:pt x="111" y="36"/>
                  </a:cubicBezTo>
                  <a:cubicBezTo>
                    <a:pt x="111" y="36"/>
                    <a:pt x="111" y="36"/>
                    <a:pt x="111" y="36"/>
                  </a:cubicBezTo>
                  <a:cubicBezTo>
                    <a:pt x="116" y="30"/>
                    <a:pt x="118" y="21"/>
                    <a:pt x="114" y="14"/>
                  </a:cubicBezTo>
                  <a:cubicBezTo>
                    <a:pt x="111" y="7"/>
                    <a:pt x="104" y="0"/>
                    <a:pt x="94" y="0"/>
                  </a:cubicBezTo>
                  <a:close/>
                </a:path>
              </a:pathLst>
            </a:custGeom>
            <a:solidFill>
              <a:schemeClr val="accent3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75" name="Freeform 114"/>
            <p:cNvSpPr/>
            <p:nvPr/>
          </p:nvSpPr>
          <p:spPr bwMode="auto">
            <a:xfrm>
              <a:off x="5276851" y="596900"/>
              <a:ext cx="254000" cy="1666875"/>
            </a:xfrm>
            <a:custGeom>
              <a:gdLst>
                <a:gd fmla="*/ 40 w 80" name="T0"/>
                <a:gd fmla="*/ 525 h 525" name="T1"/>
                <a:gd fmla="*/ 23 w 80" name="T2"/>
                <a:gd fmla="*/ 513 h 525" name="T3"/>
                <a:gd fmla="*/ 0 w 80" name="T4"/>
                <a:gd fmla="*/ 29 h 525" name="T5"/>
                <a:gd fmla="*/ 0 w 80" name="T6"/>
                <a:gd fmla="*/ 28 h 525" name="T7"/>
                <a:gd fmla="*/ 40 w 80" name="T8"/>
                <a:gd fmla="*/ 0 h 525" name="T9"/>
                <a:gd fmla="*/ 80 w 80" name="T10"/>
                <a:gd fmla="*/ 28 h 525" name="T11"/>
                <a:gd fmla="*/ 80 w 80" name="T12"/>
                <a:gd fmla="*/ 29 h 525" name="T13"/>
                <a:gd fmla="*/ 57 w 80" name="T14"/>
                <a:gd fmla="*/ 513 h 525" name="T15"/>
                <a:gd fmla="*/ 40 w 80" name="T16"/>
                <a:gd fmla="*/ 525 h 525" name="T1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b="b" l="0" r="r" t="0"/>
              <a:pathLst>
                <a:path h="525" w="80">
                  <a:moveTo>
                    <a:pt x="40" y="525"/>
                  </a:moveTo>
                  <a:cubicBezTo>
                    <a:pt x="27" y="525"/>
                    <a:pt x="23" y="517"/>
                    <a:pt x="23" y="513"/>
                  </a:cubicBezTo>
                  <a:cubicBezTo>
                    <a:pt x="0" y="29"/>
                    <a:pt x="0" y="29"/>
                    <a:pt x="0" y="29"/>
                  </a:cubicBezTo>
                  <a:cubicBezTo>
                    <a:pt x="0" y="28"/>
                    <a:pt x="0" y="28"/>
                    <a:pt x="0" y="28"/>
                  </a:cubicBezTo>
                  <a:cubicBezTo>
                    <a:pt x="0" y="18"/>
                    <a:pt x="10" y="0"/>
                    <a:pt x="40" y="0"/>
                  </a:cubicBezTo>
                  <a:cubicBezTo>
                    <a:pt x="70" y="0"/>
                    <a:pt x="79" y="18"/>
                    <a:pt x="80" y="28"/>
                  </a:cubicBezTo>
                  <a:cubicBezTo>
                    <a:pt x="80" y="28"/>
                    <a:pt x="80" y="28"/>
                    <a:pt x="80" y="29"/>
                  </a:cubicBezTo>
                  <a:cubicBezTo>
                    <a:pt x="57" y="513"/>
                    <a:pt x="57" y="513"/>
                    <a:pt x="57" y="513"/>
                  </a:cubicBezTo>
                  <a:cubicBezTo>
                    <a:pt x="56" y="517"/>
                    <a:pt x="53" y="525"/>
                    <a:pt x="40" y="525"/>
                  </a:cubicBezTo>
                  <a:close/>
                </a:path>
              </a:pathLst>
            </a:custGeom>
            <a:gradFill>
              <a:gsLst>
                <a:gs pos="0">
                  <a:schemeClr val="accent3">
                    <a:lumMod val="60000"/>
                    <a:lumOff val="40000"/>
                  </a:schemeClr>
                </a:gs>
                <a:gs pos="95000">
                  <a:schemeClr val="accent3"/>
                </a:gs>
              </a:gsLst>
              <a:lin ang="21594000" scaled="0"/>
            </a:gra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76" name="Freeform 115"/>
            <p:cNvSpPr>
              <a:spLocks noEditPoints="1"/>
            </p:cNvSpPr>
            <p:nvPr/>
          </p:nvSpPr>
          <p:spPr bwMode="auto">
            <a:xfrm>
              <a:off x="5245101" y="565150"/>
              <a:ext cx="317500" cy="1730375"/>
            </a:xfrm>
            <a:custGeom>
              <a:gdLst>
                <a:gd fmla="*/ 50 w 100" name="T0"/>
                <a:gd fmla="*/ 20 h 545" name="T1"/>
                <a:gd fmla="*/ 80 w 100" name="T2"/>
                <a:gd fmla="*/ 38 h 545" name="T3"/>
                <a:gd fmla="*/ 57 w 100" name="T4"/>
                <a:gd fmla="*/ 522 h 545" name="T5"/>
                <a:gd fmla="*/ 50 w 100" name="T6"/>
                <a:gd fmla="*/ 525 h 545" name="T7"/>
                <a:gd fmla="*/ 43 w 100" name="T8"/>
                <a:gd fmla="*/ 522 h 545" name="T9"/>
                <a:gd fmla="*/ 20 w 100" name="T10"/>
                <a:gd fmla="*/ 38 h 545" name="T11"/>
                <a:gd fmla="*/ 50 w 100" name="T12"/>
                <a:gd fmla="*/ 20 h 545" name="T13"/>
                <a:gd fmla="*/ 50 w 100" name="T14"/>
                <a:gd fmla="*/ 0 h 545" name="T15"/>
                <a:gd fmla="*/ 0 w 100" name="T16"/>
                <a:gd fmla="*/ 37 h 545" name="T17"/>
                <a:gd fmla="*/ 0 w 100" name="T18"/>
                <a:gd fmla="*/ 39 h 545" name="T19"/>
                <a:gd fmla="*/ 23 w 100" name="T20"/>
                <a:gd fmla="*/ 523 h 545" name="T21"/>
                <a:gd fmla="*/ 50 w 100" name="T22"/>
                <a:gd fmla="*/ 545 h 545" name="T23"/>
                <a:gd fmla="*/ 77 w 100" name="T24"/>
                <a:gd fmla="*/ 523 h 545" name="T25"/>
                <a:gd fmla="*/ 100 w 100" name="T26"/>
                <a:gd fmla="*/ 39 h 545" name="T27"/>
                <a:gd fmla="*/ 100 w 100" name="T28"/>
                <a:gd fmla="*/ 37 h 545" name="T29"/>
                <a:gd fmla="*/ 50 w 100" name="T30"/>
                <a:gd fmla="*/ 0 h 545" name="T3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b="b" l="0" r="r" t="0"/>
              <a:pathLst>
                <a:path h="545" w="100">
                  <a:moveTo>
                    <a:pt x="50" y="20"/>
                  </a:moveTo>
                  <a:cubicBezTo>
                    <a:pt x="79" y="20"/>
                    <a:pt x="80" y="38"/>
                    <a:pt x="80" y="38"/>
                  </a:cubicBezTo>
                  <a:cubicBezTo>
                    <a:pt x="57" y="522"/>
                    <a:pt x="57" y="522"/>
                    <a:pt x="57" y="522"/>
                  </a:cubicBezTo>
                  <a:cubicBezTo>
                    <a:pt x="57" y="522"/>
                    <a:pt x="56" y="525"/>
                    <a:pt x="50" y="525"/>
                  </a:cubicBezTo>
                  <a:cubicBezTo>
                    <a:pt x="43" y="525"/>
                    <a:pt x="43" y="522"/>
                    <a:pt x="43" y="522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20" y="38"/>
                    <a:pt x="21" y="20"/>
                    <a:pt x="50" y="20"/>
                  </a:cubicBezTo>
                  <a:moveTo>
                    <a:pt x="50" y="0"/>
                  </a:moveTo>
                  <a:cubicBezTo>
                    <a:pt x="12" y="0"/>
                    <a:pt x="1" y="24"/>
                    <a:pt x="0" y="37"/>
                  </a:cubicBezTo>
                  <a:cubicBezTo>
                    <a:pt x="0" y="38"/>
                    <a:pt x="0" y="38"/>
                    <a:pt x="0" y="39"/>
                  </a:cubicBezTo>
                  <a:cubicBezTo>
                    <a:pt x="23" y="523"/>
                    <a:pt x="23" y="523"/>
                    <a:pt x="23" y="523"/>
                  </a:cubicBezTo>
                  <a:cubicBezTo>
                    <a:pt x="24" y="534"/>
                    <a:pt x="32" y="545"/>
                    <a:pt x="50" y="545"/>
                  </a:cubicBezTo>
                  <a:cubicBezTo>
                    <a:pt x="68" y="545"/>
                    <a:pt x="76" y="534"/>
                    <a:pt x="77" y="523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8"/>
                    <a:pt x="100" y="38"/>
                    <a:pt x="100" y="37"/>
                  </a:cubicBezTo>
                  <a:cubicBezTo>
                    <a:pt x="99" y="24"/>
                    <a:pt x="87" y="0"/>
                    <a:pt x="50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77" name="Freeform 116"/>
            <p:cNvSpPr/>
            <p:nvPr/>
          </p:nvSpPr>
          <p:spPr bwMode="auto">
            <a:xfrm>
              <a:off x="5276851" y="730250"/>
              <a:ext cx="254000" cy="85725"/>
            </a:xfrm>
            <a:custGeom>
              <a:gdLst>
                <a:gd fmla="*/ 75 w 80" name="T0"/>
                <a:gd fmla="*/ 27 h 27" name="T1"/>
                <a:gd fmla="*/ 71 w 80" name="T2"/>
                <a:gd fmla="*/ 23 h 27" name="T3"/>
                <a:gd fmla="*/ 40 w 80" name="T4"/>
                <a:gd fmla="*/ 9 h 27" name="T5"/>
                <a:gd fmla="*/ 9 w 80" name="T6"/>
                <a:gd fmla="*/ 23 h 27" name="T7"/>
                <a:gd fmla="*/ 4 w 80" name="T8"/>
                <a:gd fmla="*/ 27 h 27" name="T9"/>
                <a:gd fmla="*/ 0 w 80" name="T10"/>
                <a:gd fmla="*/ 22 h 27" name="T11"/>
                <a:gd fmla="*/ 40 w 80" name="T12"/>
                <a:gd fmla="*/ 0 h 27" name="T13"/>
                <a:gd fmla="*/ 80 w 80" name="T14"/>
                <a:gd fmla="*/ 22 h 27" name="T15"/>
                <a:gd fmla="*/ 76 w 80" name="T16"/>
                <a:gd fmla="*/ 27 h 27" name="T17"/>
                <a:gd fmla="*/ 75 w 80" name="T18"/>
                <a:gd fmla="*/ 27 h 27" name="T1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b="b" l="0" r="r" t="0"/>
              <a:pathLst>
                <a:path h="27" w="80">
                  <a:moveTo>
                    <a:pt x="75" y="27"/>
                  </a:moveTo>
                  <a:cubicBezTo>
                    <a:pt x="73" y="27"/>
                    <a:pt x="71" y="26"/>
                    <a:pt x="71" y="23"/>
                  </a:cubicBezTo>
                  <a:cubicBezTo>
                    <a:pt x="71" y="23"/>
                    <a:pt x="68" y="9"/>
                    <a:pt x="40" y="9"/>
                  </a:cubicBezTo>
                  <a:cubicBezTo>
                    <a:pt x="11" y="9"/>
                    <a:pt x="9" y="23"/>
                    <a:pt x="9" y="23"/>
                  </a:cubicBezTo>
                  <a:cubicBezTo>
                    <a:pt x="8" y="26"/>
                    <a:pt x="6" y="27"/>
                    <a:pt x="4" y="27"/>
                  </a:cubicBezTo>
                  <a:cubicBezTo>
                    <a:pt x="1" y="27"/>
                    <a:pt x="0" y="25"/>
                    <a:pt x="0" y="22"/>
                  </a:cubicBezTo>
                  <a:cubicBezTo>
                    <a:pt x="0" y="21"/>
                    <a:pt x="3" y="0"/>
                    <a:pt x="40" y="0"/>
                  </a:cubicBezTo>
                  <a:cubicBezTo>
                    <a:pt x="76" y="0"/>
                    <a:pt x="80" y="21"/>
                    <a:pt x="80" y="22"/>
                  </a:cubicBezTo>
                  <a:cubicBezTo>
                    <a:pt x="80" y="25"/>
                    <a:pt x="78" y="27"/>
                    <a:pt x="76" y="27"/>
                  </a:cubicBezTo>
                  <a:cubicBezTo>
                    <a:pt x="76" y="27"/>
                    <a:pt x="76" y="27"/>
                    <a:pt x="75" y="27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78" name="Freeform 117"/>
            <p:cNvSpPr/>
            <p:nvPr/>
          </p:nvSpPr>
          <p:spPr bwMode="auto">
            <a:xfrm>
              <a:off x="5267326" y="222250"/>
              <a:ext cx="231775" cy="288925"/>
            </a:xfrm>
            <a:custGeom>
              <a:gdLst>
                <a:gd fmla="*/ 72 w 73" name="T0"/>
                <a:gd fmla="*/ 76 h 91" name="T1"/>
                <a:gd fmla="*/ 70 w 73" name="T2"/>
                <a:gd fmla="*/ 73 h 91" name="T3"/>
                <a:gd fmla="*/ 54 w 73" name="T4"/>
                <a:gd fmla="*/ 47 h 91" name="T5"/>
                <a:gd fmla="*/ 69 w 73" name="T6"/>
                <a:gd fmla="*/ 3 h 91" name="T7"/>
                <a:gd fmla="*/ 69 w 73" name="T8"/>
                <a:gd fmla="*/ 2 h 91" name="T9"/>
                <a:gd fmla="*/ 67 w 73" name="T10"/>
                <a:gd fmla="*/ 0 h 91" name="T11"/>
                <a:gd fmla="*/ 67 w 73" name="T12"/>
                <a:gd fmla="*/ 0 h 91" name="T13"/>
                <a:gd fmla="*/ 14 w 73" name="T14"/>
                <a:gd fmla="*/ 50 h 91" name="T15"/>
                <a:gd fmla="*/ 4 w 73" name="T16"/>
                <a:gd fmla="*/ 78 h 91" name="T17"/>
                <a:gd fmla="*/ 4 w 73" name="T18"/>
                <a:gd fmla="*/ 80 h 91" name="T19"/>
                <a:gd fmla="*/ 5 w 73" name="T20"/>
                <a:gd fmla="*/ 85 h 91" name="T21"/>
                <a:gd fmla="*/ 10 w 73" name="T22"/>
                <a:gd fmla="*/ 88 h 91" name="T23"/>
                <a:gd fmla="*/ 14 w 73" name="T24"/>
                <a:gd fmla="*/ 87 h 91" name="T25"/>
                <a:gd fmla="*/ 17 w 73" name="T26"/>
                <a:gd fmla="*/ 86 h 91" name="T27"/>
                <a:gd fmla="*/ 19 w 73" name="T28"/>
                <a:gd fmla="*/ 87 h 91" name="T29"/>
                <a:gd fmla="*/ 27 w 73" name="T30"/>
                <a:gd fmla="*/ 90 h 91" name="T31"/>
                <a:gd fmla="*/ 32 w 73" name="T32"/>
                <a:gd fmla="*/ 88 h 91" name="T33"/>
                <a:gd fmla="*/ 35 w 73" name="T34"/>
                <a:gd fmla="*/ 88 h 91" name="T35"/>
                <a:gd fmla="*/ 35 w 73" name="T36"/>
                <a:gd fmla="*/ 88 h 91" name="T37"/>
                <a:gd fmla="*/ 40 w 73" name="T38"/>
                <a:gd fmla="*/ 89 h 91" name="T39"/>
                <a:gd fmla="*/ 45 w 73" name="T40"/>
                <a:gd fmla="*/ 91 h 91" name="T41"/>
                <a:gd fmla="*/ 46 w 73" name="T42"/>
                <a:gd fmla="*/ 91 h 91" name="T43"/>
                <a:gd fmla="*/ 50 w 73" name="T44"/>
                <a:gd fmla="*/ 89 h 91" name="T45"/>
                <a:gd fmla="*/ 54 w 73" name="T46"/>
                <a:gd fmla="*/ 87 h 91" name="T47"/>
                <a:gd fmla="*/ 56 w 73" name="T48"/>
                <a:gd fmla="*/ 86 h 91" name="T49"/>
                <a:gd fmla="*/ 59 w 73" name="T50"/>
                <a:gd fmla="*/ 87 h 91" name="T51"/>
                <a:gd fmla="*/ 62 w 73" name="T52"/>
                <a:gd fmla="*/ 87 h 91" name="T53"/>
                <a:gd fmla="*/ 65 w 73" name="T54"/>
                <a:gd fmla="*/ 86 h 91" name="T55"/>
                <a:gd fmla="*/ 73 w 73" name="T56"/>
                <a:gd fmla="*/ 79 h 91" name="T57"/>
                <a:gd fmla="*/ 72 w 73" name="T58"/>
                <a:gd fmla="*/ 76 h 91" name="T5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b="b" l="0" r="r" t="0"/>
              <a:pathLst>
                <a:path h="91" w="73">
                  <a:moveTo>
                    <a:pt x="72" y="76"/>
                  </a:moveTo>
                  <a:cubicBezTo>
                    <a:pt x="71" y="75"/>
                    <a:pt x="70" y="74"/>
                    <a:pt x="70" y="73"/>
                  </a:cubicBezTo>
                  <a:cubicBezTo>
                    <a:pt x="62" y="66"/>
                    <a:pt x="57" y="61"/>
                    <a:pt x="54" y="47"/>
                  </a:cubicBezTo>
                  <a:cubicBezTo>
                    <a:pt x="48" y="26"/>
                    <a:pt x="69" y="3"/>
                    <a:pt x="69" y="3"/>
                  </a:cubicBezTo>
                  <a:cubicBezTo>
                    <a:pt x="70" y="3"/>
                    <a:pt x="70" y="2"/>
                    <a:pt x="69" y="2"/>
                  </a:cubicBezTo>
                  <a:cubicBezTo>
                    <a:pt x="69" y="1"/>
                    <a:pt x="68" y="0"/>
                    <a:pt x="67" y="0"/>
                  </a:cubicBezTo>
                  <a:cubicBezTo>
                    <a:pt x="67" y="0"/>
                    <a:pt x="67" y="0"/>
                    <a:pt x="67" y="0"/>
                  </a:cubicBezTo>
                  <a:cubicBezTo>
                    <a:pt x="65" y="1"/>
                    <a:pt x="31" y="26"/>
                    <a:pt x="14" y="50"/>
                  </a:cubicBezTo>
                  <a:cubicBezTo>
                    <a:pt x="3" y="67"/>
                    <a:pt x="0" y="73"/>
                    <a:pt x="4" y="78"/>
                  </a:cubicBezTo>
                  <a:cubicBezTo>
                    <a:pt x="4" y="78"/>
                    <a:pt x="4" y="79"/>
                    <a:pt x="4" y="80"/>
                  </a:cubicBezTo>
                  <a:cubicBezTo>
                    <a:pt x="4" y="82"/>
                    <a:pt x="4" y="84"/>
                    <a:pt x="5" y="85"/>
                  </a:cubicBezTo>
                  <a:cubicBezTo>
                    <a:pt x="7" y="87"/>
                    <a:pt x="8" y="88"/>
                    <a:pt x="10" y="88"/>
                  </a:cubicBezTo>
                  <a:cubicBezTo>
                    <a:pt x="12" y="88"/>
                    <a:pt x="13" y="87"/>
                    <a:pt x="14" y="87"/>
                  </a:cubicBezTo>
                  <a:cubicBezTo>
                    <a:pt x="15" y="86"/>
                    <a:pt x="16" y="86"/>
                    <a:pt x="17" y="86"/>
                  </a:cubicBezTo>
                  <a:cubicBezTo>
                    <a:pt x="18" y="86"/>
                    <a:pt x="19" y="86"/>
                    <a:pt x="19" y="87"/>
                  </a:cubicBezTo>
                  <a:cubicBezTo>
                    <a:pt x="22" y="89"/>
                    <a:pt x="25" y="90"/>
                    <a:pt x="27" y="90"/>
                  </a:cubicBezTo>
                  <a:cubicBezTo>
                    <a:pt x="30" y="90"/>
                    <a:pt x="31" y="89"/>
                    <a:pt x="32" y="88"/>
                  </a:cubicBezTo>
                  <a:cubicBezTo>
                    <a:pt x="33" y="88"/>
                    <a:pt x="34" y="88"/>
                    <a:pt x="35" y="88"/>
                  </a:cubicBezTo>
                  <a:cubicBezTo>
                    <a:pt x="35" y="88"/>
                    <a:pt x="35" y="88"/>
                    <a:pt x="35" y="88"/>
                  </a:cubicBezTo>
                  <a:cubicBezTo>
                    <a:pt x="37" y="88"/>
                    <a:pt x="38" y="88"/>
                    <a:pt x="40" y="89"/>
                  </a:cubicBezTo>
                  <a:cubicBezTo>
                    <a:pt x="42" y="90"/>
                    <a:pt x="43" y="91"/>
                    <a:pt x="45" y="91"/>
                  </a:cubicBezTo>
                  <a:cubicBezTo>
                    <a:pt x="45" y="91"/>
                    <a:pt x="45" y="91"/>
                    <a:pt x="46" y="91"/>
                  </a:cubicBezTo>
                  <a:cubicBezTo>
                    <a:pt x="47" y="91"/>
                    <a:pt x="49" y="90"/>
                    <a:pt x="50" y="89"/>
                  </a:cubicBezTo>
                  <a:cubicBezTo>
                    <a:pt x="52" y="88"/>
                    <a:pt x="53" y="87"/>
                    <a:pt x="54" y="87"/>
                  </a:cubicBezTo>
                  <a:cubicBezTo>
                    <a:pt x="55" y="86"/>
                    <a:pt x="56" y="86"/>
                    <a:pt x="56" y="86"/>
                  </a:cubicBezTo>
                  <a:cubicBezTo>
                    <a:pt x="57" y="86"/>
                    <a:pt x="58" y="86"/>
                    <a:pt x="59" y="87"/>
                  </a:cubicBezTo>
                  <a:cubicBezTo>
                    <a:pt x="60" y="87"/>
                    <a:pt x="61" y="87"/>
                    <a:pt x="62" y="87"/>
                  </a:cubicBezTo>
                  <a:cubicBezTo>
                    <a:pt x="63" y="87"/>
                    <a:pt x="64" y="87"/>
                    <a:pt x="65" y="86"/>
                  </a:cubicBezTo>
                  <a:cubicBezTo>
                    <a:pt x="71" y="84"/>
                    <a:pt x="72" y="80"/>
                    <a:pt x="73" y="79"/>
                  </a:cubicBezTo>
                  <a:cubicBezTo>
                    <a:pt x="73" y="78"/>
                    <a:pt x="73" y="76"/>
                    <a:pt x="72" y="7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625" name="atom"/>
          <p:cNvGrpSpPr/>
          <p:nvPr/>
        </p:nvGrpSpPr>
        <p:grpSpPr>
          <a:xfrm>
            <a:off x="6620016" y="4354550"/>
            <a:ext cx="1549931" cy="1584309"/>
            <a:chOff x="1611313" y="4349750"/>
            <a:chExt cx="1646238" cy="1682750"/>
          </a:xfrm>
        </p:grpSpPr>
        <p:sp>
          <p:nvSpPr>
            <p:cNvPr id="626" name="Freeform 206"/>
            <p:cNvSpPr>
              <a:spLocks noEditPoints="1"/>
            </p:cNvSpPr>
            <p:nvPr/>
          </p:nvSpPr>
          <p:spPr bwMode="auto">
            <a:xfrm>
              <a:off x="2144713" y="4349750"/>
              <a:ext cx="582613" cy="1682750"/>
            </a:xfrm>
            <a:custGeom>
              <a:gdLst>
                <a:gd fmla="*/ 92 w 184" name="T0"/>
                <a:gd fmla="*/ 530 h 530" name="T1"/>
                <a:gd fmla="*/ 0 w 184" name="T2"/>
                <a:gd fmla="*/ 265 h 530" name="T3"/>
                <a:gd fmla="*/ 92 w 184" name="T4"/>
                <a:gd fmla="*/ 0 h 530" name="T5"/>
                <a:gd fmla="*/ 184 w 184" name="T6"/>
                <a:gd fmla="*/ 265 h 530" name="T7"/>
                <a:gd fmla="*/ 92 w 184" name="T8"/>
                <a:gd fmla="*/ 530 h 530" name="T9"/>
                <a:gd fmla="*/ 92 w 184" name="T10"/>
                <a:gd fmla="*/ 20 h 530" name="T11"/>
                <a:gd fmla="*/ 20 w 184" name="T12"/>
                <a:gd fmla="*/ 265 h 530" name="T13"/>
                <a:gd fmla="*/ 92 w 184" name="T14"/>
                <a:gd fmla="*/ 510 h 530" name="T15"/>
                <a:gd fmla="*/ 164 w 184" name="T16"/>
                <a:gd fmla="*/ 265 h 530" name="T17"/>
                <a:gd fmla="*/ 92 w 184" name="T18"/>
                <a:gd fmla="*/ 20 h 530" name="T1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b="b" l="0" r="r" t="0"/>
              <a:pathLst>
                <a:path h="530" w="184">
                  <a:moveTo>
                    <a:pt x="92" y="530"/>
                  </a:moveTo>
                  <a:cubicBezTo>
                    <a:pt x="32" y="530"/>
                    <a:pt x="0" y="394"/>
                    <a:pt x="0" y="265"/>
                  </a:cubicBezTo>
                  <a:cubicBezTo>
                    <a:pt x="0" y="136"/>
                    <a:pt x="32" y="0"/>
                    <a:pt x="92" y="0"/>
                  </a:cubicBezTo>
                  <a:cubicBezTo>
                    <a:pt x="152" y="0"/>
                    <a:pt x="184" y="136"/>
                    <a:pt x="184" y="265"/>
                  </a:cubicBezTo>
                  <a:cubicBezTo>
                    <a:pt x="184" y="394"/>
                    <a:pt x="152" y="530"/>
                    <a:pt x="92" y="530"/>
                  </a:cubicBezTo>
                  <a:close/>
                  <a:moveTo>
                    <a:pt x="92" y="20"/>
                  </a:moveTo>
                  <a:cubicBezTo>
                    <a:pt x="58" y="20"/>
                    <a:pt x="20" y="120"/>
                    <a:pt x="20" y="265"/>
                  </a:cubicBezTo>
                  <a:cubicBezTo>
                    <a:pt x="20" y="410"/>
                    <a:pt x="58" y="510"/>
                    <a:pt x="92" y="510"/>
                  </a:cubicBezTo>
                  <a:cubicBezTo>
                    <a:pt x="126" y="510"/>
                    <a:pt x="164" y="410"/>
                    <a:pt x="164" y="265"/>
                  </a:cubicBezTo>
                  <a:cubicBezTo>
                    <a:pt x="164" y="120"/>
                    <a:pt x="126" y="20"/>
                    <a:pt x="92" y="20"/>
                  </a:cubicBezTo>
                  <a:close/>
                </a:path>
              </a:pathLst>
            </a:custGeom>
            <a:gradFill flip="none" rotWithShape="1">
              <a:gsLst>
                <a:gs pos="0">
                  <a:schemeClr val="accent1">
                    <a:lumMod val="60000"/>
                    <a:lumOff val="40000"/>
                  </a:schemeClr>
                </a:gs>
                <a:gs pos="97000">
                  <a:schemeClr val="accent1">
                    <a:lumMod val="70000"/>
                  </a:schemeClr>
                </a:gs>
              </a:gsLst>
              <a:lin ang="18000000" scaled="0"/>
            </a:gra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27" name="Freeform 207"/>
            <p:cNvSpPr>
              <a:spLocks noEditPoints="1"/>
            </p:cNvSpPr>
            <p:nvPr/>
          </p:nvSpPr>
          <p:spPr bwMode="auto">
            <a:xfrm>
              <a:off x="1665288" y="4695825"/>
              <a:ext cx="1592263" cy="990600"/>
            </a:xfrm>
            <a:custGeom>
              <a:gdLst>
                <a:gd fmla="*/ 69 w 502" name="T0"/>
                <a:gd fmla="*/ 312 h 312" name="T1"/>
                <a:gd fmla="*/ 13 w 502" name="T2"/>
                <a:gd fmla="*/ 289 h 312" name="T3"/>
                <a:gd fmla="*/ 50 w 502" name="T4"/>
                <a:gd fmla="*/ 189 h 312" name="T5"/>
                <a:gd fmla="*/ 197 w 502" name="T6"/>
                <a:gd fmla="*/ 76 h 312" name="T7"/>
                <a:gd fmla="*/ 416 w 502" name="T8"/>
                <a:gd fmla="*/ 0 h 312" name="T9"/>
                <a:gd fmla="*/ 473 w 502" name="T10"/>
                <a:gd fmla="*/ 23 h 312" name="T11"/>
                <a:gd fmla="*/ 289 w 502" name="T12"/>
                <a:gd fmla="*/ 236 h 312" name="T13"/>
                <a:gd fmla="*/ 69 w 502" name="T14"/>
                <a:gd fmla="*/ 312 h 312" name="T15"/>
                <a:gd fmla="*/ 416 w 502" name="T16"/>
                <a:gd fmla="*/ 20 h 312" name="T17"/>
                <a:gd fmla="*/ 207 w 502" name="T18"/>
                <a:gd fmla="*/ 94 h 312" name="T19"/>
                <a:gd fmla="*/ 65 w 502" name="T20"/>
                <a:gd fmla="*/ 203 h 312" name="T21"/>
                <a:gd fmla="*/ 30 w 502" name="T22"/>
                <a:gd fmla="*/ 279 h 312" name="T23"/>
                <a:gd fmla="*/ 69 w 502" name="T24"/>
                <a:gd fmla="*/ 292 h 312" name="T25"/>
                <a:gd fmla="*/ 279 w 502" name="T26"/>
                <a:gd fmla="*/ 218 h 312" name="T27"/>
                <a:gd fmla="*/ 455 w 502" name="T28"/>
                <a:gd fmla="*/ 33 h 312" name="T29"/>
                <a:gd fmla="*/ 416 w 502" name="T30"/>
                <a:gd fmla="*/ 20 h 312" name="T3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b="b" l="0" r="r" t="0"/>
              <a:pathLst>
                <a:path h="312" w="502">
                  <a:moveTo>
                    <a:pt x="69" y="312"/>
                  </a:moveTo>
                  <a:cubicBezTo>
                    <a:pt x="41" y="312"/>
                    <a:pt x="22" y="304"/>
                    <a:pt x="13" y="289"/>
                  </a:cubicBezTo>
                  <a:cubicBezTo>
                    <a:pt x="0" y="265"/>
                    <a:pt x="12" y="231"/>
                    <a:pt x="50" y="189"/>
                  </a:cubicBezTo>
                  <a:cubicBezTo>
                    <a:pt x="85" y="151"/>
                    <a:pt x="137" y="111"/>
                    <a:pt x="197" y="76"/>
                  </a:cubicBezTo>
                  <a:cubicBezTo>
                    <a:pt x="279" y="29"/>
                    <a:pt x="363" y="0"/>
                    <a:pt x="416" y="0"/>
                  </a:cubicBezTo>
                  <a:cubicBezTo>
                    <a:pt x="445" y="0"/>
                    <a:pt x="464" y="8"/>
                    <a:pt x="473" y="23"/>
                  </a:cubicBezTo>
                  <a:cubicBezTo>
                    <a:pt x="502" y="75"/>
                    <a:pt x="400" y="171"/>
                    <a:pt x="289" y="236"/>
                  </a:cubicBezTo>
                  <a:cubicBezTo>
                    <a:pt x="207" y="283"/>
                    <a:pt x="123" y="312"/>
                    <a:pt x="69" y="312"/>
                  </a:cubicBezTo>
                  <a:close/>
                  <a:moveTo>
                    <a:pt x="416" y="20"/>
                  </a:moveTo>
                  <a:cubicBezTo>
                    <a:pt x="366" y="20"/>
                    <a:pt x="286" y="48"/>
                    <a:pt x="207" y="94"/>
                  </a:cubicBezTo>
                  <a:cubicBezTo>
                    <a:pt x="149" y="127"/>
                    <a:pt x="98" y="166"/>
                    <a:pt x="65" y="203"/>
                  </a:cubicBezTo>
                  <a:cubicBezTo>
                    <a:pt x="35" y="236"/>
                    <a:pt x="22" y="264"/>
                    <a:pt x="30" y="279"/>
                  </a:cubicBezTo>
                  <a:cubicBezTo>
                    <a:pt x="35" y="287"/>
                    <a:pt x="49" y="292"/>
                    <a:pt x="69" y="292"/>
                  </a:cubicBezTo>
                  <a:cubicBezTo>
                    <a:pt x="120" y="292"/>
                    <a:pt x="200" y="264"/>
                    <a:pt x="279" y="218"/>
                  </a:cubicBezTo>
                  <a:cubicBezTo>
                    <a:pt x="404" y="146"/>
                    <a:pt x="472" y="63"/>
                    <a:pt x="455" y="33"/>
                  </a:cubicBezTo>
                  <a:cubicBezTo>
                    <a:pt x="450" y="25"/>
                    <a:pt x="437" y="20"/>
                    <a:pt x="416" y="20"/>
                  </a:cubicBezTo>
                  <a:close/>
                </a:path>
              </a:pathLst>
            </a:custGeom>
            <a:gradFill flip="none" rotWithShape="1">
              <a:gsLst>
                <a:gs pos="0">
                  <a:schemeClr val="accent1">
                    <a:lumMod val="60000"/>
                    <a:lumOff val="40000"/>
                  </a:schemeClr>
                </a:gs>
                <a:gs pos="97000">
                  <a:schemeClr val="accent1">
                    <a:lumMod val="70000"/>
                  </a:schemeClr>
                </a:gs>
              </a:gsLst>
              <a:lin ang="13200000" scaled="0"/>
            </a:gra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37" name="Freeform 208"/>
            <p:cNvSpPr>
              <a:spLocks noEditPoints="1"/>
            </p:cNvSpPr>
            <p:nvPr/>
          </p:nvSpPr>
          <p:spPr bwMode="auto">
            <a:xfrm>
              <a:off x="1611313" y="4695825"/>
              <a:ext cx="1595438" cy="990600"/>
            </a:xfrm>
            <a:custGeom>
              <a:gdLst>
                <a:gd fmla="*/ 433 w 503" name="T0"/>
                <a:gd fmla="*/ 312 h 312" name="T1"/>
                <a:gd fmla="*/ 214 w 503" name="T2"/>
                <a:gd fmla="*/ 236 h 312" name="T3"/>
                <a:gd fmla="*/ 30 w 503" name="T4"/>
                <a:gd fmla="*/ 23 h 312" name="T5"/>
                <a:gd fmla="*/ 86 w 503" name="T6"/>
                <a:gd fmla="*/ 0 h 312" name="T7"/>
                <a:gd fmla="*/ 306 w 503" name="T8"/>
                <a:gd fmla="*/ 76 h 312" name="T9"/>
                <a:gd fmla="*/ 453 w 503" name="T10"/>
                <a:gd fmla="*/ 189 h 312" name="T11"/>
                <a:gd fmla="*/ 490 w 503" name="T12"/>
                <a:gd fmla="*/ 289 h 312" name="T13"/>
                <a:gd fmla="*/ 433 w 503" name="T14"/>
                <a:gd fmla="*/ 312 h 312" name="T15"/>
                <a:gd fmla="*/ 86 w 503" name="T16"/>
                <a:gd fmla="*/ 20 h 312" name="T17"/>
                <a:gd fmla="*/ 47 w 503" name="T18"/>
                <a:gd fmla="*/ 33 h 312" name="T19"/>
                <a:gd fmla="*/ 224 w 503" name="T20"/>
                <a:gd fmla="*/ 218 h 312" name="T21"/>
                <a:gd fmla="*/ 433 w 503" name="T22"/>
                <a:gd fmla="*/ 292 h 312" name="T23"/>
                <a:gd fmla="*/ 472 w 503" name="T24"/>
                <a:gd fmla="*/ 279 h 312" name="T25"/>
                <a:gd fmla="*/ 438 w 503" name="T26"/>
                <a:gd fmla="*/ 203 h 312" name="T27"/>
                <a:gd fmla="*/ 296 w 503" name="T28"/>
                <a:gd fmla="*/ 94 h 312" name="T29"/>
                <a:gd fmla="*/ 86 w 503" name="T30"/>
                <a:gd fmla="*/ 20 h 312" name="T3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b="b" l="0" r="r" t="0"/>
              <a:pathLst>
                <a:path h="312" w="502">
                  <a:moveTo>
                    <a:pt x="433" y="312"/>
                  </a:moveTo>
                  <a:cubicBezTo>
                    <a:pt x="380" y="312"/>
                    <a:pt x="296" y="283"/>
                    <a:pt x="214" y="236"/>
                  </a:cubicBezTo>
                  <a:cubicBezTo>
                    <a:pt x="102" y="171"/>
                    <a:pt x="0" y="75"/>
                    <a:pt x="30" y="23"/>
                  </a:cubicBezTo>
                  <a:cubicBezTo>
                    <a:pt x="39" y="8"/>
                    <a:pt x="58" y="0"/>
                    <a:pt x="86" y="0"/>
                  </a:cubicBezTo>
                  <a:cubicBezTo>
                    <a:pt x="140" y="0"/>
                    <a:pt x="224" y="29"/>
                    <a:pt x="306" y="76"/>
                  </a:cubicBezTo>
                  <a:cubicBezTo>
                    <a:pt x="366" y="111"/>
                    <a:pt x="418" y="151"/>
                    <a:pt x="453" y="189"/>
                  </a:cubicBezTo>
                  <a:cubicBezTo>
                    <a:pt x="490" y="231"/>
                    <a:pt x="503" y="265"/>
                    <a:pt x="490" y="289"/>
                  </a:cubicBezTo>
                  <a:cubicBezTo>
                    <a:pt x="481" y="304"/>
                    <a:pt x="462" y="312"/>
                    <a:pt x="433" y="312"/>
                  </a:cubicBezTo>
                  <a:close/>
                  <a:moveTo>
                    <a:pt x="86" y="20"/>
                  </a:moveTo>
                  <a:cubicBezTo>
                    <a:pt x="66" y="20"/>
                    <a:pt x="52" y="25"/>
                    <a:pt x="47" y="33"/>
                  </a:cubicBezTo>
                  <a:cubicBezTo>
                    <a:pt x="30" y="63"/>
                    <a:pt x="99" y="146"/>
                    <a:pt x="224" y="218"/>
                  </a:cubicBezTo>
                  <a:cubicBezTo>
                    <a:pt x="303" y="264"/>
                    <a:pt x="383" y="292"/>
                    <a:pt x="433" y="292"/>
                  </a:cubicBezTo>
                  <a:cubicBezTo>
                    <a:pt x="454" y="292"/>
                    <a:pt x="467" y="287"/>
                    <a:pt x="472" y="279"/>
                  </a:cubicBezTo>
                  <a:cubicBezTo>
                    <a:pt x="481" y="264"/>
                    <a:pt x="468" y="236"/>
                    <a:pt x="438" y="203"/>
                  </a:cubicBezTo>
                  <a:cubicBezTo>
                    <a:pt x="404" y="166"/>
                    <a:pt x="354" y="127"/>
                    <a:pt x="296" y="94"/>
                  </a:cubicBezTo>
                  <a:cubicBezTo>
                    <a:pt x="217" y="48"/>
                    <a:pt x="137" y="20"/>
                    <a:pt x="86" y="20"/>
                  </a:cubicBezTo>
                  <a:close/>
                </a:path>
              </a:pathLst>
            </a:custGeom>
            <a:gradFill flip="none" rotWithShape="1">
              <a:gsLst>
                <a:gs pos="0">
                  <a:schemeClr val="accent1">
                    <a:lumMod val="60000"/>
                    <a:lumOff val="40000"/>
                  </a:schemeClr>
                </a:gs>
                <a:gs pos="97000">
                  <a:schemeClr val="accent1">
                    <a:lumMod val="70000"/>
                  </a:schemeClr>
                </a:gs>
              </a:gsLst>
              <a:lin ang="0" scaled="0"/>
            </a:gra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38" name="Oval 209"/>
            <p:cNvSpPr>
              <a:spLocks noChangeArrowheads="1"/>
            </p:cNvSpPr>
            <p:nvPr/>
          </p:nvSpPr>
          <p:spPr bwMode="auto">
            <a:xfrm>
              <a:off x="2271713" y="5026025"/>
              <a:ext cx="328613" cy="3302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</a:schemeClr>
                </a:gs>
                <a:gs pos="69000">
                  <a:schemeClr val="accent1">
                    <a:lumMod val="75000"/>
                  </a:schemeClr>
                </a:gs>
                <a:gs pos="97000">
                  <a:schemeClr val="accent1">
                    <a:lumMod val="70000"/>
                  </a:schemeClr>
                </a:gs>
              </a:gsLst>
              <a:path path="circle">
                <a:fillToRect b="50000" l="50000" r="50000" t="50000"/>
              </a:path>
            </a:gra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479" name="calculator"/>
          <p:cNvGrpSpPr/>
          <p:nvPr/>
        </p:nvGrpSpPr>
        <p:grpSpPr>
          <a:xfrm rot="20973260">
            <a:off x="4378831" y="4085046"/>
            <a:ext cx="940136" cy="1658887"/>
            <a:chOff x="7978948" y="1999734"/>
            <a:chExt cx="524549" cy="925576"/>
          </a:xfrm>
        </p:grpSpPr>
        <p:sp>
          <p:nvSpPr>
            <p:cNvPr id="484" name="Freeform 33"/>
            <p:cNvSpPr/>
            <p:nvPr/>
          </p:nvSpPr>
          <p:spPr bwMode="auto">
            <a:xfrm>
              <a:off x="7995418" y="2016203"/>
              <a:ext cx="491610" cy="892637"/>
            </a:xfrm>
            <a:custGeom>
              <a:gdLst>
                <a:gd fmla="*/ 299 w 299" name="T0"/>
                <a:gd fmla="*/ 504 h 542" name="T1"/>
                <a:gd fmla="*/ 261 w 299" name="T2"/>
                <a:gd fmla="*/ 542 h 542" name="T3"/>
                <a:gd fmla="*/ 38 w 299" name="T4"/>
                <a:gd fmla="*/ 542 h 542" name="T5"/>
                <a:gd fmla="*/ 0 w 299" name="T6"/>
                <a:gd fmla="*/ 504 h 542" name="T7"/>
                <a:gd fmla="*/ 0 w 299" name="T8"/>
                <a:gd fmla="*/ 38 h 542" name="T9"/>
                <a:gd fmla="*/ 38 w 299" name="T10"/>
                <a:gd fmla="*/ 0 h 542" name="T11"/>
                <a:gd fmla="*/ 261 w 299" name="T12"/>
                <a:gd fmla="*/ 0 h 542" name="T13"/>
                <a:gd fmla="*/ 299 w 299" name="T14"/>
                <a:gd fmla="*/ 38 h 542" name="T15"/>
                <a:gd fmla="*/ 299 w 299" name="T16"/>
                <a:gd fmla="*/ 504 h 542" name="T1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b="b" l="0" r="r" t="0"/>
              <a:pathLst>
                <a:path h="542" w="299">
                  <a:moveTo>
                    <a:pt x="299" y="504"/>
                  </a:moveTo>
                  <a:cubicBezTo>
                    <a:pt x="299" y="525"/>
                    <a:pt x="282" y="542"/>
                    <a:pt x="261" y="542"/>
                  </a:cubicBezTo>
                  <a:cubicBezTo>
                    <a:pt x="38" y="542"/>
                    <a:pt x="38" y="542"/>
                    <a:pt x="38" y="542"/>
                  </a:cubicBezTo>
                  <a:cubicBezTo>
                    <a:pt x="17" y="542"/>
                    <a:pt x="0" y="525"/>
                    <a:pt x="0" y="504"/>
                  </a:cubicBezTo>
                  <a:cubicBezTo>
                    <a:pt x="0" y="38"/>
                    <a:pt x="0" y="38"/>
                    <a:pt x="0" y="38"/>
                  </a:cubicBezTo>
                  <a:cubicBezTo>
                    <a:pt x="0" y="17"/>
                    <a:pt x="17" y="0"/>
                    <a:pt x="38" y="0"/>
                  </a:cubicBezTo>
                  <a:cubicBezTo>
                    <a:pt x="261" y="0"/>
                    <a:pt x="261" y="0"/>
                    <a:pt x="261" y="0"/>
                  </a:cubicBezTo>
                  <a:cubicBezTo>
                    <a:pt x="282" y="0"/>
                    <a:pt x="299" y="17"/>
                    <a:pt x="299" y="38"/>
                  </a:cubicBezTo>
                  <a:lnTo>
                    <a:pt x="299" y="504"/>
                  </a:lnTo>
                  <a:close/>
                </a:path>
              </a:pathLst>
            </a:custGeom>
            <a:gradFill>
              <a:gsLst>
                <a:gs pos="89000">
                  <a:schemeClr val="accent6">
                    <a:lumMod val="75000"/>
                  </a:schemeClr>
                </a:gs>
                <a:gs pos="0">
                  <a:schemeClr val="accent6">
                    <a:lumMod val="50000"/>
                  </a:schemeClr>
                </a:gs>
              </a:gsLst>
              <a:lin ang="16200000" scaled="1"/>
            </a:gra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96" name="Rectangle 37"/>
            <p:cNvSpPr>
              <a:spLocks noChangeArrowheads="1"/>
            </p:cNvSpPr>
            <p:nvPr/>
          </p:nvSpPr>
          <p:spPr bwMode="auto">
            <a:xfrm>
              <a:off x="8074471" y="2642038"/>
              <a:ext cx="88934" cy="77406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75" name="Rectangle 47"/>
            <p:cNvSpPr>
              <a:spLocks noChangeArrowheads="1"/>
            </p:cNvSpPr>
            <p:nvPr/>
          </p:nvSpPr>
          <p:spPr bwMode="auto">
            <a:xfrm>
              <a:off x="8074471" y="2528400"/>
              <a:ext cx="88934" cy="77406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96" name="Rectangle 53"/>
            <p:cNvSpPr>
              <a:spLocks noChangeArrowheads="1"/>
            </p:cNvSpPr>
            <p:nvPr/>
          </p:nvSpPr>
          <p:spPr bwMode="auto">
            <a:xfrm>
              <a:off x="8074471" y="2414762"/>
              <a:ext cx="88934" cy="77406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97" name="Rectangle 59"/>
            <p:cNvSpPr>
              <a:spLocks noChangeArrowheads="1"/>
            </p:cNvSpPr>
            <p:nvPr/>
          </p:nvSpPr>
          <p:spPr bwMode="auto">
            <a:xfrm>
              <a:off x="8074471" y="2301123"/>
              <a:ext cx="88934" cy="77406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98" name="Freeform 34"/>
            <p:cNvSpPr>
              <a:spLocks noEditPoints="1"/>
            </p:cNvSpPr>
            <p:nvPr/>
          </p:nvSpPr>
          <p:spPr bwMode="auto">
            <a:xfrm>
              <a:off x="7978948" y="1999734"/>
              <a:ext cx="524549" cy="925576"/>
            </a:xfrm>
            <a:custGeom>
              <a:gdLst>
                <a:gd fmla="*/ 271 w 319" name="T0"/>
                <a:gd fmla="*/ 562 h 562" name="T1"/>
                <a:gd fmla="*/ 48 w 319" name="T2"/>
                <a:gd fmla="*/ 562 h 562" name="T3"/>
                <a:gd fmla="*/ 0 w 319" name="T4"/>
                <a:gd fmla="*/ 514 h 562" name="T5"/>
                <a:gd fmla="*/ 0 w 319" name="T6"/>
                <a:gd fmla="*/ 48 h 562" name="T7"/>
                <a:gd fmla="*/ 48 w 319" name="T8"/>
                <a:gd fmla="*/ 0 h 562" name="T9"/>
                <a:gd fmla="*/ 271 w 319" name="T10"/>
                <a:gd fmla="*/ 0 h 562" name="T11"/>
                <a:gd fmla="*/ 319 w 319" name="T12"/>
                <a:gd fmla="*/ 48 h 562" name="T13"/>
                <a:gd fmla="*/ 319 w 319" name="T14"/>
                <a:gd fmla="*/ 514 h 562" name="T15"/>
                <a:gd fmla="*/ 271 w 319" name="T16"/>
                <a:gd fmla="*/ 562 h 562" name="T17"/>
                <a:gd fmla="*/ 48 w 319" name="T18"/>
                <a:gd fmla="*/ 20 h 562" name="T19"/>
                <a:gd fmla="*/ 20 w 319" name="T20"/>
                <a:gd fmla="*/ 48 h 562" name="T21"/>
                <a:gd fmla="*/ 20 w 319" name="T22"/>
                <a:gd fmla="*/ 514 h 562" name="T23"/>
                <a:gd fmla="*/ 48 w 319" name="T24"/>
                <a:gd fmla="*/ 542 h 562" name="T25"/>
                <a:gd fmla="*/ 271 w 319" name="T26"/>
                <a:gd fmla="*/ 542 h 562" name="T27"/>
                <a:gd fmla="*/ 299 w 319" name="T28"/>
                <a:gd fmla="*/ 514 h 562" name="T29"/>
                <a:gd fmla="*/ 299 w 319" name="T30"/>
                <a:gd fmla="*/ 48 h 562" name="T31"/>
                <a:gd fmla="*/ 271 w 319" name="T32"/>
                <a:gd fmla="*/ 20 h 562" name="T33"/>
                <a:gd fmla="*/ 48 w 319" name="T34"/>
                <a:gd fmla="*/ 20 h 562" name="T3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b="b" l="0" r="r" t="0"/>
              <a:pathLst>
                <a:path h="562" w="319">
                  <a:moveTo>
                    <a:pt x="271" y="562"/>
                  </a:moveTo>
                  <a:cubicBezTo>
                    <a:pt x="48" y="562"/>
                    <a:pt x="48" y="562"/>
                    <a:pt x="48" y="562"/>
                  </a:cubicBezTo>
                  <a:cubicBezTo>
                    <a:pt x="21" y="562"/>
                    <a:pt x="0" y="540"/>
                    <a:pt x="0" y="514"/>
                  </a:cubicBezTo>
                  <a:cubicBezTo>
                    <a:pt x="0" y="48"/>
                    <a:pt x="0" y="48"/>
                    <a:pt x="0" y="48"/>
                  </a:cubicBezTo>
                  <a:cubicBezTo>
                    <a:pt x="0" y="21"/>
                    <a:pt x="21" y="0"/>
                    <a:pt x="48" y="0"/>
                  </a:cubicBezTo>
                  <a:cubicBezTo>
                    <a:pt x="271" y="0"/>
                    <a:pt x="271" y="0"/>
                    <a:pt x="271" y="0"/>
                  </a:cubicBezTo>
                  <a:cubicBezTo>
                    <a:pt x="298" y="0"/>
                    <a:pt x="319" y="21"/>
                    <a:pt x="319" y="48"/>
                  </a:cubicBezTo>
                  <a:cubicBezTo>
                    <a:pt x="319" y="514"/>
                    <a:pt x="319" y="514"/>
                    <a:pt x="319" y="514"/>
                  </a:cubicBezTo>
                  <a:cubicBezTo>
                    <a:pt x="319" y="540"/>
                    <a:pt x="298" y="562"/>
                    <a:pt x="271" y="562"/>
                  </a:cubicBezTo>
                  <a:close/>
                  <a:moveTo>
                    <a:pt x="48" y="20"/>
                  </a:moveTo>
                  <a:cubicBezTo>
                    <a:pt x="32" y="20"/>
                    <a:pt x="20" y="32"/>
                    <a:pt x="20" y="48"/>
                  </a:cubicBezTo>
                  <a:cubicBezTo>
                    <a:pt x="20" y="514"/>
                    <a:pt x="20" y="514"/>
                    <a:pt x="20" y="514"/>
                  </a:cubicBezTo>
                  <a:cubicBezTo>
                    <a:pt x="20" y="529"/>
                    <a:pt x="32" y="542"/>
                    <a:pt x="48" y="542"/>
                  </a:cubicBezTo>
                  <a:cubicBezTo>
                    <a:pt x="271" y="542"/>
                    <a:pt x="271" y="542"/>
                    <a:pt x="271" y="542"/>
                  </a:cubicBezTo>
                  <a:cubicBezTo>
                    <a:pt x="287" y="542"/>
                    <a:pt x="299" y="529"/>
                    <a:pt x="299" y="514"/>
                  </a:cubicBezTo>
                  <a:cubicBezTo>
                    <a:pt x="299" y="48"/>
                    <a:pt x="299" y="48"/>
                    <a:pt x="299" y="48"/>
                  </a:cubicBezTo>
                  <a:cubicBezTo>
                    <a:pt x="299" y="32"/>
                    <a:pt x="287" y="20"/>
                    <a:pt x="271" y="20"/>
                  </a:cubicBezTo>
                  <a:lnTo>
                    <a:pt x="48" y="20"/>
                  </a:ln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99" name="Freeform 35"/>
            <p:cNvSpPr/>
            <p:nvPr/>
          </p:nvSpPr>
          <p:spPr bwMode="auto">
            <a:xfrm>
              <a:off x="8041532" y="2090315"/>
              <a:ext cx="399382" cy="139989"/>
            </a:xfrm>
            <a:custGeom>
              <a:gdLst>
                <a:gd fmla="*/ 6 w 243" name="T0"/>
                <a:gd fmla="*/ 85 h 85" name="T1"/>
                <a:gd fmla="*/ 0 w 243" name="T2"/>
                <a:gd fmla="*/ 79 h 85" name="T3"/>
                <a:gd fmla="*/ 0 w 243" name="T4"/>
                <a:gd fmla="*/ 6 h 85" name="T5"/>
                <a:gd fmla="*/ 6 w 243" name="T6"/>
                <a:gd fmla="*/ 0 h 85" name="T7"/>
                <a:gd fmla="*/ 237 w 243" name="T8"/>
                <a:gd fmla="*/ 0 h 85" name="T9"/>
                <a:gd fmla="*/ 243 w 243" name="T10"/>
                <a:gd fmla="*/ 6 h 85" name="T11"/>
                <a:gd fmla="*/ 243 w 243" name="T12"/>
                <a:gd fmla="*/ 79 h 85" name="T13"/>
                <a:gd fmla="*/ 237 w 243" name="T14"/>
                <a:gd fmla="*/ 85 h 85" name="T15"/>
                <a:gd fmla="*/ 6 w 243" name="T16"/>
                <a:gd fmla="*/ 85 h 85" name="T1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b="b" l="0" r="r" t="0"/>
              <a:pathLst>
                <a:path h="85" w="243">
                  <a:moveTo>
                    <a:pt x="6" y="85"/>
                  </a:moveTo>
                  <a:cubicBezTo>
                    <a:pt x="2" y="85"/>
                    <a:pt x="0" y="83"/>
                    <a:pt x="0" y="79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0" y="2"/>
                    <a:pt x="2" y="0"/>
                    <a:pt x="6" y="0"/>
                  </a:cubicBezTo>
                  <a:cubicBezTo>
                    <a:pt x="237" y="0"/>
                    <a:pt x="237" y="0"/>
                    <a:pt x="237" y="0"/>
                  </a:cubicBezTo>
                  <a:cubicBezTo>
                    <a:pt x="240" y="0"/>
                    <a:pt x="243" y="2"/>
                    <a:pt x="243" y="6"/>
                  </a:cubicBezTo>
                  <a:cubicBezTo>
                    <a:pt x="243" y="79"/>
                    <a:pt x="243" y="79"/>
                    <a:pt x="243" y="79"/>
                  </a:cubicBezTo>
                  <a:cubicBezTo>
                    <a:pt x="243" y="83"/>
                    <a:pt x="240" y="85"/>
                    <a:pt x="237" y="85"/>
                  </a:cubicBezTo>
                  <a:lnTo>
                    <a:pt x="6" y="85"/>
                  </a:lnTo>
                  <a:close/>
                </a:path>
              </a:pathLst>
            </a:custGeom>
            <a:gradFill>
              <a:gsLst>
                <a:gs pos="0">
                  <a:schemeClr val="bg1"/>
                </a:gs>
                <a:gs pos="91000">
                  <a:schemeClr val="bg2">
                    <a:lumMod val="90000"/>
                  </a:schemeClr>
                </a:gs>
              </a:gsLst>
              <a:lin ang="18000000" scaled="0"/>
            </a:gra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00" name="Freeform 36"/>
            <p:cNvSpPr>
              <a:spLocks noEditPoints="1"/>
            </p:cNvSpPr>
            <p:nvPr/>
          </p:nvSpPr>
          <p:spPr bwMode="auto">
            <a:xfrm>
              <a:off x="8031650" y="2080434"/>
              <a:ext cx="419145" cy="159752"/>
            </a:xfrm>
            <a:custGeom>
              <a:gdLst>
                <a:gd fmla="*/ 243 w 255" name="T0"/>
                <a:gd fmla="*/ 12 h 97" name="T1"/>
                <a:gd fmla="*/ 243 w 255" name="T2"/>
                <a:gd fmla="*/ 85 h 97" name="T3"/>
                <a:gd fmla="*/ 12 w 255" name="T4"/>
                <a:gd fmla="*/ 85 h 97" name="T5"/>
                <a:gd fmla="*/ 12 w 255" name="T6"/>
                <a:gd fmla="*/ 12 h 97" name="T7"/>
                <a:gd fmla="*/ 243 w 255" name="T8"/>
                <a:gd fmla="*/ 12 h 97" name="T9"/>
                <a:gd fmla="*/ 243 w 255" name="T10"/>
                <a:gd fmla="*/ 0 h 97" name="T11"/>
                <a:gd fmla="*/ 12 w 255" name="T12"/>
                <a:gd fmla="*/ 0 h 97" name="T13"/>
                <a:gd fmla="*/ 0 w 255" name="T14"/>
                <a:gd fmla="*/ 12 h 97" name="T15"/>
                <a:gd fmla="*/ 0 w 255" name="T16"/>
                <a:gd fmla="*/ 85 h 97" name="T17"/>
                <a:gd fmla="*/ 12 w 255" name="T18"/>
                <a:gd fmla="*/ 97 h 97" name="T19"/>
                <a:gd fmla="*/ 243 w 255" name="T20"/>
                <a:gd fmla="*/ 97 h 97" name="T21"/>
                <a:gd fmla="*/ 255 w 255" name="T22"/>
                <a:gd fmla="*/ 85 h 97" name="T23"/>
                <a:gd fmla="*/ 255 w 255" name="T24"/>
                <a:gd fmla="*/ 12 h 97" name="T25"/>
                <a:gd fmla="*/ 243 w 255" name="T26"/>
                <a:gd fmla="*/ 0 h 97" name="T2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b="b" l="0" r="r" t="0"/>
              <a:pathLst>
                <a:path h="97" w="255">
                  <a:moveTo>
                    <a:pt x="243" y="12"/>
                  </a:moveTo>
                  <a:cubicBezTo>
                    <a:pt x="243" y="85"/>
                    <a:pt x="243" y="85"/>
                    <a:pt x="243" y="85"/>
                  </a:cubicBezTo>
                  <a:cubicBezTo>
                    <a:pt x="12" y="85"/>
                    <a:pt x="12" y="85"/>
                    <a:pt x="12" y="85"/>
                  </a:cubicBezTo>
                  <a:cubicBezTo>
                    <a:pt x="12" y="12"/>
                    <a:pt x="12" y="12"/>
                    <a:pt x="12" y="12"/>
                  </a:cubicBezTo>
                  <a:cubicBezTo>
                    <a:pt x="243" y="12"/>
                    <a:pt x="243" y="12"/>
                    <a:pt x="243" y="12"/>
                  </a:cubicBezTo>
                  <a:moveTo>
                    <a:pt x="243" y="0"/>
                  </a:moveTo>
                  <a:cubicBezTo>
                    <a:pt x="12" y="0"/>
                    <a:pt x="12" y="0"/>
                    <a:pt x="12" y="0"/>
                  </a:cubicBezTo>
                  <a:cubicBezTo>
                    <a:pt x="5" y="0"/>
                    <a:pt x="0" y="5"/>
                    <a:pt x="0" y="12"/>
                  </a:cubicBezTo>
                  <a:cubicBezTo>
                    <a:pt x="0" y="85"/>
                    <a:pt x="0" y="85"/>
                    <a:pt x="0" y="85"/>
                  </a:cubicBezTo>
                  <a:cubicBezTo>
                    <a:pt x="0" y="92"/>
                    <a:pt x="5" y="97"/>
                    <a:pt x="12" y="97"/>
                  </a:cubicBezTo>
                  <a:cubicBezTo>
                    <a:pt x="243" y="97"/>
                    <a:pt x="243" y="97"/>
                    <a:pt x="243" y="97"/>
                  </a:cubicBezTo>
                  <a:cubicBezTo>
                    <a:pt x="250" y="97"/>
                    <a:pt x="255" y="92"/>
                    <a:pt x="255" y="85"/>
                  </a:cubicBezTo>
                  <a:cubicBezTo>
                    <a:pt x="255" y="12"/>
                    <a:pt x="255" y="12"/>
                    <a:pt x="255" y="12"/>
                  </a:cubicBezTo>
                  <a:cubicBezTo>
                    <a:pt x="255" y="5"/>
                    <a:pt x="250" y="0"/>
                    <a:pt x="243" y="0"/>
                  </a:cubicBez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01" name="Rectangle 39"/>
            <p:cNvSpPr>
              <a:spLocks noChangeArrowheads="1"/>
            </p:cNvSpPr>
            <p:nvPr/>
          </p:nvSpPr>
          <p:spPr bwMode="auto">
            <a:xfrm>
              <a:off x="8074470" y="2755676"/>
              <a:ext cx="209984" cy="77406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02" name="Freeform 40"/>
            <p:cNvSpPr>
              <a:spLocks noEditPoints="1"/>
            </p:cNvSpPr>
            <p:nvPr/>
          </p:nvSpPr>
          <p:spPr bwMode="auto">
            <a:xfrm>
              <a:off x="8064589" y="2745794"/>
              <a:ext cx="229747" cy="97169"/>
            </a:xfrm>
            <a:custGeom>
              <a:gdLst>
                <a:gd fmla="*/ 134 w 140" name="T0"/>
                <a:gd fmla="*/ 59 h 59" name="T1"/>
                <a:gd fmla="*/ 6 w 140" name="T2"/>
                <a:gd fmla="*/ 59 h 59" name="T3"/>
                <a:gd fmla="*/ 0 w 140" name="T4"/>
                <a:gd fmla="*/ 53 h 59" name="T5"/>
                <a:gd fmla="*/ 0 w 140" name="T6"/>
                <a:gd fmla="*/ 6 h 59" name="T7"/>
                <a:gd fmla="*/ 6 w 140" name="T8"/>
                <a:gd fmla="*/ 0 h 59" name="T9"/>
                <a:gd fmla="*/ 134 w 140" name="T10"/>
                <a:gd fmla="*/ 0 h 59" name="T11"/>
                <a:gd fmla="*/ 140 w 140" name="T12"/>
                <a:gd fmla="*/ 6 h 59" name="T13"/>
                <a:gd fmla="*/ 140 w 140" name="T14"/>
                <a:gd fmla="*/ 53 h 59" name="T15"/>
                <a:gd fmla="*/ 134 w 140" name="T16"/>
                <a:gd fmla="*/ 59 h 59" name="T17"/>
                <a:gd fmla="*/ 12 w 140" name="T18"/>
                <a:gd fmla="*/ 47 h 59" name="T19"/>
                <a:gd fmla="*/ 128 w 140" name="T20"/>
                <a:gd fmla="*/ 47 h 59" name="T21"/>
                <a:gd fmla="*/ 128 w 140" name="T22"/>
                <a:gd fmla="*/ 12 h 59" name="T23"/>
                <a:gd fmla="*/ 12 w 140" name="T24"/>
                <a:gd fmla="*/ 12 h 59" name="T25"/>
                <a:gd fmla="*/ 12 w 140" name="T26"/>
                <a:gd fmla="*/ 47 h 59" name="T2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b="b" l="0" r="r" t="0"/>
              <a:pathLst>
                <a:path h="59" w="140">
                  <a:moveTo>
                    <a:pt x="134" y="59"/>
                  </a:moveTo>
                  <a:cubicBezTo>
                    <a:pt x="6" y="59"/>
                    <a:pt x="6" y="59"/>
                    <a:pt x="6" y="59"/>
                  </a:cubicBezTo>
                  <a:cubicBezTo>
                    <a:pt x="3" y="59"/>
                    <a:pt x="0" y="57"/>
                    <a:pt x="0" y="53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0" y="3"/>
                    <a:pt x="3" y="0"/>
                    <a:pt x="6" y="0"/>
                  </a:cubicBezTo>
                  <a:cubicBezTo>
                    <a:pt x="134" y="0"/>
                    <a:pt x="134" y="0"/>
                    <a:pt x="134" y="0"/>
                  </a:cubicBezTo>
                  <a:cubicBezTo>
                    <a:pt x="138" y="0"/>
                    <a:pt x="140" y="3"/>
                    <a:pt x="140" y="6"/>
                  </a:cubicBezTo>
                  <a:cubicBezTo>
                    <a:pt x="140" y="53"/>
                    <a:pt x="140" y="53"/>
                    <a:pt x="140" y="53"/>
                  </a:cubicBezTo>
                  <a:cubicBezTo>
                    <a:pt x="140" y="57"/>
                    <a:pt x="138" y="59"/>
                    <a:pt x="134" y="59"/>
                  </a:cubicBezTo>
                  <a:close/>
                  <a:moveTo>
                    <a:pt x="12" y="47"/>
                  </a:moveTo>
                  <a:cubicBezTo>
                    <a:pt x="128" y="47"/>
                    <a:pt x="128" y="47"/>
                    <a:pt x="128" y="47"/>
                  </a:cubicBezTo>
                  <a:cubicBezTo>
                    <a:pt x="128" y="12"/>
                    <a:pt x="128" y="12"/>
                    <a:pt x="128" y="12"/>
                  </a:cubicBezTo>
                  <a:cubicBezTo>
                    <a:pt x="12" y="12"/>
                    <a:pt x="12" y="12"/>
                    <a:pt x="12" y="12"/>
                  </a:cubicBezTo>
                  <a:lnTo>
                    <a:pt x="12" y="4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03" name="Rectangle 41"/>
            <p:cNvSpPr>
              <a:spLocks noChangeArrowheads="1"/>
            </p:cNvSpPr>
            <p:nvPr/>
          </p:nvSpPr>
          <p:spPr bwMode="auto">
            <a:xfrm>
              <a:off x="8197990" y="2642038"/>
              <a:ext cx="86464" cy="77406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04" name="Freeform 42"/>
            <p:cNvSpPr>
              <a:spLocks noEditPoints="1"/>
            </p:cNvSpPr>
            <p:nvPr/>
          </p:nvSpPr>
          <p:spPr bwMode="auto">
            <a:xfrm>
              <a:off x="8188109" y="2632156"/>
              <a:ext cx="106227" cy="97169"/>
            </a:xfrm>
            <a:custGeom>
              <a:gdLst>
                <a:gd fmla="*/ 59 w 65" name="T0"/>
                <a:gd fmla="*/ 59 h 59" name="T1"/>
                <a:gd fmla="*/ 6 w 65" name="T2"/>
                <a:gd fmla="*/ 59 h 59" name="T3"/>
                <a:gd fmla="*/ 0 w 65" name="T4"/>
                <a:gd fmla="*/ 53 h 59" name="T5"/>
                <a:gd fmla="*/ 0 w 65" name="T6"/>
                <a:gd fmla="*/ 6 h 59" name="T7"/>
                <a:gd fmla="*/ 6 w 65" name="T8"/>
                <a:gd fmla="*/ 0 h 59" name="T9"/>
                <a:gd fmla="*/ 59 w 65" name="T10"/>
                <a:gd fmla="*/ 0 h 59" name="T11"/>
                <a:gd fmla="*/ 65 w 65" name="T12"/>
                <a:gd fmla="*/ 6 h 59" name="T13"/>
                <a:gd fmla="*/ 65 w 65" name="T14"/>
                <a:gd fmla="*/ 53 h 59" name="T15"/>
                <a:gd fmla="*/ 59 w 65" name="T16"/>
                <a:gd fmla="*/ 59 h 59" name="T17"/>
                <a:gd fmla="*/ 12 w 65" name="T18"/>
                <a:gd fmla="*/ 47 h 59" name="T19"/>
                <a:gd fmla="*/ 53 w 65" name="T20"/>
                <a:gd fmla="*/ 47 h 59" name="T21"/>
                <a:gd fmla="*/ 53 w 65" name="T22"/>
                <a:gd fmla="*/ 12 h 59" name="T23"/>
                <a:gd fmla="*/ 12 w 65" name="T24"/>
                <a:gd fmla="*/ 12 h 59" name="T25"/>
                <a:gd fmla="*/ 12 w 65" name="T26"/>
                <a:gd fmla="*/ 47 h 59" name="T2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b="b" l="0" r="r" t="0"/>
              <a:pathLst>
                <a:path h="59" w="65">
                  <a:moveTo>
                    <a:pt x="59" y="59"/>
                  </a:moveTo>
                  <a:cubicBezTo>
                    <a:pt x="6" y="59"/>
                    <a:pt x="6" y="59"/>
                    <a:pt x="6" y="59"/>
                  </a:cubicBezTo>
                  <a:cubicBezTo>
                    <a:pt x="2" y="59"/>
                    <a:pt x="0" y="56"/>
                    <a:pt x="0" y="53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0" y="3"/>
                    <a:pt x="2" y="0"/>
                    <a:pt x="6" y="0"/>
                  </a:cubicBezTo>
                  <a:cubicBezTo>
                    <a:pt x="59" y="0"/>
                    <a:pt x="59" y="0"/>
                    <a:pt x="59" y="0"/>
                  </a:cubicBezTo>
                  <a:cubicBezTo>
                    <a:pt x="63" y="0"/>
                    <a:pt x="65" y="3"/>
                    <a:pt x="65" y="6"/>
                  </a:cubicBezTo>
                  <a:cubicBezTo>
                    <a:pt x="65" y="53"/>
                    <a:pt x="65" y="53"/>
                    <a:pt x="65" y="53"/>
                  </a:cubicBezTo>
                  <a:cubicBezTo>
                    <a:pt x="65" y="56"/>
                    <a:pt x="63" y="59"/>
                    <a:pt x="59" y="59"/>
                  </a:cubicBezTo>
                  <a:close/>
                  <a:moveTo>
                    <a:pt x="12" y="47"/>
                  </a:moveTo>
                  <a:cubicBezTo>
                    <a:pt x="53" y="47"/>
                    <a:pt x="53" y="47"/>
                    <a:pt x="53" y="47"/>
                  </a:cubicBezTo>
                  <a:cubicBezTo>
                    <a:pt x="53" y="12"/>
                    <a:pt x="53" y="12"/>
                    <a:pt x="53" y="12"/>
                  </a:cubicBezTo>
                  <a:cubicBezTo>
                    <a:pt x="12" y="12"/>
                    <a:pt x="12" y="12"/>
                    <a:pt x="12" y="12"/>
                  </a:cubicBezTo>
                  <a:lnTo>
                    <a:pt x="12" y="4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05" name="Rectangle 43"/>
            <p:cNvSpPr>
              <a:spLocks noChangeArrowheads="1"/>
            </p:cNvSpPr>
            <p:nvPr/>
          </p:nvSpPr>
          <p:spPr bwMode="auto">
            <a:xfrm>
              <a:off x="8319040" y="2642038"/>
              <a:ext cx="87287" cy="77406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06" name="Freeform 44"/>
            <p:cNvSpPr>
              <a:spLocks noEditPoints="1"/>
            </p:cNvSpPr>
            <p:nvPr/>
          </p:nvSpPr>
          <p:spPr bwMode="auto">
            <a:xfrm>
              <a:off x="8309158" y="2632156"/>
              <a:ext cx="107051" cy="97169"/>
            </a:xfrm>
            <a:custGeom>
              <a:gdLst>
                <a:gd fmla="*/ 59 w 65" name="T0"/>
                <a:gd fmla="*/ 59 h 59" name="T1"/>
                <a:gd fmla="*/ 6 w 65" name="T2"/>
                <a:gd fmla="*/ 59 h 59" name="T3"/>
                <a:gd fmla="*/ 0 w 65" name="T4"/>
                <a:gd fmla="*/ 53 h 59" name="T5"/>
                <a:gd fmla="*/ 0 w 65" name="T6"/>
                <a:gd fmla="*/ 6 h 59" name="T7"/>
                <a:gd fmla="*/ 6 w 65" name="T8"/>
                <a:gd fmla="*/ 0 h 59" name="T9"/>
                <a:gd fmla="*/ 59 w 65" name="T10"/>
                <a:gd fmla="*/ 0 h 59" name="T11"/>
                <a:gd fmla="*/ 65 w 65" name="T12"/>
                <a:gd fmla="*/ 6 h 59" name="T13"/>
                <a:gd fmla="*/ 65 w 65" name="T14"/>
                <a:gd fmla="*/ 53 h 59" name="T15"/>
                <a:gd fmla="*/ 59 w 65" name="T16"/>
                <a:gd fmla="*/ 59 h 59" name="T17"/>
                <a:gd fmla="*/ 12 w 65" name="T18"/>
                <a:gd fmla="*/ 47 h 59" name="T19"/>
                <a:gd fmla="*/ 53 w 65" name="T20"/>
                <a:gd fmla="*/ 47 h 59" name="T21"/>
                <a:gd fmla="*/ 53 w 65" name="T22"/>
                <a:gd fmla="*/ 12 h 59" name="T23"/>
                <a:gd fmla="*/ 12 w 65" name="T24"/>
                <a:gd fmla="*/ 12 h 59" name="T25"/>
                <a:gd fmla="*/ 12 w 65" name="T26"/>
                <a:gd fmla="*/ 47 h 59" name="T2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b="b" l="0" r="r" t="0"/>
              <a:pathLst>
                <a:path h="59" w="65">
                  <a:moveTo>
                    <a:pt x="59" y="59"/>
                  </a:moveTo>
                  <a:cubicBezTo>
                    <a:pt x="6" y="59"/>
                    <a:pt x="6" y="59"/>
                    <a:pt x="6" y="59"/>
                  </a:cubicBezTo>
                  <a:cubicBezTo>
                    <a:pt x="3" y="59"/>
                    <a:pt x="0" y="57"/>
                    <a:pt x="0" y="53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0" y="3"/>
                    <a:pt x="3" y="0"/>
                    <a:pt x="6" y="0"/>
                  </a:cubicBezTo>
                  <a:cubicBezTo>
                    <a:pt x="59" y="0"/>
                    <a:pt x="59" y="0"/>
                    <a:pt x="59" y="0"/>
                  </a:cubicBezTo>
                  <a:cubicBezTo>
                    <a:pt x="63" y="0"/>
                    <a:pt x="65" y="3"/>
                    <a:pt x="65" y="6"/>
                  </a:cubicBezTo>
                  <a:cubicBezTo>
                    <a:pt x="65" y="53"/>
                    <a:pt x="65" y="53"/>
                    <a:pt x="65" y="53"/>
                  </a:cubicBezTo>
                  <a:cubicBezTo>
                    <a:pt x="65" y="57"/>
                    <a:pt x="63" y="59"/>
                    <a:pt x="59" y="59"/>
                  </a:cubicBezTo>
                  <a:close/>
                  <a:moveTo>
                    <a:pt x="12" y="47"/>
                  </a:moveTo>
                  <a:cubicBezTo>
                    <a:pt x="53" y="47"/>
                    <a:pt x="53" y="47"/>
                    <a:pt x="53" y="47"/>
                  </a:cubicBezTo>
                  <a:cubicBezTo>
                    <a:pt x="53" y="12"/>
                    <a:pt x="53" y="12"/>
                    <a:pt x="53" y="12"/>
                  </a:cubicBezTo>
                  <a:cubicBezTo>
                    <a:pt x="12" y="12"/>
                    <a:pt x="12" y="12"/>
                    <a:pt x="12" y="12"/>
                  </a:cubicBezTo>
                  <a:lnTo>
                    <a:pt x="12" y="4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07" name="Rectangle 45"/>
            <p:cNvSpPr>
              <a:spLocks noChangeArrowheads="1"/>
            </p:cNvSpPr>
            <p:nvPr/>
          </p:nvSpPr>
          <p:spPr bwMode="auto">
            <a:xfrm>
              <a:off x="8319040" y="2755676"/>
              <a:ext cx="87287" cy="77406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08" name="Freeform 46"/>
            <p:cNvSpPr>
              <a:spLocks noEditPoints="1"/>
            </p:cNvSpPr>
            <p:nvPr/>
          </p:nvSpPr>
          <p:spPr bwMode="auto">
            <a:xfrm>
              <a:off x="8309158" y="2745794"/>
              <a:ext cx="107051" cy="97169"/>
            </a:xfrm>
            <a:custGeom>
              <a:gdLst>
                <a:gd fmla="*/ 59 w 65" name="T0"/>
                <a:gd fmla="*/ 59 h 59" name="T1"/>
                <a:gd fmla="*/ 6 w 65" name="T2"/>
                <a:gd fmla="*/ 59 h 59" name="T3"/>
                <a:gd fmla="*/ 0 w 65" name="T4"/>
                <a:gd fmla="*/ 53 h 59" name="T5"/>
                <a:gd fmla="*/ 0 w 65" name="T6"/>
                <a:gd fmla="*/ 6 h 59" name="T7"/>
                <a:gd fmla="*/ 6 w 65" name="T8"/>
                <a:gd fmla="*/ 0 h 59" name="T9"/>
                <a:gd fmla="*/ 59 w 65" name="T10"/>
                <a:gd fmla="*/ 0 h 59" name="T11"/>
                <a:gd fmla="*/ 65 w 65" name="T12"/>
                <a:gd fmla="*/ 6 h 59" name="T13"/>
                <a:gd fmla="*/ 65 w 65" name="T14"/>
                <a:gd fmla="*/ 53 h 59" name="T15"/>
                <a:gd fmla="*/ 59 w 65" name="T16"/>
                <a:gd fmla="*/ 59 h 59" name="T17"/>
                <a:gd fmla="*/ 12 w 65" name="T18"/>
                <a:gd fmla="*/ 47 h 59" name="T19"/>
                <a:gd fmla="*/ 53 w 65" name="T20"/>
                <a:gd fmla="*/ 47 h 59" name="T21"/>
                <a:gd fmla="*/ 53 w 65" name="T22"/>
                <a:gd fmla="*/ 12 h 59" name="T23"/>
                <a:gd fmla="*/ 12 w 65" name="T24"/>
                <a:gd fmla="*/ 12 h 59" name="T25"/>
                <a:gd fmla="*/ 12 w 65" name="T26"/>
                <a:gd fmla="*/ 47 h 59" name="T2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b="b" l="0" r="r" t="0"/>
              <a:pathLst>
                <a:path h="59" w="65">
                  <a:moveTo>
                    <a:pt x="59" y="59"/>
                  </a:moveTo>
                  <a:cubicBezTo>
                    <a:pt x="6" y="59"/>
                    <a:pt x="6" y="59"/>
                    <a:pt x="6" y="59"/>
                  </a:cubicBezTo>
                  <a:cubicBezTo>
                    <a:pt x="3" y="59"/>
                    <a:pt x="0" y="57"/>
                    <a:pt x="0" y="53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0" y="3"/>
                    <a:pt x="3" y="0"/>
                    <a:pt x="6" y="0"/>
                  </a:cubicBezTo>
                  <a:cubicBezTo>
                    <a:pt x="59" y="0"/>
                    <a:pt x="59" y="0"/>
                    <a:pt x="59" y="0"/>
                  </a:cubicBezTo>
                  <a:cubicBezTo>
                    <a:pt x="63" y="0"/>
                    <a:pt x="65" y="3"/>
                    <a:pt x="65" y="6"/>
                  </a:cubicBezTo>
                  <a:cubicBezTo>
                    <a:pt x="65" y="53"/>
                    <a:pt x="65" y="53"/>
                    <a:pt x="65" y="53"/>
                  </a:cubicBezTo>
                  <a:cubicBezTo>
                    <a:pt x="65" y="57"/>
                    <a:pt x="63" y="59"/>
                    <a:pt x="59" y="59"/>
                  </a:cubicBezTo>
                  <a:close/>
                  <a:moveTo>
                    <a:pt x="12" y="47"/>
                  </a:moveTo>
                  <a:cubicBezTo>
                    <a:pt x="53" y="47"/>
                    <a:pt x="53" y="47"/>
                    <a:pt x="53" y="47"/>
                  </a:cubicBezTo>
                  <a:cubicBezTo>
                    <a:pt x="53" y="12"/>
                    <a:pt x="53" y="12"/>
                    <a:pt x="53" y="12"/>
                  </a:cubicBezTo>
                  <a:cubicBezTo>
                    <a:pt x="12" y="12"/>
                    <a:pt x="12" y="12"/>
                    <a:pt x="12" y="12"/>
                  </a:cubicBezTo>
                  <a:lnTo>
                    <a:pt x="12" y="4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09" name="Rectangle 49"/>
            <p:cNvSpPr>
              <a:spLocks noChangeArrowheads="1"/>
            </p:cNvSpPr>
            <p:nvPr/>
          </p:nvSpPr>
          <p:spPr bwMode="auto">
            <a:xfrm>
              <a:off x="8197990" y="2528399"/>
              <a:ext cx="86464" cy="77406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10" name="Freeform 50"/>
            <p:cNvSpPr>
              <a:spLocks noEditPoints="1"/>
            </p:cNvSpPr>
            <p:nvPr/>
          </p:nvSpPr>
          <p:spPr bwMode="auto">
            <a:xfrm>
              <a:off x="8188109" y="2518518"/>
              <a:ext cx="106227" cy="97169"/>
            </a:xfrm>
            <a:custGeom>
              <a:gdLst>
                <a:gd fmla="*/ 59 w 65" name="T0"/>
                <a:gd fmla="*/ 59 h 59" name="T1"/>
                <a:gd fmla="*/ 6 w 65" name="T2"/>
                <a:gd fmla="*/ 59 h 59" name="T3"/>
                <a:gd fmla="*/ 0 w 65" name="T4"/>
                <a:gd fmla="*/ 53 h 59" name="T5"/>
                <a:gd fmla="*/ 0 w 65" name="T6"/>
                <a:gd fmla="*/ 6 h 59" name="T7"/>
                <a:gd fmla="*/ 6 w 65" name="T8"/>
                <a:gd fmla="*/ 0 h 59" name="T9"/>
                <a:gd fmla="*/ 59 w 65" name="T10"/>
                <a:gd fmla="*/ 0 h 59" name="T11"/>
                <a:gd fmla="*/ 65 w 65" name="T12"/>
                <a:gd fmla="*/ 6 h 59" name="T13"/>
                <a:gd fmla="*/ 65 w 65" name="T14"/>
                <a:gd fmla="*/ 53 h 59" name="T15"/>
                <a:gd fmla="*/ 59 w 65" name="T16"/>
                <a:gd fmla="*/ 59 h 59" name="T17"/>
                <a:gd fmla="*/ 12 w 65" name="T18"/>
                <a:gd fmla="*/ 47 h 59" name="T19"/>
                <a:gd fmla="*/ 53 w 65" name="T20"/>
                <a:gd fmla="*/ 47 h 59" name="T21"/>
                <a:gd fmla="*/ 53 w 65" name="T22"/>
                <a:gd fmla="*/ 12 h 59" name="T23"/>
                <a:gd fmla="*/ 12 w 65" name="T24"/>
                <a:gd fmla="*/ 12 h 59" name="T25"/>
                <a:gd fmla="*/ 12 w 65" name="T26"/>
                <a:gd fmla="*/ 47 h 59" name="T2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b="b" l="0" r="r" t="0"/>
              <a:pathLst>
                <a:path h="59" w="65">
                  <a:moveTo>
                    <a:pt x="59" y="59"/>
                  </a:moveTo>
                  <a:cubicBezTo>
                    <a:pt x="6" y="59"/>
                    <a:pt x="6" y="59"/>
                    <a:pt x="6" y="59"/>
                  </a:cubicBezTo>
                  <a:cubicBezTo>
                    <a:pt x="2" y="59"/>
                    <a:pt x="0" y="56"/>
                    <a:pt x="0" y="53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0" y="3"/>
                    <a:pt x="2" y="0"/>
                    <a:pt x="6" y="0"/>
                  </a:cubicBezTo>
                  <a:cubicBezTo>
                    <a:pt x="59" y="0"/>
                    <a:pt x="59" y="0"/>
                    <a:pt x="59" y="0"/>
                  </a:cubicBezTo>
                  <a:cubicBezTo>
                    <a:pt x="63" y="0"/>
                    <a:pt x="65" y="3"/>
                    <a:pt x="65" y="6"/>
                  </a:cubicBezTo>
                  <a:cubicBezTo>
                    <a:pt x="65" y="53"/>
                    <a:pt x="65" y="53"/>
                    <a:pt x="65" y="53"/>
                  </a:cubicBezTo>
                  <a:cubicBezTo>
                    <a:pt x="65" y="56"/>
                    <a:pt x="63" y="59"/>
                    <a:pt x="59" y="59"/>
                  </a:cubicBezTo>
                  <a:close/>
                  <a:moveTo>
                    <a:pt x="12" y="47"/>
                  </a:moveTo>
                  <a:cubicBezTo>
                    <a:pt x="53" y="47"/>
                    <a:pt x="53" y="47"/>
                    <a:pt x="53" y="47"/>
                  </a:cubicBezTo>
                  <a:cubicBezTo>
                    <a:pt x="53" y="12"/>
                    <a:pt x="53" y="12"/>
                    <a:pt x="53" y="12"/>
                  </a:cubicBezTo>
                  <a:cubicBezTo>
                    <a:pt x="12" y="12"/>
                    <a:pt x="12" y="12"/>
                    <a:pt x="12" y="12"/>
                  </a:cubicBezTo>
                  <a:lnTo>
                    <a:pt x="12" y="4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11" name="Rectangle 51"/>
            <p:cNvSpPr>
              <a:spLocks noChangeArrowheads="1"/>
            </p:cNvSpPr>
            <p:nvPr/>
          </p:nvSpPr>
          <p:spPr bwMode="auto">
            <a:xfrm>
              <a:off x="8319040" y="2528399"/>
              <a:ext cx="87287" cy="77406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12" name="Freeform 52"/>
            <p:cNvSpPr>
              <a:spLocks noEditPoints="1"/>
            </p:cNvSpPr>
            <p:nvPr/>
          </p:nvSpPr>
          <p:spPr bwMode="auto">
            <a:xfrm>
              <a:off x="8309158" y="2518518"/>
              <a:ext cx="107051" cy="97169"/>
            </a:xfrm>
            <a:custGeom>
              <a:gdLst>
                <a:gd fmla="*/ 59 w 65" name="T0"/>
                <a:gd fmla="*/ 59 h 59" name="T1"/>
                <a:gd fmla="*/ 6 w 65" name="T2"/>
                <a:gd fmla="*/ 59 h 59" name="T3"/>
                <a:gd fmla="*/ 0 w 65" name="T4"/>
                <a:gd fmla="*/ 53 h 59" name="T5"/>
                <a:gd fmla="*/ 0 w 65" name="T6"/>
                <a:gd fmla="*/ 6 h 59" name="T7"/>
                <a:gd fmla="*/ 6 w 65" name="T8"/>
                <a:gd fmla="*/ 0 h 59" name="T9"/>
                <a:gd fmla="*/ 59 w 65" name="T10"/>
                <a:gd fmla="*/ 0 h 59" name="T11"/>
                <a:gd fmla="*/ 65 w 65" name="T12"/>
                <a:gd fmla="*/ 6 h 59" name="T13"/>
                <a:gd fmla="*/ 65 w 65" name="T14"/>
                <a:gd fmla="*/ 53 h 59" name="T15"/>
                <a:gd fmla="*/ 59 w 65" name="T16"/>
                <a:gd fmla="*/ 59 h 59" name="T17"/>
                <a:gd fmla="*/ 12 w 65" name="T18"/>
                <a:gd fmla="*/ 47 h 59" name="T19"/>
                <a:gd fmla="*/ 53 w 65" name="T20"/>
                <a:gd fmla="*/ 47 h 59" name="T21"/>
                <a:gd fmla="*/ 53 w 65" name="T22"/>
                <a:gd fmla="*/ 12 h 59" name="T23"/>
                <a:gd fmla="*/ 12 w 65" name="T24"/>
                <a:gd fmla="*/ 12 h 59" name="T25"/>
                <a:gd fmla="*/ 12 w 65" name="T26"/>
                <a:gd fmla="*/ 47 h 59" name="T2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b="b" l="0" r="r" t="0"/>
              <a:pathLst>
                <a:path h="59" w="65">
                  <a:moveTo>
                    <a:pt x="59" y="59"/>
                  </a:moveTo>
                  <a:cubicBezTo>
                    <a:pt x="6" y="59"/>
                    <a:pt x="6" y="59"/>
                    <a:pt x="6" y="59"/>
                  </a:cubicBezTo>
                  <a:cubicBezTo>
                    <a:pt x="3" y="59"/>
                    <a:pt x="0" y="57"/>
                    <a:pt x="0" y="53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0" y="3"/>
                    <a:pt x="3" y="0"/>
                    <a:pt x="6" y="0"/>
                  </a:cubicBezTo>
                  <a:cubicBezTo>
                    <a:pt x="59" y="0"/>
                    <a:pt x="59" y="0"/>
                    <a:pt x="59" y="0"/>
                  </a:cubicBezTo>
                  <a:cubicBezTo>
                    <a:pt x="63" y="0"/>
                    <a:pt x="65" y="3"/>
                    <a:pt x="65" y="6"/>
                  </a:cubicBezTo>
                  <a:cubicBezTo>
                    <a:pt x="65" y="53"/>
                    <a:pt x="65" y="53"/>
                    <a:pt x="65" y="53"/>
                  </a:cubicBezTo>
                  <a:cubicBezTo>
                    <a:pt x="65" y="57"/>
                    <a:pt x="63" y="59"/>
                    <a:pt x="59" y="59"/>
                  </a:cubicBezTo>
                  <a:close/>
                  <a:moveTo>
                    <a:pt x="12" y="47"/>
                  </a:moveTo>
                  <a:cubicBezTo>
                    <a:pt x="53" y="47"/>
                    <a:pt x="53" y="47"/>
                    <a:pt x="53" y="47"/>
                  </a:cubicBezTo>
                  <a:cubicBezTo>
                    <a:pt x="53" y="12"/>
                    <a:pt x="53" y="12"/>
                    <a:pt x="53" y="12"/>
                  </a:cubicBezTo>
                  <a:cubicBezTo>
                    <a:pt x="12" y="12"/>
                    <a:pt x="12" y="12"/>
                    <a:pt x="12" y="12"/>
                  </a:cubicBezTo>
                  <a:lnTo>
                    <a:pt x="12" y="4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13" name="Rectangle 55"/>
            <p:cNvSpPr>
              <a:spLocks noChangeArrowheads="1"/>
            </p:cNvSpPr>
            <p:nvPr/>
          </p:nvSpPr>
          <p:spPr bwMode="auto">
            <a:xfrm>
              <a:off x="8197990" y="2414761"/>
              <a:ext cx="86464" cy="7740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14" name="Freeform 56"/>
            <p:cNvSpPr>
              <a:spLocks noEditPoints="1"/>
            </p:cNvSpPr>
            <p:nvPr/>
          </p:nvSpPr>
          <p:spPr bwMode="auto">
            <a:xfrm>
              <a:off x="8188109" y="2404879"/>
              <a:ext cx="106227" cy="97169"/>
            </a:xfrm>
            <a:custGeom>
              <a:gdLst>
                <a:gd fmla="*/ 59 w 65" name="T0"/>
                <a:gd fmla="*/ 59 h 59" name="T1"/>
                <a:gd fmla="*/ 6 w 65" name="T2"/>
                <a:gd fmla="*/ 59 h 59" name="T3"/>
                <a:gd fmla="*/ 0 w 65" name="T4"/>
                <a:gd fmla="*/ 53 h 59" name="T5"/>
                <a:gd fmla="*/ 0 w 65" name="T6"/>
                <a:gd fmla="*/ 6 h 59" name="T7"/>
                <a:gd fmla="*/ 6 w 65" name="T8"/>
                <a:gd fmla="*/ 0 h 59" name="T9"/>
                <a:gd fmla="*/ 59 w 65" name="T10"/>
                <a:gd fmla="*/ 0 h 59" name="T11"/>
                <a:gd fmla="*/ 65 w 65" name="T12"/>
                <a:gd fmla="*/ 6 h 59" name="T13"/>
                <a:gd fmla="*/ 65 w 65" name="T14"/>
                <a:gd fmla="*/ 53 h 59" name="T15"/>
                <a:gd fmla="*/ 59 w 65" name="T16"/>
                <a:gd fmla="*/ 59 h 59" name="T17"/>
                <a:gd fmla="*/ 12 w 65" name="T18"/>
                <a:gd fmla="*/ 47 h 59" name="T19"/>
                <a:gd fmla="*/ 53 w 65" name="T20"/>
                <a:gd fmla="*/ 47 h 59" name="T21"/>
                <a:gd fmla="*/ 53 w 65" name="T22"/>
                <a:gd fmla="*/ 12 h 59" name="T23"/>
                <a:gd fmla="*/ 12 w 65" name="T24"/>
                <a:gd fmla="*/ 12 h 59" name="T25"/>
                <a:gd fmla="*/ 12 w 65" name="T26"/>
                <a:gd fmla="*/ 47 h 59" name="T2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b="b" l="0" r="r" t="0"/>
              <a:pathLst>
                <a:path h="59" w="65">
                  <a:moveTo>
                    <a:pt x="59" y="59"/>
                  </a:moveTo>
                  <a:cubicBezTo>
                    <a:pt x="6" y="59"/>
                    <a:pt x="6" y="59"/>
                    <a:pt x="6" y="59"/>
                  </a:cubicBezTo>
                  <a:cubicBezTo>
                    <a:pt x="2" y="59"/>
                    <a:pt x="0" y="56"/>
                    <a:pt x="0" y="53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0" y="3"/>
                    <a:pt x="2" y="0"/>
                    <a:pt x="6" y="0"/>
                  </a:cubicBezTo>
                  <a:cubicBezTo>
                    <a:pt x="59" y="0"/>
                    <a:pt x="59" y="0"/>
                    <a:pt x="59" y="0"/>
                  </a:cubicBezTo>
                  <a:cubicBezTo>
                    <a:pt x="63" y="0"/>
                    <a:pt x="65" y="3"/>
                    <a:pt x="65" y="6"/>
                  </a:cubicBezTo>
                  <a:cubicBezTo>
                    <a:pt x="65" y="53"/>
                    <a:pt x="65" y="53"/>
                    <a:pt x="65" y="53"/>
                  </a:cubicBezTo>
                  <a:cubicBezTo>
                    <a:pt x="65" y="56"/>
                    <a:pt x="63" y="59"/>
                    <a:pt x="59" y="59"/>
                  </a:cubicBezTo>
                  <a:close/>
                  <a:moveTo>
                    <a:pt x="12" y="47"/>
                  </a:moveTo>
                  <a:cubicBezTo>
                    <a:pt x="53" y="47"/>
                    <a:pt x="53" y="47"/>
                    <a:pt x="53" y="47"/>
                  </a:cubicBezTo>
                  <a:cubicBezTo>
                    <a:pt x="53" y="12"/>
                    <a:pt x="53" y="12"/>
                    <a:pt x="53" y="12"/>
                  </a:cubicBezTo>
                  <a:cubicBezTo>
                    <a:pt x="12" y="12"/>
                    <a:pt x="12" y="12"/>
                    <a:pt x="12" y="12"/>
                  </a:cubicBezTo>
                  <a:lnTo>
                    <a:pt x="12" y="4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15" name="Rectangle 57"/>
            <p:cNvSpPr>
              <a:spLocks noChangeArrowheads="1"/>
            </p:cNvSpPr>
            <p:nvPr/>
          </p:nvSpPr>
          <p:spPr bwMode="auto">
            <a:xfrm>
              <a:off x="8319040" y="2414761"/>
              <a:ext cx="87287" cy="77406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16" name="Freeform 58"/>
            <p:cNvSpPr>
              <a:spLocks noEditPoints="1"/>
            </p:cNvSpPr>
            <p:nvPr/>
          </p:nvSpPr>
          <p:spPr bwMode="auto">
            <a:xfrm>
              <a:off x="8309158" y="2404879"/>
              <a:ext cx="107051" cy="97169"/>
            </a:xfrm>
            <a:custGeom>
              <a:gdLst>
                <a:gd fmla="*/ 59 w 65" name="T0"/>
                <a:gd fmla="*/ 59 h 59" name="T1"/>
                <a:gd fmla="*/ 6 w 65" name="T2"/>
                <a:gd fmla="*/ 59 h 59" name="T3"/>
                <a:gd fmla="*/ 0 w 65" name="T4"/>
                <a:gd fmla="*/ 53 h 59" name="T5"/>
                <a:gd fmla="*/ 0 w 65" name="T6"/>
                <a:gd fmla="*/ 6 h 59" name="T7"/>
                <a:gd fmla="*/ 6 w 65" name="T8"/>
                <a:gd fmla="*/ 0 h 59" name="T9"/>
                <a:gd fmla="*/ 59 w 65" name="T10"/>
                <a:gd fmla="*/ 0 h 59" name="T11"/>
                <a:gd fmla="*/ 65 w 65" name="T12"/>
                <a:gd fmla="*/ 6 h 59" name="T13"/>
                <a:gd fmla="*/ 65 w 65" name="T14"/>
                <a:gd fmla="*/ 53 h 59" name="T15"/>
                <a:gd fmla="*/ 59 w 65" name="T16"/>
                <a:gd fmla="*/ 59 h 59" name="T17"/>
                <a:gd fmla="*/ 12 w 65" name="T18"/>
                <a:gd fmla="*/ 47 h 59" name="T19"/>
                <a:gd fmla="*/ 53 w 65" name="T20"/>
                <a:gd fmla="*/ 47 h 59" name="T21"/>
                <a:gd fmla="*/ 53 w 65" name="T22"/>
                <a:gd fmla="*/ 12 h 59" name="T23"/>
                <a:gd fmla="*/ 12 w 65" name="T24"/>
                <a:gd fmla="*/ 12 h 59" name="T25"/>
                <a:gd fmla="*/ 12 w 65" name="T26"/>
                <a:gd fmla="*/ 47 h 59" name="T2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b="b" l="0" r="r" t="0"/>
              <a:pathLst>
                <a:path h="59" w="65">
                  <a:moveTo>
                    <a:pt x="59" y="59"/>
                  </a:moveTo>
                  <a:cubicBezTo>
                    <a:pt x="6" y="59"/>
                    <a:pt x="6" y="59"/>
                    <a:pt x="6" y="59"/>
                  </a:cubicBezTo>
                  <a:cubicBezTo>
                    <a:pt x="3" y="59"/>
                    <a:pt x="0" y="57"/>
                    <a:pt x="0" y="53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0" y="3"/>
                    <a:pt x="3" y="0"/>
                    <a:pt x="6" y="0"/>
                  </a:cubicBezTo>
                  <a:cubicBezTo>
                    <a:pt x="59" y="0"/>
                    <a:pt x="59" y="0"/>
                    <a:pt x="59" y="0"/>
                  </a:cubicBezTo>
                  <a:cubicBezTo>
                    <a:pt x="63" y="0"/>
                    <a:pt x="65" y="3"/>
                    <a:pt x="65" y="6"/>
                  </a:cubicBezTo>
                  <a:cubicBezTo>
                    <a:pt x="65" y="53"/>
                    <a:pt x="65" y="53"/>
                    <a:pt x="65" y="53"/>
                  </a:cubicBezTo>
                  <a:cubicBezTo>
                    <a:pt x="65" y="57"/>
                    <a:pt x="63" y="59"/>
                    <a:pt x="59" y="59"/>
                  </a:cubicBezTo>
                  <a:close/>
                  <a:moveTo>
                    <a:pt x="12" y="47"/>
                  </a:moveTo>
                  <a:cubicBezTo>
                    <a:pt x="53" y="47"/>
                    <a:pt x="53" y="47"/>
                    <a:pt x="53" y="47"/>
                  </a:cubicBezTo>
                  <a:cubicBezTo>
                    <a:pt x="53" y="12"/>
                    <a:pt x="53" y="12"/>
                    <a:pt x="53" y="12"/>
                  </a:cubicBezTo>
                  <a:cubicBezTo>
                    <a:pt x="12" y="12"/>
                    <a:pt x="12" y="12"/>
                    <a:pt x="12" y="12"/>
                  </a:cubicBezTo>
                  <a:lnTo>
                    <a:pt x="12" y="4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17" name="Rectangle 61"/>
            <p:cNvSpPr>
              <a:spLocks noChangeArrowheads="1"/>
            </p:cNvSpPr>
            <p:nvPr/>
          </p:nvSpPr>
          <p:spPr bwMode="auto">
            <a:xfrm>
              <a:off x="8197990" y="2301123"/>
              <a:ext cx="86464" cy="77406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18" name="Freeform 62"/>
            <p:cNvSpPr>
              <a:spLocks noEditPoints="1"/>
            </p:cNvSpPr>
            <p:nvPr/>
          </p:nvSpPr>
          <p:spPr bwMode="auto">
            <a:xfrm>
              <a:off x="8188109" y="2291241"/>
              <a:ext cx="106227" cy="97169"/>
            </a:xfrm>
            <a:custGeom>
              <a:gdLst>
                <a:gd fmla="*/ 59 w 65" name="T0"/>
                <a:gd fmla="*/ 59 h 59" name="T1"/>
                <a:gd fmla="*/ 6 w 65" name="T2"/>
                <a:gd fmla="*/ 59 h 59" name="T3"/>
                <a:gd fmla="*/ 0 w 65" name="T4"/>
                <a:gd fmla="*/ 53 h 59" name="T5"/>
                <a:gd fmla="*/ 0 w 65" name="T6"/>
                <a:gd fmla="*/ 6 h 59" name="T7"/>
                <a:gd fmla="*/ 6 w 65" name="T8"/>
                <a:gd fmla="*/ 0 h 59" name="T9"/>
                <a:gd fmla="*/ 59 w 65" name="T10"/>
                <a:gd fmla="*/ 0 h 59" name="T11"/>
                <a:gd fmla="*/ 65 w 65" name="T12"/>
                <a:gd fmla="*/ 6 h 59" name="T13"/>
                <a:gd fmla="*/ 65 w 65" name="T14"/>
                <a:gd fmla="*/ 53 h 59" name="T15"/>
                <a:gd fmla="*/ 59 w 65" name="T16"/>
                <a:gd fmla="*/ 59 h 59" name="T17"/>
                <a:gd fmla="*/ 12 w 65" name="T18"/>
                <a:gd fmla="*/ 47 h 59" name="T19"/>
                <a:gd fmla="*/ 53 w 65" name="T20"/>
                <a:gd fmla="*/ 47 h 59" name="T21"/>
                <a:gd fmla="*/ 53 w 65" name="T22"/>
                <a:gd fmla="*/ 12 h 59" name="T23"/>
                <a:gd fmla="*/ 12 w 65" name="T24"/>
                <a:gd fmla="*/ 12 h 59" name="T25"/>
                <a:gd fmla="*/ 12 w 65" name="T26"/>
                <a:gd fmla="*/ 47 h 59" name="T2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b="b" l="0" r="r" t="0"/>
              <a:pathLst>
                <a:path h="59" w="65">
                  <a:moveTo>
                    <a:pt x="59" y="59"/>
                  </a:moveTo>
                  <a:cubicBezTo>
                    <a:pt x="6" y="59"/>
                    <a:pt x="6" y="59"/>
                    <a:pt x="6" y="59"/>
                  </a:cubicBezTo>
                  <a:cubicBezTo>
                    <a:pt x="2" y="59"/>
                    <a:pt x="0" y="56"/>
                    <a:pt x="0" y="53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0" y="3"/>
                    <a:pt x="2" y="0"/>
                    <a:pt x="6" y="0"/>
                  </a:cubicBezTo>
                  <a:cubicBezTo>
                    <a:pt x="59" y="0"/>
                    <a:pt x="59" y="0"/>
                    <a:pt x="59" y="0"/>
                  </a:cubicBezTo>
                  <a:cubicBezTo>
                    <a:pt x="63" y="0"/>
                    <a:pt x="65" y="3"/>
                    <a:pt x="65" y="6"/>
                  </a:cubicBezTo>
                  <a:cubicBezTo>
                    <a:pt x="65" y="53"/>
                    <a:pt x="65" y="53"/>
                    <a:pt x="65" y="53"/>
                  </a:cubicBezTo>
                  <a:cubicBezTo>
                    <a:pt x="65" y="56"/>
                    <a:pt x="63" y="59"/>
                    <a:pt x="59" y="59"/>
                  </a:cubicBezTo>
                  <a:close/>
                  <a:moveTo>
                    <a:pt x="12" y="47"/>
                  </a:moveTo>
                  <a:cubicBezTo>
                    <a:pt x="53" y="47"/>
                    <a:pt x="53" y="47"/>
                    <a:pt x="53" y="47"/>
                  </a:cubicBezTo>
                  <a:cubicBezTo>
                    <a:pt x="53" y="12"/>
                    <a:pt x="53" y="12"/>
                    <a:pt x="53" y="12"/>
                  </a:cubicBezTo>
                  <a:cubicBezTo>
                    <a:pt x="12" y="12"/>
                    <a:pt x="12" y="12"/>
                    <a:pt x="12" y="12"/>
                  </a:cubicBezTo>
                  <a:lnTo>
                    <a:pt x="12" y="4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19" name="Rectangle 63"/>
            <p:cNvSpPr>
              <a:spLocks noChangeArrowheads="1"/>
            </p:cNvSpPr>
            <p:nvPr/>
          </p:nvSpPr>
          <p:spPr bwMode="auto">
            <a:xfrm>
              <a:off x="8319040" y="2301123"/>
              <a:ext cx="87287" cy="77406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20" name="Freeform 64"/>
            <p:cNvSpPr>
              <a:spLocks noEditPoints="1"/>
            </p:cNvSpPr>
            <p:nvPr/>
          </p:nvSpPr>
          <p:spPr bwMode="auto">
            <a:xfrm>
              <a:off x="8309158" y="2291241"/>
              <a:ext cx="107051" cy="97169"/>
            </a:xfrm>
            <a:custGeom>
              <a:gdLst>
                <a:gd fmla="*/ 59 w 65" name="T0"/>
                <a:gd fmla="*/ 59 h 59" name="T1"/>
                <a:gd fmla="*/ 6 w 65" name="T2"/>
                <a:gd fmla="*/ 59 h 59" name="T3"/>
                <a:gd fmla="*/ 0 w 65" name="T4"/>
                <a:gd fmla="*/ 53 h 59" name="T5"/>
                <a:gd fmla="*/ 0 w 65" name="T6"/>
                <a:gd fmla="*/ 6 h 59" name="T7"/>
                <a:gd fmla="*/ 6 w 65" name="T8"/>
                <a:gd fmla="*/ 0 h 59" name="T9"/>
                <a:gd fmla="*/ 59 w 65" name="T10"/>
                <a:gd fmla="*/ 0 h 59" name="T11"/>
                <a:gd fmla="*/ 65 w 65" name="T12"/>
                <a:gd fmla="*/ 6 h 59" name="T13"/>
                <a:gd fmla="*/ 65 w 65" name="T14"/>
                <a:gd fmla="*/ 53 h 59" name="T15"/>
                <a:gd fmla="*/ 59 w 65" name="T16"/>
                <a:gd fmla="*/ 59 h 59" name="T17"/>
                <a:gd fmla="*/ 12 w 65" name="T18"/>
                <a:gd fmla="*/ 47 h 59" name="T19"/>
                <a:gd fmla="*/ 53 w 65" name="T20"/>
                <a:gd fmla="*/ 47 h 59" name="T21"/>
                <a:gd fmla="*/ 53 w 65" name="T22"/>
                <a:gd fmla="*/ 12 h 59" name="T23"/>
                <a:gd fmla="*/ 12 w 65" name="T24"/>
                <a:gd fmla="*/ 12 h 59" name="T25"/>
                <a:gd fmla="*/ 12 w 65" name="T26"/>
                <a:gd fmla="*/ 47 h 59" name="T2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b="b" l="0" r="r" t="0"/>
              <a:pathLst>
                <a:path h="59" w="65">
                  <a:moveTo>
                    <a:pt x="59" y="59"/>
                  </a:moveTo>
                  <a:cubicBezTo>
                    <a:pt x="6" y="59"/>
                    <a:pt x="6" y="59"/>
                    <a:pt x="6" y="59"/>
                  </a:cubicBezTo>
                  <a:cubicBezTo>
                    <a:pt x="3" y="59"/>
                    <a:pt x="0" y="56"/>
                    <a:pt x="0" y="53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0" y="3"/>
                    <a:pt x="3" y="0"/>
                    <a:pt x="6" y="0"/>
                  </a:cubicBezTo>
                  <a:cubicBezTo>
                    <a:pt x="59" y="0"/>
                    <a:pt x="59" y="0"/>
                    <a:pt x="59" y="0"/>
                  </a:cubicBezTo>
                  <a:cubicBezTo>
                    <a:pt x="63" y="0"/>
                    <a:pt x="65" y="3"/>
                    <a:pt x="65" y="6"/>
                  </a:cubicBezTo>
                  <a:cubicBezTo>
                    <a:pt x="65" y="53"/>
                    <a:pt x="65" y="53"/>
                    <a:pt x="65" y="53"/>
                  </a:cubicBezTo>
                  <a:cubicBezTo>
                    <a:pt x="65" y="56"/>
                    <a:pt x="63" y="59"/>
                    <a:pt x="59" y="59"/>
                  </a:cubicBezTo>
                  <a:close/>
                  <a:moveTo>
                    <a:pt x="12" y="47"/>
                  </a:moveTo>
                  <a:cubicBezTo>
                    <a:pt x="53" y="47"/>
                    <a:pt x="53" y="47"/>
                    <a:pt x="53" y="47"/>
                  </a:cubicBezTo>
                  <a:cubicBezTo>
                    <a:pt x="53" y="12"/>
                    <a:pt x="53" y="12"/>
                    <a:pt x="53" y="12"/>
                  </a:cubicBezTo>
                  <a:cubicBezTo>
                    <a:pt x="12" y="12"/>
                    <a:pt x="12" y="12"/>
                    <a:pt x="12" y="12"/>
                  </a:cubicBezTo>
                  <a:lnTo>
                    <a:pt x="12" y="4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21" name="Freeform 42"/>
            <p:cNvSpPr>
              <a:spLocks noEditPoints="1"/>
            </p:cNvSpPr>
            <p:nvPr/>
          </p:nvSpPr>
          <p:spPr bwMode="auto">
            <a:xfrm>
              <a:off x="8066236" y="2632156"/>
              <a:ext cx="106227" cy="97169"/>
            </a:xfrm>
            <a:custGeom>
              <a:gdLst>
                <a:gd fmla="*/ 59 w 65" name="T0"/>
                <a:gd fmla="*/ 59 h 59" name="T1"/>
                <a:gd fmla="*/ 6 w 65" name="T2"/>
                <a:gd fmla="*/ 59 h 59" name="T3"/>
                <a:gd fmla="*/ 0 w 65" name="T4"/>
                <a:gd fmla="*/ 53 h 59" name="T5"/>
                <a:gd fmla="*/ 0 w 65" name="T6"/>
                <a:gd fmla="*/ 6 h 59" name="T7"/>
                <a:gd fmla="*/ 6 w 65" name="T8"/>
                <a:gd fmla="*/ 0 h 59" name="T9"/>
                <a:gd fmla="*/ 59 w 65" name="T10"/>
                <a:gd fmla="*/ 0 h 59" name="T11"/>
                <a:gd fmla="*/ 65 w 65" name="T12"/>
                <a:gd fmla="*/ 6 h 59" name="T13"/>
                <a:gd fmla="*/ 65 w 65" name="T14"/>
                <a:gd fmla="*/ 53 h 59" name="T15"/>
                <a:gd fmla="*/ 59 w 65" name="T16"/>
                <a:gd fmla="*/ 59 h 59" name="T17"/>
                <a:gd fmla="*/ 12 w 65" name="T18"/>
                <a:gd fmla="*/ 47 h 59" name="T19"/>
                <a:gd fmla="*/ 53 w 65" name="T20"/>
                <a:gd fmla="*/ 47 h 59" name="T21"/>
                <a:gd fmla="*/ 53 w 65" name="T22"/>
                <a:gd fmla="*/ 12 h 59" name="T23"/>
                <a:gd fmla="*/ 12 w 65" name="T24"/>
                <a:gd fmla="*/ 12 h 59" name="T25"/>
                <a:gd fmla="*/ 12 w 65" name="T26"/>
                <a:gd fmla="*/ 47 h 59" name="T2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b="b" l="0" r="r" t="0"/>
              <a:pathLst>
                <a:path h="59" w="65">
                  <a:moveTo>
                    <a:pt x="59" y="59"/>
                  </a:moveTo>
                  <a:cubicBezTo>
                    <a:pt x="6" y="59"/>
                    <a:pt x="6" y="59"/>
                    <a:pt x="6" y="59"/>
                  </a:cubicBezTo>
                  <a:cubicBezTo>
                    <a:pt x="2" y="59"/>
                    <a:pt x="0" y="56"/>
                    <a:pt x="0" y="53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0" y="3"/>
                    <a:pt x="2" y="0"/>
                    <a:pt x="6" y="0"/>
                  </a:cubicBezTo>
                  <a:cubicBezTo>
                    <a:pt x="59" y="0"/>
                    <a:pt x="59" y="0"/>
                    <a:pt x="59" y="0"/>
                  </a:cubicBezTo>
                  <a:cubicBezTo>
                    <a:pt x="63" y="0"/>
                    <a:pt x="65" y="3"/>
                    <a:pt x="65" y="6"/>
                  </a:cubicBezTo>
                  <a:cubicBezTo>
                    <a:pt x="65" y="53"/>
                    <a:pt x="65" y="53"/>
                    <a:pt x="65" y="53"/>
                  </a:cubicBezTo>
                  <a:cubicBezTo>
                    <a:pt x="65" y="56"/>
                    <a:pt x="63" y="59"/>
                    <a:pt x="59" y="59"/>
                  </a:cubicBezTo>
                  <a:close/>
                  <a:moveTo>
                    <a:pt x="12" y="47"/>
                  </a:moveTo>
                  <a:cubicBezTo>
                    <a:pt x="53" y="47"/>
                    <a:pt x="53" y="47"/>
                    <a:pt x="53" y="47"/>
                  </a:cubicBezTo>
                  <a:cubicBezTo>
                    <a:pt x="53" y="12"/>
                    <a:pt x="53" y="12"/>
                    <a:pt x="53" y="12"/>
                  </a:cubicBezTo>
                  <a:cubicBezTo>
                    <a:pt x="12" y="12"/>
                    <a:pt x="12" y="12"/>
                    <a:pt x="12" y="12"/>
                  </a:cubicBezTo>
                  <a:lnTo>
                    <a:pt x="12" y="4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22" name="Freeform 50"/>
            <p:cNvSpPr>
              <a:spLocks noEditPoints="1"/>
            </p:cNvSpPr>
            <p:nvPr/>
          </p:nvSpPr>
          <p:spPr bwMode="auto">
            <a:xfrm>
              <a:off x="8066236" y="2523281"/>
              <a:ext cx="106227" cy="97169"/>
            </a:xfrm>
            <a:custGeom>
              <a:gdLst>
                <a:gd fmla="*/ 59 w 65" name="T0"/>
                <a:gd fmla="*/ 59 h 59" name="T1"/>
                <a:gd fmla="*/ 6 w 65" name="T2"/>
                <a:gd fmla="*/ 59 h 59" name="T3"/>
                <a:gd fmla="*/ 0 w 65" name="T4"/>
                <a:gd fmla="*/ 53 h 59" name="T5"/>
                <a:gd fmla="*/ 0 w 65" name="T6"/>
                <a:gd fmla="*/ 6 h 59" name="T7"/>
                <a:gd fmla="*/ 6 w 65" name="T8"/>
                <a:gd fmla="*/ 0 h 59" name="T9"/>
                <a:gd fmla="*/ 59 w 65" name="T10"/>
                <a:gd fmla="*/ 0 h 59" name="T11"/>
                <a:gd fmla="*/ 65 w 65" name="T12"/>
                <a:gd fmla="*/ 6 h 59" name="T13"/>
                <a:gd fmla="*/ 65 w 65" name="T14"/>
                <a:gd fmla="*/ 53 h 59" name="T15"/>
                <a:gd fmla="*/ 59 w 65" name="T16"/>
                <a:gd fmla="*/ 59 h 59" name="T17"/>
                <a:gd fmla="*/ 12 w 65" name="T18"/>
                <a:gd fmla="*/ 47 h 59" name="T19"/>
                <a:gd fmla="*/ 53 w 65" name="T20"/>
                <a:gd fmla="*/ 47 h 59" name="T21"/>
                <a:gd fmla="*/ 53 w 65" name="T22"/>
                <a:gd fmla="*/ 12 h 59" name="T23"/>
                <a:gd fmla="*/ 12 w 65" name="T24"/>
                <a:gd fmla="*/ 12 h 59" name="T25"/>
                <a:gd fmla="*/ 12 w 65" name="T26"/>
                <a:gd fmla="*/ 47 h 59" name="T2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b="b" l="0" r="r" t="0"/>
              <a:pathLst>
                <a:path h="59" w="65">
                  <a:moveTo>
                    <a:pt x="59" y="59"/>
                  </a:moveTo>
                  <a:cubicBezTo>
                    <a:pt x="6" y="59"/>
                    <a:pt x="6" y="59"/>
                    <a:pt x="6" y="59"/>
                  </a:cubicBezTo>
                  <a:cubicBezTo>
                    <a:pt x="2" y="59"/>
                    <a:pt x="0" y="56"/>
                    <a:pt x="0" y="53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0" y="3"/>
                    <a:pt x="2" y="0"/>
                    <a:pt x="6" y="0"/>
                  </a:cubicBezTo>
                  <a:cubicBezTo>
                    <a:pt x="59" y="0"/>
                    <a:pt x="59" y="0"/>
                    <a:pt x="59" y="0"/>
                  </a:cubicBezTo>
                  <a:cubicBezTo>
                    <a:pt x="63" y="0"/>
                    <a:pt x="65" y="3"/>
                    <a:pt x="65" y="6"/>
                  </a:cubicBezTo>
                  <a:cubicBezTo>
                    <a:pt x="65" y="53"/>
                    <a:pt x="65" y="53"/>
                    <a:pt x="65" y="53"/>
                  </a:cubicBezTo>
                  <a:cubicBezTo>
                    <a:pt x="65" y="56"/>
                    <a:pt x="63" y="59"/>
                    <a:pt x="59" y="59"/>
                  </a:cubicBezTo>
                  <a:close/>
                  <a:moveTo>
                    <a:pt x="12" y="47"/>
                  </a:moveTo>
                  <a:cubicBezTo>
                    <a:pt x="53" y="47"/>
                    <a:pt x="53" y="47"/>
                    <a:pt x="53" y="47"/>
                  </a:cubicBezTo>
                  <a:cubicBezTo>
                    <a:pt x="53" y="12"/>
                    <a:pt x="53" y="12"/>
                    <a:pt x="53" y="12"/>
                  </a:cubicBezTo>
                  <a:cubicBezTo>
                    <a:pt x="12" y="12"/>
                    <a:pt x="12" y="12"/>
                    <a:pt x="12" y="12"/>
                  </a:cubicBezTo>
                  <a:lnTo>
                    <a:pt x="12" y="4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23" name="Freeform 56"/>
            <p:cNvSpPr>
              <a:spLocks noEditPoints="1"/>
            </p:cNvSpPr>
            <p:nvPr/>
          </p:nvSpPr>
          <p:spPr bwMode="auto">
            <a:xfrm>
              <a:off x="8066236" y="2404879"/>
              <a:ext cx="106227" cy="97169"/>
            </a:xfrm>
            <a:custGeom>
              <a:gdLst>
                <a:gd fmla="*/ 59 w 65" name="T0"/>
                <a:gd fmla="*/ 59 h 59" name="T1"/>
                <a:gd fmla="*/ 6 w 65" name="T2"/>
                <a:gd fmla="*/ 59 h 59" name="T3"/>
                <a:gd fmla="*/ 0 w 65" name="T4"/>
                <a:gd fmla="*/ 53 h 59" name="T5"/>
                <a:gd fmla="*/ 0 w 65" name="T6"/>
                <a:gd fmla="*/ 6 h 59" name="T7"/>
                <a:gd fmla="*/ 6 w 65" name="T8"/>
                <a:gd fmla="*/ 0 h 59" name="T9"/>
                <a:gd fmla="*/ 59 w 65" name="T10"/>
                <a:gd fmla="*/ 0 h 59" name="T11"/>
                <a:gd fmla="*/ 65 w 65" name="T12"/>
                <a:gd fmla="*/ 6 h 59" name="T13"/>
                <a:gd fmla="*/ 65 w 65" name="T14"/>
                <a:gd fmla="*/ 53 h 59" name="T15"/>
                <a:gd fmla="*/ 59 w 65" name="T16"/>
                <a:gd fmla="*/ 59 h 59" name="T17"/>
                <a:gd fmla="*/ 12 w 65" name="T18"/>
                <a:gd fmla="*/ 47 h 59" name="T19"/>
                <a:gd fmla="*/ 53 w 65" name="T20"/>
                <a:gd fmla="*/ 47 h 59" name="T21"/>
                <a:gd fmla="*/ 53 w 65" name="T22"/>
                <a:gd fmla="*/ 12 h 59" name="T23"/>
                <a:gd fmla="*/ 12 w 65" name="T24"/>
                <a:gd fmla="*/ 12 h 59" name="T25"/>
                <a:gd fmla="*/ 12 w 65" name="T26"/>
                <a:gd fmla="*/ 47 h 59" name="T2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b="b" l="0" r="r" t="0"/>
              <a:pathLst>
                <a:path h="59" w="65">
                  <a:moveTo>
                    <a:pt x="59" y="59"/>
                  </a:moveTo>
                  <a:cubicBezTo>
                    <a:pt x="6" y="59"/>
                    <a:pt x="6" y="59"/>
                    <a:pt x="6" y="59"/>
                  </a:cubicBezTo>
                  <a:cubicBezTo>
                    <a:pt x="2" y="59"/>
                    <a:pt x="0" y="56"/>
                    <a:pt x="0" y="53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0" y="3"/>
                    <a:pt x="2" y="0"/>
                    <a:pt x="6" y="0"/>
                  </a:cubicBezTo>
                  <a:cubicBezTo>
                    <a:pt x="59" y="0"/>
                    <a:pt x="59" y="0"/>
                    <a:pt x="59" y="0"/>
                  </a:cubicBezTo>
                  <a:cubicBezTo>
                    <a:pt x="63" y="0"/>
                    <a:pt x="65" y="3"/>
                    <a:pt x="65" y="6"/>
                  </a:cubicBezTo>
                  <a:cubicBezTo>
                    <a:pt x="65" y="53"/>
                    <a:pt x="65" y="53"/>
                    <a:pt x="65" y="53"/>
                  </a:cubicBezTo>
                  <a:cubicBezTo>
                    <a:pt x="65" y="56"/>
                    <a:pt x="63" y="59"/>
                    <a:pt x="59" y="59"/>
                  </a:cubicBezTo>
                  <a:close/>
                  <a:moveTo>
                    <a:pt x="12" y="47"/>
                  </a:moveTo>
                  <a:cubicBezTo>
                    <a:pt x="53" y="47"/>
                    <a:pt x="53" y="47"/>
                    <a:pt x="53" y="47"/>
                  </a:cubicBezTo>
                  <a:cubicBezTo>
                    <a:pt x="53" y="12"/>
                    <a:pt x="53" y="12"/>
                    <a:pt x="53" y="12"/>
                  </a:cubicBezTo>
                  <a:cubicBezTo>
                    <a:pt x="12" y="12"/>
                    <a:pt x="12" y="12"/>
                    <a:pt x="12" y="12"/>
                  </a:cubicBezTo>
                  <a:lnTo>
                    <a:pt x="12" y="4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24" name="Freeform 62"/>
            <p:cNvSpPr>
              <a:spLocks noEditPoints="1"/>
            </p:cNvSpPr>
            <p:nvPr/>
          </p:nvSpPr>
          <p:spPr bwMode="auto">
            <a:xfrm>
              <a:off x="8066236" y="2291241"/>
              <a:ext cx="106227" cy="97169"/>
            </a:xfrm>
            <a:custGeom>
              <a:gdLst>
                <a:gd fmla="*/ 59 w 65" name="T0"/>
                <a:gd fmla="*/ 59 h 59" name="T1"/>
                <a:gd fmla="*/ 6 w 65" name="T2"/>
                <a:gd fmla="*/ 59 h 59" name="T3"/>
                <a:gd fmla="*/ 0 w 65" name="T4"/>
                <a:gd fmla="*/ 53 h 59" name="T5"/>
                <a:gd fmla="*/ 0 w 65" name="T6"/>
                <a:gd fmla="*/ 6 h 59" name="T7"/>
                <a:gd fmla="*/ 6 w 65" name="T8"/>
                <a:gd fmla="*/ 0 h 59" name="T9"/>
                <a:gd fmla="*/ 59 w 65" name="T10"/>
                <a:gd fmla="*/ 0 h 59" name="T11"/>
                <a:gd fmla="*/ 65 w 65" name="T12"/>
                <a:gd fmla="*/ 6 h 59" name="T13"/>
                <a:gd fmla="*/ 65 w 65" name="T14"/>
                <a:gd fmla="*/ 53 h 59" name="T15"/>
                <a:gd fmla="*/ 59 w 65" name="T16"/>
                <a:gd fmla="*/ 59 h 59" name="T17"/>
                <a:gd fmla="*/ 12 w 65" name="T18"/>
                <a:gd fmla="*/ 47 h 59" name="T19"/>
                <a:gd fmla="*/ 53 w 65" name="T20"/>
                <a:gd fmla="*/ 47 h 59" name="T21"/>
                <a:gd fmla="*/ 53 w 65" name="T22"/>
                <a:gd fmla="*/ 12 h 59" name="T23"/>
                <a:gd fmla="*/ 12 w 65" name="T24"/>
                <a:gd fmla="*/ 12 h 59" name="T25"/>
                <a:gd fmla="*/ 12 w 65" name="T26"/>
                <a:gd fmla="*/ 47 h 59" name="T2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b="b" l="0" r="r" t="0"/>
              <a:pathLst>
                <a:path h="59" w="65">
                  <a:moveTo>
                    <a:pt x="59" y="59"/>
                  </a:moveTo>
                  <a:cubicBezTo>
                    <a:pt x="6" y="59"/>
                    <a:pt x="6" y="59"/>
                    <a:pt x="6" y="59"/>
                  </a:cubicBezTo>
                  <a:cubicBezTo>
                    <a:pt x="2" y="59"/>
                    <a:pt x="0" y="56"/>
                    <a:pt x="0" y="53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0" y="3"/>
                    <a:pt x="2" y="0"/>
                    <a:pt x="6" y="0"/>
                  </a:cubicBezTo>
                  <a:cubicBezTo>
                    <a:pt x="59" y="0"/>
                    <a:pt x="59" y="0"/>
                    <a:pt x="59" y="0"/>
                  </a:cubicBezTo>
                  <a:cubicBezTo>
                    <a:pt x="63" y="0"/>
                    <a:pt x="65" y="3"/>
                    <a:pt x="65" y="6"/>
                  </a:cubicBezTo>
                  <a:cubicBezTo>
                    <a:pt x="65" y="53"/>
                    <a:pt x="65" y="53"/>
                    <a:pt x="65" y="53"/>
                  </a:cubicBezTo>
                  <a:cubicBezTo>
                    <a:pt x="65" y="56"/>
                    <a:pt x="63" y="59"/>
                    <a:pt x="59" y="59"/>
                  </a:cubicBezTo>
                  <a:close/>
                  <a:moveTo>
                    <a:pt x="12" y="47"/>
                  </a:moveTo>
                  <a:cubicBezTo>
                    <a:pt x="53" y="47"/>
                    <a:pt x="53" y="47"/>
                    <a:pt x="53" y="47"/>
                  </a:cubicBezTo>
                  <a:cubicBezTo>
                    <a:pt x="53" y="12"/>
                    <a:pt x="53" y="12"/>
                    <a:pt x="53" y="12"/>
                  </a:cubicBezTo>
                  <a:cubicBezTo>
                    <a:pt x="12" y="12"/>
                    <a:pt x="12" y="12"/>
                    <a:pt x="12" y="12"/>
                  </a:cubicBezTo>
                  <a:lnTo>
                    <a:pt x="12" y="4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648" name="football"/>
          <p:cNvGrpSpPr/>
          <p:nvPr/>
        </p:nvGrpSpPr>
        <p:grpSpPr>
          <a:xfrm rot="20520836">
            <a:off x="7256844" y="5032591"/>
            <a:ext cx="2036698" cy="1230579"/>
            <a:chOff x="7104063" y="142875"/>
            <a:chExt cx="1812925" cy="1095375"/>
          </a:xfrm>
        </p:grpSpPr>
        <p:sp>
          <p:nvSpPr>
            <p:cNvPr id="649" name="Freeform 167"/>
            <p:cNvSpPr/>
            <p:nvPr/>
          </p:nvSpPr>
          <p:spPr bwMode="auto">
            <a:xfrm>
              <a:off x="7135813" y="174625"/>
              <a:ext cx="1749425" cy="1031875"/>
            </a:xfrm>
            <a:custGeom>
              <a:gdLst>
                <a:gd fmla="*/ 551 w 551" name="T0"/>
                <a:gd fmla="*/ 160 h 325" name="T1"/>
                <a:gd fmla="*/ 275 w 551" name="T2"/>
                <a:gd fmla="*/ 0 h 325" name="T3"/>
                <a:gd fmla="*/ 0 w 551" name="T4"/>
                <a:gd fmla="*/ 160 h 325" name="T5"/>
                <a:gd fmla="*/ 0 w 551" name="T6"/>
                <a:gd fmla="*/ 165 h 325" name="T7"/>
                <a:gd fmla="*/ 275 w 551" name="T8"/>
                <a:gd fmla="*/ 325 h 325" name="T9"/>
                <a:gd fmla="*/ 551 w 551" name="T10"/>
                <a:gd fmla="*/ 165 h 325" name="T11"/>
                <a:gd fmla="*/ 551 w 551" name="T12"/>
                <a:gd fmla="*/ 160 h 325" name="T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b="b" l="0" r="r" t="0"/>
              <a:pathLst>
                <a:path h="325" w="551">
                  <a:moveTo>
                    <a:pt x="551" y="160"/>
                  </a:moveTo>
                  <a:cubicBezTo>
                    <a:pt x="537" y="74"/>
                    <a:pt x="400" y="0"/>
                    <a:pt x="275" y="0"/>
                  </a:cubicBezTo>
                  <a:cubicBezTo>
                    <a:pt x="153" y="0"/>
                    <a:pt x="10" y="69"/>
                    <a:pt x="0" y="160"/>
                  </a:cubicBezTo>
                  <a:cubicBezTo>
                    <a:pt x="0" y="165"/>
                    <a:pt x="0" y="165"/>
                    <a:pt x="0" y="165"/>
                  </a:cubicBezTo>
                  <a:cubicBezTo>
                    <a:pt x="10" y="256"/>
                    <a:pt x="153" y="325"/>
                    <a:pt x="275" y="325"/>
                  </a:cubicBezTo>
                  <a:cubicBezTo>
                    <a:pt x="400" y="325"/>
                    <a:pt x="537" y="251"/>
                    <a:pt x="551" y="165"/>
                  </a:cubicBezTo>
                  <a:lnTo>
                    <a:pt x="551" y="160"/>
                  </a:lnTo>
                  <a:close/>
                </a:path>
              </a:pathLst>
            </a:custGeom>
            <a:gradFill>
              <a:gsLst>
                <a:gs pos="53000">
                  <a:schemeClr val="accent3">
                    <a:lumMod val="75000"/>
                  </a:schemeClr>
                </a:gs>
                <a:gs pos="100000">
                  <a:schemeClr val="accent3">
                    <a:lumMod val="50000"/>
                  </a:schemeClr>
                </a:gs>
              </a:gsLst>
              <a:path path="circle">
                <a:fillToRect b="100000" r="100000"/>
              </a:path>
            </a:gra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50" name="Freeform 168"/>
            <p:cNvSpPr>
              <a:spLocks noEditPoints="1"/>
            </p:cNvSpPr>
            <p:nvPr/>
          </p:nvSpPr>
          <p:spPr bwMode="auto">
            <a:xfrm>
              <a:off x="7104063" y="142875"/>
              <a:ext cx="1812925" cy="1095375"/>
            </a:xfrm>
            <a:custGeom>
              <a:gdLst>
                <a:gd fmla="*/ 285 w 571" name="T0"/>
                <a:gd fmla="*/ 345 h 345" name="T1"/>
                <a:gd fmla="*/ 0 w 571" name="T2"/>
                <a:gd fmla="*/ 176 h 345" name="T3"/>
                <a:gd fmla="*/ 0 w 571" name="T4"/>
                <a:gd fmla="*/ 175 h 345" name="T5"/>
                <a:gd fmla="*/ 0 w 571" name="T6"/>
                <a:gd fmla="*/ 168 h 345" name="T7"/>
                <a:gd fmla="*/ 285 w 571" name="T8"/>
                <a:gd fmla="*/ 0 h 345" name="T9"/>
                <a:gd fmla="*/ 570 w 571" name="T10"/>
                <a:gd fmla="*/ 168 h 345" name="T11"/>
                <a:gd fmla="*/ 571 w 571" name="T12"/>
                <a:gd fmla="*/ 170 h 345" name="T13"/>
                <a:gd fmla="*/ 570 w 571" name="T14"/>
                <a:gd fmla="*/ 177 h 345" name="T15"/>
                <a:gd fmla="*/ 285 w 571" name="T16"/>
                <a:gd fmla="*/ 345 h 345" name="T17"/>
                <a:gd fmla="*/ 20 w 571" name="T18"/>
                <a:gd fmla="*/ 175 h 345" name="T19"/>
                <a:gd fmla="*/ 285 w 571" name="T20"/>
                <a:gd fmla="*/ 325 h 345" name="T21"/>
                <a:gd fmla="*/ 551 w 571" name="T22"/>
                <a:gd fmla="*/ 174 h 345" name="T23"/>
                <a:gd fmla="*/ 551 w 571" name="T24"/>
                <a:gd fmla="*/ 170 h 345" name="T25"/>
                <a:gd fmla="*/ 285 w 571" name="T26"/>
                <a:gd fmla="*/ 20 h 345" name="T27"/>
                <a:gd fmla="*/ 20 w 571" name="T28"/>
                <a:gd fmla="*/ 170 h 345" name="T29"/>
                <a:gd fmla="*/ 20 w 571" name="T30"/>
                <a:gd fmla="*/ 175 h 345" name="T3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b="b" l="0" r="r" t="0"/>
              <a:pathLst>
                <a:path h="345" w="571">
                  <a:moveTo>
                    <a:pt x="285" y="345"/>
                  </a:moveTo>
                  <a:cubicBezTo>
                    <a:pt x="159" y="345"/>
                    <a:pt x="10" y="273"/>
                    <a:pt x="0" y="176"/>
                  </a:cubicBezTo>
                  <a:cubicBezTo>
                    <a:pt x="0" y="175"/>
                    <a:pt x="0" y="175"/>
                    <a:pt x="0" y="175"/>
                  </a:cubicBezTo>
                  <a:cubicBezTo>
                    <a:pt x="0" y="168"/>
                    <a:pt x="0" y="168"/>
                    <a:pt x="0" y="168"/>
                  </a:cubicBezTo>
                  <a:cubicBezTo>
                    <a:pt x="10" y="72"/>
                    <a:pt x="159" y="0"/>
                    <a:pt x="285" y="0"/>
                  </a:cubicBezTo>
                  <a:cubicBezTo>
                    <a:pt x="408" y="0"/>
                    <a:pt x="556" y="72"/>
                    <a:pt x="570" y="168"/>
                  </a:cubicBezTo>
                  <a:cubicBezTo>
                    <a:pt x="571" y="170"/>
                    <a:pt x="571" y="170"/>
                    <a:pt x="571" y="170"/>
                  </a:cubicBezTo>
                  <a:cubicBezTo>
                    <a:pt x="570" y="177"/>
                    <a:pt x="570" y="177"/>
                    <a:pt x="570" y="177"/>
                  </a:cubicBezTo>
                  <a:cubicBezTo>
                    <a:pt x="556" y="273"/>
                    <a:pt x="408" y="345"/>
                    <a:pt x="285" y="345"/>
                  </a:cubicBezTo>
                  <a:close/>
                  <a:moveTo>
                    <a:pt x="20" y="175"/>
                  </a:moveTo>
                  <a:cubicBezTo>
                    <a:pt x="30" y="259"/>
                    <a:pt x="170" y="325"/>
                    <a:pt x="285" y="325"/>
                  </a:cubicBezTo>
                  <a:cubicBezTo>
                    <a:pt x="409" y="325"/>
                    <a:pt x="538" y="252"/>
                    <a:pt x="551" y="174"/>
                  </a:cubicBezTo>
                  <a:cubicBezTo>
                    <a:pt x="551" y="170"/>
                    <a:pt x="551" y="170"/>
                    <a:pt x="551" y="170"/>
                  </a:cubicBezTo>
                  <a:cubicBezTo>
                    <a:pt x="538" y="93"/>
                    <a:pt x="409" y="20"/>
                    <a:pt x="285" y="20"/>
                  </a:cubicBezTo>
                  <a:cubicBezTo>
                    <a:pt x="170" y="20"/>
                    <a:pt x="30" y="85"/>
                    <a:pt x="20" y="170"/>
                  </a:cubicBezTo>
                  <a:lnTo>
                    <a:pt x="20" y="175"/>
                  </a:lnTo>
                  <a:close/>
                </a:path>
              </a:pathLst>
            </a:custGeom>
            <a:solidFill>
              <a:schemeClr val="accent3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51" name="Freeform 169"/>
            <p:cNvSpPr/>
            <p:nvPr/>
          </p:nvSpPr>
          <p:spPr bwMode="auto">
            <a:xfrm>
              <a:off x="7662863" y="422275"/>
              <a:ext cx="685800" cy="92075"/>
            </a:xfrm>
            <a:custGeom>
              <a:gdLst>
                <a:gd fmla="*/ 0 w 216" name="T0"/>
                <a:gd fmla="*/ 5 h 29" name="T1"/>
                <a:gd fmla="*/ 108 w 216" name="T2"/>
                <a:gd fmla="*/ 1 h 29" name="T3"/>
                <a:gd fmla="*/ 216 w 216" name="T4"/>
                <a:gd fmla="*/ 4 h 29" name="T5"/>
                <a:gd fmla="*/ 216 w 216" name="T6"/>
                <a:gd fmla="*/ 27 h 29" name="T7"/>
                <a:gd fmla="*/ 106 w 216" name="T8"/>
                <a:gd fmla="*/ 23 h 29" name="T9"/>
                <a:gd fmla="*/ 0 w 216" name="T10"/>
                <a:gd fmla="*/ 29 h 29" name="T11"/>
                <a:gd fmla="*/ 0 w 216" name="T12"/>
                <a:gd fmla="*/ 11 h 29" name="T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b="b" l="0" r="r" t="0"/>
              <a:pathLst>
                <a:path h="28" w="216">
                  <a:moveTo>
                    <a:pt x="0" y="5"/>
                  </a:moveTo>
                  <a:cubicBezTo>
                    <a:pt x="0" y="5"/>
                    <a:pt x="23" y="1"/>
                    <a:pt x="108" y="1"/>
                  </a:cubicBezTo>
                  <a:cubicBezTo>
                    <a:pt x="186" y="0"/>
                    <a:pt x="216" y="4"/>
                    <a:pt x="216" y="4"/>
                  </a:cubicBezTo>
                  <a:cubicBezTo>
                    <a:pt x="216" y="27"/>
                    <a:pt x="216" y="27"/>
                    <a:pt x="216" y="27"/>
                  </a:cubicBezTo>
                  <a:cubicBezTo>
                    <a:pt x="216" y="27"/>
                    <a:pt x="178" y="23"/>
                    <a:pt x="106" y="23"/>
                  </a:cubicBezTo>
                  <a:cubicBezTo>
                    <a:pt x="43" y="24"/>
                    <a:pt x="0" y="29"/>
                    <a:pt x="0" y="29"/>
                  </a:cubicBezTo>
                  <a:cubicBezTo>
                    <a:pt x="0" y="11"/>
                    <a:pt x="0" y="11"/>
                    <a:pt x="0" y="11"/>
                  </a:cubicBezTo>
                </a:path>
              </a:pathLst>
            </a:custGeom>
            <a:solidFill>
              <a:schemeClr val="accent3">
                <a:lumMod val="20000"/>
                <a:lumOff val="8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52" name="Freeform 172"/>
            <p:cNvSpPr/>
            <p:nvPr/>
          </p:nvSpPr>
          <p:spPr bwMode="auto">
            <a:xfrm>
              <a:off x="7720013" y="396875"/>
              <a:ext cx="60325" cy="171450"/>
            </a:xfrm>
            <a:custGeom>
              <a:gdLst>
                <a:gd fmla="*/ 2 w 19" name="T0"/>
                <a:gd fmla="*/ 54 h 54" name="T1"/>
                <a:gd fmla="*/ 2 w 19" name="T2"/>
                <a:gd fmla="*/ 53 h 54" name="T3"/>
                <a:gd fmla="*/ 0 w 19" name="T4"/>
                <a:gd fmla="*/ 24 h 54" name="T5"/>
                <a:gd fmla="*/ 3 w 19" name="T6"/>
                <a:gd fmla="*/ 1 h 54" name="T7"/>
                <a:gd fmla="*/ 3 w 19" name="T8"/>
                <a:gd fmla="*/ 0 h 54" name="T9"/>
                <a:gd fmla="*/ 18 w 19" name="T10"/>
                <a:gd fmla="*/ 0 h 54" name="T11"/>
                <a:gd fmla="*/ 18 w 19" name="T12"/>
                <a:gd fmla="*/ 0 h 54" name="T13"/>
                <a:gd fmla="*/ 19 w 19" name="T14"/>
                <a:gd fmla="*/ 1 h 54" name="T15"/>
                <a:gd fmla="*/ 16 w 19" name="T16"/>
                <a:gd fmla="*/ 23 h 54" name="T17"/>
                <a:gd fmla="*/ 17 w 19" name="T18"/>
                <a:gd fmla="*/ 53 h 54" name="T19"/>
                <a:gd fmla="*/ 17 w 19" name="T20"/>
                <a:gd fmla="*/ 53 h 54" name="T21"/>
                <a:gd fmla="*/ 16 w 19" name="T22"/>
                <a:gd fmla="*/ 54 h 54" name="T23"/>
                <a:gd fmla="*/ 2 w 19" name="T24"/>
                <a:gd fmla="*/ 54 h 54" name="T2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b="b" l="0" r="r" t="0"/>
              <a:pathLst>
                <a:path h="54" w="19">
                  <a:moveTo>
                    <a:pt x="2" y="54"/>
                  </a:moveTo>
                  <a:cubicBezTo>
                    <a:pt x="2" y="54"/>
                    <a:pt x="2" y="53"/>
                    <a:pt x="2" y="53"/>
                  </a:cubicBezTo>
                  <a:cubicBezTo>
                    <a:pt x="2" y="53"/>
                    <a:pt x="0" y="32"/>
                    <a:pt x="0" y="24"/>
                  </a:cubicBezTo>
                  <a:cubicBezTo>
                    <a:pt x="0" y="16"/>
                    <a:pt x="3" y="1"/>
                    <a:pt x="3" y="1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18" y="0"/>
                    <a:pt x="18" y="0"/>
                    <a:pt x="18" y="0"/>
                  </a:cubicBezTo>
                  <a:cubicBezTo>
                    <a:pt x="18" y="0"/>
                    <a:pt x="18" y="0"/>
                    <a:pt x="18" y="0"/>
                  </a:cubicBezTo>
                  <a:cubicBezTo>
                    <a:pt x="19" y="1"/>
                    <a:pt x="19" y="1"/>
                    <a:pt x="19" y="1"/>
                  </a:cubicBezTo>
                  <a:cubicBezTo>
                    <a:pt x="19" y="1"/>
                    <a:pt x="17" y="13"/>
                    <a:pt x="16" y="23"/>
                  </a:cubicBezTo>
                  <a:cubicBezTo>
                    <a:pt x="16" y="32"/>
                    <a:pt x="17" y="53"/>
                    <a:pt x="17" y="53"/>
                  </a:cubicBezTo>
                  <a:cubicBezTo>
                    <a:pt x="17" y="53"/>
                    <a:pt x="17" y="53"/>
                    <a:pt x="17" y="53"/>
                  </a:cubicBezTo>
                  <a:cubicBezTo>
                    <a:pt x="17" y="54"/>
                    <a:pt x="17" y="54"/>
                    <a:pt x="16" y="54"/>
                  </a:cubicBezTo>
                  <a:lnTo>
                    <a:pt x="2" y="54"/>
                  </a:lnTo>
                  <a:close/>
                </a:path>
              </a:pathLst>
            </a:custGeom>
            <a:solidFill>
              <a:schemeClr val="accent3">
                <a:lumMod val="20000"/>
                <a:lumOff val="8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53" name="Freeform 174"/>
            <p:cNvSpPr/>
            <p:nvPr/>
          </p:nvSpPr>
          <p:spPr bwMode="auto">
            <a:xfrm>
              <a:off x="7818438" y="393700"/>
              <a:ext cx="60325" cy="174625"/>
            </a:xfrm>
            <a:custGeom>
              <a:gdLst>
                <a:gd fmla="*/ 2 w 19" name="T0"/>
                <a:gd fmla="*/ 55 h 55" name="T1"/>
                <a:gd fmla="*/ 2 w 19" name="T2"/>
                <a:gd fmla="*/ 54 h 55" name="T3"/>
                <a:gd fmla="*/ 0 w 19" name="T4"/>
                <a:gd fmla="*/ 24 h 55" name="T5"/>
                <a:gd fmla="*/ 3 w 19" name="T6"/>
                <a:gd fmla="*/ 0 h 55" name="T7"/>
                <a:gd fmla="*/ 3 w 19" name="T8"/>
                <a:gd fmla="*/ 0 h 55" name="T9"/>
                <a:gd fmla="*/ 18 w 19" name="T10"/>
                <a:gd fmla="*/ 0 h 55" name="T11"/>
                <a:gd fmla="*/ 18 w 19" name="T12"/>
                <a:gd fmla="*/ 0 h 55" name="T13"/>
                <a:gd fmla="*/ 19 w 19" name="T14"/>
                <a:gd fmla="*/ 0 h 55" name="T15"/>
                <a:gd fmla="*/ 16 w 19" name="T16"/>
                <a:gd fmla="*/ 23 h 55" name="T17"/>
                <a:gd fmla="*/ 17 w 19" name="T18"/>
                <a:gd fmla="*/ 54 h 55" name="T19"/>
                <a:gd fmla="*/ 17 w 19" name="T20"/>
                <a:gd fmla="*/ 54 h 55" name="T21"/>
                <a:gd fmla="*/ 16 w 19" name="T22"/>
                <a:gd fmla="*/ 55 h 55" name="T23"/>
                <a:gd fmla="*/ 2 w 19" name="T24"/>
                <a:gd fmla="*/ 55 h 55" name="T2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b="b" l="0" r="r" t="0"/>
              <a:pathLst>
                <a:path h="55" w="19">
                  <a:moveTo>
                    <a:pt x="2" y="55"/>
                  </a:moveTo>
                  <a:cubicBezTo>
                    <a:pt x="2" y="55"/>
                    <a:pt x="2" y="54"/>
                    <a:pt x="2" y="54"/>
                  </a:cubicBezTo>
                  <a:cubicBezTo>
                    <a:pt x="2" y="54"/>
                    <a:pt x="0" y="33"/>
                    <a:pt x="0" y="24"/>
                  </a:cubicBezTo>
                  <a:cubicBezTo>
                    <a:pt x="0" y="16"/>
                    <a:pt x="3" y="0"/>
                    <a:pt x="3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18" y="0"/>
                    <a:pt x="18" y="0"/>
                    <a:pt x="18" y="0"/>
                  </a:cubicBezTo>
                  <a:cubicBezTo>
                    <a:pt x="18" y="0"/>
                    <a:pt x="18" y="0"/>
                    <a:pt x="18" y="0"/>
                  </a:cubicBezTo>
                  <a:cubicBezTo>
                    <a:pt x="18" y="0"/>
                    <a:pt x="19" y="0"/>
                    <a:pt x="19" y="0"/>
                  </a:cubicBezTo>
                  <a:cubicBezTo>
                    <a:pt x="19" y="1"/>
                    <a:pt x="17" y="13"/>
                    <a:pt x="16" y="23"/>
                  </a:cubicBezTo>
                  <a:cubicBezTo>
                    <a:pt x="16" y="33"/>
                    <a:pt x="17" y="54"/>
                    <a:pt x="17" y="54"/>
                  </a:cubicBezTo>
                  <a:cubicBezTo>
                    <a:pt x="17" y="54"/>
                    <a:pt x="17" y="54"/>
                    <a:pt x="17" y="54"/>
                  </a:cubicBezTo>
                  <a:cubicBezTo>
                    <a:pt x="17" y="55"/>
                    <a:pt x="16" y="55"/>
                    <a:pt x="16" y="55"/>
                  </a:cubicBezTo>
                  <a:lnTo>
                    <a:pt x="2" y="55"/>
                  </a:lnTo>
                  <a:close/>
                </a:path>
              </a:pathLst>
            </a:custGeom>
            <a:solidFill>
              <a:schemeClr val="accent3">
                <a:lumMod val="20000"/>
                <a:lumOff val="8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54" name="Freeform 176"/>
            <p:cNvSpPr/>
            <p:nvPr/>
          </p:nvSpPr>
          <p:spPr bwMode="auto">
            <a:xfrm>
              <a:off x="7920038" y="390525"/>
              <a:ext cx="60325" cy="177800"/>
            </a:xfrm>
            <a:custGeom>
              <a:gdLst>
                <a:gd fmla="*/ 2 w 19" name="T0"/>
                <a:gd fmla="*/ 56 h 56" name="T1"/>
                <a:gd fmla="*/ 2 w 19" name="T2"/>
                <a:gd fmla="*/ 55 h 56" name="T3"/>
                <a:gd fmla="*/ 0 w 19" name="T4"/>
                <a:gd fmla="*/ 25 h 56" name="T5"/>
                <a:gd fmla="*/ 3 w 19" name="T6"/>
                <a:gd fmla="*/ 1 h 56" name="T7"/>
                <a:gd fmla="*/ 3 w 19" name="T8"/>
                <a:gd fmla="*/ 0 h 56" name="T9"/>
                <a:gd fmla="*/ 18 w 19" name="T10"/>
                <a:gd fmla="*/ 0 h 56" name="T11"/>
                <a:gd fmla="*/ 19 w 19" name="T12"/>
                <a:gd fmla="*/ 1 h 56" name="T13"/>
                <a:gd fmla="*/ 19 w 19" name="T14"/>
                <a:gd fmla="*/ 1 h 56" name="T15"/>
                <a:gd fmla="*/ 17 w 19" name="T16"/>
                <a:gd fmla="*/ 24 h 56" name="T17"/>
                <a:gd fmla="*/ 17 w 19" name="T18"/>
                <a:gd fmla="*/ 55 h 56" name="T19"/>
                <a:gd fmla="*/ 17 w 19" name="T20"/>
                <a:gd fmla="*/ 55 h 56" name="T21"/>
                <a:gd fmla="*/ 16 w 19" name="T22"/>
                <a:gd fmla="*/ 56 h 56" name="T23"/>
                <a:gd fmla="*/ 2 w 19" name="T24"/>
                <a:gd fmla="*/ 56 h 56" name="T2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b="b" l="0" r="r" t="0"/>
              <a:pathLst>
                <a:path h="56" w="19">
                  <a:moveTo>
                    <a:pt x="2" y="56"/>
                  </a:moveTo>
                  <a:cubicBezTo>
                    <a:pt x="2" y="56"/>
                    <a:pt x="2" y="55"/>
                    <a:pt x="2" y="55"/>
                  </a:cubicBezTo>
                  <a:cubicBezTo>
                    <a:pt x="2" y="55"/>
                    <a:pt x="0" y="33"/>
                    <a:pt x="0" y="25"/>
                  </a:cubicBezTo>
                  <a:cubicBezTo>
                    <a:pt x="0" y="17"/>
                    <a:pt x="3" y="1"/>
                    <a:pt x="3" y="1"/>
                  </a:cubicBezTo>
                  <a:cubicBezTo>
                    <a:pt x="3" y="1"/>
                    <a:pt x="3" y="0"/>
                    <a:pt x="3" y="0"/>
                  </a:cubicBezTo>
                  <a:cubicBezTo>
                    <a:pt x="18" y="0"/>
                    <a:pt x="18" y="0"/>
                    <a:pt x="18" y="0"/>
                  </a:cubicBezTo>
                  <a:cubicBezTo>
                    <a:pt x="18" y="0"/>
                    <a:pt x="18" y="0"/>
                    <a:pt x="19" y="1"/>
                  </a:cubicBezTo>
                  <a:cubicBezTo>
                    <a:pt x="19" y="1"/>
                    <a:pt x="19" y="1"/>
                    <a:pt x="19" y="1"/>
                  </a:cubicBezTo>
                  <a:cubicBezTo>
                    <a:pt x="19" y="1"/>
                    <a:pt x="17" y="14"/>
                    <a:pt x="17" y="24"/>
                  </a:cubicBezTo>
                  <a:cubicBezTo>
                    <a:pt x="16" y="34"/>
                    <a:pt x="17" y="55"/>
                    <a:pt x="17" y="55"/>
                  </a:cubicBezTo>
                  <a:cubicBezTo>
                    <a:pt x="17" y="55"/>
                    <a:pt x="17" y="55"/>
                    <a:pt x="17" y="55"/>
                  </a:cubicBezTo>
                  <a:cubicBezTo>
                    <a:pt x="17" y="56"/>
                    <a:pt x="17" y="56"/>
                    <a:pt x="16" y="56"/>
                  </a:cubicBezTo>
                  <a:lnTo>
                    <a:pt x="2" y="56"/>
                  </a:lnTo>
                  <a:close/>
                </a:path>
              </a:pathLst>
            </a:custGeom>
            <a:solidFill>
              <a:schemeClr val="accent3">
                <a:lumMod val="20000"/>
                <a:lumOff val="8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55" name="Freeform 178"/>
            <p:cNvSpPr/>
            <p:nvPr/>
          </p:nvSpPr>
          <p:spPr bwMode="auto">
            <a:xfrm>
              <a:off x="8024813" y="390525"/>
              <a:ext cx="57150" cy="177800"/>
            </a:xfrm>
            <a:custGeom>
              <a:gdLst>
                <a:gd fmla="*/ 2 w 18" name="T0"/>
                <a:gd fmla="*/ 56 h 56" name="T1"/>
                <a:gd fmla="*/ 1 w 18" name="T2"/>
                <a:gd fmla="*/ 55 h 56" name="T3"/>
                <a:gd fmla="*/ 0 w 18" name="T4"/>
                <a:gd fmla="*/ 25 h 56" name="T5"/>
                <a:gd fmla="*/ 2 w 18" name="T6"/>
                <a:gd fmla="*/ 1 h 56" name="T7"/>
                <a:gd fmla="*/ 3 w 18" name="T8"/>
                <a:gd fmla="*/ 0 h 56" name="T9"/>
                <a:gd fmla="*/ 17 w 18" name="T10"/>
                <a:gd fmla="*/ 0 h 56" name="T11"/>
                <a:gd fmla="*/ 18 w 18" name="T12"/>
                <a:gd fmla="*/ 1 h 56" name="T13"/>
                <a:gd fmla="*/ 18 w 18" name="T14"/>
                <a:gd fmla="*/ 1 h 56" name="T15"/>
                <a:gd fmla="*/ 16 w 18" name="T16"/>
                <a:gd fmla="*/ 24 h 56" name="T17"/>
                <a:gd fmla="*/ 17 w 18" name="T18"/>
                <a:gd fmla="*/ 55 h 56" name="T19"/>
                <a:gd fmla="*/ 16 w 18" name="T20"/>
                <a:gd fmla="*/ 55 h 56" name="T21"/>
                <a:gd fmla="*/ 16 w 18" name="T22"/>
                <a:gd fmla="*/ 56 h 56" name="T23"/>
                <a:gd fmla="*/ 2 w 18" name="T24"/>
                <a:gd fmla="*/ 56 h 56" name="T2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b="b" l="0" r="r" t="0"/>
              <a:pathLst>
                <a:path h="56" w="18">
                  <a:moveTo>
                    <a:pt x="2" y="56"/>
                  </a:moveTo>
                  <a:cubicBezTo>
                    <a:pt x="1" y="56"/>
                    <a:pt x="1" y="55"/>
                    <a:pt x="1" y="55"/>
                  </a:cubicBezTo>
                  <a:cubicBezTo>
                    <a:pt x="1" y="55"/>
                    <a:pt x="0" y="33"/>
                    <a:pt x="0" y="25"/>
                  </a:cubicBezTo>
                  <a:cubicBezTo>
                    <a:pt x="0" y="17"/>
                    <a:pt x="2" y="1"/>
                    <a:pt x="2" y="1"/>
                  </a:cubicBezTo>
                  <a:cubicBezTo>
                    <a:pt x="2" y="1"/>
                    <a:pt x="2" y="0"/>
                    <a:pt x="3" y="0"/>
                  </a:cubicBezTo>
                  <a:cubicBezTo>
                    <a:pt x="17" y="0"/>
                    <a:pt x="17" y="0"/>
                    <a:pt x="17" y="0"/>
                  </a:cubicBezTo>
                  <a:cubicBezTo>
                    <a:pt x="18" y="0"/>
                    <a:pt x="18" y="0"/>
                    <a:pt x="18" y="1"/>
                  </a:cubicBezTo>
                  <a:cubicBezTo>
                    <a:pt x="18" y="1"/>
                    <a:pt x="18" y="1"/>
                    <a:pt x="18" y="1"/>
                  </a:cubicBezTo>
                  <a:cubicBezTo>
                    <a:pt x="18" y="1"/>
                    <a:pt x="16" y="14"/>
                    <a:pt x="16" y="24"/>
                  </a:cubicBezTo>
                  <a:cubicBezTo>
                    <a:pt x="16" y="34"/>
                    <a:pt x="17" y="55"/>
                    <a:pt x="17" y="55"/>
                  </a:cubicBezTo>
                  <a:cubicBezTo>
                    <a:pt x="17" y="55"/>
                    <a:pt x="17" y="55"/>
                    <a:pt x="16" y="55"/>
                  </a:cubicBezTo>
                  <a:cubicBezTo>
                    <a:pt x="16" y="56"/>
                    <a:pt x="16" y="56"/>
                    <a:pt x="16" y="56"/>
                  </a:cubicBezTo>
                  <a:lnTo>
                    <a:pt x="2" y="56"/>
                  </a:lnTo>
                  <a:close/>
                </a:path>
              </a:pathLst>
            </a:custGeom>
            <a:solidFill>
              <a:schemeClr val="accent3">
                <a:lumMod val="20000"/>
                <a:lumOff val="8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56" name="Freeform 180"/>
            <p:cNvSpPr/>
            <p:nvPr/>
          </p:nvSpPr>
          <p:spPr bwMode="auto">
            <a:xfrm>
              <a:off x="8132763" y="393700"/>
              <a:ext cx="60325" cy="174625"/>
            </a:xfrm>
            <a:custGeom>
              <a:gdLst>
                <a:gd fmla="*/ 3 w 19" name="T0"/>
                <a:gd fmla="*/ 55 h 55" name="T1"/>
                <a:gd fmla="*/ 2 w 19" name="T2"/>
                <a:gd fmla="*/ 54 h 55" name="T3"/>
                <a:gd fmla="*/ 0 w 19" name="T4"/>
                <a:gd fmla="*/ 24 h 55" name="T5"/>
                <a:gd fmla="*/ 3 w 19" name="T6"/>
                <a:gd fmla="*/ 0 h 55" name="T7"/>
                <a:gd fmla="*/ 4 w 19" name="T8"/>
                <a:gd fmla="*/ 0 h 55" name="T9"/>
                <a:gd fmla="*/ 18 w 19" name="T10"/>
                <a:gd fmla="*/ 0 h 55" name="T11"/>
                <a:gd fmla="*/ 19 w 19" name="T12"/>
                <a:gd fmla="*/ 0 h 55" name="T13"/>
                <a:gd fmla="*/ 19 w 19" name="T14"/>
                <a:gd fmla="*/ 0 h 55" name="T15"/>
                <a:gd fmla="*/ 17 w 19" name="T16"/>
                <a:gd fmla="*/ 23 h 55" name="T17"/>
                <a:gd fmla="*/ 17 w 19" name="T18"/>
                <a:gd fmla="*/ 54 h 55" name="T19"/>
                <a:gd fmla="*/ 17 w 19" name="T20"/>
                <a:gd fmla="*/ 54 h 55" name="T21"/>
                <a:gd fmla="*/ 17 w 19" name="T22"/>
                <a:gd fmla="*/ 55 h 55" name="T23"/>
                <a:gd fmla="*/ 3 w 19" name="T24"/>
                <a:gd fmla="*/ 55 h 55" name="T2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b="b" l="0" r="r" t="0"/>
              <a:pathLst>
                <a:path h="55" w="19">
                  <a:moveTo>
                    <a:pt x="3" y="55"/>
                  </a:moveTo>
                  <a:cubicBezTo>
                    <a:pt x="2" y="55"/>
                    <a:pt x="2" y="54"/>
                    <a:pt x="2" y="54"/>
                  </a:cubicBezTo>
                  <a:cubicBezTo>
                    <a:pt x="2" y="54"/>
                    <a:pt x="0" y="33"/>
                    <a:pt x="0" y="24"/>
                  </a:cubicBezTo>
                  <a:cubicBezTo>
                    <a:pt x="0" y="16"/>
                    <a:pt x="3" y="0"/>
                    <a:pt x="3" y="0"/>
                  </a:cubicBezTo>
                  <a:cubicBezTo>
                    <a:pt x="3" y="0"/>
                    <a:pt x="3" y="0"/>
                    <a:pt x="4" y="0"/>
                  </a:cubicBezTo>
                  <a:cubicBezTo>
                    <a:pt x="18" y="0"/>
                    <a:pt x="18" y="0"/>
                    <a:pt x="18" y="0"/>
                  </a:cubicBezTo>
                  <a:cubicBezTo>
                    <a:pt x="18" y="0"/>
                    <a:pt x="19" y="0"/>
                    <a:pt x="19" y="0"/>
                  </a:cubicBezTo>
                  <a:cubicBezTo>
                    <a:pt x="19" y="0"/>
                    <a:pt x="19" y="0"/>
                    <a:pt x="19" y="0"/>
                  </a:cubicBezTo>
                  <a:cubicBezTo>
                    <a:pt x="19" y="1"/>
                    <a:pt x="17" y="13"/>
                    <a:pt x="17" y="23"/>
                  </a:cubicBezTo>
                  <a:cubicBezTo>
                    <a:pt x="17" y="33"/>
                    <a:pt x="17" y="54"/>
                    <a:pt x="17" y="54"/>
                  </a:cubicBezTo>
                  <a:cubicBezTo>
                    <a:pt x="17" y="54"/>
                    <a:pt x="17" y="54"/>
                    <a:pt x="17" y="54"/>
                  </a:cubicBezTo>
                  <a:cubicBezTo>
                    <a:pt x="17" y="55"/>
                    <a:pt x="17" y="55"/>
                    <a:pt x="17" y="55"/>
                  </a:cubicBezTo>
                  <a:lnTo>
                    <a:pt x="3" y="55"/>
                  </a:lnTo>
                  <a:close/>
                </a:path>
              </a:pathLst>
            </a:custGeom>
            <a:solidFill>
              <a:schemeClr val="accent3">
                <a:lumMod val="20000"/>
                <a:lumOff val="8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57" name="Freeform 182"/>
            <p:cNvSpPr/>
            <p:nvPr/>
          </p:nvSpPr>
          <p:spPr bwMode="auto">
            <a:xfrm>
              <a:off x="8237538" y="396875"/>
              <a:ext cx="60325" cy="171450"/>
            </a:xfrm>
            <a:custGeom>
              <a:gdLst>
                <a:gd fmla="*/ 3 w 19" name="T0"/>
                <a:gd fmla="*/ 54 h 54" name="T1"/>
                <a:gd fmla="*/ 2 w 19" name="T2"/>
                <a:gd fmla="*/ 53 h 54" name="T3"/>
                <a:gd fmla="*/ 0 w 19" name="T4"/>
                <a:gd fmla="*/ 24 h 54" name="T5"/>
                <a:gd fmla="*/ 3 w 19" name="T6"/>
                <a:gd fmla="*/ 1 h 54" name="T7"/>
                <a:gd fmla="*/ 4 w 19" name="T8"/>
                <a:gd fmla="*/ 0 h 54" name="T9"/>
                <a:gd fmla="*/ 18 w 19" name="T10"/>
                <a:gd fmla="*/ 0 h 54" name="T11"/>
                <a:gd fmla="*/ 19 w 19" name="T12"/>
                <a:gd fmla="*/ 0 h 54" name="T13"/>
                <a:gd fmla="*/ 19 w 19" name="T14"/>
                <a:gd fmla="*/ 1 h 54" name="T15"/>
                <a:gd fmla="*/ 17 w 19" name="T16"/>
                <a:gd fmla="*/ 23 h 54" name="T17"/>
                <a:gd fmla="*/ 17 w 19" name="T18"/>
                <a:gd fmla="*/ 53 h 54" name="T19"/>
                <a:gd fmla="*/ 17 w 19" name="T20"/>
                <a:gd fmla="*/ 53 h 54" name="T21"/>
                <a:gd fmla="*/ 17 w 19" name="T22"/>
                <a:gd fmla="*/ 54 h 54" name="T23"/>
                <a:gd fmla="*/ 3 w 19" name="T24"/>
                <a:gd fmla="*/ 54 h 54" name="T2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b="b" l="0" r="r" t="0"/>
              <a:pathLst>
                <a:path h="54" w="19">
                  <a:moveTo>
                    <a:pt x="3" y="54"/>
                  </a:moveTo>
                  <a:cubicBezTo>
                    <a:pt x="2" y="54"/>
                    <a:pt x="2" y="53"/>
                    <a:pt x="2" y="53"/>
                  </a:cubicBezTo>
                  <a:cubicBezTo>
                    <a:pt x="2" y="53"/>
                    <a:pt x="0" y="32"/>
                    <a:pt x="0" y="24"/>
                  </a:cubicBezTo>
                  <a:cubicBezTo>
                    <a:pt x="0" y="16"/>
                    <a:pt x="3" y="1"/>
                    <a:pt x="3" y="1"/>
                  </a:cubicBezTo>
                  <a:cubicBezTo>
                    <a:pt x="3" y="0"/>
                    <a:pt x="3" y="0"/>
                    <a:pt x="4" y="0"/>
                  </a:cubicBezTo>
                  <a:cubicBezTo>
                    <a:pt x="18" y="0"/>
                    <a:pt x="18" y="0"/>
                    <a:pt x="18" y="0"/>
                  </a:cubicBezTo>
                  <a:cubicBezTo>
                    <a:pt x="18" y="0"/>
                    <a:pt x="18" y="0"/>
                    <a:pt x="19" y="0"/>
                  </a:cubicBezTo>
                  <a:cubicBezTo>
                    <a:pt x="19" y="1"/>
                    <a:pt x="19" y="1"/>
                    <a:pt x="19" y="1"/>
                  </a:cubicBezTo>
                  <a:cubicBezTo>
                    <a:pt x="19" y="1"/>
                    <a:pt x="17" y="13"/>
                    <a:pt x="17" y="23"/>
                  </a:cubicBezTo>
                  <a:cubicBezTo>
                    <a:pt x="16" y="32"/>
                    <a:pt x="17" y="53"/>
                    <a:pt x="17" y="53"/>
                  </a:cubicBezTo>
                  <a:cubicBezTo>
                    <a:pt x="17" y="53"/>
                    <a:pt x="17" y="53"/>
                    <a:pt x="17" y="53"/>
                  </a:cubicBezTo>
                  <a:cubicBezTo>
                    <a:pt x="17" y="54"/>
                    <a:pt x="17" y="54"/>
                    <a:pt x="17" y="54"/>
                  </a:cubicBezTo>
                  <a:lnTo>
                    <a:pt x="3" y="54"/>
                  </a:lnTo>
                  <a:close/>
                </a:path>
              </a:pathLst>
            </a:custGeom>
            <a:solidFill>
              <a:schemeClr val="accent3">
                <a:lumMod val="20000"/>
                <a:lumOff val="8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58" name="Freeform 184"/>
            <p:cNvSpPr/>
            <p:nvPr/>
          </p:nvSpPr>
          <p:spPr bwMode="auto">
            <a:xfrm>
              <a:off x="7348538" y="279400"/>
              <a:ext cx="177800" cy="806450"/>
            </a:xfrm>
            <a:custGeom>
              <a:gdLst>
                <a:gd fmla="*/ 49 w 56" name="T0"/>
                <a:gd fmla="*/ 254 h 254" name="T1"/>
                <a:gd fmla="*/ 34 w 56" name="T2"/>
                <a:gd fmla="*/ 135 h 254" name="T3"/>
                <a:gd fmla="*/ 56 w 56" name="T4"/>
                <a:gd fmla="*/ 0 h 254" name="T5"/>
                <a:gd fmla="*/ 20 w 56" name="T6"/>
                <a:gd fmla="*/ 18 h 254" name="T7"/>
                <a:gd fmla="*/ 0 w 56" name="T8"/>
                <a:gd fmla="*/ 134 h 254" name="T9"/>
                <a:gd fmla="*/ 15 w 56" name="T10"/>
                <a:gd fmla="*/ 235 h 254" name="T11"/>
                <a:gd fmla="*/ 49 w 56" name="T12"/>
                <a:gd fmla="*/ 254 h 254" name="T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b="b" l="0" r="r" t="0"/>
              <a:pathLst>
                <a:path h="254" w="56">
                  <a:moveTo>
                    <a:pt x="49" y="254"/>
                  </a:moveTo>
                  <a:cubicBezTo>
                    <a:pt x="41" y="227"/>
                    <a:pt x="34" y="173"/>
                    <a:pt x="34" y="135"/>
                  </a:cubicBezTo>
                  <a:cubicBezTo>
                    <a:pt x="34" y="88"/>
                    <a:pt x="44" y="28"/>
                    <a:pt x="56" y="0"/>
                  </a:cubicBezTo>
                  <a:cubicBezTo>
                    <a:pt x="44" y="5"/>
                    <a:pt x="31" y="12"/>
                    <a:pt x="20" y="18"/>
                  </a:cubicBezTo>
                  <a:cubicBezTo>
                    <a:pt x="8" y="46"/>
                    <a:pt x="0" y="88"/>
                    <a:pt x="0" y="134"/>
                  </a:cubicBezTo>
                  <a:cubicBezTo>
                    <a:pt x="0" y="173"/>
                    <a:pt x="6" y="208"/>
                    <a:pt x="15" y="235"/>
                  </a:cubicBezTo>
                  <a:cubicBezTo>
                    <a:pt x="26" y="242"/>
                    <a:pt x="37" y="248"/>
                    <a:pt x="49" y="254"/>
                  </a:cubicBezTo>
                  <a:close/>
                </a:path>
              </a:pathLst>
            </a:custGeom>
            <a:solidFill>
              <a:schemeClr val="accent3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59" name="Freeform 185"/>
            <p:cNvSpPr/>
            <p:nvPr/>
          </p:nvSpPr>
          <p:spPr bwMode="auto">
            <a:xfrm>
              <a:off x="8491538" y="279400"/>
              <a:ext cx="177800" cy="806450"/>
            </a:xfrm>
            <a:custGeom>
              <a:gdLst>
                <a:gd fmla="*/ 7 w 56" name="T0"/>
                <a:gd fmla="*/ 254 h 254" name="T1"/>
                <a:gd fmla="*/ 22 w 56" name="T2"/>
                <a:gd fmla="*/ 135 h 254" name="T3"/>
                <a:gd fmla="*/ 0 w 56" name="T4"/>
                <a:gd fmla="*/ 0 h 254" name="T5"/>
                <a:gd fmla="*/ 36 w 56" name="T6"/>
                <a:gd fmla="*/ 18 h 254" name="T7"/>
                <a:gd fmla="*/ 56 w 56" name="T8"/>
                <a:gd fmla="*/ 134 h 254" name="T9"/>
                <a:gd fmla="*/ 41 w 56" name="T10"/>
                <a:gd fmla="*/ 235 h 254" name="T11"/>
                <a:gd fmla="*/ 7 w 56" name="T12"/>
                <a:gd fmla="*/ 254 h 254" name="T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b="b" l="0" r="r" t="0"/>
              <a:pathLst>
                <a:path h="254" w="56">
                  <a:moveTo>
                    <a:pt x="7" y="254"/>
                  </a:moveTo>
                  <a:cubicBezTo>
                    <a:pt x="16" y="227"/>
                    <a:pt x="22" y="173"/>
                    <a:pt x="22" y="135"/>
                  </a:cubicBezTo>
                  <a:cubicBezTo>
                    <a:pt x="22" y="88"/>
                    <a:pt x="12" y="28"/>
                    <a:pt x="0" y="0"/>
                  </a:cubicBezTo>
                  <a:cubicBezTo>
                    <a:pt x="12" y="5"/>
                    <a:pt x="25" y="12"/>
                    <a:pt x="36" y="18"/>
                  </a:cubicBezTo>
                  <a:cubicBezTo>
                    <a:pt x="48" y="46"/>
                    <a:pt x="56" y="88"/>
                    <a:pt x="56" y="134"/>
                  </a:cubicBezTo>
                  <a:cubicBezTo>
                    <a:pt x="56" y="173"/>
                    <a:pt x="50" y="208"/>
                    <a:pt x="41" y="235"/>
                  </a:cubicBezTo>
                  <a:cubicBezTo>
                    <a:pt x="31" y="242"/>
                    <a:pt x="19" y="248"/>
                    <a:pt x="7" y="254"/>
                  </a:cubicBezTo>
                  <a:close/>
                </a:path>
              </a:pathLst>
            </a:custGeom>
            <a:solidFill>
              <a:schemeClr val="accent3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60" name="Freeform 186"/>
            <p:cNvSpPr/>
            <p:nvPr/>
          </p:nvSpPr>
          <p:spPr bwMode="auto">
            <a:xfrm>
              <a:off x="7545388" y="327025"/>
              <a:ext cx="923925" cy="152400"/>
            </a:xfrm>
            <a:custGeom>
              <a:gdLst>
                <a:gd fmla="*/ 262 w 291" name="T0"/>
                <a:gd fmla="*/ 48 h 48" name="T1"/>
                <a:gd fmla="*/ 261 w 291" name="T2"/>
                <a:gd fmla="*/ 42 h 48" name="T3"/>
                <a:gd fmla="*/ 285 w 291" name="T4"/>
                <a:gd fmla="*/ 38 h 48" name="T5"/>
                <a:gd fmla="*/ 222 w 291" name="T6"/>
                <a:gd fmla="*/ 16 h 48" name="T7"/>
                <a:gd fmla="*/ 200 w 291" name="T8"/>
                <a:gd fmla="*/ 14 h 48" name="T9"/>
                <a:gd fmla="*/ 191 w 291" name="T10"/>
                <a:gd fmla="*/ 12 h 48" name="T11"/>
                <a:gd fmla="*/ 148 w 291" name="T12"/>
                <a:gd fmla="*/ 6 h 48" name="T13"/>
                <a:gd fmla="*/ 118 w 291" name="T14"/>
                <a:gd fmla="*/ 10 h 48" name="T15"/>
                <a:gd fmla="*/ 96 w 291" name="T16"/>
                <a:gd fmla="*/ 14 h 48" name="T17"/>
                <a:gd fmla="*/ 88 w 291" name="T18"/>
                <a:gd fmla="*/ 15 h 48" name="T19"/>
                <a:gd fmla="*/ 60 w 291" name="T20"/>
                <a:gd fmla="*/ 15 h 48" name="T21"/>
                <a:gd fmla="*/ 54 w 291" name="T22"/>
                <a:gd fmla="*/ 14 h 48" name="T23"/>
                <a:gd fmla="*/ 26 w 291" name="T24"/>
                <a:gd fmla="*/ 21 h 48" name="T25"/>
                <a:gd fmla="*/ 7 w 291" name="T26"/>
                <a:gd fmla="*/ 38 h 48" name="T27"/>
                <a:gd fmla="*/ 30 w 291" name="T28"/>
                <a:gd fmla="*/ 39 h 48" name="T29"/>
                <a:gd fmla="*/ 31 w 291" name="T30"/>
                <a:gd fmla="*/ 45 h 48" name="T31"/>
                <a:gd fmla="*/ 2 w 291" name="T32"/>
                <a:gd fmla="*/ 42 h 48" name="T33"/>
                <a:gd fmla="*/ 1 w 291" name="T34"/>
                <a:gd fmla="*/ 36 h 48" name="T35"/>
                <a:gd fmla="*/ 23 w 291" name="T36"/>
                <a:gd fmla="*/ 16 h 48" name="T37"/>
                <a:gd fmla="*/ 54 w 291" name="T38"/>
                <a:gd fmla="*/ 9 h 48" name="T39"/>
                <a:gd fmla="*/ 61 w 291" name="T40"/>
                <a:gd fmla="*/ 9 h 48" name="T41"/>
                <a:gd fmla="*/ 87 w 291" name="T42"/>
                <a:gd fmla="*/ 9 h 48" name="T43"/>
                <a:gd fmla="*/ 95 w 291" name="T44"/>
                <a:gd fmla="*/ 8 h 48" name="T45"/>
                <a:gd fmla="*/ 117 w 291" name="T46"/>
                <a:gd fmla="*/ 5 h 48" name="T47"/>
                <a:gd fmla="*/ 149 w 291" name="T48"/>
                <a:gd fmla="*/ 1 h 48" name="T49"/>
                <a:gd fmla="*/ 192 w 291" name="T50"/>
                <a:gd fmla="*/ 6 h 48" name="T51"/>
                <a:gd fmla="*/ 202 w 291" name="T52"/>
                <a:gd fmla="*/ 8 h 48" name="T53"/>
                <a:gd fmla="*/ 222 w 291" name="T54"/>
                <a:gd fmla="*/ 10 h 48" name="T55"/>
                <a:gd fmla="*/ 291 w 291" name="T56"/>
                <a:gd fmla="*/ 38 h 48" name="T57"/>
                <a:gd fmla="*/ 291 w 291" name="T58"/>
                <a:gd fmla="*/ 41 h 48" name="T59"/>
                <a:gd fmla="*/ 262 w 291" name="T60"/>
                <a:gd fmla="*/ 48 h 48" name="T6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b="b" l="0" r="r" t="0"/>
              <a:pathLst>
                <a:path h="48" w="291">
                  <a:moveTo>
                    <a:pt x="262" y="48"/>
                  </a:moveTo>
                  <a:cubicBezTo>
                    <a:pt x="261" y="42"/>
                    <a:pt x="261" y="42"/>
                    <a:pt x="261" y="42"/>
                  </a:cubicBezTo>
                  <a:cubicBezTo>
                    <a:pt x="272" y="41"/>
                    <a:pt x="282" y="40"/>
                    <a:pt x="285" y="38"/>
                  </a:cubicBezTo>
                  <a:cubicBezTo>
                    <a:pt x="280" y="33"/>
                    <a:pt x="253" y="13"/>
                    <a:pt x="222" y="16"/>
                  </a:cubicBezTo>
                  <a:cubicBezTo>
                    <a:pt x="214" y="17"/>
                    <a:pt x="208" y="15"/>
                    <a:pt x="200" y="14"/>
                  </a:cubicBezTo>
                  <a:cubicBezTo>
                    <a:pt x="198" y="13"/>
                    <a:pt x="195" y="12"/>
                    <a:pt x="191" y="12"/>
                  </a:cubicBezTo>
                  <a:cubicBezTo>
                    <a:pt x="175" y="8"/>
                    <a:pt x="161" y="7"/>
                    <a:pt x="148" y="6"/>
                  </a:cubicBezTo>
                  <a:cubicBezTo>
                    <a:pt x="138" y="6"/>
                    <a:pt x="129" y="8"/>
                    <a:pt x="118" y="10"/>
                  </a:cubicBezTo>
                  <a:cubicBezTo>
                    <a:pt x="111" y="12"/>
                    <a:pt x="103" y="13"/>
                    <a:pt x="96" y="14"/>
                  </a:cubicBezTo>
                  <a:cubicBezTo>
                    <a:pt x="93" y="14"/>
                    <a:pt x="90" y="14"/>
                    <a:pt x="88" y="15"/>
                  </a:cubicBezTo>
                  <a:cubicBezTo>
                    <a:pt x="80" y="16"/>
                    <a:pt x="73" y="16"/>
                    <a:pt x="60" y="15"/>
                  </a:cubicBezTo>
                  <a:cubicBezTo>
                    <a:pt x="58" y="15"/>
                    <a:pt x="56" y="15"/>
                    <a:pt x="54" y="14"/>
                  </a:cubicBezTo>
                  <a:cubicBezTo>
                    <a:pt x="43" y="13"/>
                    <a:pt x="41" y="13"/>
                    <a:pt x="26" y="21"/>
                  </a:cubicBezTo>
                  <a:cubicBezTo>
                    <a:pt x="9" y="30"/>
                    <a:pt x="7" y="37"/>
                    <a:pt x="7" y="38"/>
                  </a:cubicBezTo>
                  <a:cubicBezTo>
                    <a:pt x="9" y="39"/>
                    <a:pt x="21" y="39"/>
                    <a:pt x="30" y="39"/>
                  </a:cubicBezTo>
                  <a:cubicBezTo>
                    <a:pt x="31" y="45"/>
                    <a:pt x="31" y="45"/>
                    <a:pt x="31" y="45"/>
                  </a:cubicBezTo>
                  <a:cubicBezTo>
                    <a:pt x="5" y="46"/>
                    <a:pt x="3" y="43"/>
                    <a:pt x="2" y="42"/>
                  </a:cubicBezTo>
                  <a:cubicBezTo>
                    <a:pt x="1" y="41"/>
                    <a:pt x="0" y="39"/>
                    <a:pt x="1" y="36"/>
                  </a:cubicBezTo>
                  <a:cubicBezTo>
                    <a:pt x="2" y="30"/>
                    <a:pt x="10" y="23"/>
                    <a:pt x="23" y="16"/>
                  </a:cubicBezTo>
                  <a:cubicBezTo>
                    <a:pt x="39" y="7"/>
                    <a:pt x="43" y="7"/>
                    <a:pt x="54" y="9"/>
                  </a:cubicBezTo>
                  <a:cubicBezTo>
                    <a:pt x="56" y="9"/>
                    <a:pt x="58" y="9"/>
                    <a:pt x="61" y="9"/>
                  </a:cubicBezTo>
                  <a:cubicBezTo>
                    <a:pt x="73" y="11"/>
                    <a:pt x="79" y="10"/>
                    <a:pt x="87" y="9"/>
                  </a:cubicBezTo>
                  <a:cubicBezTo>
                    <a:pt x="90" y="9"/>
                    <a:pt x="92" y="9"/>
                    <a:pt x="95" y="8"/>
                  </a:cubicBezTo>
                  <a:cubicBezTo>
                    <a:pt x="102" y="8"/>
                    <a:pt x="110" y="6"/>
                    <a:pt x="117" y="5"/>
                  </a:cubicBezTo>
                  <a:cubicBezTo>
                    <a:pt x="127" y="2"/>
                    <a:pt x="138" y="0"/>
                    <a:pt x="149" y="1"/>
                  </a:cubicBezTo>
                  <a:cubicBezTo>
                    <a:pt x="161" y="1"/>
                    <a:pt x="176" y="3"/>
                    <a:pt x="192" y="6"/>
                  </a:cubicBezTo>
                  <a:cubicBezTo>
                    <a:pt x="196" y="7"/>
                    <a:pt x="199" y="7"/>
                    <a:pt x="202" y="8"/>
                  </a:cubicBezTo>
                  <a:cubicBezTo>
                    <a:pt x="209" y="10"/>
                    <a:pt x="214" y="11"/>
                    <a:pt x="222" y="10"/>
                  </a:cubicBezTo>
                  <a:cubicBezTo>
                    <a:pt x="257" y="7"/>
                    <a:pt x="289" y="31"/>
                    <a:pt x="291" y="38"/>
                  </a:cubicBezTo>
                  <a:cubicBezTo>
                    <a:pt x="291" y="39"/>
                    <a:pt x="291" y="40"/>
                    <a:pt x="291" y="41"/>
                  </a:cubicBezTo>
                  <a:cubicBezTo>
                    <a:pt x="288" y="46"/>
                    <a:pt x="271" y="47"/>
                    <a:pt x="262" y="48"/>
                  </a:cubicBezTo>
                  <a:close/>
                </a:path>
              </a:pathLst>
            </a:custGeom>
            <a:solidFill>
              <a:schemeClr val="accent3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61" name="Freeform 187"/>
            <p:cNvSpPr/>
            <p:nvPr/>
          </p:nvSpPr>
          <p:spPr bwMode="auto">
            <a:xfrm>
              <a:off x="7545388" y="504825"/>
              <a:ext cx="923925" cy="165100"/>
            </a:xfrm>
            <a:custGeom>
              <a:gdLst>
                <a:gd fmla="*/ 144 w 291" name="T0"/>
                <a:gd fmla="*/ 52 h 52" name="T1"/>
                <a:gd fmla="*/ 117 w 291" name="T2"/>
                <a:gd fmla="*/ 47 h 52" name="T3"/>
                <a:gd fmla="*/ 95 w 291" name="T4"/>
                <a:gd fmla="*/ 43 h 52" name="T5"/>
                <a:gd fmla="*/ 87 w 291" name="T6"/>
                <a:gd fmla="*/ 42 h 52" name="T7"/>
                <a:gd fmla="*/ 61 w 291" name="T8"/>
                <a:gd fmla="*/ 42 h 52" name="T9"/>
                <a:gd fmla="*/ 54 w 291" name="T10"/>
                <a:gd fmla="*/ 43 h 52" name="T11"/>
                <a:gd fmla="*/ 23 w 291" name="T12"/>
                <a:gd fmla="*/ 35 h 52" name="T13"/>
                <a:gd fmla="*/ 1 w 291" name="T14"/>
                <a:gd fmla="*/ 12 h 52" name="T15"/>
                <a:gd fmla="*/ 2 w 291" name="T16"/>
                <a:gd fmla="*/ 6 h 52" name="T17"/>
                <a:gd fmla="*/ 31 w 291" name="T18"/>
                <a:gd fmla="*/ 3 h 52" name="T19"/>
                <a:gd fmla="*/ 30 w 291" name="T20"/>
                <a:gd fmla="*/ 9 h 52" name="T21"/>
                <a:gd fmla="*/ 7 w 291" name="T22"/>
                <a:gd fmla="*/ 10 h 52" name="T23"/>
                <a:gd fmla="*/ 7 w 291" name="T24"/>
                <a:gd fmla="*/ 11 h 52" name="T25"/>
                <a:gd fmla="*/ 26 w 291" name="T26"/>
                <a:gd fmla="*/ 30 h 52" name="T27"/>
                <a:gd fmla="*/ 54 w 291" name="T28"/>
                <a:gd fmla="*/ 37 h 52" name="T29"/>
                <a:gd fmla="*/ 60 w 291" name="T30"/>
                <a:gd fmla="*/ 36 h 52" name="T31"/>
                <a:gd fmla="*/ 88 w 291" name="T32"/>
                <a:gd fmla="*/ 36 h 52" name="T33"/>
                <a:gd fmla="*/ 96 w 291" name="T34"/>
                <a:gd fmla="*/ 37 h 52" name="T35"/>
                <a:gd fmla="*/ 118 w 291" name="T36"/>
                <a:gd fmla="*/ 42 h 52" name="T37"/>
                <a:gd fmla="*/ 148 w 291" name="T38"/>
                <a:gd fmla="*/ 46 h 52" name="T39"/>
                <a:gd fmla="*/ 189 w 291" name="T40"/>
                <a:gd fmla="*/ 40 h 52" name="T41"/>
                <a:gd fmla="*/ 197 w 291" name="T42"/>
                <a:gd fmla="*/ 38 h 52" name="T43"/>
                <a:gd fmla="*/ 222 w 291" name="T44"/>
                <a:gd fmla="*/ 35 h 52" name="T45"/>
                <a:gd fmla="*/ 285 w 291" name="T46"/>
                <a:gd fmla="*/ 10 h 52" name="T47"/>
                <a:gd fmla="*/ 261 w 291" name="T48"/>
                <a:gd fmla="*/ 6 h 52" name="T49"/>
                <a:gd fmla="*/ 262 w 291" name="T50"/>
                <a:gd fmla="*/ 0 h 52" name="T51"/>
                <a:gd fmla="*/ 290 w 291" name="T52"/>
                <a:gd fmla="*/ 7 h 52" name="T53"/>
                <a:gd fmla="*/ 291 w 291" name="T54"/>
                <a:gd fmla="*/ 11 h 52" name="T55"/>
                <a:gd fmla="*/ 221 w 291" name="T56"/>
                <a:gd fmla="*/ 41 h 52" name="T57"/>
                <a:gd fmla="*/ 199 w 291" name="T58"/>
                <a:gd fmla="*/ 44 h 52" name="T59"/>
                <a:gd fmla="*/ 190 w 291" name="T60"/>
                <a:gd fmla="*/ 46 h 52" name="T61"/>
                <a:gd fmla="*/ 149 w 291" name="T62"/>
                <a:gd fmla="*/ 52 h 52" name="T63"/>
                <a:gd fmla="*/ 144 w 291" name="T64"/>
                <a:gd fmla="*/ 52 h 52" name="T6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b="b" l="0" r="r" t="0"/>
              <a:pathLst>
                <a:path h="52" w="291">
                  <a:moveTo>
                    <a:pt x="144" y="52"/>
                  </a:moveTo>
                  <a:cubicBezTo>
                    <a:pt x="135" y="52"/>
                    <a:pt x="125" y="49"/>
                    <a:pt x="117" y="47"/>
                  </a:cubicBezTo>
                  <a:cubicBezTo>
                    <a:pt x="110" y="45"/>
                    <a:pt x="102" y="44"/>
                    <a:pt x="95" y="43"/>
                  </a:cubicBezTo>
                  <a:cubicBezTo>
                    <a:pt x="92" y="43"/>
                    <a:pt x="90" y="42"/>
                    <a:pt x="87" y="42"/>
                  </a:cubicBezTo>
                  <a:cubicBezTo>
                    <a:pt x="79" y="41"/>
                    <a:pt x="73" y="40"/>
                    <a:pt x="61" y="42"/>
                  </a:cubicBezTo>
                  <a:cubicBezTo>
                    <a:pt x="58" y="42"/>
                    <a:pt x="56" y="42"/>
                    <a:pt x="54" y="43"/>
                  </a:cubicBezTo>
                  <a:cubicBezTo>
                    <a:pt x="43" y="44"/>
                    <a:pt x="39" y="44"/>
                    <a:pt x="23" y="35"/>
                  </a:cubicBezTo>
                  <a:cubicBezTo>
                    <a:pt x="11" y="27"/>
                    <a:pt x="3" y="19"/>
                    <a:pt x="1" y="12"/>
                  </a:cubicBezTo>
                  <a:cubicBezTo>
                    <a:pt x="0" y="9"/>
                    <a:pt x="1" y="7"/>
                    <a:pt x="2" y="6"/>
                  </a:cubicBezTo>
                  <a:cubicBezTo>
                    <a:pt x="4" y="3"/>
                    <a:pt x="14" y="2"/>
                    <a:pt x="31" y="3"/>
                  </a:cubicBezTo>
                  <a:cubicBezTo>
                    <a:pt x="30" y="9"/>
                    <a:pt x="30" y="9"/>
                    <a:pt x="30" y="9"/>
                  </a:cubicBezTo>
                  <a:cubicBezTo>
                    <a:pt x="21" y="8"/>
                    <a:pt x="9" y="8"/>
                    <a:pt x="7" y="10"/>
                  </a:cubicBezTo>
                  <a:cubicBezTo>
                    <a:pt x="7" y="10"/>
                    <a:pt x="7" y="10"/>
                    <a:pt x="7" y="11"/>
                  </a:cubicBezTo>
                  <a:cubicBezTo>
                    <a:pt x="8" y="15"/>
                    <a:pt x="13" y="22"/>
                    <a:pt x="26" y="30"/>
                  </a:cubicBezTo>
                  <a:cubicBezTo>
                    <a:pt x="41" y="39"/>
                    <a:pt x="43" y="38"/>
                    <a:pt x="54" y="37"/>
                  </a:cubicBezTo>
                  <a:cubicBezTo>
                    <a:pt x="56" y="37"/>
                    <a:pt x="58" y="36"/>
                    <a:pt x="60" y="36"/>
                  </a:cubicBezTo>
                  <a:cubicBezTo>
                    <a:pt x="73" y="35"/>
                    <a:pt x="80" y="36"/>
                    <a:pt x="88" y="36"/>
                  </a:cubicBezTo>
                  <a:cubicBezTo>
                    <a:pt x="90" y="37"/>
                    <a:pt x="93" y="37"/>
                    <a:pt x="96" y="37"/>
                  </a:cubicBezTo>
                  <a:cubicBezTo>
                    <a:pt x="103" y="38"/>
                    <a:pt x="111" y="40"/>
                    <a:pt x="118" y="42"/>
                  </a:cubicBezTo>
                  <a:cubicBezTo>
                    <a:pt x="128" y="44"/>
                    <a:pt x="138" y="47"/>
                    <a:pt x="148" y="46"/>
                  </a:cubicBezTo>
                  <a:cubicBezTo>
                    <a:pt x="163" y="45"/>
                    <a:pt x="176" y="43"/>
                    <a:pt x="189" y="40"/>
                  </a:cubicBezTo>
                  <a:cubicBezTo>
                    <a:pt x="192" y="40"/>
                    <a:pt x="194" y="39"/>
                    <a:pt x="197" y="38"/>
                  </a:cubicBezTo>
                  <a:cubicBezTo>
                    <a:pt x="205" y="36"/>
                    <a:pt x="213" y="34"/>
                    <a:pt x="222" y="35"/>
                  </a:cubicBezTo>
                  <a:cubicBezTo>
                    <a:pt x="253" y="38"/>
                    <a:pt x="281" y="16"/>
                    <a:pt x="285" y="10"/>
                  </a:cubicBezTo>
                  <a:cubicBezTo>
                    <a:pt x="282" y="8"/>
                    <a:pt x="272" y="6"/>
                    <a:pt x="261" y="6"/>
                  </a:cubicBezTo>
                  <a:cubicBezTo>
                    <a:pt x="262" y="0"/>
                    <a:pt x="262" y="0"/>
                    <a:pt x="262" y="0"/>
                  </a:cubicBezTo>
                  <a:cubicBezTo>
                    <a:pt x="269" y="0"/>
                    <a:pt x="287" y="2"/>
                    <a:pt x="290" y="7"/>
                  </a:cubicBezTo>
                  <a:cubicBezTo>
                    <a:pt x="291" y="8"/>
                    <a:pt x="291" y="9"/>
                    <a:pt x="291" y="11"/>
                  </a:cubicBezTo>
                  <a:cubicBezTo>
                    <a:pt x="289" y="18"/>
                    <a:pt x="257" y="44"/>
                    <a:pt x="221" y="41"/>
                  </a:cubicBezTo>
                  <a:cubicBezTo>
                    <a:pt x="214" y="40"/>
                    <a:pt x="206" y="42"/>
                    <a:pt x="199" y="44"/>
                  </a:cubicBezTo>
                  <a:cubicBezTo>
                    <a:pt x="196" y="45"/>
                    <a:pt x="193" y="45"/>
                    <a:pt x="190" y="46"/>
                  </a:cubicBezTo>
                  <a:cubicBezTo>
                    <a:pt x="177" y="49"/>
                    <a:pt x="164" y="50"/>
                    <a:pt x="149" y="52"/>
                  </a:cubicBezTo>
                  <a:cubicBezTo>
                    <a:pt x="147" y="52"/>
                    <a:pt x="146" y="52"/>
                    <a:pt x="144" y="52"/>
                  </a:cubicBezTo>
                  <a:close/>
                </a:path>
              </a:pathLst>
            </a:custGeom>
            <a:solidFill>
              <a:schemeClr val="accent3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62" name="Freeform 170"/>
            <p:cNvSpPr/>
            <p:nvPr/>
          </p:nvSpPr>
          <p:spPr bwMode="auto">
            <a:xfrm>
              <a:off x="7602538" y="396875"/>
              <a:ext cx="82550" cy="174625"/>
            </a:xfrm>
            <a:custGeom>
              <a:gdLst>
                <a:gd fmla="*/ 6 w 26" name="T0"/>
                <a:gd fmla="*/ 10 h 55" name="T1"/>
                <a:gd fmla="*/ 19 w 26" name="T2"/>
                <a:gd fmla="*/ 1 h 55" name="T3"/>
                <a:gd fmla="*/ 20 w 26" name="T4"/>
                <a:gd fmla="*/ 52 h 55" name="T5"/>
                <a:gd fmla="*/ 6 w 26" name="T6"/>
                <a:gd fmla="*/ 44 h 55" name="T7"/>
                <a:gd fmla="*/ 6 w 26" name="T8"/>
                <a:gd fmla="*/ 10 h 55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55" w="26">
                  <a:moveTo>
                    <a:pt x="6" y="10"/>
                  </a:moveTo>
                  <a:cubicBezTo>
                    <a:pt x="8" y="7"/>
                    <a:pt x="12" y="2"/>
                    <a:pt x="19" y="1"/>
                  </a:cubicBezTo>
                  <a:cubicBezTo>
                    <a:pt x="26" y="0"/>
                    <a:pt x="24" y="50"/>
                    <a:pt x="20" y="52"/>
                  </a:cubicBezTo>
                  <a:cubicBezTo>
                    <a:pt x="18" y="53"/>
                    <a:pt x="13" y="55"/>
                    <a:pt x="6" y="44"/>
                  </a:cubicBezTo>
                  <a:cubicBezTo>
                    <a:pt x="0" y="35"/>
                    <a:pt x="0" y="18"/>
                    <a:pt x="6" y="10"/>
                  </a:cubicBezTo>
                  <a:close/>
                </a:path>
              </a:pathLst>
            </a:custGeom>
            <a:solidFill>
              <a:schemeClr val="accent3">
                <a:lumMod val="20000"/>
                <a:lumOff val="8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63" name="Freeform 171"/>
            <p:cNvSpPr/>
            <p:nvPr/>
          </p:nvSpPr>
          <p:spPr bwMode="auto">
            <a:xfrm>
              <a:off x="8332788" y="403225"/>
              <a:ext cx="82550" cy="174625"/>
            </a:xfrm>
            <a:custGeom>
              <a:gdLst>
                <a:gd fmla="*/ 20 w 26" name="T0"/>
                <a:gd fmla="*/ 10 h 55" name="T1"/>
                <a:gd fmla="*/ 8 w 26" name="T2"/>
                <a:gd fmla="*/ 1 h 55" name="T3"/>
                <a:gd fmla="*/ 6 w 26" name="T4"/>
                <a:gd fmla="*/ 52 h 55" name="T5"/>
                <a:gd fmla="*/ 20 w 26" name="T6"/>
                <a:gd fmla="*/ 45 h 55" name="T7"/>
                <a:gd fmla="*/ 20 w 26" name="T8"/>
                <a:gd fmla="*/ 10 h 55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55" w="26">
                  <a:moveTo>
                    <a:pt x="20" y="10"/>
                  </a:moveTo>
                  <a:cubicBezTo>
                    <a:pt x="18" y="7"/>
                    <a:pt x="14" y="2"/>
                    <a:pt x="8" y="1"/>
                  </a:cubicBezTo>
                  <a:cubicBezTo>
                    <a:pt x="0" y="0"/>
                    <a:pt x="3" y="50"/>
                    <a:pt x="6" y="52"/>
                  </a:cubicBezTo>
                  <a:cubicBezTo>
                    <a:pt x="8" y="53"/>
                    <a:pt x="13" y="55"/>
                    <a:pt x="20" y="45"/>
                  </a:cubicBezTo>
                  <a:cubicBezTo>
                    <a:pt x="26" y="35"/>
                    <a:pt x="26" y="19"/>
                    <a:pt x="20" y="10"/>
                  </a:cubicBezTo>
                  <a:close/>
                </a:path>
              </a:pathLst>
            </a:custGeom>
            <a:solidFill>
              <a:schemeClr val="accent3">
                <a:lumMod val="20000"/>
                <a:lumOff val="8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705" name="megaphone"/>
          <p:cNvGrpSpPr/>
          <p:nvPr/>
        </p:nvGrpSpPr>
        <p:grpSpPr>
          <a:xfrm rot="733051">
            <a:off x="5750206" y="5258945"/>
            <a:ext cx="1703366" cy="806108"/>
            <a:chOff x="3022601" y="1530350"/>
            <a:chExt cx="1898650" cy="898525"/>
          </a:xfrm>
        </p:grpSpPr>
        <p:sp>
          <p:nvSpPr>
            <p:cNvPr id="706" name="Freeform 107"/>
            <p:cNvSpPr/>
            <p:nvPr/>
          </p:nvSpPr>
          <p:spPr bwMode="auto">
            <a:xfrm>
              <a:off x="3051176" y="1558925"/>
              <a:ext cx="1844675" cy="844550"/>
            </a:xfrm>
            <a:custGeom>
              <a:gdLst>
                <a:gd fmla="*/ 514 w 581" name="T0"/>
                <a:gd fmla="*/ 266 h 266" name="T1"/>
                <a:gd fmla="*/ 22 w 581" name="T2"/>
                <a:gd fmla="*/ 170 h 266" name="T3"/>
                <a:gd fmla="*/ 0 w 581" name="T4"/>
                <a:gd fmla="*/ 133 h 266" name="T5"/>
                <a:gd fmla="*/ 22 w 581" name="T6"/>
                <a:gd fmla="*/ 96 h 266" name="T7"/>
                <a:gd fmla="*/ 513 w 581" name="T8"/>
                <a:gd fmla="*/ 0 h 266" name="T9"/>
                <a:gd fmla="*/ 516 w 581" name="T10"/>
                <a:gd fmla="*/ 0 h 266" name="T11"/>
                <a:gd fmla="*/ 581 w 581" name="T12"/>
                <a:gd fmla="*/ 135 h 266" name="T13"/>
                <a:gd fmla="*/ 515 w 581" name="T14"/>
                <a:gd fmla="*/ 266 h 266" name="T15"/>
                <a:gd fmla="*/ 514 w 581" name="T16"/>
                <a:gd fmla="*/ 266 h 266" name="T1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b="b" l="0" r="r" t="0"/>
              <a:pathLst>
                <a:path h="266" w="581">
                  <a:moveTo>
                    <a:pt x="514" y="266"/>
                  </a:moveTo>
                  <a:cubicBezTo>
                    <a:pt x="493" y="266"/>
                    <a:pt x="70" y="180"/>
                    <a:pt x="22" y="170"/>
                  </a:cubicBezTo>
                  <a:cubicBezTo>
                    <a:pt x="21" y="170"/>
                    <a:pt x="0" y="165"/>
                    <a:pt x="0" y="133"/>
                  </a:cubicBezTo>
                  <a:cubicBezTo>
                    <a:pt x="0" y="101"/>
                    <a:pt x="21" y="96"/>
                    <a:pt x="22" y="96"/>
                  </a:cubicBezTo>
                  <a:cubicBezTo>
                    <a:pt x="41" y="92"/>
                    <a:pt x="501" y="1"/>
                    <a:pt x="513" y="0"/>
                  </a:cubicBezTo>
                  <a:cubicBezTo>
                    <a:pt x="514" y="0"/>
                    <a:pt x="515" y="0"/>
                    <a:pt x="516" y="0"/>
                  </a:cubicBezTo>
                  <a:cubicBezTo>
                    <a:pt x="538" y="0"/>
                    <a:pt x="581" y="28"/>
                    <a:pt x="581" y="135"/>
                  </a:cubicBezTo>
                  <a:cubicBezTo>
                    <a:pt x="581" y="237"/>
                    <a:pt x="545" y="262"/>
                    <a:pt x="515" y="266"/>
                  </a:cubicBezTo>
                  <a:cubicBezTo>
                    <a:pt x="515" y="266"/>
                    <a:pt x="514" y="266"/>
                    <a:pt x="514" y="266"/>
                  </a:cubicBezTo>
                  <a:close/>
                </a:path>
              </a:pathLst>
            </a:custGeom>
            <a:gradFill flip="none" rotWithShape="1">
              <a:gsLst>
                <a:gs pos="0">
                  <a:schemeClr val="accent6">
                    <a:lumMod val="60000"/>
                    <a:lumOff val="40000"/>
                  </a:schemeClr>
                </a:gs>
                <a:gs pos="58000">
                  <a:schemeClr val="accent6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07" name="Freeform 108"/>
            <p:cNvSpPr>
              <a:spLocks noEditPoints="1"/>
            </p:cNvSpPr>
            <p:nvPr/>
          </p:nvSpPr>
          <p:spPr bwMode="auto">
            <a:xfrm>
              <a:off x="3022601" y="1530350"/>
              <a:ext cx="1898650" cy="898525"/>
            </a:xfrm>
            <a:custGeom>
              <a:gdLst>
                <a:gd fmla="*/ 525 w 598" name="T0"/>
                <a:gd fmla="*/ 17 h 283" name="T1"/>
                <a:gd fmla="*/ 582 w 598" name="T2"/>
                <a:gd fmla="*/ 144 h 283" name="T3"/>
                <a:gd fmla="*/ 523 w 598" name="T4"/>
                <a:gd fmla="*/ 267 h 283" name="T5"/>
                <a:gd fmla="*/ 523 w 598" name="T6"/>
                <a:gd fmla="*/ 267 h 283" name="T7"/>
                <a:gd fmla="*/ 33 w 598" name="T8"/>
                <a:gd fmla="*/ 171 h 283" name="T9"/>
                <a:gd fmla="*/ 17 w 598" name="T10"/>
                <a:gd fmla="*/ 142 h 283" name="T11"/>
                <a:gd fmla="*/ 33 w 598" name="T12"/>
                <a:gd fmla="*/ 113 h 283" name="T13"/>
                <a:gd fmla="*/ 523 w 598" name="T14"/>
                <a:gd fmla="*/ 17 h 283" name="T15"/>
                <a:gd fmla="*/ 525 w 598" name="T16"/>
                <a:gd fmla="*/ 17 h 283" name="T17"/>
                <a:gd fmla="*/ 525 w 598" name="T18"/>
                <a:gd fmla="*/ 0 h 283" name="T19"/>
                <a:gd fmla="*/ 521 w 598" name="T20"/>
                <a:gd fmla="*/ 0 h 283" name="T21"/>
                <a:gd fmla="*/ 29 w 598" name="T22"/>
                <a:gd fmla="*/ 97 h 283" name="T23"/>
                <a:gd fmla="*/ 29 w 598" name="T24"/>
                <a:gd fmla="*/ 97 h 283" name="T25"/>
                <a:gd fmla="*/ 0 w 598" name="T26"/>
                <a:gd fmla="*/ 142 h 283" name="T27"/>
                <a:gd fmla="*/ 29 w 598" name="T28"/>
                <a:gd fmla="*/ 187 h 283" name="T29"/>
                <a:gd fmla="*/ 523 w 598" name="T30"/>
                <a:gd fmla="*/ 283 h 283" name="T31"/>
                <a:gd fmla="*/ 525 w 598" name="T32"/>
                <a:gd fmla="*/ 283 h 283" name="T33"/>
                <a:gd fmla="*/ 598 w 598" name="T34"/>
                <a:gd fmla="*/ 144 h 283" name="T35"/>
                <a:gd fmla="*/ 572 w 598" name="T36"/>
                <a:gd fmla="*/ 31 h 283" name="T37"/>
                <a:gd fmla="*/ 525 w 598" name="T38"/>
                <a:gd fmla="*/ 0 h 283" name="T3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b="b" l="0" r="r" t="0"/>
              <a:pathLst>
                <a:path h="283" w="598">
                  <a:moveTo>
                    <a:pt x="525" y="17"/>
                  </a:moveTo>
                  <a:cubicBezTo>
                    <a:pt x="539" y="17"/>
                    <a:pt x="582" y="36"/>
                    <a:pt x="582" y="144"/>
                  </a:cubicBezTo>
                  <a:cubicBezTo>
                    <a:pt x="582" y="257"/>
                    <a:pt x="537" y="265"/>
                    <a:pt x="523" y="267"/>
                  </a:cubicBezTo>
                  <a:cubicBezTo>
                    <a:pt x="523" y="267"/>
                    <a:pt x="523" y="267"/>
                    <a:pt x="523" y="267"/>
                  </a:cubicBezTo>
                  <a:cubicBezTo>
                    <a:pt x="502" y="267"/>
                    <a:pt x="33" y="171"/>
                    <a:pt x="33" y="171"/>
                  </a:cubicBezTo>
                  <a:cubicBezTo>
                    <a:pt x="33" y="171"/>
                    <a:pt x="17" y="167"/>
                    <a:pt x="17" y="142"/>
                  </a:cubicBezTo>
                  <a:cubicBezTo>
                    <a:pt x="17" y="116"/>
                    <a:pt x="33" y="113"/>
                    <a:pt x="33" y="113"/>
                  </a:cubicBezTo>
                  <a:cubicBezTo>
                    <a:pt x="33" y="113"/>
                    <a:pt x="511" y="19"/>
                    <a:pt x="523" y="17"/>
                  </a:cubicBezTo>
                  <a:cubicBezTo>
                    <a:pt x="524" y="17"/>
                    <a:pt x="524" y="17"/>
                    <a:pt x="525" y="17"/>
                  </a:cubicBezTo>
                  <a:moveTo>
                    <a:pt x="525" y="0"/>
                  </a:moveTo>
                  <a:cubicBezTo>
                    <a:pt x="524" y="0"/>
                    <a:pt x="522" y="0"/>
                    <a:pt x="521" y="0"/>
                  </a:cubicBezTo>
                  <a:cubicBezTo>
                    <a:pt x="509" y="2"/>
                    <a:pt x="78" y="87"/>
                    <a:pt x="29" y="97"/>
                  </a:cubicBezTo>
                  <a:cubicBezTo>
                    <a:pt x="29" y="97"/>
                    <a:pt x="29" y="97"/>
                    <a:pt x="29" y="97"/>
                  </a:cubicBezTo>
                  <a:cubicBezTo>
                    <a:pt x="18" y="99"/>
                    <a:pt x="0" y="111"/>
                    <a:pt x="0" y="142"/>
                  </a:cubicBezTo>
                  <a:cubicBezTo>
                    <a:pt x="0" y="173"/>
                    <a:pt x="18" y="185"/>
                    <a:pt x="29" y="187"/>
                  </a:cubicBezTo>
                  <a:cubicBezTo>
                    <a:pt x="108" y="203"/>
                    <a:pt x="501" y="283"/>
                    <a:pt x="523" y="283"/>
                  </a:cubicBezTo>
                  <a:cubicBezTo>
                    <a:pt x="524" y="283"/>
                    <a:pt x="524" y="283"/>
                    <a:pt x="525" y="283"/>
                  </a:cubicBezTo>
                  <a:cubicBezTo>
                    <a:pt x="559" y="279"/>
                    <a:pt x="598" y="252"/>
                    <a:pt x="598" y="144"/>
                  </a:cubicBezTo>
                  <a:cubicBezTo>
                    <a:pt x="598" y="94"/>
                    <a:pt x="590" y="56"/>
                    <a:pt x="572" y="31"/>
                  </a:cubicBezTo>
                  <a:cubicBezTo>
                    <a:pt x="557" y="8"/>
                    <a:pt x="538" y="0"/>
                    <a:pt x="525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08" name="Freeform 109"/>
            <p:cNvSpPr/>
            <p:nvPr/>
          </p:nvSpPr>
          <p:spPr bwMode="auto">
            <a:xfrm>
              <a:off x="4533901" y="1552575"/>
              <a:ext cx="260350" cy="866775"/>
            </a:xfrm>
            <a:custGeom>
              <a:gdLst>
                <a:gd fmla="*/ 22 w 82" name="T0"/>
                <a:gd fmla="*/ 273 h 273" name="T1"/>
                <a:gd fmla="*/ 13 w 82" name="T2"/>
                <a:gd fmla="*/ 266 h 273" name="T3"/>
                <a:gd fmla="*/ 21 w 82" name="T4"/>
                <a:gd fmla="*/ 257 h 273" name="T5"/>
                <a:gd fmla="*/ 66 w 82" name="T6"/>
                <a:gd fmla="*/ 128 h 273" name="T7"/>
                <a:gd fmla="*/ 36 w 82" name="T8"/>
                <a:gd fmla="*/ 28 h 273" name="T9"/>
                <a:gd fmla="*/ 10 w 82" name="T10"/>
                <a:gd fmla="*/ 18 h 273" name="T11"/>
                <a:gd fmla="*/ 1 w 82" name="T12"/>
                <a:gd fmla="*/ 11 h 273" name="T13"/>
                <a:gd fmla="*/ 8 w 82" name="T14"/>
                <a:gd fmla="*/ 2 h 273" name="T15"/>
                <a:gd fmla="*/ 47 w 82" name="T16"/>
                <a:gd fmla="*/ 16 h 273" name="T17"/>
                <a:gd fmla="*/ 82 w 82" name="T18"/>
                <a:gd fmla="*/ 128 h 273" name="T19"/>
                <a:gd fmla="*/ 23 w 82" name="T20"/>
                <a:gd fmla="*/ 273 h 273" name="T21"/>
                <a:gd fmla="*/ 22 w 82" name="T22"/>
                <a:gd fmla="*/ 273 h 273" name="T2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b="b" l="0" r="r" t="0"/>
              <a:pathLst>
                <a:path h="273" w="82">
                  <a:moveTo>
                    <a:pt x="22" y="273"/>
                  </a:moveTo>
                  <a:cubicBezTo>
                    <a:pt x="17" y="273"/>
                    <a:pt x="14" y="270"/>
                    <a:pt x="13" y="266"/>
                  </a:cubicBezTo>
                  <a:cubicBezTo>
                    <a:pt x="13" y="261"/>
                    <a:pt x="16" y="257"/>
                    <a:pt x="21" y="257"/>
                  </a:cubicBezTo>
                  <a:cubicBezTo>
                    <a:pt x="21" y="257"/>
                    <a:pt x="66" y="250"/>
                    <a:pt x="66" y="128"/>
                  </a:cubicBezTo>
                  <a:cubicBezTo>
                    <a:pt x="66" y="67"/>
                    <a:pt x="50" y="40"/>
                    <a:pt x="36" y="28"/>
                  </a:cubicBezTo>
                  <a:cubicBezTo>
                    <a:pt x="26" y="19"/>
                    <a:pt x="15" y="18"/>
                    <a:pt x="10" y="18"/>
                  </a:cubicBezTo>
                  <a:cubicBezTo>
                    <a:pt x="6" y="19"/>
                    <a:pt x="1" y="16"/>
                    <a:pt x="1" y="11"/>
                  </a:cubicBezTo>
                  <a:cubicBezTo>
                    <a:pt x="0" y="7"/>
                    <a:pt x="3" y="2"/>
                    <a:pt x="8" y="2"/>
                  </a:cubicBezTo>
                  <a:cubicBezTo>
                    <a:pt x="17" y="0"/>
                    <a:pt x="33" y="3"/>
                    <a:pt x="47" y="16"/>
                  </a:cubicBezTo>
                  <a:cubicBezTo>
                    <a:pt x="71" y="36"/>
                    <a:pt x="82" y="74"/>
                    <a:pt x="82" y="128"/>
                  </a:cubicBezTo>
                  <a:cubicBezTo>
                    <a:pt x="82" y="262"/>
                    <a:pt x="29" y="273"/>
                    <a:pt x="23" y="273"/>
                  </a:cubicBezTo>
                  <a:cubicBezTo>
                    <a:pt x="22" y="273"/>
                    <a:pt x="22" y="273"/>
                    <a:pt x="22" y="273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09" name="Oval 110"/>
            <p:cNvSpPr>
              <a:spLocks noChangeArrowheads="1"/>
            </p:cNvSpPr>
            <p:nvPr/>
          </p:nvSpPr>
          <p:spPr bwMode="auto">
            <a:xfrm>
              <a:off x="3054351" y="1879600"/>
              <a:ext cx="114300" cy="203200"/>
            </a:xfrm>
            <a:prstGeom prst="ellipse">
              <a:avLst/>
            </a:prstGeom>
            <a:solidFill>
              <a:schemeClr val="bg2">
                <a:lumMod val="1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10" name="Freeform 111"/>
            <p:cNvSpPr>
              <a:spLocks noEditPoints="1"/>
            </p:cNvSpPr>
            <p:nvPr/>
          </p:nvSpPr>
          <p:spPr bwMode="auto">
            <a:xfrm>
              <a:off x="3022601" y="1847850"/>
              <a:ext cx="177800" cy="266700"/>
            </a:xfrm>
            <a:custGeom>
              <a:gdLst>
                <a:gd fmla="*/ 28 w 56" name="T0"/>
                <a:gd fmla="*/ 84 h 84" name="T1"/>
                <a:gd fmla="*/ 0 w 56" name="T2"/>
                <a:gd fmla="*/ 42 h 84" name="T3"/>
                <a:gd fmla="*/ 28 w 56" name="T4"/>
                <a:gd fmla="*/ 0 h 84" name="T5"/>
                <a:gd fmla="*/ 56 w 56" name="T6"/>
                <a:gd fmla="*/ 42 h 84" name="T7"/>
                <a:gd fmla="*/ 28 w 56" name="T8"/>
                <a:gd fmla="*/ 84 h 84" name="T9"/>
                <a:gd fmla="*/ 28 w 56" name="T10"/>
                <a:gd fmla="*/ 20 h 84" name="T11"/>
                <a:gd fmla="*/ 20 w 56" name="T12"/>
                <a:gd fmla="*/ 42 h 84" name="T13"/>
                <a:gd fmla="*/ 28 w 56" name="T14"/>
                <a:gd fmla="*/ 64 h 84" name="T15"/>
                <a:gd fmla="*/ 36 w 56" name="T16"/>
                <a:gd fmla="*/ 42 h 84" name="T17"/>
                <a:gd fmla="*/ 28 w 56" name="T18"/>
                <a:gd fmla="*/ 20 h 84" name="T1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b="b" l="0" r="r" t="0"/>
              <a:pathLst>
                <a:path h="84" w="56">
                  <a:moveTo>
                    <a:pt x="28" y="84"/>
                  </a:moveTo>
                  <a:cubicBezTo>
                    <a:pt x="12" y="84"/>
                    <a:pt x="0" y="66"/>
                    <a:pt x="0" y="42"/>
                  </a:cubicBezTo>
                  <a:cubicBezTo>
                    <a:pt x="0" y="18"/>
                    <a:pt x="12" y="0"/>
                    <a:pt x="28" y="0"/>
                  </a:cubicBezTo>
                  <a:cubicBezTo>
                    <a:pt x="44" y="0"/>
                    <a:pt x="56" y="18"/>
                    <a:pt x="56" y="42"/>
                  </a:cubicBezTo>
                  <a:cubicBezTo>
                    <a:pt x="56" y="66"/>
                    <a:pt x="44" y="84"/>
                    <a:pt x="28" y="84"/>
                  </a:cubicBezTo>
                  <a:close/>
                  <a:moveTo>
                    <a:pt x="28" y="20"/>
                  </a:moveTo>
                  <a:cubicBezTo>
                    <a:pt x="26" y="20"/>
                    <a:pt x="20" y="27"/>
                    <a:pt x="20" y="42"/>
                  </a:cubicBezTo>
                  <a:cubicBezTo>
                    <a:pt x="20" y="56"/>
                    <a:pt x="26" y="64"/>
                    <a:pt x="28" y="64"/>
                  </a:cubicBezTo>
                  <a:cubicBezTo>
                    <a:pt x="30" y="64"/>
                    <a:pt x="36" y="56"/>
                    <a:pt x="36" y="42"/>
                  </a:cubicBezTo>
                  <a:cubicBezTo>
                    <a:pt x="36" y="27"/>
                    <a:pt x="30" y="20"/>
                    <a:pt x="28" y="20"/>
                  </a:cubicBezTo>
                  <a:close/>
                </a:path>
              </a:pathLst>
            </a:custGeom>
            <a:solidFill>
              <a:schemeClr val="tx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815" name="great job sticker"/>
          <p:cNvGrpSpPr/>
          <p:nvPr/>
        </p:nvGrpSpPr>
        <p:grpSpPr>
          <a:xfrm>
            <a:off x="1963491" y="4828058"/>
            <a:ext cx="1220070" cy="1220070"/>
            <a:chOff x="271463" y="247650"/>
            <a:chExt cx="1568450" cy="1568450"/>
          </a:xfrm>
          <a:effectLst/>
        </p:grpSpPr>
        <p:sp>
          <p:nvSpPr>
            <p:cNvPr id="816" name="Oval 45"/>
            <p:cNvSpPr>
              <a:spLocks noChangeArrowheads="1"/>
            </p:cNvSpPr>
            <p:nvPr/>
          </p:nvSpPr>
          <p:spPr bwMode="auto">
            <a:xfrm>
              <a:off x="303213" y="279400"/>
              <a:ext cx="1504950" cy="1504950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17" name="Freeform 46"/>
            <p:cNvSpPr>
              <a:spLocks noEditPoints="1"/>
            </p:cNvSpPr>
            <p:nvPr/>
          </p:nvSpPr>
          <p:spPr bwMode="auto">
            <a:xfrm>
              <a:off x="407988" y="381000"/>
              <a:ext cx="1298575" cy="1298575"/>
            </a:xfrm>
            <a:custGeom>
              <a:gdLst>
                <a:gd fmla="*/ 181 w 409" name="T0"/>
                <a:gd fmla="*/ 405 h 409" name="T1"/>
                <a:gd fmla="*/ 205 w 409" name="T2"/>
                <a:gd fmla="*/ 409 h 409" name="T3"/>
                <a:gd fmla="*/ 256 w 409" name="T4"/>
                <a:gd fmla="*/ 396 h 409" name="T5"/>
                <a:gd fmla="*/ 237 w 409" name="T6"/>
                <a:gd fmla="*/ 407 h 409" name="T7"/>
                <a:gd fmla="*/ 130 w 409" name="T8"/>
                <a:gd fmla="*/ 392 h 409" name="T9"/>
                <a:gd fmla="*/ 153 w 409" name="T10"/>
                <a:gd fmla="*/ 403 h 409" name="T11"/>
                <a:gd fmla="*/ 304 w 409" name="T12"/>
                <a:gd fmla="*/ 376 h 409" name="T13"/>
                <a:gd fmla="*/ 287 w 409" name="T14"/>
                <a:gd fmla="*/ 392 h 409" name="T15"/>
                <a:gd fmla="*/ 84 w 409" name="T16"/>
                <a:gd fmla="*/ 366 h 409" name="T17"/>
                <a:gd fmla="*/ 104 w 409" name="T18"/>
                <a:gd fmla="*/ 383 h 409" name="T19"/>
                <a:gd fmla="*/ 345 w 409" name="T20"/>
                <a:gd fmla="*/ 345 h 409" name="T21"/>
                <a:gd fmla="*/ 332 w 409" name="T22"/>
                <a:gd fmla="*/ 364 h 409" name="T23"/>
                <a:gd fmla="*/ 46 w 409" name="T24"/>
                <a:gd fmla="*/ 330 h 409" name="T25"/>
                <a:gd fmla="*/ 62 w 409" name="T26"/>
                <a:gd fmla="*/ 351 h 409" name="T27"/>
                <a:gd fmla="*/ 376 w 409" name="T28"/>
                <a:gd fmla="*/ 304 h 409" name="T29"/>
                <a:gd fmla="*/ 368 w 409" name="T30"/>
                <a:gd fmla="*/ 326 h 409" name="T31"/>
                <a:gd fmla="*/ 19 w 409" name="T32"/>
                <a:gd fmla="*/ 285 h 409" name="T33"/>
                <a:gd fmla="*/ 30 w 409" name="T34"/>
                <a:gd fmla="*/ 309 h 409" name="T35"/>
                <a:gd fmla="*/ 396 w 409" name="T36"/>
                <a:gd fmla="*/ 256 h 409" name="T37"/>
                <a:gd fmla="*/ 393 w 409" name="T38"/>
                <a:gd fmla="*/ 279 h 409" name="T39"/>
                <a:gd fmla="*/ 5 w 409" name="T40"/>
                <a:gd fmla="*/ 234 h 409" name="T41"/>
                <a:gd fmla="*/ 10 w 409" name="T42"/>
                <a:gd fmla="*/ 261 h 409" name="T43"/>
                <a:gd fmla="*/ 403 w 409" name="T44"/>
                <a:gd fmla="*/ 205 h 409" name="T45"/>
                <a:gd fmla="*/ 409 w 409" name="T46"/>
                <a:gd fmla="*/ 204 h 409" name="T47"/>
                <a:gd fmla="*/ 3 w 409" name="T48"/>
                <a:gd fmla="*/ 208 h 409" name="T49"/>
                <a:gd fmla="*/ 4 w 409" name="T50"/>
                <a:gd fmla="*/ 181 h 409" name="T51"/>
                <a:gd fmla="*/ 3 w 409" name="T52"/>
                <a:gd fmla="*/ 208 h 409" name="T53"/>
                <a:gd fmla="*/ 398 w 409" name="T54"/>
                <a:gd fmla="*/ 148 h 409" name="T55"/>
                <a:gd fmla="*/ 403 w 409" name="T56"/>
                <a:gd fmla="*/ 175 h 409" name="T57"/>
                <a:gd fmla="*/ 13 w 409" name="T58"/>
                <a:gd fmla="*/ 132 h 409" name="T59"/>
                <a:gd fmla="*/ 10 w 409" name="T60"/>
                <a:gd fmla="*/ 156 h 409" name="T61"/>
                <a:gd fmla="*/ 377 w 409" name="T62"/>
                <a:gd fmla="*/ 100 h 409" name="T63"/>
                <a:gd fmla="*/ 388 w 409" name="T64"/>
                <a:gd fmla="*/ 125 h 409" name="T65"/>
                <a:gd fmla="*/ 38 w 409" name="T66"/>
                <a:gd fmla="*/ 85 h 409" name="T67"/>
                <a:gd fmla="*/ 30 w 409" name="T68"/>
                <a:gd fmla="*/ 108 h 409" name="T69"/>
                <a:gd fmla="*/ 344 w 409" name="T70"/>
                <a:gd fmla="*/ 59 h 409" name="T71"/>
                <a:gd fmla="*/ 360 w 409" name="T72"/>
                <a:gd fmla="*/ 80 h 409" name="T73"/>
                <a:gd fmla="*/ 74 w 409" name="T74"/>
                <a:gd fmla="*/ 46 h 409" name="T75"/>
                <a:gd fmla="*/ 62 w 409" name="T76"/>
                <a:gd fmla="*/ 66 h 409" name="T77"/>
                <a:gd fmla="*/ 302 w 409" name="T78"/>
                <a:gd fmla="*/ 28 h 409" name="T79"/>
                <a:gd fmla="*/ 322 w 409" name="T80"/>
                <a:gd fmla="*/ 44 h 409" name="T81"/>
                <a:gd fmla="*/ 120 w 409" name="T82"/>
                <a:gd fmla="*/ 18 h 409" name="T83"/>
                <a:gd fmla="*/ 103 w 409" name="T84"/>
                <a:gd fmla="*/ 34 h 409" name="T85"/>
                <a:gd fmla="*/ 253 w 409" name="T86"/>
                <a:gd fmla="*/ 9 h 409" name="T87"/>
                <a:gd fmla="*/ 275 w 409" name="T88"/>
                <a:gd fmla="*/ 19 h 409" name="T89"/>
                <a:gd fmla="*/ 171 w 409" name="T90"/>
                <a:gd fmla="*/ 2 h 409" name="T91"/>
                <a:gd fmla="*/ 152 w 409" name="T92"/>
                <a:gd fmla="*/ 14 h 409" name="T93"/>
                <a:gd fmla="*/ 204 w 409" name="T94"/>
                <a:gd fmla="*/ 7 h 409" name="T95"/>
                <a:gd fmla="*/ 224 w 409" name="T96"/>
                <a:gd fmla="*/ 1 h 409" name="T9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b="b" l="0" r="r" t="0"/>
              <a:pathLst>
                <a:path h="409" w="409">
                  <a:moveTo>
                    <a:pt x="205" y="409"/>
                  </a:moveTo>
                  <a:cubicBezTo>
                    <a:pt x="204" y="409"/>
                    <a:pt x="204" y="409"/>
                    <a:pt x="204" y="409"/>
                  </a:cubicBezTo>
                  <a:cubicBezTo>
                    <a:pt x="198" y="409"/>
                    <a:pt x="191" y="409"/>
                    <a:pt x="184" y="408"/>
                  </a:cubicBezTo>
                  <a:cubicBezTo>
                    <a:pt x="182" y="408"/>
                    <a:pt x="181" y="407"/>
                    <a:pt x="181" y="405"/>
                  </a:cubicBezTo>
                  <a:cubicBezTo>
                    <a:pt x="181" y="403"/>
                    <a:pt x="183" y="402"/>
                    <a:pt x="185" y="402"/>
                  </a:cubicBezTo>
                  <a:cubicBezTo>
                    <a:pt x="191" y="402"/>
                    <a:pt x="198" y="403"/>
                    <a:pt x="204" y="403"/>
                  </a:cubicBezTo>
                  <a:cubicBezTo>
                    <a:pt x="206" y="403"/>
                    <a:pt x="208" y="404"/>
                    <a:pt x="208" y="406"/>
                  </a:cubicBezTo>
                  <a:cubicBezTo>
                    <a:pt x="208" y="408"/>
                    <a:pt x="207" y="409"/>
                    <a:pt x="205" y="409"/>
                  </a:cubicBezTo>
                  <a:close/>
                  <a:moveTo>
                    <a:pt x="237" y="407"/>
                  </a:moveTo>
                  <a:cubicBezTo>
                    <a:pt x="235" y="407"/>
                    <a:pt x="234" y="406"/>
                    <a:pt x="234" y="404"/>
                  </a:cubicBezTo>
                  <a:cubicBezTo>
                    <a:pt x="233" y="402"/>
                    <a:pt x="235" y="400"/>
                    <a:pt x="236" y="400"/>
                  </a:cubicBezTo>
                  <a:cubicBezTo>
                    <a:pt x="243" y="399"/>
                    <a:pt x="250" y="398"/>
                    <a:pt x="256" y="396"/>
                  </a:cubicBezTo>
                  <a:cubicBezTo>
                    <a:pt x="258" y="395"/>
                    <a:pt x="260" y="397"/>
                    <a:pt x="260" y="398"/>
                  </a:cubicBezTo>
                  <a:cubicBezTo>
                    <a:pt x="261" y="400"/>
                    <a:pt x="259" y="402"/>
                    <a:pt x="258" y="402"/>
                  </a:cubicBezTo>
                  <a:cubicBezTo>
                    <a:pt x="251" y="404"/>
                    <a:pt x="244" y="406"/>
                    <a:pt x="238" y="407"/>
                  </a:cubicBezTo>
                  <a:cubicBezTo>
                    <a:pt x="237" y="407"/>
                    <a:pt x="237" y="407"/>
                    <a:pt x="237" y="407"/>
                  </a:cubicBezTo>
                  <a:close/>
                  <a:moveTo>
                    <a:pt x="153" y="403"/>
                  </a:moveTo>
                  <a:cubicBezTo>
                    <a:pt x="152" y="403"/>
                    <a:pt x="152" y="403"/>
                    <a:pt x="152" y="403"/>
                  </a:cubicBezTo>
                  <a:cubicBezTo>
                    <a:pt x="145" y="401"/>
                    <a:pt x="138" y="399"/>
                    <a:pt x="132" y="396"/>
                  </a:cubicBezTo>
                  <a:cubicBezTo>
                    <a:pt x="130" y="396"/>
                    <a:pt x="129" y="394"/>
                    <a:pt x="130" y="392"/>
                  </a:cubicBezTo>
                  <a:cubicBezTo>
                    <a:pt x="131" y="390"/>
                    <a:pt x="133" y="389"/>
                    <a:pt x="134" y="390"/>
                  </a:cubicBezTo>
                  <a:cubicBezTo>
                    <a:pt x="141" y="392"/>
                    <a:pt x="147" y="394"/>
                    <a:pt x="153" y="396"/>
                  </a:cubicBezTo>
                  <a:cubicBezTo>
                    <a:pt x="155" y="397"/>
                    <a:pt x="156" y="398"/>
                    <a:pt x="156" y="400"/>
                  </a:cubicBezTo>
                  <a:cubicBezTo>
                    <a:pt x="155" y="402"/>
                    <a:pt x="154" y="403"/>
                    <a:pt x="153" y="403"/>
                  </a:cubicBezTo>
                  <a:close/>
                  <a:moveTo>
                    <a:pt x="287" y="392"/>
                  </a:moveTo>
                  <a:cubicBezTo>
                    <a:pt x="286" y="392"/>
                    <a:pt x="285" y="391"/>
                    <a:pt x="284" y="390"/>
                  </a:cubicBezTo>
                  <a:cubicBezTo>
                    <a:pt x="283" y="388"/>
                    <a:pt x="284" y="386"/>
                    <a:pt x="286" y="385"/>
                  </a:cubicBezTo>
                  <a:cubicBezTo>
                    <a:pt x="292" y="382"/>
                    <a:pt x="298" y="379"/>
                    <a:pt x="304" y="376"/>
                  </a:cubicBezTo>
                  <a:cubicBezTo>
                    <a:pt x="305" y="375"/>
                    <a:pt x="307" y="376"/>
                    <a:pt x="308" y="377"/>
                  </a:cubicBezTo>
                  <a:cubicBezTo>
                    <a:pt x="309" y="379"/>
                    <a:pt x="309" y="381"/>
                    <a:pt x="307" y="382"/>
                  </a:cubicBezTo>
                  <a:cubicBezTo>
                    <a:pt x="301" y="385"/>
                    <a:pt x="295" y="389"/>
                    <a:pt x="289" y="391"/>
                  </a:cubicBezTo>
                  <a:cubicBezTo>
                    <a:pt x="288" y="392"/>
                    <a:pt x="288" y="392"/>
                    <a:pt x="287" y="392"/>
                  </a:cubicBezTo>
                  <a:close/>
                  <a:moveTo>
                    <a:pt x="104" y="383"/>
                  </a:moveTo>
                  <a:cubicBezTo>
                    <a:pt x="103" y="383"/>
                    <a:pt x="103" y="383"/>
                    <a:pt x="102" y="382"/>
                  </a:cubicBezTo>
                  <a:cubicBezTo>
                    <a:pt x="96" y="379"/>
                    <a:pt x="91" y="375"/>
                    <a:pt x="85" y="371"/>
                  </a:cubicBezTo>
                  <a:cubicBezTo>
                    <a:pt x="83" y="370"/>
                    <a:pt x="83" y="368"/>
                    <a:pt x="84" y="366"/>
                  </a:cubicBezTo>
                  <a:cubicBezTo>
                    <a:pt x="85" y="365"/>
                    <a:pt x="87" y="364"/>
                    <a:pt x="89" y="365"/>
                  </a:cubicBezTo>
                  <a:cubicBezTo>
                    <a:pt x="94" y="369"/>
                    <a:pt x="100" y="373"/>
                    <a:pt x="106" y="376"/>
                  </a:cubicBezTo>
                  <a:cubicBezTo>
                    <a:pt x="107" y="377"/>
                    <a:pt x="108" y="379"/>
                    <a:pt x="107" y="381"/>
                  </a:cubicBezTo>
                  <a:cubicBezTo>
                    <a:pt x="106" y="382"/>
                    <a:pt x="105" y="383"/>
                    <a:pt x="104" y="383"/>
                  </a:cubicBezTo>
                  <a:close/>
                  <a:moveTo>
                    <a:pt x="332" y="364"/>
                  </a:moveTo>
                  <a:cubicBezTo>
                    <a:pt x="331" y="364"/>
                    <a:pt x="330" y="364"/>
                    <a:pt x="329" y="363"/>
                  </a:cubicBezTo>
                  <a:cubicBezTo>
                    <a:pt x="328" y="361"/>
                    <a:pt x="328" y="359"/>
                    <a:pt x="330" y="358"/>
                  </a:cubicBezTo>
                  <a:cubicBezTo>
                    <a:pt x="335" y="354"/>
                    <a:pt x="340" y="349"/>
                    <a:pt x="345" y="345"/>
                  </a:cubicBezTo>
                  <a:cubicBezTo>
                    <a:pt x="346" y="343"/>
                    <a:pt x="348" y="343"/>
                    <a:pt x="349" y="345"/>
                  </a:cubicBezTo>
                  <a:cubicBezTo>
                    <a:pt x="351" y="346"/>
                    <a:pt x="351" y="348"/>
                    <a:pt x="349" y="349"/>
                  </a:cubicBezTo>
                  <a:cubicBezTo>
                    <a:pt x="345" y="354"/>
                    <a:pt x="339" y="359"/>
                    <a:pt x="334" y="363"/>
                  </a:cubicBezTo>
                  <a:cubicBezTo>
                    <a:pt x="333" y="364"/>
                    <a:pt x="333" y="364"/>
                    <a:pt x="332" y="364"/>
                  </a:cubicBezTo>
                  <a:close/>
                  <a:moveTo>
                    <a:pt x="62" y="351"/>
                  </a:moveTo>
                  <a:cubicBezTo>
                    <a:pt x="61" y="351"/>
                    <a:pt x="60" y="350"/>
                    <a:pt x="60" y="350"/>
                  </a:cubicBezTo>
                  <a:cubicBezTo>
                    <a:pt x="55" y="345"/>
                    <a:pt x="50" y="340"/>
                    <a:pt x="46" y="334"/>
                  </a:cubicBezTo>
                  <a:cubicBezTo>
                    <a:pt x="45" y="333"/>
                    <a:pt x="45" y="331"/>
                    <a:pt x="46" y="330"/>
                  </a:cubicBezTo>
                  <a:cubicBezTo>
                    <a:pt x="48" y="328"/>
                    <a:pt x="50" y="329"/>
                    <a:pt x="51" y="330"/>
                  </a:cubicBezTo>
                  <a:cubicBezTo>
                    <a:pt x="55" y="335"/>
                    <a:pt x="60" y="340"/>
                    <a:pt x="65" y="345"/>
                  </a:cubicBezTo>
                  <a:cubicBezTo>
                    <a:pt x="66" y="346"/>
                    <a:pt x="66" y="348"/>
                    <a:pt x="65" y="350"/>
                  </a:cubicBezTo>
                  <a:cubicBezTo>
                    <a:pt x="64" y="350"/>
                    <a:pt x="63" y="351"/>
                    <a:pt x="62" y="351"/>
                  </a:cubicBezTo>
                  <a:close/>
                  <a:moveTo>
                    <a:pt x="368" y="326"/>
                  </a:moveTo>
                  <a:cubicBezTo>
                    <a:pt x="367" y="326"/>
                    <a:pt x="367" y="326"/>
                    <a:pt x="366" y="325"/>
                  </a:cubicBezTo>
                  <a:cubicBezTo>
                    <a:pt x="364" y="324"/>
                    <a:pt x="364" y="322"/>
                    <a:pt x="365" y="320"/>
                  </a:cubicBezTo>
                  <a:cubicBezTo>
                    <a:pt x="369" y="315"/>
                    <a:pt x="373" y="309"/>
                    <a:pt x="376" y="304"/>
                  </a:cubicBezTo>
                  <a:cubicBezTo>
                    <a:pt x="377" y="302"/>
                    <a:pt x="379" y="301"/>
                    <a:pt x="381" y="302"/>
                  </a:cubicBezTo>
                  <a:cubicBezTo>
                    <a:pt x="382" y="303"/>
                    <a:pt x="383" y="305"/>
                    <a:pt x="382" y="307"/>
                  </a:cubicBezTo>
                  <a:cubicBezTo>
                    <a:pt x="379" y="313"/>
                    <a:pt x="375" y="319"/>
                    <a:pt x="371" y="324"/>
                  </a:cubicBezTo>
                  <a:cubicBezTo>
                    <a:pt x="370" y="325"/>
                    <a:pt x="369" y="326"/>
                    <a:pt x="368" y="326"/>
                  </a:cubicBezTo>
                  <a:close/>
                  <a:moveTo>
                    <a:pt x="30" y="309"/>
                  </a:moveTo>
                  <a:cubicBezTo>
                    <a:pt x="29" y="309"/>
                    <a:pt x="28" y="308"/>
                    <a:pt x="27" y="307"/>
                  </a:cubicBezTo>
                  <a:cubicBezTo>
                    <a:pt x="24" y="301"/>
                    <a:pt x="21" y="295"/>
                    <a:pt x="18" y="289"/>
                  </a:cubicBezTo>
                  <a:cubicBezTo>
                    <a:pt x="17" y="287"/>
                    <a:pt x="18" y="285"/>
                    <a:pt x="19" y="285"/>
                  </a:cubicBezTo>
                  <a:cubicBezTo>
                    <a:pt x="21" y="284"/>
                    <a:pt x="23" y="285"/>
                    <a:pt x="24" y="286"/>
                  </a:cubicBezTo>
                  <a:cubicBezTo>
                    <a:pt x="27" y="292"/>
                    <a:pt x="30" y="298"/>
                    <a:pt x="33" y="304"/>
                  </a:cubicBezTo>
                  <a:cubicBezTo>
                    <a:pt x="34" y="306"/>
                    <a:pt x="33" y="308"/>
                    <a:pt x="32" y="309"/>
                  </a:cubicBezTo>
                  <a:cubicBezTo>
                    <a:pt x="31" y="309"/>
                    <a:pt x="31" y="309"/>
                    <a:pt x="30" y="309"/>
                  </a:cubicBezTo>
                  <a:close/>
                  <a:moveTo>
                    <a:pt x="393" y="279"/>
                  </a:moveTo>
                  <a:cubicBezTo>
                    <a:pt x="392" y="279"/>
                    <a:pt x="392" y="279"/>
                    <a:pt x="392" y="279"/>
                  </a:cubicBezTo>
                  <a:cubicBezTo>
                    <a:pt x="390" y="279"/>
                    <a:pt x="389" y="277"/>
                    <a:pt x="390" y="275"/>
                  </a:cubicBezTo>
                  <a:cubicBezTo>
                    <a:pt x="392" y="269"/>
                    <a:pt x="394" y="262"/>
                    <a:pt x="396" y="256"/>
                  </a:cubicBezTo>
                  <a:cubicBezTo>
                    <a:pt x="396" y="254"/>
                    <a:pt x="398" y="253"/>
                    <a:pt x="400" y="253"/>
                  </a:cubicBezTo>
                  <a:cubicBezTo>
                    <a:pt x="402" y="254"/>
                    <a:pt x="403" y="256"/>
                    <a:pt x="402" y="258"/>
                  </a:cubicBezTo>
                  <a:cubicBezTo>
                    <a:pt x="401" y="264"/>
                    <a:pt x="398" y="271"/>
                    <a:pt x="396" y="277"/>
                  </a:cubicBezTo>
                  <a:cubicBezTo>
                    <a:pt x="396" y="279"/>
                    <a:pt x="394" y="279"/>
                    <a:pt x="393" y="279"/>
                  </a:cubicBezTo>
                  <a:close/>
                  <a:moveTo>
                    <a:pt x="10" y="261"/>
                  </a:moveTo>
                  <a:cubicBezTo>
                    <a:pt x="8" y="261"/>
                    <a:pt x="7" y="260"/>
                    <a:pt x="7" y="258"/>
                  </a:cubicBezTo>
                  <a:cubicBezTo>
                    <a:pt x="5" y="251"/>
                    <a:pt x="3" y="245"/>
                    <a:pt x="2" y="238"/>
                  </a:cubicBezTo>
                  <a:cubicBezTo>
                    <a:pt x="2" y="236"/>
                    <a:pt x="3" y="234"/>
                    <a:pt x="5" y="234"/>
                  </a:cubicBezTo>
                  <a:cubicBezTo>
                    <a:pt x="7" y="234"/>
                    <a:pt x="9" y="235"/>
                    <a:pt x="9" y="237"/>
                  </a:cubicBezTo>
                  <a:cubicBezTo>
                    <a:pt x="10" y="243"/>
                    <a:pt x="11" y="250"/>
                    <a:pt x="13" y="256"/>
                  </a:cubicBezTo>
                  <a:cubicBezTo>
                    <a:pt x="14" y="258"/>
                    <a:pt x="13" y="260"/>
                    <a:pt x="11" y="260"/>
                  </a:cubicBezTo>
                  <a:cubicBezTo>
                    <a:pt x="11" y="260"/>
                    <a:pt x="10" y="261"/>
                    <a:pt x="10" y="261"/>
                  </a:cubicBezTo>
                  <a:close/>
                  <a:moveTo>
                    <a:pt x="405" y="228"/>
                  </a:moveTo>
                  <a:cubicBezTo>
                    <a:pt x="405" y="228"/>
                    <a:pt x="405" y="228"/>
                    <a:pt x="405" y="228"/>
                  </a:cubicBezTo>
                  <a:cubicBezTo>
                    <a:pt x="403" y="228"/>
                    <a:pt x="401" y="226"/>
                    <a:pt x="402" y="225"/>
                  </a:cubicBezTo>
                  <a:cubicBezTo>
                    <a:pt x="402" y="218"/>
                    <a:pt x="403" y="211"/>
                    <a:pt x="403" y="205"/>
                  </a:cubicBezTo>
                  <a:cubicBezTo>
                    <a:pt x="403" y="204"/>
                    <a:pt x="403" y="204"/>
                    <a:pt x="403" y="204"/>
                  </a:cubicBezTo>
                  <a:cubicBezTo>
                    <a:pt x="402" y="202"/>
                    <a:pt x="404" y="200"/>
                    <a:pt x="406" y="200"/>
                  </a:cubicBezTo>
                  <a:cubicBezTo>
                    <a:pt x="406" y="200"/>
                    <a:pt x="406" y="200"/>
                    <a:pt x="406" y="200"/>
                  </a:cubicBezTo>
                  <a:cubicBezTo>
                    <a:pt x="408" y="200"/>
                    <a:pt x="409" y="202"/>
                    <a:pt x="409" y="204"/>
                  </a:cubicBezTo>
                  <a:cubicBezTo>
                    <a:pt x="409" y="205"/>
                    <a:pt x="409" y="205"/>
                    <a:pt x="409" y="205"/>
                  </a:cubicBezTo>
                  <a:cubicBezTo>
                    <a:pt x="409" y="211"/>
                    <a:pt x="409" y="218"/>
                    <a:pt x="408" y="225"/>
                  </a:cubicBezTo>
                  <a:cubicBezTo>
                    <a:pt x="408" y="227"/>
                    <a:pt x="407" y="228"/>
                    <a:pt x="405" y="228"/>
                  </a:cubicBezTo>
                  <a:close/>
                  <a:moveTo>
                    <a:pt x="3" y="208"/>
                  </a:moveTo>
                  <a:cubicBezTo>
                    <a:pt x="1" y="208"/>
                    <a:pt x="0" y="207"/>
                    <a:pt x="0" y="205"/>
                  </a:cubicBezTo>
                  <a:cubicBezTo>
                    <a:pt x="0" y="205"/>
                    <a:pt x="0" y="205"/>
                    <a:pt x="0" y="205"/>
                  </a:cubicBezTo>
                  <a:cubicBezTo>
                    <a:pt x="0" y="198"/>
                    <a:pt x="0" y="191"/>
                    <a:pt x="1" y="184"/>
                  </a:cubicBezTo>
                  <a:cubicBezTo>
                    <a:pt x="1" y="183"/>
                    <a:pt x="2" y="181"/>
                    <a:pt x="4" y="181"/>
                  </a:cubicBezTo>
                  <a:cubicBezTo>
                    <a:pt x="6" y="182"/>
                    <a:pt x="8" y="183"/>
                    <a:pt x="7" y="185"/>
                  </a:cubicBezTo>
                  <a:cubicBezTo>
                    <a:pt x="7" y="192"/>
                    <a:pt x="6" y="198"/>
                    <a:pt x="6" y="205"/>
                  </a:cubicBezTo>
                  <a:cubicBezTo>
                    <a:pt x="6" y="205"/>
                    <a:pt x="6" y="205"/>
                    <a:pt x="6" y="205"/>
                  </a:cubicBezTo>
                  <a:cubicBezTo>
                    <a:pt x="6" y="207"/>
                    <a:pt x="5" y="208"/>
                    <a:pt x="3" y="208"/>
                  </a:cubicBezTo>
                  <a:close/>
                  <a:moveTo>
                    <a:pt x="403" y="175"/>
                  </a:moveTo>
                  <a:cubicBezTo>
                    <a:pt x="402" y="175"/>
                    <a:pt x="400" y="174"/>
                    <a:pt x="400" y="172"/>
                  </a:cubicBezTo>
                  <a:cubicBezTo>
                    <a:pt x="399" y="166"/>
                    <a:pt x="397" y="159"/>
                    <a:pt x="396" y="153"/>
                  </a:cubicBezTo>
                  <a:cubicBezTo>
                    <a:pt x="395" y="151"/>
                    <a:pt x="396" y="149"/>
                    <a:pt x="398" y="148"/>
                  </a:cubicBezTo>
                  <a:cubicBezTo>
                    <a:pt x="400" y="148"/>
                    <a:pt x="402" y="149"/>
                    <a:pt x="402" y="151"/>
                  </a:cubicBezTo>
                  <a:cubicBezTo>
                    <a:pt x="404" y="157"/>
                    <a:pt x="405" y="164"/>
                    <a:pt x="407" y="171"/>
                  </a:cubicBezTo>
                  <a:cubicBezTo>
                    <a:pt x="407" y="173"/>
                    <a:pt x="406" y="175"/>
                    <a:pt x="404" y="175"/>
                  </a:cubicBezTo>
                  <a:cubicBezTo>
                    <a:pt x="404" y="175"/>
                    <a:pt x="403" y="175"/>
                    <a:pt x="403" y="175"/>
                  </a:cubicBezTo>
                  <a:close/>
                  <a:moveTo>
                    <a:pt x="10" y="156"/>
                  </a:moveTo>
                  <a:cubicBezTo>
                    <a:pt x="9" y="156"/>
                    <a:pt x="9" y="156"/>
                    <a:pt x="9" y="156"/>
                  </a:cubicBezTo>
                  <a:cubicBezTo>
                    <a:pt x="7" y="156"/>
                    <a:pt x="6" y="154"/>
                    <a:pt x="6" y="152"/>
                  </a:cubicBezTo>
                  <a:cubicBezTo>
                    <a:pt x="8" y="145"/>
                    <a:pt x="10" y="139"/>
                    <a:pt x="13" y="132"/>
                  </a:cubicBezTo>
                  <a:cubicBezTo>
                    <a:pt x="13" y="131"/>
                    <a:pt x="15" y="130"/>
                    <a:pt x="17" y="130"/>
                  </a:cubicBezTo>
                  <a:cubicBezTo>
                    <a:pt x="19" y="131"/>
                    <a:pt x="20" y="133"/>
                    <a:pt x="19" y="135"/>
                  </a:cubicBezTo>
                  <a:cubicBezTo>
                    <a:pt x="17" y="141"/>
                    <a:pt x="15" y="147"/>
                    <a:pt x="13" y="154"/>
                  </a:cubicBezTo>
                  <a:cubicBezTo>
                    <a:pt x="13" y="155"/>
                    <a:pt x="11" y="156"/>
                    <a:pt x="10" y="156"/>
                  </a:cubicBezTo>
                  <a:close/>
                  <a:moveTo>
                    <a:pt x="388" y="125"/>
                  </a:moveTo>
                  <a:cubicBezTo>
                    <a:pt x="387" y="125"/>
                    <a:pt x="385" y="124"/>
                    <a:pt x="385" y="123"/>
                  </a:cubicBezTo>
                  <a:cubicBezTo>
                    <a:pt x="382" y="117"/>
                    <a:pt x="379" y="111"/>
                    <a:pt x="376" y="105"/>
                  </a:cubicBezTo>
                  <a:cubicBezTo>
                    <a:pt x="375" y="103"/>
                    <a:pt x="375" y="101"/>
                    <a:pt x="377" y="100"/>
                  </a:cubicBezTo>
                  <a:cubicBezTo>
                    <a:pt x="378" y="99"/>
                    <a:pt x="381" y="100"/>
                    <a:pt x="382" y="102"/>
                  </a:cubicBezTo>
                  <a:cubicBezTo>
                    <a:pt x="385" y="107"/>
                    <a:pt x="388" y="114"/>
                    <a:pt x="391" y="120"/>
                  </a:cubicBezTo>
                  <a:cubicBezTo>
                    <a:pt x="392" y="122"/>
                    <a:pt x="391" y="124"/>
                    <a:pt x="389" y="124"/>
                  </a:cubicBezTo>
                  <a:cubicBezTo>
                    <a:pt x="389" y="125"/>
                    <a:pt x="388" y="125"/>
                    <a:pt x="388" y="125"/>
                  </a:cubicBezTo>
                  <a:close/>
                  <a:moveTo>
                    <a:pt x="30" y="108"/>
                  </a:moveTo>
                  <a:cubicBezTo>
                    <a:pt x="29" y="108"/>
                    <a:pt x="29" y="108"/>
                    <a:pt x="28" y="107"/>
                  </a:cubicBezTo>
                  <a:cubicBezTo>
                    <a:pt x="26" y="106"/>
                    <a:pt x="26" y="104"/>
                    <a:pt x="27" y="103"/>
                  </a:cubicBezTo>
                  <a:cubicBezTo>
                    <a:pt x="30" y="97"/>
                    <a:pt x="34" y="91"/>
                    <a:pt x="38" y="85"/>
                  </a:cubicBezTo>
                  <a:cubicBezTo>
                    <a:pt x="39" y="84"/>
                    <a:pt x="41" y="83"/>
                    <a:pt x="43" y="84"/>
                  </a:cubicBezTo>
                  <a:cubicBezTo>
                    <a:pt x="44" y="86"/>
                    <a:pt x="45" y="88"/>
                    <a:pt x="43" y="89"/>
                  </a:cubicBezTo>
                  <a:cubicBezTo>
                    <a:pt x="40" y="95"/>
                    <a:pt x="36" y="100"/>
                    <a:pt x="33" y="106"/>
                  </a:cubicBezTo>
                  <a:cubicBezTo>
                    <a:pt x="32" y="107"/>
                    <a:pt x="31" y="108"/>
                    <a:pt x="30" y="108"/>
                  </a:cubicBezTo>
                  <a:close/>
                  <a:moveTo>
                    <a:pt x="360" y="80"/>
                  </a:moveTo>
                  <a:cubicBezTo>
                    <a:pt x="359" y="80"/>
                    <a:pt x="358" y="80"/>
                    <a:pt x="357" y="79"/>
                  </a:cubicBezTo>
                  <a:cubicBezTo>
                    <a:pt x="353" y="74"/>
                    <a:pt x="349" y="69"/>
                    <a:pt x="344" y="64"/>
                  </a:cubicBezTo>
                  <a:cubicBezTo>
                    <a:pt x="343" y="63"/>
                    <a:pt x="343" y="61"/>
                    <a:pt x="344" y="59"/>
                  </a:cubicBezTo>
                  <a:cubicBezTo>
                    <a:pt x="345" y="58"/>
                    <a:pt x="347" y="58"/>
                    <a:pt x="349" y="59"/>
                  </a:cubicBezTo>
                  <a:cubicBezTo>
                    <a:pt x="354" y="64"/>
                    <a:pt x="358" y="69"/>
                    <a:pt x="363" y="74"/>
                  </a:cubicBezTo>
                  <a:cubicBezTo>
                    <a:pt x="364" y="76"/>
                    <a:pt x="364" y="78"/>
                    <a:pt x="362" y="79"/>
                  </a:cubicBezTo>
                  <a:cubicBezTo>
                    <a:pt x="362" y="80"/>
                    <a:pt x="361" y="80"/>
                    <a:pt x="360" y="80"/>
                  </a:cubicBezTo>
                  <a:close/>
                  <a:moveTo>
                    <a:pt x="62" y="66"/>
                  </a:moveTo>
                  <a:cubicBezTo>
                    <a:pt x="61" y="66"/>
                    <a:pt x="60" y="66"/>
                    <a:pt x="59" y="65"/>
                  </a:cubicBezTo>
                  <a:cubicBezTo>
                    <a:pt x="58" y="64"/>
                    <a:pt x="58" y="61"/>
                    <a:pt x="59" y="60"/>
                  </a:cubicBezTo>
                  <a:cubicBezTo>
                    <a:pt x="64" y="55"/>
                    <a:pt x="69" y="51"/>
                    <a:pt x="74" y="46"/>
                  </a:cubicBezTo>
                  <a:cubicBezTo>
                    <a:pt x="76" y="45"/>
                    <a:pt x="78" y="45"/>
                    <a:pt x="79" y="47"/>
                  </a:cubicBezTo>
                  <a:cubicBezTo>
                    <a:pt x="80" y="48"/>
                    <a:pt x="80" y="50"/>
                    <a:pt x="79" y="52"/>
                  </a:cubicBezTo>
                  <a:cubicBezTo>
                    <a:pt x="74" y="56"/>
                    <a:pt x="69" y="60"/>
                    <a:pt x="64" y="65"/>
                  </a:cubicBezTo>
                  <a:cubicBezTo>
                    <a:pt x="63" y="66"/>
                    <a:pt x="63" y="66"/>
                    <a:pt x="62" y="66"/>
                  </a:cubicBezTo>
                  <a:close/>
                  <a:moveTo>
                    <a:pt x="322" y="44"/>
                  </a:moveTo>
                  <a:cubicBezTo>
                    <a:pt x="321" y="44"/>
                    <a:pt x="320" y="44"/>
                    <a:pt x="320" y="44"/>
                  </a:cubicBezTo>
                  <a:cubicBezTo>
                    <a:pt x="314" y="40"/>
                    <a:pt x="309" y="36"/>
                    <a:pt x="303" y="33"/>
                  </a:cubicBezTo>
                  <a:cubicBezTo>
                    <a:pt x="301" y="32"/>
                    <a:pt x="301" y="30"/>
                    <a:pt x="302" y="28"/>
                  </a:cubicBezTo>
                  <a:cubicBezTo>
                    <a:pt x="303" y="26"/>
                    <a:pt x="305" y="26"/>
                    <a:pt x="306" y="27"/>
                  </a:cubicBezTo>
                  <a:cubicBezTo>
                    <a:pt x="312" y="30"/>
                    <a:pt x="318" y="34"/>
                    <a:pt x="324" y="38"/>
                  </a:cubicBezTo>
                  <a:cubicBezTo>
                    <a:pt x="325" y="39"/>
                    <a:pt x="326" y="41"/>
                    <a:pt x="324" y="43"/>
                  </a:cubicBezTo>
                  <a:cubicBezTo>
                    <a:pt x="324" y="44"/>
                    <a:pt x="323" y="44"/>
                    <a:pt x="322" y="44"/>
                  </a:cubicBezTo>
                  <a:close/>
                  <a:moveTo>
                    <a:pt x="103" y="34"/>
                  </a:moveTo>
                  <a:cubicBezTo>
                    <a:pt x="102" y="34"/>
                    <a:pt x="101" y="33"/>
                    <a:pt x="100" y="32"/>
                  </a:cubicBezTo>
                  <a:cubicBezTo>
                    <a:pt x="99" y="30"/>
                    <a:pt x="100" y="28"/>
                    <a:pt x="102" y="27"/>
                  </a:cubicBezTo>
                  <a:cubicBezTo>
                    <a:pt x="107" y="24"/>
                    <a:pt x="114" y="21"/>
                    <a:pt x="120" y="18"/>
                  </a:cubicBezTo>
                  <a:cubicBezTo>
                    <a:pt x="122" y="17"/>
                    <a:pt x="124" y="18"/>
                    <a:pt x="124" y="20"/>
                  </a:cubicBezTo>
                  <a:cubicBezTo>
                    <a:pt x="125" y="21"/>
                    <a:pt x="124" y="23"/>
                    <a:pt x="123" y="24"/>
                  </a:cubicBezTo>
                  <a:cubicBezTo>
                    <a:pt x="117" y="27"/>
                    <a:pt x="111" y="30"/>
                    <a:pt x="105" y="33"/>
                  </a:cubicBezTo>
                  <a:cubicBezTo>
                    <a:pt x="104" y="34"/>
                    <a:pt x="104" y="34"/>
                    <a:pt x="103" y="34"/>
                  </a:cubicBezTo>
                  <a:close/>
                  <a:moveTo>
                    <a:pt x="275" y="19"/>
                  </a:moveTo>
                  <a:cubicBezTo>
                    <a:pt x="275" y="19"/>
                    <a:pt x="274" y="19"/>
                    <a:pt x="274" y="19"/>
                  </a:cubicBezTo>
                  <a:cubicBezTo>
                    <a:pt x="268" y="17"/>
                    <a:pt x="262" y="15"/>
                    <a:pt x="255" y="13"/>
                  </a:cubicBezTo>
                  <a:cubicBezTo>
                    <a:pt x="253" y="13"/>
                    <a:pt x="252" y="11"/>
                    <a:pt x="253" y="9"/>
                  </a:cubicBezTo>
                  <a:cubicBezTo>
                    <a:pt x="253" y="7"/>
                    <a:pt x="255" y="6"/>
                    <a:pt x="257" y="7"/>
                  </a:cubicBezTo>
                  <a:cubicBezTo>
                    <a:pt x="263" y="8"/>
                    <a:pt x="270" y="10"/>
                    <a:pt x="276" y="13"/>
                  </a:cubicBezTo>
                  <a:cubicBezTo>
                    <a:pt x="278" y="13"/>
                    <a:pt x="279" y="15"/>
                    <a:pt x="278" y="17"/>
                  </a:cubicBezTo>
                  <a:cubicBezTo>
                    <a:pt x="278" y="19"/>
                    <a:pt x="277" y="19"/>
                    <a:pt x="275" y="19"/>
                  </a:cubicBezTo>
                  <a:close/>
                  <a:moveTo>
                    <a:pt x="152" y="14"/>
                  </a:moveTo>
                  <a:cubicBezTo>
                    <a:pt x="150" y="14"/>
                    <a:pt x="149" y="13"/>
                    <a:pt x="148" y="11"/>
                  </a:cubicBezTo>
                  <a:cubicBezTo>
                    <a:pt x="148" y="9"/>
                    <a:pt x="149" y="7"/>
                    <a:pt x="151" y="7"/>
                  </a:cubicBezTo>
                  <a:cubicBezTo>
                    <a:pt x="157" y="5"/>
                    <a:pt x="164" y="4"/>
                    <a:pt x="171" y="2"/>
                  </a:cubicBezTo>
                  <a:cubicBezTo>
                    <a:pt x="173" y="2"/>
                    <a:pt x="175" y="3"/>
                    <a:pt x="175" y="5"/>
                  </a:cubicBezTo>
                  <a:cubicBezTo>
                    <a:pt x="175" y="7"/>
                    <a:pt x="174" y="9"/>
                    <a:pt x="172" y="9"/>
                  </a:cubicBezTo>
                  <a:cubicBezTo>
                    <a:pt x="166" y="10"/>
                    <a:pt x="159" y="12"/>
                    <a:pt x="153" y="13"/>
                  </a:cubicBezTo>
                  <a:cubicBezTo>
                    <a:pt x="152" y="13"/>
                    <a:pt x="152" y="14"/>
                    <a:pt x="152" y="14"/>
                  </a:cubicBezTo>
                  <a:close/>
                  <a:moveTo>
                    <a:pt x="224" y="8"/>
                  </a:moveTo>
                  <a:cubicBezTo>
                    <a:pt x="224" y="8"/>
                    <a:pt x="224" y="8"/>
                    <a:pt x="224" y="7"/>
                  </a:cubicBezTo>
                  <a:cubicBezTo>
                    <a:pt x="217" y="7"/>
                    <a:pt x="211" y="7"/>
                    <a:pt x="204" y="7"/>
                  </a:cubicBezTo>
                  <a:cubicBezTo>
                    <a:pt x="204" y="7"/>
                    <a:pt x="204" y="7"/>
                    <a:pt x="204" y="7"/>
                  </a:cubicBezTo>
                  <a:cubicBezTo>
                    <a:pt x="202" y="7"/>
                    <a:pt x="200" y="5"/>
                    <a:pt x="200" y="3"/>
                  </a:cubicBezTo>
                  <a:cubicBezTo>
                    <a:pt x="200" y="1"/>
                    <a:pt x="202" y="0"/>
                    <a:pt x="204" y="0"/>
                  </a:cubicBezTo>
                  <a:cubicBezTo>
                    <a:pt x="204" y="0"/>
                    <a:pt x="204" y="0"/>
                    <a:pt x="204" y="0"/>
                  </a:cubicBezTo>
                  <a:cubicBezTo>
                    <a:pt x="211" y="0"/>
                    <a:pt x="218" y="0"/>
                    <a:pt x="224" y="1"/>
                  </a:cubicBezTo>
                  <a:cubicBezTo>
                    <a:pt x="226" y="1"/>
                    <a:pt x="228" y="3"/>
                    <a:pt x="227" y="4"/>
                  </a:cubicBezTo>
                  <a:cubicBezTo>
                    <a:pt x="227" y="6"/>
                    <a:pt x="226" y="8"/>
                    <a:pt x="224" y="8"/>
                  </a:cubicBez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18" name="Freeform 47"/>
            <p:cNvSpPr/>
            <p:nvPr/>
          </p:nvSpPr>
          <p:spPr bwMode="auto">
            <a:xfrm>
              <a:off x="442913" y="542925"/>
              <a:ext cx="1028700" cy="977900"/>
            </a:xfrm>
            <a:custGeom>
              <a:gdLst>
                <a:gd fmla="*/ 324 w 648" name="T0"/>
                <a:gd fmla="*/ 0 h 616" name="T1"/>
                <a:gd fmla="*/ 424 w 648" name="T2"/>
                <a:gd fmla="*/ 202 h 616" name="T3"/>
                <a:gd fmla="*/ 648 w 648" name="T4"/>
                <a:gd fmla="*/ 234 h 616" name="T5"/>
                <a:gd fmla="*/ 486 w 648" name="T6"/>
                <a:gd fmla="*/ 392 h 616" name="T7"/>
                <a:gd fmla="*/ 524 w 648" name="T8"/>
                <a:gd fmla="*/ 616 h 616" name="T9"/>
                <a:gd fmla="*/ 324 w 648" name="T10"/>
                <a:gd fmla="*/ 510 h 616" name="T11"/>
                <a:gd fmla="*/ 124 w 648" name="T12"/>
                <a:gd fmla="*/ 616 h 616" name="T13"/>
                <a:gd fmla="*/ 162 w 648" name="T14"/>
                <a:gd fmla="*/ 392 h 616" name="T15"/>
                <a:gd fmla="*/ 0 w 648" name="T16"/>
                <a:gd fmla="*/ 234 h 616" name="T17"/>
                <a:gd fmla="*/ 224 w 648" name="T18"/>
                <a:gd fmla="*/ 202 h 616" name="T19"/>
                <a:gd fmla="*/ 324 w 648" name="T20"/>
                <a:gd fmla="*/ 0 h 616" name="T2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b="b" l="0" r="r" t="0"/>
              <a:pathLst>
                <a:path h="616" w="648">
                  <a:moveTo>
                    <a:pt x="324" y="0"/>
                  </a:moveTo>
                  <a:lnTo>
                    <a:pt x="424" y="202"/>
                  </a:lnTo>
                  <a:lnTo>
                    <a:pt x="648" y="234"/>
                  </a:lnTo>
                  <a:lnTo>
                    <a:pt x="486" y="392"/>
                  </a:lnTo>
                  <a:lnTo>
                    <a:pt x="524" y="616"/>
                  </a:lnTo>
                  <a:lnTo>
                    <a:pt x="324" y="510"/>
                  </a:lnTo>
                  <a:lnTo>
                    <a:pt x="124" y="616"/>
                  </a:lnTo>
                  <a:lnTo>
                    <a:pt x="162" y="392"/>
                  </a:lnTo>
                  <a:lnTo>
                    <a:pt x="0" y="234"/>
                  </a:lnTo>
                  <a:lnTo>
                    <a:pt x="224" y="202"/>
                  </a:lnTo>
                  <a:lnTo>
                    <a:pt x="324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19" name="Freeform 48"/>
            <p:cNvSpPr>
              <a:spLocks noEditPoints="1"/>
            </p:cNvSpPr>
            <p:nvPr/>
          </p:nvSpPr>
          <p:spPr bwMode="auto">
            <a:xfrm>
              <a:off x="528638" y="685800"/>
              <a:ext cx="269875" cy="409575"/>
            </a:xfrm>
            <a:custGeom>
              <a:gdLst>
                <a:gd fmla="*/ 85 w 85" name="T0"/>
                <a:gd fmla="*/ 80 h 129" name="T1"/>
                <a:gd fmla="*/ 68 w 85" name="T2"/>
                <a:gd fmla="*/ 92 h 129" name="T3"/>
                <a:gd fmla="*/ 56 w 85" name="T4"/>
                <a:gd fmla="*/ 119 h 129" name="T5"/>
                <a:gd fmla="*/ 36 w 85" name="T6"/>
                <a:gd fmla="*/ 129 h 129" name="T7"/>
                <a:gd fmla="*/ 27 w 85" name="T8"/>
                <a:gd fmla="*/ 126 h 129" name="T9"/>
                <a:gd fmla="*/ 24 w 85" name="T10"/>
                <a:gd fmla="*/ 119 h 129" name="T11"/>
                <a:gd fmla="*/ 48 w 85" name="T12"/>
                <a:gd fmla="*/ 95 h 129" name="T13"/>
                <a:gd fmla="*/ 53 w 85" name="T14"/>
                <a:gd fmla="*/ 79 h 129" name="T15"/>
                <a:gd fmla="*/ 41 w 85" name="T16"/>
                <a:gd fmla="*/ 90 h 129" name="T17"/>
                <a:gd fmla="*/ 26 w 85" name="T18"/>
                <a:gd fmla="*/ 95 h 129" name="T19"/>
                <a:gd fmla="*/ 8 w 85" name="T20"/>
                <a:gd fmla="*/ 85 h 129" name="T21"/>
                <a:gd fmla="*/ 0 w 85" name="T22"/>
                <a:gd fmla="*/ 60 h 129" name="T23"/>
                <a:gd fmla="*/ 9 w 85" name="T24"/>
                <a:gd fmla="*/ 31 h 129" name="T25"/>
                <a:gd fmla="*/ 31 w 85" name="T26"/>
                <a:gd fmla="*/ 8 h 129" name="T27"/>
                <a:gd fmla="*/ 57 w 85" name="T28"/>
                <a:gd fmla="*/ 0 h 129" name="T29"/>
                <a:gd fmla="*/ 76 w 85" name="T30"/>
                <a:gd fmla="*/ 6 h 129" name="T31"/>
                <a:gd fmla="*/ 83 w 85" name="T32"/>
                <a:gd fmla="*/ 23 h 129" name="T33"/>
                <a:gd fmla="*/ 75 w 85" name="T34"/>
                <a:gd fmla="*/ 43 h 129" name="T35"/>
                <a:gd fmla="*/ 56 w 85" name="T36"/>
                <a:gd fmla="*/ 52 h 129" name="T37"/>
                <a:gd fmla="*/ 46 w 85" name="T38"/>
                <a:gd fmla="*/ 49 h 129" name="T39"/>
                <a:gd fmla="*/ 42 w 85" name="T40"/>
                <a:gd fmla="*/ 41 h 129" name="T41"/>
                <a:gd fmla="*/ 44 w 85" name="T42"/>
                <a:gd fmla="*/ 36 h 129" name="T43"/>
                <a:gd fmla="*/ 47 w 85" name="T44"/>
                <a:gd fmla="*/ 34 h 129" name="T45"/>
                <a:gd fmla="*/ 49 w 85" name="T46"/>
                <a:gd fmla="*/ 37 h 129" name="T47"/>
                <a:gd fmla="*/ 51 w 85" name="T48"/>
                <a:gd fmla="*/ 40 h 129" name="T49"/>
                <a:gd fmla="*/ 54 w 85" name="T50"/>
                <a:gd fmla="*/ 41 h 129" name="T51"/>
                <a:gd fmla="*/ 64 w 85" name="T52"/>
                <a:gd fmla="*/ 34 h 129" name="T53"/>
                <a:gd fmla="*/ 69 w 85" name="T54"/>
                <a:gd fmla="*/ 18 h 129" name="T55"/>
                <a:gd fmla="*/ 66 w 85" name="T56"/>
                <a:gd fmla="*/ 9 h 129" name="T57"/>
                <a:gd fmla="*/ 56 w 85" name="T58"/>
                <a:gd fmla="*/ 5 h 129" name="T59"/>
                <a:gd fmla="*/ 38 w 85" name="T60"/>
                <a:gd fmla="*/ 13 h 129" name="T61"/>
                <a:gd fmla="*/ 25 w 85" name="T62"/>
                <a:gd fmla="*/ 34 h 129" name="T63"/>
                <a:gd fmla="*/ 19 w 85" name="T64"/>
                <a:gd fmla="*/ 59 h 129" name="T65"/>
                <a:gd fmla="*/ 24 w 85" name="T66"/>
                <a:gd fmla="*/ 76 h 129" name="T67"/>
                <a:gd fmla="*/ 36 w 85" name="T68"/>
                <a:gd fmla="*/ 82 h 129" name="T69"/>
                <a:gd fmla="*/ 61 w 85" name="T70"/>
                <a:gd fmla="*/ 64 h 129" name="T71"/>
                <a:gd fmla="*/ 74 w 85" name="T72"/>
                <a:gd fmla="*/ 62 h 129" name="T73"/>
                <a:gd fmla="*/ 76 w 85" name="T74"/>
                <a:gd fmla="*/ 63 h 129" name="T75"/>
                <a:gd fmla="*/ 74 w 85" name="T76"/>
                <a:gd fmla="*/ 69 h 129" name="T77"/>
                <a:gd fmla="*/ 69 w 85" name="T78"/>
                <a:gd fmla="*/ 86 h 129" name="T79"/>
                <a:gd fmla="*/ 85 w 85" name="T80"/>
                <a:gd fmla="*/ 72 h 129" name="T81"/>
                <a:gd fmla="*/ 85 w 85" name="T82"/>
                <a:gd fmla="*/ 80 h 129" name="T83"/>
                <a:gd fmla="*/ 47 w 85" name="T84"/>
                <a:gd fmla="*/ 102 h 129" name="T85"/>
                <a:gd fmla="*/ 29 w 85" name="T86"/>
                <a:gd fmla="*/ 119 h 129" name="T87"/>
                <a:gd fmla="*/ 34 w 85" name="T88"/>
                <a:gd fmla="*/ 124 h 129" name="T89"/>
                <a:gd fmla="*/ 47 w 85" name="T90"/>
                <a:gd fmla="*/ 102 h 129" name="T9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b="b" l="0" r="r" t="0"/>
              <a:pathLst>
                <a:path h="129" w="85">
                  <a:moveTo>
                    <a:pt x="85" y="80"/>
                  </a:moveTo>
                  <a:cubicBezTo>
                    <a:pt x="82" y="84"/>
                    <a:pt x="77" y="88"/>
                    <a:pt x="68" y="92"/>
                  </a:cubicBezTo>
                  <a:cubicBezTo>
                    <a:pt x="66" y="104"/>
                    <a:pt x="62" y="113"/>
                    <a:pt x="56" y="119"/>
                  </a:cubicBezTo>
                  <a:cubicBezTo>
                    <a:pt x="50" y="126"/>
                    <a:pt x="43" y="129"/>
                    <a:pt x="36" y="129"/>
                  </a:cubicBezTo>
                  <a:cubicBezTo>
                    <a:pt x="32" y="129"/>
                    <a:pt x="29" y="128"/>
                    <a:pt x="27" y="126"/>
                  </a:cubicBezTo>
                  <a:cubicBezTo>
                    <a:pt x="25" y="125"/>
                    <a:pt x="24" y="122"/>
                    <a:pt x="24" y="119"/>
                  </a:cubicBezTo>
                  <a:cubicBezTo>
                    <a:pt x="24" y="111"/>
                    <a:pt x="32" y="103"/>
                    <a:pt x="48" y="95"/>
                  </a:cubicBezTo>
                  <a:cubicBezTo>
                    <a:pt x="50" y="89"/>
                    <a:pt x="52" y="84"/>
                    <a:pt x="53" y="79"/>
                  </a:cubicBezTo>
                  <a:cubicBezTo>
                    <a:pt x="50" y="83"/>
                    <a:pt x="46" y="87"/>
                    <a:pt x="41" y="90"/>
                  </a:cubicBezTo>
                  <a:cubicBezTo>
                    <a:pt x="36" y="93"/>
                    <a:pt x="31" y="95"/>
                    <a:pt x="26" y="95"/>
                  </a:cubicBezTo>
                  <a:cubicBezTo>
                    <a:pt x="19" y="95"/>
                    <a:pt x="13" y="91"/>
                    <a:pt x="8" y="85"/>
                  </a:cubicBezTo>
                  <a:cubicBezTo>
                    <a:pt x="3" y="78"/>
                    <a:pt x="0" y="70"/>
                    <a:pt x="0" y="60"/>
                  </a:cubicBezTo>
                  <a:cubicBezTo>
                    <a:pt x="0" y="50"/>
                    <a:pt x="3" y="40"/>
                    <a:pt x="9" y="31"/>
                  </a:cubicBezTo>
                  <a:cubicBezTo>
                    <a:pt x="14" y="21"/>
                    <a:pt x="21" y="14"/>
                    <a:pt x="31" y="8"/>
                  </a:cubicBezTo>
                  <a:cubicBezTo>
                    <a:pt x="40" y="3"/>
                    <a:pt x="48" y="0"/>
                    <a:pt x="57" y="0"/>
                  </a:cubicBezTo>
                  <a:cubicBezTo>
                    <a:pt x="65" y="0"/>
                    <a:pt x="71" y="2"/>
                    <a:pt x="76" y="6"/>
                  </a:cubicBezTo>
                  <a:cubicBezTo>
                    <a:pt x="80" y="11"/>
                    <a:pt x="83" y="16"/>
                    <a:pt x="83" y="23"/>
                  </a:cubicBezTo>
                  <a:cubicBezTo>
                    <a:pt x="83" y="31"/>
                    <a:pt x="80" y="37"/>
                    <a:pt x="75" y="43"/>
                  </a:cubicBezTo>
                  <a:cubicBezTo>
                    <a:pt x="69" y="49"/>
                    <a:pt x="63" y="52"/>
                    <a:pt x="56" y="52"/>
                  </a:cubicBezTo>
                  <a:cubicBezTo>
                    <a:pt x="52" y="52"/>
                    <a:pt x="49" y="51"/>
                    <a:pt x="46" y="49"/>
                  </a:cubicBezTo>
                  <a:cubicBezTo>
                    <a:pt x="43" y="47"/>
                    <a:pt x="42" y="44"/>
                    <a:pt x="42" y="41"/>
                  </a:cubicBezTo>
                  <a:cubicBezTo>
                    <a:pt x="42" y="39"/>
                    <a:pt x="43" y="38"/>
                    <a:pt x="44" y="36"/>
                  </a:cubicBezTo>
                  <a:cubicBezTo>
                    <a:pt x="45" y="35"/>
                    <a:pt x="46" y="34"/>
                    <a:pt x="47" y="34"/>
                  </a:cubicBezTo>
                  <a:cubicBezTo>
                    <a:pt x="49" y="34"/>
                    <a:pt x="49" y="35"/>
                    <a:pt x="49" y="37"/>
                  </a:cubicBezTo>
                  <a:cubicBezTo>
                    <a:pt x="49" y="38"/>
                    <a:pt x="50" y="39"/>
                    <a:pt x="51" y="40"/>
                  </a:cubicBezTo>
                  <a:cubicBezTo>
                    <a:pt x="52" y="41"/>
                    <a:pt x="53" y="41"/>
                    <a:pt x="54" y="41"/>
                  </a:cubicBezTo>
                  <a:cubicBezTo>
                    <a:pt x="58" y="41"/>
                    <a:pt x="61" y="39"/>
                    <a:pt x="64" y="34"/>
                  </a:cubicBezTo>
                  <a:cubicBezTo>
                    <a:pt x="68" y="29"/>
                    <a:pt x="69" y="24"/>
                    <a:pt x="69" y="18"/>
                  </a:cubicBezTo>
                  <a:cubicBezTo>
                    <a:pt x="69" y="14"/>
                    <a:pt x="68" y="11"/>
                    <a:pt x="66" y="9"/>
                  </a:cubicBezTo>
                  <a:cubicBezTo>
                    <a:pt x="63" y="6"/>
                    <a:pt x="60" y="5"/>
                    <a:pt x="56" y="5"/>
                  </a:cubicBezTo>
                  <a:cubicBezTo>
                    <a:pt x="50" y="5"/>
                    <a:pt x="44" y="8"/>
                    <a:pt x="38" y="13"/>
                  </a:cubicBezTo>
                  <a:cubicBezTo>
                    <a:pt x="33" y="18"/>
                    <a:pt x="28" y="25"/>
                    <a:pt x="25" y="34"/>
                  </a:cubicBezTo>
                  <a:cubicBezTo>
                    <a:pt x="21" y="43"/>
                    <a:pt x="19" y="51"/>
                    <a:pt x="19" y="59"/>
                  </a:cubicBezTo>
                  <a:cubicBezTo>
                    <a:pt x="19" y="66"/>
                    <a:pt x="21" y="72"/>
                    <a:pt x="24" y="76"/>
                  </a:cubicBezTo>
                  <a:cubicBezTo>
                    <a:pt x="27" y="80"/>
                    <a:pt x="31" y="82"/>
                    <a:pt x="36" y="82"/>
                  </a:cubicBezTo>
                  <a:cubicBezTo>
                    <a:pt x="45" y="82"/>
                    <a:pt x="53" y="76"/>
                    <a:pt x="61" y="64"/>
                  </a:cubicBezTo>
                  <a:cubicBezTo>
                    <a:pt x="74" y="62"/>
                    <a:pt x="74" y="62"/>
                    <a:pt x="74" y="62"/>
                  </a:cubicBezTo>
                  <a:cubicBezTo>
                    <a:pt x="75" y="62"/>
                    <a:pt x="76" y="62"/>
                    <a:pt x="76" y="63"/>
                  </a:cubicBezTo>
                  <a:cubicBezTo>
                    <a:pt x="76" y="63"/>
                    <a:pt x="76" y="65"/>
                    <a:pt x="74" y="69"/>
                  </a:cubicBezTo>
                  <a:cubicBezTo>
                    <a:pt x="73" y="72"/>
                    <a:pt x="72" y="78"/>
                    <a:pt x="69" y="86"/>
                  </a:cubicBezTo>
                  <a:cubicBezTo>
                    <a:pt x="76" y="82"/>
                    <a:pt x="82" y="77"/>
                    <a:pt x="85" y="72"/>
                  </a:cubicBezTo>
                  <a:lnTo>
                    <a:pt x="85" y="80"/>
                  </a:lnTo>
                  <a:close/>
                  <a:moveTo>
                    <a:pt x="47" y="102"/>
                  </a:moveTo>
                  <a:cubicBezTo>
                    <a:pt x="35" y="108"/>
                    <a:pt x="29" y="114"/>
                    <a:pt x="29" y="119"/>
                  </a:cubicBezTo>
                  <a:cubicBezTo>
                    <a:pt x="29" y="122"/>
                    <a:pt x="31" y="124"/>
                    <a:pt x="34" y="124"/>
                  </a:cubicBezTo>
                  <a:cubicBezTo>
                    <a:pt x="39" y="124"/>
                    <a:pt x="44" y="116"/>
                    <a:pt x="47" y="102"/>
                  </a:cubicBez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20" name="Freeform 49"/>
            <p:cNvSpPr/>
            <p:nvPr/>
          </p:nvSpPr>
          <p:spPr bwMode="auto">
            <a:xfrm>
              <a:off x="795338" y="806450"/>
              <a:ext cx="161925" cy="184150"/>
            </a:xfrm>
            <a:custGeom>
              <a:gdLst>
                <a:gd fmla="*/ 51 w 51" name="T0"/>
                <a:gd fmla="*/ 42 h 58" name="T1"/>
                <a:gd fmla="*/ 25 w 51" name="T2"/>
                <a:gd fmla="*/ 58 h 58" name="T3"/>
                <a:gd fmla="*/ 19 w 51" name="T4"/>
                <a:gd fmla="*/ 55 h 58" name="T5"/>
                <a:gd fmla="*/ 16 w 51" name="T6"/>
                <a:gd fmla="*/ 47 h 58" name="T7"/>
                <a:gd fmla="*/ 26 w 51" name="T8"/>
                <a:gd fmla="*/ 21 h 58" name="T9"/>
                <a:gd fmla="*/ 15 w 51" name="T10"/>
                <a:gd fmla="*/ 25 h 58" name="T11"/>
                <a:gd fmla="*/ 1 w 51" name="T12"/>
                <a:gd fmla="*/ 42 h 58" name="T13"/>
                <a:gd fmla="*/ 0 w 51" name="T14"/>
                <a:gd fmla="*/ 42 h 58" name="T15"/>
                <a:gd fmla="*/ 0 w 51" name="T16"/>
                <a:gd fmla="*/ 36 h 58" name="T17"/>
                <a:gd fmla="*/ 9 w 51" name="T18"/>
                <a:gd fmla="*/ 24 h 58" name="T19"/>
                <a:gd fmla="*/ 4 w 51" name="T20"/>
                <a:gd fmla="*/ 17 h 58" name="T21"/>
                <a:gd fmla="*/ 7 w 51" name="T22"/>
                <a:gd fmla="*/ 6 h 58" name="T23"/>
                <a:gd fmla="*/ 17 w 51" name="T24"/>
                <a:gd fmla="*/ 0 h 58" name="T25"/>
                <a:gd fmla="*/ 22 w 51" name="T26"/>
                <a:gd fmla="*/ 6 h 58" name="T27"/>
                <a:gd fmla="*/ 19 w 51" name="T28"/>
                <a:gd fmla="*/ 18 h 58" name="T29"/>
                <a:gd fmla="*/ 38 w 51" name="T30"/>
                <a:gd fmla="*/ 1 h 58" name="T31"/>
                <a:gd fmla="*/ 44 w 51" name="T32"/>
                <a:gd fmla="*/ 0 h 58" name="T33"/>
                <a:gd fmla="*/ 38 w 51" name="T34"/>
                <a:gd fmla="*/ 17 h 58" name="T35"/>
                <a:gd fmla="*/ 33 w 51" name="T36"/>
                <a:gd fmla="*/ 32 h 58" name="T37"/>
                <a:gd fmla="*/ 32 w 51" name="T38"/>
                <a:gd fmla="*/ 39 h 58" name="T39"/>
                <a:gd fmla="*/ 33 w 51" name="T40"/>
                <a:gd fmla="*/ 43 h 58" name="T41"/>
                <a:gd fmla="*/ 37 w 51" name="T42"/>
                <a:gd fmla="*/ 45 h 58" name="T43"/>
                <a:gd fmla="*/ 41 w 51" name="T44"/>
                <a:gd fmla="*/ 43 h 58" name="T45"/>
                <a:gd fmla="*/ 51 w 51" name="T46"/>
                <a:gd fmla="*/ 34 h 58" name="T47"/>
                <a:gd fmla="*/ 51 w 51" name="T48"/>
                <a:gd fmla="*/ 42 h 58" name="T4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b="b" l="0" r="r" t="0"/>
              <a:pathLst>
                <a:path h="57" w="51">
                  <a:moveTo>
                    <a:pt x="51" y="42"/>
                  </a:moveTo>
                  <a:cubicBezTo>
                    <a:pt x="40" y="53"/>
                    <a:pt x="31" y="58"/>
                    <a:pt x="25" y="58"/>
                  </a:cubicBezTo>
                  <a:cubicBezTo>
                    <a:pt x="23" y="58"/>
                    <a:pt x="20" y="57"/>
                    <a:pt x="19" y="55"/>
                  </a:cubicBezTo>
                  <a:cubicBezTo>
                    <a:pt x="17" y="53"/>
                    <a:pt x="16" y="50"/>
                    <a:pt x="16" y="47"/>
                  </a:cubicBezTo>
                  <a:cubicBezTo>
                    <a:pt x="16" y="40"/>
                    <a:pt x="19" y="32"/>
                    <a:pt x="26" y="21"/>
                  </a:cubicBezTo>
                  <a:cubicBezTo>
                    <a:pt x="23" y="23"/>
                    <a:pt x="19" y="24"/>
                    <a:pt x="15" y="25"/>
                  </a:cubicBezTo>
                  <a:cubicBezTo>
                    <a:pt x="12" y="30"/>
                    <a:pt x="8" y="36"/>
                    <a:pt x="1" y="42"/>
                  </a:cubicBezTo>
                  <a:cubicBezTo>
                    <a:pt x="0" y="42"/>
                    <a:pt x="0" y="42"/>
                    <a:pt x="0" y="42"/>
                  </a:cubicBezTo>
                  <a:cubicBezTo>
                    <a:pt x="0" y="36"/>
                    <a:pt x="0" y="36"/>
                    <a:pt x="0" y="36"/>
                  </a:cubicBezTo>
                  <a:cubicBezTo>
                    <a:pt x="3" y="32"/>
                    <a:pt x="7" y="29"/>
                    <a:pt x="9" y="24"/>
                  </a:cubicBezTo>
                  <a:cubicBezTo>
                    <a:pt x="5" y="23"/>
                    <a:pt x="4" y="20"/>
                    <a:pt x="4" y="17"/>
                  </a:cubicBezTo>
                  <a:cubicBezTo>
                    <a:pt x="4" y="14"/>
                    <a:pt x="5" y="10"/>
                    <a:pt x="7" y="6"/>
                  </a:cubicBezTo>
                  <a:cubicBezTo>
                    <a:pt x="9" y="2"/>
                    <a:pt x="13" y="0"/>
                    <a:pt x="17" y="0"/>
                  </a:cubicBezTo>
                  <a:cubicBezTo>
                    <a:pt x="20" y="0"/>
                    <a:pt x="22" y="2"/>
                    <a:pt x="22" y="6"/>
                  </a:cubicBezTo>
                  <a:cubicBezTo>
                    <a:pt x="22" y="8"/>
                    <a:pt x="21" y="12"/>
                    <a:pt x="19" y="18"/>
                  </a:cubicBezTo>
                  <a:cubicBezTo>
                    <a:pt x="26" y="17"/>
                    <a:pt x="33" y="11"/>
                    <a:pt x="38" y="1"/>
                  </a:cubicBezTo>
                  <a:cubicBezTo>
                    <a:pt x="44" y="0"/>
                    <a:pt x="44" y="0"/>
                    <a:pt x="44" y="0"/>
                  </a:cubicBezTo>
                  <a:cubicBezTo>
                    <a:pt x="38" y="17"/>
                    <a:pt x="38" y="17"/>
                    <a:pt x="38" y="17"/>
                  </a:cubicBezTo>
                  <a:cubicBezTo>
                    <a:pt x="35" y="25"/>
                    <a:pt x="34" y="29"/>
                    <a:pt x="33" y="32"/>
                  </a:cubicBezTo>
                  <a:cubicBezTo>
                    <a:pt x="32" y="35"/>
                    <a:pt x="32" y="37"/>
                    <a:pt x="32" y="39"/>
                  </a:cubicBezTo>
                  <a:cubicBezTo>
                    <a:pt x="32" y="41"/>
                    <a:pt x="32" y="42"/>
                    <a:pt x="33" y="43"/>
                  </a:cubicBezTo>
                  <a:cubicBezTo>
                    <a:pt x="34" y="44"/>
                    <a:pt x="35" y="45"/>
                    <a:pt x="37" y="45"/>
                  </a:cubicBezTo>
                  <a:cubicBezTo>
                    <a:pt x="38" y="45"/>
                    <a:pt x="40" y="45"/>
                    <a:pt x="41" y="43"/>
                  </a:cubicBezTo>
                  <a:cubicBezTo>
                    <a:pt x="43" y="42"/>
                    <a:pt x="46" y="39"/>
                    <a:pt x="51" y="34"/>
                  </a:cubicBezTo>
                  <a:lnTo>
                    <a:pt x="51" y="42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21" name="Freeform 50"/>
            <p:cNvSpPr>
              <a:spLocks noEditPoints="1"/>
            </p:cNvSpPr>
            <p:nvPr/>
          </p:nvSpPr>
          <p:spPr bwMode="auto">
            <a:xfrm>
              <a:off x="957263" y="806450"/>
              <a:ext cx="158750" cy="184150"/>
            </a:xfrm>
            <a:custGeom>
              <a:gdLst>
                <a:gd fmla="*/ 50 w 50" name="T0"/>
                <a:gd fmla="*/ 42 h 58" name="T1"/>
                <a:gd fmla="*/ 35 w 50" name="T2"/>
                <a:gd fmla="*/ 54 h 58" name="T3"/>
                <a:gd fmla="*/ 20 w 50" name="T4"/>
                <a:gd fmla="*/ 58 h 58" name="T5"/>
                <a:gd fmla="*/ 5 w 50" name="T6"/>
                <a:gd fmla="*/ 52 h 58" name="T7"/>
                <a:gd fmla="*/ 0 w 50" name="T8"/>
                <a:gd fmla="*/ 37 h 58" name="T9"/>
                <a:gd fmla="*/ 10 w 50" name="T10"/>
                <a:gd fmla="*/ 12 h 58" name="T11"/>
                <a:gd fmla="*/ 31 w 50" name="T12"/>
                <a:gd fmla="*/ 0 h 58" name="T13"/>
                <a:gd fmla="*/ 41 w 50" name="T14"/>
                <a:gd fmla="*/ 4 h 58" name="T15"/>
                <a:gd fmla="*/ 45 w 50" name="T16"/>
                <a:gd fmla="*/ 12 h 58" name="T17"/>
                <a:gd fmla="*/ 16 w 50" name="T18"/>
                <a:gd fmla="*/ 34 h 58" name="T19"/>
                <a:gd fmla="*/ 29 w 50" name="T20"/>
                <a:gd fmla="*/ 47 h 58" name="T21"/>
                <a:gd fmla="*/ 38 w 50" name="T22"/>
                <a:gd fmla="*/ 45 h 58" name="T23"/>
                <a:gd fmla="*/ 50 w 50" name="T24"/>
                <a:gd fmla="*/ 34 h 58" name="T25"/>
                <a:gd fmla="*/ 50 w 50" name="T26"/>
                <a:gd fmla="*/ 42 h 58" name="T27"/>
                <a:gd fmla="*/ 15 w 50" name="T28"/>
                <a:gd fmla="*/ 30 h 58" name="T29"/>
                <a:gd fmla="*/ 32 w 50" name="T30"/>
                <a:gd fmla="*/ 12 h 58" name="T31"/>
                <a:gd fmla="*/ 27 w 50" name="T32"/>
                <a:gd fmla="*/ 6 h 58" name="T33"/>
                <a:gd fmla="*/ 19 w 50" name="T34"/>
                <a:gd fmla="*/ 12 h 58" name="T35"/>
                <a:gd fmla="*/ 15 w 50" name="T36"/>
                <a:gd fmla="*/ 30 h 58" name="T3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b="b" l="0" r="r" t="0"/>
              <a:pathLst>
                <a:path h="57" w="50">
                  <a:moveTo>
                    <a:pt x="50" y="42"/>
                  </a:moveTo>
                  <a:cubicBezTo>
                    <a:pt x="44" y="48"/>
                    <a:pt x="39" y="52"/>
                    <a:pt x="35" y="54"/>
                  </a:cubicBezTo>
                  <a:cubicBezTo>
                    <a:pt x="30" y="57"/>
                    <a:pt x="25" y="58"/>
                    <a:pt x="20" y="58"/>
                  </a:cubicBezTo>
                  <a:cubicBezTo>
                    <a:pt x="14" y="58"/>
                    <a:pt x="9" y="56"/>
                    <a:pt x="5" y="52"/>
                  </a:cubicBezTo>
                  <a:cubicBezTo>
                    <a:pt x="2" y="49"/>
                    <a:pt x="0" y="44"/>
                    <a:pt x="0" y="37"/>
                  </a:cubicBezTo>
                  <a:cubicBezTo>
                    <a:pt x="0" y="28"/>
                    <a:pt x="3" y="19"/>
                    <a:pt x="10" y="12"/>
                  </a:cubicBezTo>
                  <a:cubicBezTo>
                    <a:pt x="16" y="4"/>
                    <a:pt x="23" y="0"/>
                    <a:pt x="31" y="0"/>
                  </a:cubicBezTo>
                  <a:cubicBezTo>
                    <a:pt x="35" y="0"/>
                    <a:pt x="39" y="1"/>
                    <a:pt x="41" y="4"/>
                  </a:cubicBezTo>
                  <a:cubicBezTo>
                    <a:pt x="44" y="6"/>
                    <a:pt x="45" y="8"/>
                    <a:pt x="45" y="12"/>
                  </a:cubicBezTo>
                  <a:cubicBezTo>
                    <a:pt x="45" y="21"/>
                    <a:pt x="35" y="29"/>
                    <a:pt x="16" y="34"/>
                  </a:cubicBezTo>
                  <a:cubicBezTo>
                    <a:pt x="17" y="43"/>
                    <a:pt x="22" y="47"/>
                    <a:pt x="29" y="47"/>
                  </a:cubicBezTo>
                  <a:cubicBezTo>
                    <a:pt x="32" y="47"/>
                    <a:pt x="35" y="46"/>
                    <a:pt x="38" y="45"/>
                  </a:cubicBezTo>
                  <a:cubicBezTo>
                    <a:pt x="41" y="43"/>
                    <a:pt x="45" y="40"/>
                    <a:pt x="50" y="34"/>
                  </a:cubicBezTo>
                  <a:lnTo>
                    <a:pt x="50" y="42"/>
                  </a:lnTo>
                  <a:close/>
                  <a:moveTo>
                    <a:pt x="15" y="30"/>
                  </a:moveTo>
                  <a:cubicBezTo>
                    <a:pt x="26" y="27"/>
                    <a:pt x="32" y="21"/>
                    <a:pt x="32" y="12"/>
                  </a:cubicBezTo>
                  <a:cubicBezTo>
                    <a:pt x="32" y="8"/>
                    <a:pt x="31" y="6"/>
                    <a:pt x="27" y="6"/>
                  </a:cubicBezTo>
                  <a:cubicBezTo>
                    <a:pt x="25" y="6"/>
                    <a:pt x="22" y="8"/>
                    <a:pt x="19" y="12"/>
                  </a:cubicBezTo>
                  <a:cubicBezTo>
                    <a:pt x="16" y="17"/>
                    <a:pt x="15" y="23"/>
                    <a:pt x="15" y="30"/>
                  </a:cubicBez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22" name="Freeform 51"/>
            <p:cNvSpPr>
              <a:spLocks noEditPoints="1"/>
            </p:cNvSpPr>
            <p:nvPr/>
          </p:nvSpPr>
          <p:spPr bwMode="auto">
            <a:xfrm>
              <a:off x="1112838" y="806450"/>
              <a:ext cx="228600" cy="184150"/>
            </a:xfrm>
            <a:custGeom>
              <a:gdLst>
                <a:gd fmla="*/ 72 w 72" name="T0"/>
                <a:gd fmla="*/ 42 h 58" name="T1"/>
                <a:gd fmla="*/ 57 w 72" name="T2"/>
                <a:gd fmla="*/ 55 h 58" name="T3"/>
                <a:gd fmla="*/ 48 w 72" name="T4"/>
                <a:gd fmla="*/ 58 h 58" name="T5"/>
                <a:gd fmla="*/ 38 w 72" name="T6"/>
                <a:gd fmla="*/ 40 h 58" name="T7"/>
                <a:gd fmla="*/ 26 w 72" name="T8"/>
                <a:gd fmla="*/ 54 h 58" name="T9"/>
                <a:gd fmla="*/ 14 w 72" name="T10"/>
                <a:gd fmla="*/ 58 h 58" name="T11"/>
                <a:gd fmla="*/ 4 w 72" name="T12"/>
                <a:gd fmla="*/ 53 h 58" name="T13"/>
                <a:gd fmla="*/ 0 w 72" name="T14"/>
                <a:gd fmla="*/ 39 h 58" name="T15"/>
                <a:gd fmla="*/ 6 w 72" name="T16"/>
                <a:gd fmla="*/ 20 h 58" name="T17"/>
                <a:gd fmla="*/ 20 w 72" name="T18"/>
                <a:gd fmla="*/ 6 h 58" name="T19"/>
                <a:gd fmla="*/ 35 w 72" name="T20"/>
                <a:gd fmla="*/ 0 h 58" name="T21"/>
                <a:gd fmla="*/ 46 w 72" name="T22"/>
                <a:gd fmla="*/ 8 h 58" name="T23"/>
                <a:gd fmla="*/ 60 w 72" name="T24"/>
                <a:gd fmla="*/ 0 h 58" name="T25"/>
                <a:gd fmla="*/ 64 w 72" name="T26"/>
                <a:gd fmla="*/ 0 h 58" name="T27"/>
                <a:gd fmla="*/ 58 w 72" name="T28"/>
                <a:gd fmla="*/ 20 h 58" name="T29"/>
                <a:gd fmla="*/ 53 w 72" name="T30"/>
                <a:gd fmla="*/ 40 h 58" name="T31"/>
                <a:gd fmla="*/ 57 w 72" name="T32"/>
                <a:gd fmla="*/ 46 h 58" name="T33"/>
                <a:gd fmla="*/ 63 w 72" name="T34"/>
                <a:gd fmla="*/ 43 h 58" name="T35"/>
                <a:gd fmla="*/ 72 w 72" name="T36"/>
                <a:gd fmla="*/ 34 h 58" name="T37"/>
                <a:gd fmla="*/ 72 w 72" name="T38"/>
                <a:gd fmla="*/ 42 h 58" name="T39"/>
                <a:gd fmla="*/ 23 w 72" name="T40"/>
                <a:gd fmla="*/ 46 h 58" name="T41"/>
                <a:gd fmla="*/ 36 w 72" name="T42"/>
                <a:gd fmla="*/ 34 h 58" name="T43"/>
                <a:gd fmla="*/ 42 w 72" name="T44"/>
                <a:gd fmla="*/ 13 h 58" name="T45"/>
                <a:gd fmla="*/ 40 w 72" name="T46"/>
                <a:gd fmla="*/ 8 h 58" name="T47"/>
                <a:gd fmla="*/ 36 w 72" name="T48"/>
                <a:gd fmla="*/ 6 h 58" name="T49"/>
                <a:gd fmla="*/ 23 w 72" name="T50"/>
                <a:gd fmla="*/ 17 h 58" name="T51"/>
                <a:gd fmla="*/ 17 w 72" name="T52"/>
                <a:gd fmla="*/ 38 h 58" name="T53"/>
                <a:gd fmla="*/ 19 w 72" name="T54"/>
                <a:gd fmla="*/ 43 h 58" name="T55"/>
                <a:gd fmla="*/ 23 w 72" name="T56"/>
                <a:gd fmla="*/ 46 h 58" name="T5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b="b" l="0" r="r" t="0"/>
              <a:pathLst>
                <a:path h="57" w="72">
                  <a:moveTo>
                    <a:pt x="72" y="42"/>
                  </a:moveTo>
                  <a:cubicBezTo>
                    <a:pt x="65" y="49"/>
                    <a:pt x="60" y="53"/>
                    <a:pt x="57" y="55"/>
                  </a:cubicBezTo>
                  <a:cubicBezTo>
                    <a:pt x="54" y="57"/>
                    <a:pt x="51" y="58"/>
                    <a:pt x="48" y="58"/>
                  </a:cubicBezTo>
                  <a:cubicBezTo>
                    <a:pt x="41" y="58"/>
                    <a:pt x="38" y="52"/>
                    <a:pt x="38" y="40"/>
                  </a:cubicBezTo>
                  <a:cubicBezTo>
                    <a:pt x="34" y="46"/>
                    <a:pt x="30" y="51"/>
                    <a:pt x="26" y="54"/>
                  </a:cubicBezTo>
                  <a:cubicBezTo>
                    <a:pt x="22" y="57"/>
                    <a:pt x="18" y="58"/>
                    <a:pt x="14" y="58"/>
                  </a:cubicBezTo>
                  <a:cubicBezTo>
                    <a:pt x="10" y="58"/>
                    <a:pt x="7" y="56"/>
                    <a:pt x="4" y="53"/>
                  </a:cubicBezTo>
                  <a:cubicBezTo>
                    <a:pt x="1" y="49"/>
                    <a:pt x="0" y="45"/>
                    <a:pt x="0" y="39"/>
                  </a:cubicBezTo>
                  <a:cubicBezTo>
                    <a:pt x="0" y="33"/>
                    <a:pt x="2" y="26"/>
                    <a:pt x="6" y="20"/>
                  </a:cubicBezTo>
                  <a:cubicBezTo>
                    <a:pt x="9" y="14"/>
                    <a:pt x="14" y="9"/>
                    <a:pt x="20" y="6"/>
                  </a:cubicBezTo>
                  <a:cubicBezTo>
                    <a:pt x="25" y="2"/>
                    <a:pt x="30" y="0"/>
                    <a:pt x="35" y="0"/>
                  </a:cubicBezTo>
                  <a:cubicBezTo>
                    <a:pt x="40" y="0"/>
                    <a:pt x="44" y="3"/>
                    <a:pt x="46" y="8"/>
                  </a:cubicBezTo>
                  <a:cubicBezTo>
                    <a:pt x="60" y="0"/>
                    <a:pt x="60" y="0"/>
                    <a:pt x="60" y="0"/>
                  </a:cubicBezTo>
                  <a:cubicBezTo>
                    <a:pt x="64" y="0"/>
                    <a:pt x="64" y="0"/>
                    <a:pt x="64" y="0"/>
                  </a:cubicBezTo>
                  <a:cubicBezTo>
                    <a:pt x="58" y="20"/>
                    <a:pt x="58" y="20"/>
                    <a:pt x="58" y="20"/>
                  </a:cubicBezTo>
                  <a:cubicBezTo>
                    <a:pt x="55" y="30"/>
                    <a:pt x="53" y="36"/>
                    <a:pt x="53" y="40"/>
                  </a:cubicBezTo>
                  <a:cubicBezTo>
                    <a:pt x="53" y="44"/>
                    <a:pt x="55" y="46"/>
                    <a:pt x="57" y="46"/>
                  </a:cubicBezTo>
                  <a:cubicBezTo>
                    <a:pt x="59" y="46"/>
                    <a:pt x="61" y="45"/>
                    <a:pt x="63" y="43"/>
                  </a:cubicBezTo>
                  <a:cubicBezTo>
                    <a:pt x="65" y="41"/>
                    <a:pt x="68" y="38"/>
                    <a:pt x="72" y="34"/>
                  </a:cubicBezTo>
                  <a:lnTo>
                    <a:pt x="72" y="42"/>
                  </a:lnTo>
                  <a:close/>
                  <a:moveTo>
                    <a:pt x="23" y="46"/>
                  </a:moveTo>
                  <a:cubicBezTo>
                    <a:pt x="28" y="46"/>
                    <a:pt x="32" y="42"/>
                    <a:pt x="36" y="34"/>
                  </a:cubicBezTo>
                  <a:cubicBezTo>
                    <a:pt x="40" y="27"/>
                    <a:pt x="42" y="20"/>
                    <a:pt x="42" y="13"/>
                  </a:cubicBezTo>
                  <a:cubicBezTo>
                    <a:pt x="42" y="11"/>
                    <a:pt x="41" y="9"/>
                    <a:pt x="40" y="8"/>
                  </a:cubicBezTo>
                  <a:cubicBezTo>
                    <a:pt x="39" y="6"/>
                    <a:pt x="37" y="6"/>
                    <a:pt x="36" y="6"/>
                  </a:cubicBezTo>
                  <a:cubicBezTo>
                    <a:pt x="31" y="6"/>
                    <a:pt x="27" y="9"/>
                    <a:pt x="23" y="17"/>
                  </a:cubicBezTo>
                  <a:cubicBezTo>
                    <a:pt x="19" y="24"/>
                    <a:pt x="17" y="31"/>
                    <a:pt x="17" y="38"/>
                  </a:cubicBezTo>
                  <a:cubicBezTo>
                    <a:pt x="17" y="40"/>
                    <a:pt x="18" y="42"/>
                    <a:pt x="19" y="43"/>
                  </a:cubicBezTo>
                  <a:cubicBezTo>
                    <a:pt x="20" y="45"/>
                    <a:pt x="21" y="46"/>
                    <a:pt x="23" y="46"/>
                  </a:cubicBez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23" name="Freeform 52"/>
            <p:cNvSpPr/>
            <p:nvPr/>
          </p:nvSpPr>
          <p:spPr bwMode="auto">
            <a:xfrm>
              <a:off x="1338263" y="736600"/>
              <a:ext cx="123825" cy="254000"/>
            </a:xfrm>
            <a:custGeom>
              <a:gdLst>
                <a:gd fmla="*/ 39 w 39" name="T0"/>
                <a:gd fmla="*/ 64 h 80" name="T1"/>
                <a:gd fmla="*/ 25 w 39" name="T2"/>
                <a:gd fmla="*/ 76 h 80" name="T3"/>
                <a:gd fmla="*/ 13 w 39" name="T4"/>
                <a:gd fmla="*/ 80 h 80" name="T5"/>
                <a:gd fmla="*/ 4 w 39" name="T6"/>
                <a:gd fmla="*/ 75 h 80" name="T7"/>
                <a:gd fmla="*/ 0 w 39" name="T8"/>
                <a:gd fmla="*/ 63 h 80" name="T9"/>
                <a:gd fmla="*/ 4 w 39" name="T10"/>
                <a:gd fmla="*/ 45 h 80" name="T11"/>
                <a:gd fmla="*/ 6 w 39" name="T12"/>
                <a:gd fmla="*/ 34 h 80" name="T13"/>
                <a:gd fmla="*/ 1 w 39" name="T14"/>
                <a:gd fmla="*/ 35 h 80" name="T15"/>
                <a:gd fmla="*/ 4 w 39" name="T16"/>
                <a:gd fmla="*/ 24 h 80" name="T17"/>
                <a:gd fmla="*/ 10 w 39" name="T18"/>
                <a:gd fmla="*/ 24 h 80" name="T19"/>
                <a:gd fmla="*/ 16 w 39" name="T20"/>
                <a:gd fmla="*/ 3 h 80" name="T21"/>
                <a:gd fmla="*/ 34 w 39" name="T22"/>
                <a:gd fmla="*/ 0 h 80" name="T23"/>
                <a:gd fmla="*/ 27 w 39" name="T24"/>
                <a:gd fmla="*/ 23 h 80" name="T25"/>
                <a:gd fmla="*/ 36 w 39" name="T26"/>
                <a:gd fmla="*/ 22 h 80" name="T27"/>
                <a:gd fmla="*/ 34 w 39" name="T28"/>
                <a:gd fmla="*/ 32 h 80" name="T29"/>
                <a:gd fmla="*/ 24 w 39" name="T30"/>
                <a:gd fmla="*/ 33 h 80" name="T31"/>
                <a:gd fmla="*/ 19 w 39" name="T32"/>
                <a:gd fmla="*/ 48 h 80" name="T33"/>
                <a:gd fmla="*/ 17 w 39" name="T34"/>
                <a:gd fmla="*/ 61 h 80" name="T35"/>
                <a:gd fmla="*/ 19 w 39" name="T36"/>
                <a:gd fmla="*/ 66 h 80" name="T37"/>
                <a:gd fmla="*/ 23 w 39" name="T38"/>
                <a:gd fmla="*/ 68 h 80" name="T39"/>
                <a:gd fmla="*/ 29 w 39" name="T40"/>
                <a:gd fmla="*/ 65 h 80" name="T41"/>
                <a:gd fmla="*/ 39 w 39" name="T42"/>
                <a:gd fmla="*/ 56 h 80" name="T43"/>
                <a:gd fmla="*/ 39 w 39" name="T44"/>
                <a:gd fmla="*/ 64 h 80" name="T4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b="b" l="0" r="r" t="0"/>
              <a:pathLst>
                <a:path h="80" w="39">
                  <a:moveTo>
                    <a:pt x="39" y="64"/>
                  </a:moveTo>
                  <a:cubicBezTo>
                    <a:pt x="34" y="70"/>
                    <a:pt x="29" y="74"/>
                    <a:pt x="25" y="76"/>
                  </a:cubicBezTo>
                  <a:cubicBezTo>
                    <a:pt x="21" y="79"/>
                    <a:pt x="17" y="80"/>
                    <a:pt x="13" y="80"/>
                  </a:cubicBezTo>
                  <a:cubicBezTo>
                    <a:pt x="9" y="80"/>
                    <a:pt x="6" y="79"/>
                    <a:pt x="4" y="75"/>
                  </a:cubicBezTo>
                  <a:cubicBezTo>
                    <a:pt x="1" y="72"/>
                    <a:pt x="0" y="68"/>
                    <a:pt x="0" y="63"/>
                  </a:cubicBezTo>
                  <a:cubicBezTo>
                    <a:pt x="0" y="58"/>
                    <a:pt x="1" y="52"/>
                    <a:pt x="4" y="45"/>
                  </a:cubicBezTo>
                  <a:cubicBezTo>
                    <a:pt x="6" y="34"/>
                    <a:pt x="6" y="34"/>
                    <a:pt x="6" y="34"/>
                  </a:cubicBezTo>
                  <a:cubicBezTo>
                    <a:pt x="1" y="35"/>
                    <a:pt x="1" y="35"/>
                    <a:pt x="1" y="35"/>
                  </a:cubicBezTo>
                  <a:cubicBezTo>
                    <a:pt x="4" y="24"/>
                    <a:pt x="4" y="24"/>
                    <a:pt x="4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6" y="3"/>
                    <a:pt x="16" y="3"/>
                    <a:pt x="16" y="3"/>
                  </a:cubicBezTo>
                  <a:cubicBezTo>
                    <a:pt x="34" y="0"/>
                    <a:pt x="34" y="0"/>
                    <a:pt x="34" y="0"/>
                  </a:cubicBezTo>
                  <a:cubicBezTo>
                    <a:pt x="27" y="23"/>
                    <a:pt x="27" y="23"/>
                    <a:pt x="27" y="23"/>
                  </a:cubicBezTo>
                  <a:cubicBezTo>
                    <a:pt x="36" y="22"/>
                    <a:pt x="36" y="22"/>
                    <a:pt x="36" y="22"/>
                  </a:cubicBezTo>
                  <a:cubicBezTo>
                    <a:pt x="34" y="32"/>
                    <a:pt x="34" y="32"/>
                    <a:pt x="34" y="32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19" y="48"/>
                    <a:pt x="19" y="48"/>
                    <a:pt x="19" y="48"/>
                  </a:cubicBezTo>
                  <a:cubicBezTo>
                    <a:pt x="18" y="53"/>
                    <a:pt x="17" y="57"/>
                    <a:pt x="17" y="61"/>
                  </a:cubicBezTo>
                  <a:cubicBezTo>
                    <a:pt x="17" y="63"/>
                    <a:pt x="18" y="64"/>
                    <a:pt x="19" y="66"/>
                  </a:cubicBezTo>
                  <a:cubicBezTo>
                    <a:pt x="20" y="67"/>
                    <a:pt x="21" y="68"/>
                    <a:pt x="23" y="68"/>
                  </a:cubicBezTo>
                  <a:cubicBezTo>
                    <a:pt x="25" y="68"/>
                    <a:pt x="27" y="67"/>
                    <a:pt x="29" y="65"/>
                  </a:cubicBezTo>
                  <a:cubicBezTo>
                    <a:pt x="32" y="64"/>
                    <a:pt x="35" y="61"/>
                    <a:pt x="39" y="56"/>
                  </a:cubicBezTo>
                  <a:lnTo>
                    <a:pt x="39" y="6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24" name="Freeform 53"/>
            <p:cNvSpPr>
              <a:spLocks noEditPoints="1"/>
            </p:cNvSpPr>
            <p:nvPr/>
          </p:nvSpPr>
          <p:spPr bwMode="auto">
            <a:xfrm>
              <a:off x="785813" y="1009650"/>
              <a:ext cx="222250" cy="409575"/>
            </a:xfrm>
            <a:custGeom>
              <a:gdLst>
                <a:gd fmla="*/ 70 w 70" name="T0"/>
                <a:gd fmla="*/ 80 h 129" name="T1"/>
                <a:gd fmla="*/ 46 w 70" name="T2"/>
                <a:gd fmla="*/ 94 h 129" name="T3"/>
                <a:gd fmla="*/ 29 w 70" name="T4"/>
                <a:gd fmla="*/ 120 h 129" name="T5"/>
                <a:gd fmla="*/ 10 w 70" name="T6"/>
                <a:gd fmla="*/ 129 h 129" name="T7"/>
                <a:gd fmla="*/ 3 w 70" name="T8"/>
                <a:gd fmla="*/ 126 h 129" name="T9"/>
                <a:gd fmla="*/ 0 w 70" name="T10"/>
                <a:gd fmla="*/ 119 h 129" name="T11"/>
                <a:gd fmla="*/ 29 w 70" name="T12"/>
                <a:gd fmla="*/ 94 h 129" name="T13"/>
                <a:gd fmla="*/ 36 w 70" name="T14"/>
                <a:gd fmla="*/ 53 h 129" name="T15"/>
                <a:gd fmla="*/ 42 w 70" name="T16"/>
                <a:gd fmla="*/ 36 h 129" name="T17"/>
                <a:gd fmla="*/ 51 w 70" name="T18"/>
                <a:gd fmla="*/ 21 h 129" name="T19"/>
                <a:gd fmla="*/ 59 w 70" name="T20"/>
                <a:gd fmla="*/ 10 h 129" name="T21"/>
                <a:gd fmla="*/ 49 w 70" name="T22"/>
                <a:gd fmla="*/ 14 h 129" name="T23"/>
                <a:gd fmla="*/ 42 w 70" name="T24"/>
                <a:gd fmla="*/ 12 h 129" name="T25"/>
                <a:gd fmla="*/ 35 w 70" name="T26"/>
                <a:gd fmla="*/ 11 h 129" name="T27"/>
                <a:gd fmla="*/ 26 w 70" name="T28"/>
                <a:gd fmla="*/ 14 h 129" name="T29"/>
                <a:gd fmla="*/ 23 w 70" name="T30"/>
                <a:gd fmla="*/ 23 h 129" name="T31"/>
                <a:gd fmla="*/ 26 w 70" name="T32"/>
                <a:gd fmla="*/ 30 h 129" name="T33"/>
                <a:gd fmla="*/ 29 w 70" name="T34"/>
                <a:gd fmla="*/ 33 h 129" name="T35"/>
                <a:gd fmla="*/ 26 w 70" name="T36"/>
                <a:gd fmla="*/ 38 h 129" name="T37"/>
                <a:gd fmla="*/ 22 w 70" name="T38"/>
                <a:gd fmla="*/ 41 h 129" name="T39"/>
                <a:gd fmla="*/ 17 w 70" name="T40"/>
                <a:gd fmla="*/ 38 h 129" name="T41"/>
                <a:gd fmla="*/ 15 w 70" name="T42"/>
                <a:gd fmla="*/ 29 h 129" name="T43"/>
                <a:gd fmla="*/ 24 w 70" name="T44"/>
                <a:gd fmla="*/ 9 h 129" name="T45"/>
                <a:gd fmla="*/ 43 w 70" name="T46"/>
                <a:gd fmla="*/ 0 h 129" name="T47"/>
                <a:gd fmla="*/ 50 w 70" name="T48"/>
                <a:gd fmla="*/ 1 h 129" name="T49"/>
                <a:gd fmla="*/ 57 w 70" name="T50"/>
                <a:gd fmla="*/ 3 h 129" name="T51"/>
                <a:gd fmla="*/ 64 w 70" name="T52"/>
                <a:gd fmla="*/ 0 h 129" name="T53"/>
                <a:gd fmla="*/ 69 w 70" name="T54"/>
                <a:gd fmla="*/ 2 h 129" name="T55"/>
                <a:gd fmla="*/ 66 w 70" name="T56"/>
                <a:gd fmla="*/ 7 h 129" name="T57"/>
                <a:gd fmla="*/ 61 w 70" name="T58"/>
                <a:gd fmla="*/ 20 h 129" name="T59"/>
                <a:gd fmla="*/ 57 w 70" name="T60"/>
                <a:gd fmla="*/ 39 h 129" name="T61"/>
                <a:gd fmla="*/ 56 w 70" name="T62"/>
                <a:gd fmla="*/ 46 h 129" name="T63"/>
                <a:gd fmla="*/ 48 w 70" name="T64"/>
                <a:gd fmla="*/ 87 h 129" name="T65"/>
                <a:gd fmla="*/ 70 w 70" name="T66"/>
                <a:gd fmla="*/ 72 h 129" name="T67"/>
                <a:gd fmla="*/ 70 w 70" name="T68"/>
                <a:gd fmla="*/ 80 h 129" name="T69"/>
                <a:gd fmla="*/ 27 w 70" name="T70"/>
                <a:gd fmla="*/ 100 h 129" name="T71"/>
                <a:gd fmla="*/ 5 w 70" name="T72"/>
                <a:gd fmla="*/ 118 h 129" name="T73"/>
                <a:gd fmla="*/ 7 w 70" name="T74"/>
                <a:gd fmla="*/ 122 h 129" name="T75"/>
                <a:gd fmla="*/ 10 w 70" name="T76"/>
                <a:gd fmla="*/ 123 h 129" name="T77"/>
                <a:gd fmla="*/ 19 w 70" name="T78"/>
                <a:gd fmla="*/ 118 h 129" name="T79"/>
                <a:gd fmla="*/ 27 w 70" name="T80"/>
                <a:gd fmla="*/ 100 h 129" name="T8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b="b" l="0" r="r" t="0"/>
              <a:pathLst>
                <a:path h="129" w="70">
                  <a:moveTo>
                    <a:pt x="70" y="80"/>
                  </a:moveTo>
                  <a:cubicBezTo>
                    <a:pt x="66" y="84"/>
                    <a:pt x="58" y="89"/>
                    <a:pt x="46" y="94"/>
                  </a:cubicBezTo>
                  <a:cubicBezTo>
                    <a:pt x="42" y="106"/>
                    <a:pt x="36" y="115"/>
                    <a:pt x="29" y="120"/>
                  </a:cubicBezTo>
                  <a:cubicBezTo>
                    <a:pt x="22" y="126"/>
                    <a:pt x="16" y="129"/>
                    <a:pt x="10" y="129"/>
                  </a:cubicBezTo>
                  <a:cubicBezTo>
                    <a:pt x="7" y="129"/>
                    <a:pt x="5" y="128"/>
                    <a:pt x="3" y="126"/>
                  </a:cubicBezTo>
                  <a:cubicBezTo>
                    <a:pt x="1" y="124"/>
                    <a:pt x="0" y="122"/>
                    <a:pt x="0" y="119"/>
                  </a:cubicBezTo>
                  <a:cubicBezTo>
                    <a:pt x="0" y="109"/>
                    <a:pt x="10" y="101"/>
                    <a:pt x="29" y="94"/>
                  </a:cubicBezTo>
                  <a:cubicBezTo>
                    <a:pt x="32" y="74"/>
                    <a:pt x="34" y="61"/>
                    <a:pt x="36" y="53"/>
                  </a:cubicBezTo>
                  <a:cubicBezTo>
                    <a:pt x="38" y="46"/>
                    <a:pt x="40" y="40"/>
                    <a:pt x="42" y="36"/>
                  </a:cubicBezTo>
                  <a:cubicBezTo>
                    <a:pt x="44" y="32"/>
                    <a:pt x="47" y="27"/>
                    <a:pt x="51" y="21"/>
                  </a:cubicBezTo>
                  <a:cubicBezTo>
                    <a:pt x="56" y="16"/>
                    <a:pt x="58" y="12"/>
                    <a:pt x="59" y="10"/>
                  </a:cubicBezTo>
                  <a:cubicBezTo>
                    <a:pt x="55" y="13"/>
                    <a:pt x="51" y="14"/>
                    <a:pt x="49" y="14"/>
                  </a:cubicBezTo>
                  <a:cubicBezTo>
                    <a:pt x="47" y="14"/>
                    <a:pt x="45" y="13"/>
                    <a:pt x="42" y="12"/>
                  </a:cubicBezTo>
                  <a:cubicBezTo>
                    <a:pt x="40" y="11"/>
                    <a:pt x="37" y="11"/>
                    <a:pt x="35" y="11"/>
                  </a:cubicBezTo>
                  <a:cubicBezTo>
                    <a:pt x="32" y="11"/>
                    <a:pt x="29" y="12"/>
                    <a:pt x="26" y="14"/>
                  </a:cubicBezTo>
                  <a:cubicBezTo>
                    <a:pt x="24" y="17"/>
                    <a:pt x="23" y="20"/>
                    <a:pt x="23" y="23"/>
                  </a:cubicBezTo>
                  <a:cubicBezTo>
                    <a:pt x="23" y="26"/>
                    <a:pt x="24" y="28"/>
                    <a:pt x="26" y="30"/>
                  </a:cubicBezTo>
                  <a:cubicBezTo>
                    <a:pt x="28" y="31"/>
                    <a:pt x="29" y="33"/>
                    <a:pt x="29" y="33"/>
                  </a:cubicBezTo>
                  <a:cubicBezTo>
                    <a:pt x="29" y="34"/>
                    <a:pt x="28" y="35"/>
                    <a:pt x="26" y="38"/>
                  </a:cubicBezTo>
                  <a:cubicBezTo>
                    <a:pt x="24" y="40"/>
                    <a:pt x="23" y="41"/>
                    <a:pt x="22" y="41"/>
                  </a:cubicBezTo>
                  <a:cubicBezTo>
                    <a:pt x="20" y="41"/>
                    <a:pt x="19" y="40"/>
                    <a:pt x="17" y="38"/>
                  </a:cubicBezTo>
                  <a:cubicBezTo>
                    <a:pt x="15" y="35"/>
                    <a:pt x="15" y="33"/>
                    <a:pt x="15" y="29"/>
                  </a:cubicBezTo>
                  <a:cubicBezTo>
                    <a:pt x="15" y="23"/>
                    <a:pt x="18" y="16"/>
                    <a:pt x="24" y="9"/>
                  </a:cubicBezTo>
                  <a:cubicBezTo>
                    <a:pt x="30" y="3"/>
                    <a:pt x="37" y="0"/>
                    <a:pt x="43" y="0"/>
                  </a:cubicBezTo>
                  <a:cubicBezTo>
                    <a:pt x="45" y="0"/>
                    <a:pt x="48" y="0"/>
                    <a:pt x="50" y="1"/>
                  </a:cubicBezTo>
                  <a:cubicBezTo>
                    <a:pt x="53" y="3"/>
                    <a:pt x="55" y="3"/>
                    <a:pt x="57" y="3"/>
                  </a:cubicBezTo>
                  <a:cubicBezTo>
                    <a:pt x="59" y="3"/>
                    <a:pt x="62" y="2"/>
                    <a:pt x="64" y="0"/>
                  </a:cubicBezTo>
                  <a:cubicBezTo>
                    <a:pt x="68" y="0"/>
                    <a:pt x="69" y="1"/>
                    <a:pt x="69" y="2"/>
                  </a:cubicBezTo>
                  <a:cubicBezTo>
                    <a:pt x="69" y="2"/>
                    <a:pt x="68" y="4"/>
                    <a:pt x="66" y="7"/>
                  </a:cubicBezTo>
                  <a:cubicBezTo>
                    <a:pt x="64" y="11"/>
                    <a:pt x="63" y="15"/>
                    <a:pt x="61" y="20"/>
                  </a:cubicBezTo>
                  <a:cubicBezTo>
                    <a:pt x="59" y="25"/>
                    <a:pt x="58" y="31"/>
                    <a:pt x="57" y="39"/>
                  </a:cubicBezTo>
                  <a:cubicBezTo>
                    <a:pt x="56" y="46"/>
                    <a:pt x="56" y="46"/>
                    <a:pt x="56" y="46"/>
                  </a:cubicBezTo>
                  <a:cubicBezTo>
                    <a:pt x="53" y="66"/>
                    <a:pt x="50" y="80"/>
                    <a:pt x="48" y="87"/>
                  </a:cubicBezTo>
                  <a:cubicBezTo>
                    <a:pt x="58" y="84"/>
                    <a:pt x="65" y="79"/>
                    <a:pt x="70" y="72"/>
                  </a:cubicBezTo>
                  <a:lnTo>
                    <a:pt x="70" y="80"/>
                  </a:lnTo>
                  <a:close/>
                  <a:moveTo>
                    <a:pt x="27" y="100"/>
                  </a:moveTo>
                  <a:cubicBezTo>
                    <a:pt x="13" y="105"/>
                    <a:pt x="5" y="111"/>
                    <a:pt x="5" y="118"/>
                  </a:cubicBezTo>
                  <a:cubicBezTo>
                    <a:pt x="5" y="120"/>
                    <a:pt x="6" y="121"/>
                    <a:pt x="7" y="122"/>
                  </a:cubicBezTo>
                  <a:cubicBezTo>
                    <a:pt x="8" y="123"/>
                    <a:pt x="9" y="123"/>
                    <a:pt x="10" y="123"/>
                  </a:cubicBezTo>
                  <a:cubicBezTo>
                    <a:pt x="13" y="123"/>
                    <a:pt x="16" y="121"/>
                    <a:pt x="19" y="118"/>
                  </a:cubicBezTo>
                  <a:cubicBezTo>
                    <a:pt x="22" y="114"/>
                    <a:pt x="25" y="108"/>
                    <a:pt x="27" y="100"/>
                  </a:cubicBez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25" name="Freeform 54"/>
            <p:cNvSpPr>
              <a:spLocks noEditPoints="1"/>
            </p:cNvSpPr>
            <p:nvPr/>
          </p:nvSpPr>
          <p:spPr bwMode="auto">
            <a:xfrm>
              <a:off x="1008063" y="1130300"/>
              <a:ext cx="190500" cy="184150"/>
            </a:xfrm>
            <a:custGeom>
              <a:gdLst>
                <a:gd fmla="*/ 60 w 60" name="T0"/>
                <a:gd fmla="*/ 42 h 58" name="T1"/>
                <a:gd fmla="*/ 54 w 60" name="T2"/>
                <a:gd fmla="*/ 46 h 58" name="T3"/>
                <a:gd fmla="*/ 49 w 60" name="T4"/>
                <a:gd fmla="*/ 47 h 58" name="T5"/>
                <a:gd fmla="*/ 39 w 60" name="T6"/>
                <a:gd fmla="*/ 44 h 58" name="T7"/>
                <a:gd fmla="*/ 17 w 60" name="T8"/>
                <a:gd fmla="*/ 58 h 58" name="T9"/>
                <a:gd fmla="*/ 5 w 60" name="T10"/>
                <a:gd fmla="*/ 52 h 58" name="T11"/>
                <a:gd fmla="*/ 0 w 60" name="T12"/>
                <a:gd fmla="*/ 37 h 58" name="T13"/>
                <a:gd fmla="*/ 11 w 60" name="T14"/>
                <a:gd fmla="*/ 11 h 58" name="T15"/>
                <a:gd fmla="*/ 36 w 60" name="T16"/>
                <a:gd fmla="*/ 0 h 58" name="T17"/>
                <a:gd fmla="*/ 45 w 60" name="T18"/>
                <a:gd fmla="*/ 1 h 58" name="T19"/>
                <a:gd fmla="*/ 48 w 60" name="T20"/>
                <a:gd fmla="*/ 4 h 58" name="T21"/>
                <a:gd fmla="*/ 48 w 60" name="T22"/>
                <a:gd fmla="*/ 8 h 58" name="T23"/>
                <a:gd fmla="*/ 42 w 60" name="T24"/>
                <a:gd fmla="*/ 39 h 58" name="T25"/>
                <a:gd fmla="*/ 49 w 60" name="T26"/>
                <a:gd fmla="*/ 42 h 58" name="T27"/>
                <a:gd fmla="*/ 60 w 60" name="T28"/>
                <a:gd fmla="*/ 34 h 58" name="T29"/>
                <a:gd fmla="*/ 60 w 60" name="T30"/>
                <a:gd fmla="*/ 42 h 58" name="T31"/>
                <a:gd fmla="*/ 38 w 60" name="T32"/>
                <a:gd fmla="*/ 5 h 58" name="T33"/>
                <a:gd fmla="*/ 35 w 60" name="T34"/>
                <a:gd fmla="*/ 4 h 58" name="T35"/>
                <a:gd fmla="*/ 22 w 60" name="T36"/>
                <a:gd fmla="*/ 13 h 58" name="T37"/>
                <a:gd fmla="*/ 17 w 60" name="T38"/>
                <a:gd fmla="*/ 34 h 58" name="T39"/>
                <a:gd fmla="*/ 19 w 60" name="T40"/>
                <a:gd fmla="*/ 45 h 58" name="T41"/>
                <a:gd fmla="*/ 25 w 60" name="T42"/>
                <a:gd fmla="*/ 49 h 58" name="T43"/>
                <a:gd fmla="*/ 35 w 60" name="T44"/>
                <a:gd fmla="*/ 40 h 58" name="T45"/>
                <a:gd fmla="*/ 29 w 60" name="T46"/>
                <a:gd fmla="*/ 23 h 58" name="T47"/>
                <a:gd fmla="*/ 38 w 60" name="T48"/>
                <a:gd fmla="*/ 5 h 58" name="T4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b="b" l="0" r="r" t="0"/>
              <a:pathLst>
                <a:path h="57" w="60">
                  <a:moveTo>
                    <a:pt x="60" y="42"/>
                  </a:moveTo>
                  <a:cubicBezTo>
                    <a:pt x="58" y="44"/>
                    <a:pt x="56" y="45"/>
                    <a:pt x="54" y="46"/>
                  </a:cubicBezTo>
                  <a:cubicBezTo>
                    <a:pt x="51" y="47"/>
                    <a:pt x="50" y="47"/>
                    <a:pt x="49" y="47"/>
                  </a:cubicBezTo>
                  <a:cubicBezTo>
                    <a:pt x="45" y="47"/>
                    <a:pt x="42" y="46"/>
                    <a:pt x="39" y="44"/>
                  </a:cubicBezTo>
                  <a:cubicBezTo>
                    <a:pt x="33" y="53"/>
                    <a:pt x="25" y="58"/>
                    <a:pt x="17" y="58"/>
                  </a:cubicBezTo>
                  <a:cubicBezTo>
                    <a:pt x="12" y="58"/>
                    <a:pt x="8" y="56"/>
                    <a:pt x="5" y="52"/>
                  </a:cubicBezTo>
                  <a:cubicBezTo>
                    <a:pt x="1" y="48"/>
                    <a:pt x="0" y="43"/>
                    <a:pt x="0" y="37"/>
                  </a:cubicBezTo>
                  <a:cubicBezTo>
                    <a:pt x="0" y="27"/>
                    <a:pt x="3" y="18"/>
                    <a:pt x="11" y="11"/>
                  </a:cubicBezTo>
                  <a:cubicBezTo>
                    <a:pt x="18" y="4"/>
                    <a:pt x="26" y="0"/>
                    <a:pt x="36" y="0"/>
                  </a:cubicBezTo>
                  <a:cubicBezTo>
                    <a:pt x="40" y="0"/>
                    <a:pt x="43" y="0"/>
                    <a:pt x="45" y="1"/>
                  </a:cubicBezTo>
                  <a:cubicBezTo>
                    <a:pt x="46" y="2"/>
                    <a:pt x="47" y="3"/>
                    <a:pt x="48" y="4"/>
                  </a:cubicBezTo>
                  <a:cubicBezTo>
                    <a:pt x="48" y="5"/>
                    <a:pt x="48" y="7"/>
                    <a:pt x="48" y="8"/>
                  </a:cubicBezTo>
                  <a:cubicBezTo>
                    <a:pt x="48" y="17"/>
                    <a:pt x="46" y="27"/>
                    <a:pt x="42" y="39"/>
                  </a:cubicBezTo>
                  <a:cubicBezTo>
                    <a:pt x="44" y="41"/>
                    <a:pt x="46" y="42"/>
                    <a:pt x="49" y="42"/>
                  </a:cubicBezTo>
                  <a:cubicBezTo>
                    <a:pt x="52" y="42"/>
                    <a:pt x="56" y="39"/>
                    <a:pt x="60" y="34"/>
                  </a:cubicBezTo>
                  <a:lnTo>
                    <a:pt x="60" y="42"/>
                  </a:lnTo>
                  <a:close/>
                  <a:moveTo>
                    <a:pt x="38" y="5"/>
                  </a:moveTo>
                  <a:cubicBezTo>
                    <a:pt x="38" y="4"/>
                    <a:pt x="37" y="4"/>
                    <a:pt x="35" y="4"/>
                  </a:cubicBezTo>
                  <a:cubicBezTo>
                    <a:pt x="30" y="4"/>
                    <a:pt x="25" y="7"/>
                    <a:pt x="22" y="13"/>
                  </a:cubicBezTo>
                  <a:cubicBezTo>
                    <a:pt x="19" y="19"/>
                    <a:pt x="17" y="26"/>
                    <a:pt x="17" y="34"/>
                  </a:cubicBezTo>
                  <a:cubicBezTo>
                    <a:pt x="17" y="39"/>
                    <a:pt x="18" y="42"/>
                    <a:pt x="19" y="45"/>
                  </a:cubicBezTo>
                  <a:cubicBezTo>
                    <a:pt x="20" y="47"/>
                    <a:pt x="22" y="49"/>
                    <a:pt x="25" y="49"/>
                  </a:cubicBezTo>
                  <a:cubicBezTo>
                    <a:pt x="28" y="49"/>
                    <a:pt x="32" y="46"/>
                    <a:pt x="35" y="40"/>
                  </a:cubicBezTo>
                  <a:cubicBezTo>
                    <a:pt x="31" y="35"/>
                    <a:pt x="29" y="29"/>
                    <a:pt x="29" y="23"/>
                  </a:cubicBezTo>
                  <a:cubicBezTo>
                    <a:pt x="29" y="16"/>
                    <a:pt x="32" y="10"/>
                    <a:pt x="38" y="5"/>
                  </a:cubicBez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26" name="Freeform 55"/>
            <p:cNvSpPr>
              <a:spLocks noEditPoints="1"/>
            </p:cNvSpPr>
            <p:nvPr/>
          </p:nvSpPr>
          <p:spPr bwMode="auto">
            <a:xfrm>
              <a:off x="1195388" y="1009650"/>
              <a:ext cx="193675" cy="304800"/>
            </a:xfrm>
            <a:custGeom>
              <a:gdLst>
                <a:gd fmla="*/ 61 w 61" name="T0"/>
                <a:gd fmla="*/ 80 h 96" name="T1"/>
                <a:gd fmla="*/ 50 w 61" name="T2"/>
                <a:gd fmla="*/ 85 h 96" name="T3"/>
                <a:gd fmla="*/ 39 w 61" name="T4"/>
                <a:gd fmla="*/ 80 h 96" name="T5"/>
                <a:gd fmla="*/ 26 w 61" name="T6"/>
                <a:gd fmla="*/ 92 h 96" name="T7"/>
                <a:gd fmla="*/ 14 w 61" name="T8"/>
                <a:gd fmla="*/ 96 h 96" name="T9"/>
                <a:gd fmla="*/ 4 w 61" name="T10"/>
                <a:gd fmla="*/ 91 h 96" name="T11"/>
                <a:gd fmla="*/ 0 w 61" name="T12"/>
                <a:gd fmla="*/ 79 h 96" name="T13"/>
                <a:gd fmla="*/ 9 w 61" name="T14"/>
                <a:gd fmla="*/ 42 h 96" name="T15"/>
                <a:gd fmla="*/ 24 w 61" name="T16"/>
                <a:gd fmla="*/ 6 h 96" name="T17"/>
                <a:gd fmla="*/ 40 w 61" name="T18"/>
                <a:gd fmla="*/ 1 h 96" name="T19"/>
                <a:gd fmla="*/ 48 w 61" name="T20"/>
                <a:gd fmla="*/ 0 h 96" name="T21"/>
                <a:gd fmla="*/ 51 w 61" name="T22"/>
                <a:gd fmla="*/ 2 h 96" name="T23"/>
                <a:gd fmla="*/ 52 w 61" name="T24"/>
                <a:gd fmla="*/ 8 h 96" name="T25"/>
                <a:gd fmla="*/ 46 w 61" name="T26"/>
                <a:gd fmla="*/ 26 h 96" name="T27"/>
                <a:gd fmla="*/ 30 w 61" name="T28"/>
                <a:gd fmla="*/ 46 h 96" name="T29"/>
                <a:gd fmla="*/ 21 w 61" name="T30"/>
                <a:gd fmla="*/ 54 h 96" name="T31"/>
                <a:gd fmla="*/ 17 w 61" name="T32"/>
                <a:gd fmla="*/ 76 h 96" name="T33"/>
                <a:gd fmla="*/ 19 w 61" name="T34"/>
                <a:gd fmla="*/ 82 h 96" name="T35"/>
                <a:gd fmla="*/ 24 w 61" name="T36"/>
                <a:gd fmla="*/ 84 h 96" name="T37"/>
                <a:gd fmla="*/ 29 w 61" name="T38"/>
                <a:gd fmla="*/ 82 h 96" name="T39"/>
                <a:gd fmla="*/ 35 w 61" name="T40"/>
                <a:gd fmla="*/ 76 h 96" name="T41"/>
                <a:gd fmla="*/ 32 w 61" name="T42"/>
                <a:gd fmla="*/ 64 h 96" name="T43"/>
                <a:gd fmla="*/ 37 w 61" name="T44"/>
                <a:gd fmla="*/ 46 h 96" name="T45"/>
                <a:gd fmla="*/ 48 w 61" name="T46"/>
                <a:gd fmla="*/ 38 h 96" name="T47"/>
                <a:gd fmla="*/ 52 w 61" name="T48"/>
                <a:gd fmla="*/ 40 h 96" name="T49"/>
                <a:gd fmla="*/ 54 w 61" name="T50"/>
                <a:gd fmla="*/ 45 h 96" name="T51"/>
                <a:gd fmla="*/ 41 w 61" name="T52"/>
                <a:gd fmla="*/ 75 h 96" name="T53"/>
                <a:gd fmla="*/ 50 w 61" name="T54"/>
                <a:gd fmla="*/ 80 h 96" name="T55"/>
                <a:gd fmla="*/ 55 w 61" name="T56"/>
                <a:gd fmla="*/ 78 h 96" name="T57"/>
                <a:gd fmla="*/ 61 w 61" name="T58"/>
                <a:gd fmla="*/ 72 h 96" name="T59"/>
                <a:gd fmla="*/ 61 w 61" name="T60"/>
                <a:gd fmla="*/ 80 h 96" name="T61"/>
                <a:gd fmla="*/ 25 w 61" name="T62"/>
                <a:gd fmla="*/ 44 h 96" name="T63"/>
                <a:gd fmla="*/ 41 w 61" name="T64"/>
                <a:gd fmla="*/ 25 h 96" name="T65"/>
                <a:gd fmla="*/ 47 w 61" name="T66"/>
                <a:gd fmla="*/ 11 h 96" name="T67"/>
                <a:gd fmla="*/ 46 w 61" name="T68"/>
                <a:gd fmla="*/ 8 h 96" name="T69"/>
                <a:gd fmla="*/ 44 w 61" name="T70"/>
                <a:gd fmla="*/ 7 h 96" name="T71"/>
                <a:gd fmla="*/ 25 w 61" name="T72"/>
                <a:gd fmla="*/ 44 h 96" name="T7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b="b" l="0" r="r" t="0"/>
              <a:pathLst>
                <a:path h="96" w="61">
                  <a:moveTo>
                    <a:pt x="61" y="80"/>
                  </a:moveTo>
                  <a:cubicBezTo>
                    <a:pt x="58" y="83"/>
                    <a:pt x="54" y="85"/>
                    <a:pt x="50" y="85"/>
                  </a:cubicBezTo>
                  <a:cubicBezTo>
                    <a:pt x="46" y="85"/>
                    <a:pt x="43" y="83"/>
                    <a:pt x="39" y="80"/>
                  </a:cubicBezTo>
                  <a:cubicBezTo>
                    <a:pt x="34" y="85"/>
                    <a:pt x="30" y="89"/>
                    <a:pt x="26" y="92"/>
                  </a:cubicBezTo>
                  <a:cubicBezTo>
                    <a:pt x="22" y="95"/>
                    <a:pt x="18" y="96"/>
                    <a:pt x="14" y="96"/>
                  </a:cubicBezTo>
                  <a:cubicBezTo>
                    <a:pt x="10" y="96"/>
                    <a:pt x="7" y="94"/>
                    <a:pt x="4" y="91"/>
                  </a:cubicBezTo>
                  <a:cubicBezTo>
                    <a:pt x="2" y="88"/>
                    <a:pt x="0" y="84"/>
                    <a:pt x="0" y="79"/>
                  </a:cubicBezTo>
                  <a:cubicBezTo>
                    <a:pt x="0" y="70"/>
                    <a:pt x="3" y="57"/>
                    <a:pt x="9" y="42"/>
                  </a:cubicBezTo>
                  <a:cubicBezTo>
                    <a:pt x="14" y="26"/>
                    <a:pt x="19" y="14"/>
                    <a:pt x="24" y="6"/>
                  </a:cubicBezTo>
                  <a:cubicBezTo>
                    <a:pt x="30" y="4"/>
                    <a:pt x="35" y="3"/>
                    <a:pt x="40" y="1"/>
                  </a:cubicBezTo>
                  <a:cubicBezTo>
                    <a:pt x="44" y="0"/>
                    <a:pt x="47" y="0"/>
                    <a:pt x="48" y="0"/>
                  </a:cubicBezTo>
                  <a:cubicBezTo>
                    <a:pt x="49" y="0"/>
                    <a:pt x="50" y="1"/>
                    <a:pt x="51" y="2"/>
                  </a:cubicBezTo>
                  <a:cubicBezTo>
                    <a:pt x="52" y="4"/>
                    <a:pt x="52" y="6"/>
                    <a:pt x="52" y="8"/>
                  </a:cubicBezTo>
                  <a:cubicBezTo>
                    <a:pt x="52" y="13"/>
                    <a:pt x="50" y="19"/>
                    <a:pt x="46" y="26"/>
                  </a:cubicBezTo>
                  <a:cubicBezTo>
                    <a:pt x="42" y="33"/>
                    <a:pt x="37" y="39"/>
                    <a:pt x="30" y="46"/>
                  </a:cubicBezTo>
                  <a:cubicBezTo>
                    <a:pt x="21" y="54"/>
                    <a:pt x="21" y="54"/>
                    <a:pt x="21" y="54"/>
                  </a:cubicBezTo>
                  <a:cubicBezTo>
                    <a:pt x="19" y="64"/>
                    <a:pt x="17" y="71"/>
                    <a:pt x="17" y="76"/>
                  </a:cubicBezTo>
                  <a:cubicBezTo>
                    <a:pt x="17" y="78"/>
                    <a:pt x="18" y="80"/>
                    <a:pt x="19" y="82"/>
                  </a:cubicBezTo>
                  <a:cubicBezTo>
                    <a:pt x="20" y="83"/>
                    <a:pt x="22" y="84"/>
                    <a:pt x="24" y="84"/>
                  </a:cubicBezTo>
                  <a:cubicBezTo>
                    <a:pt x="26" y="84"/>
                    <a:pt x="28" y="83"/>
                    <a:pt x="29" y="82"/>
                  </a:cubicBezTo>
                  <a:cubicBezTo>
                    <a:pt x="31" y="81"/>
                    <a:pt x="33" y="79"/>
                    <a:pt x="35" y="76"/>
                  </a:cubicBezTo>
                  <a:cubicBezTo>
                    <a:pt x="33" y="72"/>
                    <a:pt x="32" y="68"/>
                    <a:pt x="32" y="64"/>
                  </a:cubicBezTo>
                  <a:cubicBezTo>
                    <a:pt x="32" y="58"/>
                    <a:pt x="34" y="52"/>
                    <a:pt x="37" y="46"/>
                  </a:cubicBezTo>
                  <a:cubicBezTo>
                    <a:pt x="41" y="41"/>
                    <a:pt x="44" y="38"/>
                    <a:pt x="48" y="38"/>
                  </a:cubicBezTo>
                  <a:cubicBezTo>
                    <a:pt x="50" y="38"/>
                    <a:pt x="51" y="39"/>
                    <a:pt x="52" y="40"/>
                  </a:cubicBezTo>
                  <a:cubicBezTo>
                    <a:pt x="53" y="41"/>
                    <a:pt x="54" y="43"/>
                    <a:pt x="54" y="45"/>
                  </a:cubicBezTo>
                  <a:cubicBezTo>
                    <a:pt x="54" y="53"/>
                    <a:pt x="50" y="63"/>
                    <a:pt x="41" y="75"/>
                  </a:cubicBezTo>
                  <a:cubicBezTo>
                    <a:pt x="44" y="78"/>
                    <a:pt x="47" y="80"/>
                    <a:pt x="50" y="80"/>
                  </a:cubicBezTo>
                  <a:cubicBezTo>
                    <a:pt x="52" y="80"/>
                    <a:pt x="53" y="79"/>
                    <a:pt x="55" y="78"/>
                  </a:cubicBezTo>
                  <a:cubicBezTo>
                    <a:pt x="56" y="78"/>
                    <a:pt x="58" y="75"/>
                    <a:pt x="61" y="72"/>
                  </a:cubicBezTo>
                  <a:lnTo>
                    <a:pt x="61" y="80"/>
                  </a:lnTo>
                  <a:close/>
                  <a:moveTo>
                    <a:pt x="25" y="44"/>
                  </a:moveTo>
                  <a:cubicBezTo>
                    <a:pt x="32" y="37"/>
                    <a:pt x="37" y="31"/>
                    <a:pt x="41" y="25"/>
                  </a:cubicBezTo>
                  <a:cubicBezTo>
                    <a:pt x="45" y="19"/>
                    <a:pt x="47" y="14"/>
                    <a:pt x="47" y="11"/>
                  </a:cubicBezTo>
                  <a:cubicBezTo>
                    <a:pt x="47" y="10"/>
                    <a:pt x="46" y="9"/>
                    <a:pt x="46" y="8"/>
                  </a:cubicBezTo>
                  <a:cubicBezTo>
                    <a:pt x="45" y="7"/>
                    <a:pt x="45" y="7"/>
                    <a:pt x="44" y="7"/>
                  </a:cubicBezTo>
                  <a:cubicBezTo>
                    <a:pt x="39" y="7"/>
                    <a:pt x="32" y="19"/>
                    <a:pt x="25" y="44"/>
                  </a:cubicBez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27" name="Freeform 56"/>
            <p:cNvSpPr>
              <a:spLocks noEditPoints="1"/>
            </p:cNvSpPr>
            <p:nvPr/>
          </p:nvSpPr>
          <p:spPr bwMode="auto">
            <a:xfrm>
              <a:off x="1395413" y="809625"/>
              <a:ext cx="180975" cy="438150"/>
            </a:xfrm>
            <a:custGeom>
              <a:gdLst>
                <a:gd fmla="*/ 34 w 57" name="T0"/>
                <a:gd fmla="*/ 115 h 138" name="T1"/>
                <a:gd fmla="*/ 35 w 57" name="T2"/>
                <a:gd fmla="*/ 116 h 138" name="T3"/>
                <a:gd fmla="*/ 32 w 57" name="T4"/>
                <a:gd fmla="*/ 125 h 138" name="T5"/>
                <a:gd fmla="*/ 26 w 57" name="T6"/>
                <a:gd fmla="*/ 135 h 138" name="T7"/>
                <a:gd fmla="*/ 17 w 57" name="T8"/>
                <a:gd fmla="*/ 138 h 138" name="T9"/>
                <a:gd fmla="*/ 5 w 57" name="T10"/>
                <a:gd fmla="*/ 135 h 138" name="T11"/>
                <a:gd fmla="*/ 0 w 57" name="T12"/>
                <a:gd fmla="*/ 132 h 138" name="T13"/>
                <a:gd fmla="*/ 1 w 57" name="T14"/>
                <a:gd fmla="*/ 130 h 138" name="T15"/>
                <a:gd fmla="*/ 8 w 57" name="T16"/>
                <a:gd fmla="*/ 112 h 138" name="T17"/>
                <a:gd fmla="*/ 9 w 57" name="T18"/>
                <a:gd fmla="*/ 110 h 138" name="T19"/>
                <a:gd fmla="*/ 12 w 57" name="T20"/>
                <a:gd fmla="*/ 111 h 138" name="T21"/>
                <a:gd fmla="*/ 25 w 57" name="T22"/>
                <a:gd fmla="*/ 117 h 138" name="T23"/>
                <a:gd fmla="*/ 31 w 57" name="T24"/>
                <a:gd fmla="*/ 116 h 138" name="T25"/>
                <a:gd fmla="*/ 34 w 57" name="T26"/>
                <a:gd fmla="*/ 115 h 138" name="T27"/>
                <a:gd fmla="*/ 25 w 57" name="T28"/>
                <a:gd fmla="*/ 99 h 138" name="T29"/>
                <a:gd fmla="*/ 19 w 57" name="T30"/>
                <a:gd fmla="*/ 80 h 138" name="T31"/>
                <a:gd fmla="*/ 25 w 57" name="T32"/>
                <a:gd fmla="*/ 58 h 138" name="T33"/>
                <a:gd fmla="*/ 31 w 57" name="T34"/>
                <a:gd fmla="*/ 38 h 138" name="T35"/>
                <a:gd fmla="*/ 33 w 57" name="T36"/>
                <a:gd fmla="*/ 25 h 138" name="T37"/>
                <a:gd fmla="*/ 32 w 57" name="T38"/>
                <a:gd fmla="*/ 14 h 138" name="T39"/>
                <a:gd fmla="*/ 31 w 57" name="T40"/>
                <a:gd fmla="*/ 10 h 138" name="T41"/>
                <a:gd fmla="*/ 41 w 57" name="T42"/>
                <a:gd fmla="*/ 4 h 138" name="T43"/>
                <a:gd fmla="*/ 52 w 57" name="T44"/>
                <a:gd fmla="*/ 0 h 138" name="T45"/>
                <a:gd fmla="*/ 56 w 57" name="T46"/>
                <a:gd fmla="*/ 5 h 138" name="T47"/>
                <a:gd fmla="*/ 57 w 57" name="T48"/>
                <a:gd fmla="*/ 18 h 138" name="T49"/>
                <a:gd fmla="*/ 54 w 57" name="T50"/>
                <a:gd fmla="*/ 38 h 138" name="T51"/>
                <a:gd fmla="*/ 42 w 57" name="T52"/>
                <a:gd fmla="*/ 60 h 138" name="T53"/>
                <a:gd fmla="*/ 31 w 57" name="T54"/>
                <a:gd fmla="*/ 79 h 138" name="T55"/>
                <a:gd fmla="*/ 28 w 57" name="T56"/>
                <a:gd fmla="*/ 91 h 138" name="T57"/>
                <a:gd fmla="*/ 29 w 57" name="T58"/>
                <a:gd fmla="*/ 94 h 138" name="T59"/>
                <a:gd fmla="*/ 29 w 57" name="T60"/>
                <a:gd fmla="*/ 97 h 138" name="T61"/>
                <a:gd fmla="*/ 25 w 57" name="T62"/>
                <a:gd fmla="*/ 99 h 138" name="T6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b="b" l="0" r="r" t="0"/>
              <a:pathLst>
                <a:path h="138" w="57">
                  <a:moveTo>
                    <a:pt x="34" y="115"/>
                  </a:moveTo>
                  <a:cubicBezTo>
                    <a:pt x="35" y="115"/>
                    <a:pt x="35" y="116"/>
                    <a:pt x="35" y="116"/>
                  </a:cubicBezTo>
                  <a:cubicBezTo>
                    <a:pt x="35" y="117"/>
                    <a:pt x="34" y="120"/>
                    <a:pt x="32" y="125"/>
                  </a:cubicBezTo>
                  <a:cubicBezTo>
                    <a:pt x="30" y="130"/>
                    <a:pt x="28" y="133"/>
                    <a:pt x="26" y="135"/>
                  </a:cubicBezTo>
                  <a:cubicBezTo>
                    <a:pt x="24" y="137"/>
                    <a:pt x="21" y="138"/>
                    <a:pt x="17" y="138"/>
                  </a:cubicBezTo>
                  <a:cubicBezTo>
                    <a:pt x="13" y="138"/>
                    <a:pt x="9" y="137"/>
                    <a:pt x="5" y="135"/>
                  </a:cubicBezTo>
                  <a:cubicBezTo>
                    <a:pt x="2" y="133"/>
                    <a:pt x="0" y="132"/>
                    <a:pt x="0" y="132"/>
                  </a:cubicBezTo>
                  <a:cubicBezTo>
                    <a:pt x="0" y="131"/>
                    <a:pt x="0" y="131"/>
                    <a:pt x="1" y="130"/>
                  </a:cubicBezTo>
                  <a:cubicBezTo>
                    <a:pt x="4" y="125"/>
                    <a:pt x="7" y="119"/>
                    <a:pt x="8" y="112"/>
                  </a:cubicBezTo>
                  <a:cubicBezTo>
                    <a:pt x="9" y="110"/>
                    <a:pt x="9" y="110"/>
                    <a:pt x="9" y="110"/>
                  </a:cubicBezTo>
                  <a:cubicBezTo>
                    <a:pt x="10" y="110"/>
                    <a:pt x="11" y="110"/>
                    <a:pt x="12" y="111"/>
                  </a:cubicBezTo>
                  <a:cubicBezTo>
                    <a:pt x="16" y="115"/>
                    <a:pt x="21" y="117"/>
                    <a:pt x="25" y="117"/>
                  </a:cubicBezTo>
                  <a:cubicBezTo>
                    <a:pt x="27" y="117"/>
                    <a:pt x="29" y="117"/>
                    <a:pt x="31" y="116"/>
                  </a:cubicBezTo>
                  <a:cubicBezTo>
                    <a:pt x="33" y="116"/>
                    <a:pt x="34" y="115"/>
                    <a:pt x="34" y="115"/>
                  </a:cubicBezTo>
                  <a:close/>
                  <a:moveTo>
                    <a:pt x="25" y="99"/>
                  </a:moveTo>
                  <a:cubicBezTo>
                    <a:pt x="21" y="93"/>
                    <a:pt x="19" y="87"/>
                    <a:pt x="19" y="80"/>
                  </a:cubicBezTo>
                  <a:cubicBezTo>
                    <a:pt x="19" y="74"/>
                    <a:pt x="21" y="67"/>
                    <a:pt x="25" y="58"/>
                  </a:cubicBezTo>
                  <a:cubicBezTo>
                    <a:pt x="28" y="49"/>
                    <a:pt x="30" y="43"/>
                    <a:pt x="31" y="38"/>
                  </a:cubicBezTo>
                  <a:cubicBezTo>
                    <a:pt x="32" y="34"/>
                    <a:pt x="33" y="30"/>
                    <a:pt x="33" y="25"/>
                  </a:cubicBezTo>
                  <a:cubicBezTo>
                    <a:pt x="33" y="21"/>
                    <a:pt x="33" y="17"/>
                    <a:pt x="32" y="14"/>
                  </a:cubicBezTo>
                  <a:cubicBezTo>
                    <a:pt x="31" y="12"/>
                    <a:pt x="31" y="10"/>
                    <a:pt x="31" y="10"/>
                  </a:cubicBezTo>
                  <a:cubicBezTo>
                    <a:pt x="31" y="8"/>
                    <a:pt x="34" y="7"/>
                    <a:pt x="41" y="4"/>
                  </a:cubicBezTo>
                  <a:cubicBezTo>
                    <a:pt x="48" y="1"/>
                    <a:pt x="51" y="0"/>
                    <a:pt x="52" y="0"/>
                  </a:cubicBezTo>
                  <a:cubicBezTo>
                    <a:pt x="54" y="0"/>
                    <a:pt x="55" y="2"/>
                    <a:pt x="56" y="5"/>
                  </a:cubicBezTo>
                  <a:cubicBezTo>
                    <a:pt x="57" y="9"/>
                    <a:pt x="57" y="13"/>
                    <a:pt x="57" y="18"/>
                  </a:cubicBezTo>
                  <a:cubicBezTo>
                    <a:pt x="57" y="25"/>
                    <a:pt x="56" y="31"/>
                    <a:pt x="54" y="38"/>
                  </a:cubicBezTo>
                  <a:cubicBezTo>
                    <a:pt x="52" y="44"/>
                    <a:pt x="48" y="52"/>
                    <a:pt x="42" y="60"/>
                  </a:cubicBezTo>
                  <a:cubicBezTo>
                    <a:pt x="37" y="69"/>
                    <a:pt x="33" y="75"/>
                    <a:pt x="31" y="79"/>
                  </a:cubicBezTo>
                  <a:cubicBezTo>
                    <a:pt x="29" y="83"/>
                    <a:pt x="28" y="87"/>
                    <a:pt x="28" y="91"/>
                  </a:cubicBezTo>
                  <a:cubicBezTo>
                    <a:pt x="28" y="91"/>
                    <a:pt x="29" y="92"/>
                    <a:pt x="29" y="94"/>
                  </a:cubicBezTo>
                  <a:cubicBezTo>
                    <a:pt x="29" y="95"/>
                    <a:pt x="29" y="96"/>
                    <a:pt x="29" y="97"/>
                  </a:cubicBezTo>
                  <a:cubicBezTo>
                    <a:pt x="29" y="97"/>
                    <a:pt x="28" y="98"/>
                    <a:pt x="25" y="99"/>
                  </a:cubicBez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28" name="Freeform 57"/>
            <p:cNvSpPr>
              <a:spLocks noEditPoints="1"/>
            </p:cNvSpPr>
            <p:nvPr/>
          </p:nvSpPr>
          <p:spPr bwMode="auto">
            <a:xfrm>
              <a:off x="271463" y="247650"/>
              <a:ext cx="1568450" cy="1568450"/>
            </a:xfrm>
            <a:custGeom>
              <a:gdLst>
                <a:gd fmla="*/ 247 w 494" name="T0"/>
                <a:gd fmla="*/ 494 h 494" name="T1"/>
                <a:gd fmla="*/ 0 w 494" name="T2"/>
                <a:gd fmla="*/ 247 h 494" name="T3"/>
                <a:gd fmla="*/ 247 w 494" name="T4"/>
                <a:gd fmla="*/ 0 h 494" name="T5"/>
                <a:gd fmla="*/ 494 w 494" name="T6"/>
                <a:gd fmla="*/ 247 h 494" name="T7"/>
                <a:gd fmla="*/ 247 w 494" name="T8"/>
                <a:gd fmla="*/ 494 h 494" name="T9"/>
                <a:gd fmla="*/ 247 w 494" name="T10"/>
                <a:gd fmla="*/ 20 h 494" name="T11"/>
                <a:gd fmla="*/ 20 w 494" name="T12"/>
                <a:gd fmla="*/ 247 h 494" name="T13"/>
                <a:gd fmla="*/ 247 w 494" name="T14"/>
                <a:gd fmla="*/ 474 h 494" name="T15"/>
                <a:gd fmla="*/ 474 w 494" name="T16"/>
                <a:gd fmla="*/ 247 h 494" name="T17"/>
                <a:gd fmla="*/ 247 w 494" name="T18"/>
                <a:gd fmla="*/ 20 h 494" name="T1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b="b" l="0" r="r" t="0"/>
              <a:pathLst>
                <a:path h="492" w="492">
                  <a:moveTo>
                    <a:pt x="247" y="494"/>
                  </a:moveTo>
                  <a:cubicBezTo>
                    <a:pt x="111" y="494"/>
                    <a:pt x="0" y="383"/>
                    <a:pt x="0" y="247"/>
                  </a:cubicBezTo>
                  <a:cubicBezTo>
                    <a:pt x="0" y="110"/>
                    <a:pt x="111" y="0"/>
                    <a:pt x="247" y="0"/>
                  </a:cubicBezTo>
                  <a:cubicBezTo>
                    <a:pt x="384" y="0"/>
                    <a:pt x="494" y="110"/>
                    <a:pt x="494" y="247"/>
                  </a:cubicBezTo>
                  <a:cubicBezTo>
                    <a:pt x="494" y="383"/>
                    <a:pt x="384" y="494"/>
                    <a:pt x="247" y="494"/>
                  </a:cubicBezTo>
                  <a:close/>
                  <a:moveTo>
                    <a:pt x="247" y="20"/>
                  </a:moveTo>
                  <a:cubicBezTo>
                    <a:pt x="122" y="20"/>
                    <a:pt x="20" y="121"/>
                    <a:pt x="20" y="247"/>
                  </a:cubicBezTo>
                  <a:cubicBezTo>
                    <a:pt x="20" y="372"/>
                    <a:pt x="122" y="474"/>
                    <a:pt x="247" y="474"/>
                  </a:cubicBezTo>
                  <a:cubicBezTo>
                    <a:pt x="373" y="474"/>
                    <a:pt x="474" y="372"/>
                    <a:pt x="474" y="247"/>
                  </a:cubicBezTo>
                  <a:cubicBezTo>
                    <a:pt x="474" y="121"/>
                    <a:pt x="373" y="20"/>
                    <a:pt x="247" y="2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378" name="tablet"/>
          <p:cNvGrpSpPr/>
          <p:nvPr/>
        </p:nvGrpSpPr>
        <p:grpSpPr>
          <a:xfrm rot="626876">
            <a:off x="11220133" y="4820127"/>
            <a:ext cx="1031851" cy="1358386"/>
            <a:chOff x="5892801" y="184150"/>
            <a:chExt cx="1379538" cy="1816100"/>
          </a:xfrm>
          <a:solidFill>
            <a:schemeClr val="bg1"/>
          </a:solidFill>
        </p:grpSpPr>
        <p:sp>
          <p:nvSpPr>
            <p:cNvPr id="379" name="Freeform 83"/>
            <p:cNvSpPr/>
            <p:nvPr/>
          </p:nvSpPr>
          <p:spPr bwMode="auto">
            <a:xfrm>
              <a:off x="5936137" y="218819"/>
              <a:ext cx="1316039" cy="1752601"/>
            </a:xfrm>
            <a:custGeom>
              <a:gdLst>
                <a:gd fmla="*/ 32 w 415" name="T0"/>
                <a:gd fmla="*/ 552 h 552" name="T1"/>
                <a:gd fmla="*/ 0 w 415" name="T2"/>
                <a:gd fmla="*/ 520 h 552" name="T3"/>
                <a:gd fmla="*/ 0 w 415" name="T4"/>
                <a:gd fmla="*/ 32 h 552" name="T5"/>
                <a:gd fmla="*/ 32 w 415" name="T6"/>
                <a:gd fmla="*/ 0 h 552" name="T7"/>
                <a:gd fmla="*/ 384 w 415" name="T8"/>
                <a:gd fmla="*/ 0 h 552" name="T9"/>
                <a:gd fmla="*/ 415 w 415" name="T10"/>
                <a:gd fmla="*/ 32 h 552" name="T11"/>
                <a:gd fmla="*/ 415 w 415" name="T12"/>
                <a:gd fmla="*/ 520 h 552" name="T13"/>
                <a:gd fmla="*/ 384 w 415" name="T14"/>
                <a:gd fmla="*/ 552 h 552" name="T15"/>
                <a:gd fmla="*/ 32 w 415" name="T16"/>
                <a:gd fmla="*/ 552 h 552" name="T1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b="b" l="0" r="r" t="0"/>
              <a:pathLst>
                <a:path h="552" w="415">
                  <a:moveTo>
                    <a:pt x="32" y="552"/>
                  </a:moveTo>
                  <a:cubicBezTo>
                    <a:pt x="14" y="552"/>
                    <a:pt x="0" y="537"/>
                    <a:pt x="0" y="520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14"/>
                    <a:pt x="14" y="0"/>
                    <a:pt x="32" y="0"/>
                  </a:cubicBezTo>
                  <a:cubicBezTo>
                    <a:pt x="384" y="0"/>
                    <a:pt x="384" y="0"/>
                    <a:pt x="384" y="0"/>
                  </a:cubicBezTo>
                  <a:cubicBezTo>
                    <a:pt x="401" y="0"/>
                    <a:pt x="415" y="14"/>
                    <a:pt x="415" y="32"/>
                  </a:cubicBezTo>
                  <a:cubicBezTo>
                    <a:pt x="415" y="520"/>
                    <a:pt x="415" y="520"/>
                    <a:pt x="415" y="520"/>
                  </a:cubicBezTo>
                  <a:cubicBezTo>
                    <a:pt x="415" y="537"/>
                    <a:pt x="401" y="552"/>
                    <a:pt x="384" y="552"/>
                  </a:cubicBezTo>
                  <a:lnTo>
                    <a:pt x="32" y="552"/>
                  </a:lnTo>
                  <a:close/>
                </a:path>
              </a:pathLst>
            </a:custGeom>
            <a:gradFill>
              <a:gsLst>
                <a:gs pos="100000">
                  <a:schemeClr val="tx2">
                    <a:lumMod val="60000"/>
                    <a:lumOff val="40000"/>
                  </a:schemeClr>
                </a:gs>
                <a:gs pos="0">
                  <a:schemeClr val="tx2">
                    <a:lumMod val="50000"/>
                  </a:schemeClr>
                </a:gs>
              </a:gsLst>
              <a:lin ang="16200000" scaled="1"/>
            </a:gra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80" name="Freeform 84"/>
            <p:cNvSpPr>
              <a:spLocks noEditPoints="1"/>
            </p:cNvSpPr>
            <p:nvPr/>
          </p:nvSpPr>
          <p:spPr bwMode="auto">
            <a:xfrm>
              <a:off x="5892801" y="184150"/>
              <a:ext cx="1379538" cy="1816100"/>
            </a:xfrm>
            <a:custGeom>
              <a:gdLst>
                <a:gd fmla="*/ 394 w 435" name="T0"/>
                <a:gd fmla="*/ 20 h 572" name="T1"/>
                <a:gd fmla="*/ 415 w 435" name="T2"/>
                <a:gd fmla="*/ 42 h 572" name="T3"/>
                <a:gd fmla="*/ 415 w 435" name="T4"/>
                <a:gd fmla="*/ 530 h 572" name="T5"/>
                <a:gd fmla="*/ 394 w 435" name="T6"/>
                <a:gd fmla="*/ 552 h 572" name="T7"/>
                <a:gd fmla="*/ 42 w 435" name="T8"/>
                <a:gd fmla="*/ 552 h 572" name="T9"/>
                <a:gd fmla="*/ 20 w 435" name="T10"/>
                <a:gd fmla="*/ 530 h 572" name="T11"/>
                <a:gd fmla="*/ 20 w 435" name="T12"/>
                <a:gd fmla="*/ 42 h 572" name="T13"/>
                <a:gd fmla="*/ 42 w 435" name="T14"/>
                <a:gd fmla="*/ 20 h 572" name="T15"/>
                <a:gd fmla="*/ 394 w 435" name="T16"/>
                <a:gd fmla="*/ 20 h 572" name="T17"/>
                <a:gd fmla="*/ 394 w 435" name="T18"/>
                <a:gd fmla="*/ 0 h 572" name="T19"/>
                <a:gd fmla="*/ 42 w 435" name="T20"/>
                <a:gd fmla="*/ 0 h 572" name="T21"/>
                <a:gd fmla="*/ 0 w 435" name="T22"/>
                <a:gd fmla="*/ 42 h 572" name="T23"/>
                <a:gd fmla="*/ 0 w 435" name="T24"/>
                <a:gd fmla="*/ 530 h 572" name="T25"/>
                <a:gd fmla="*/ 42 w 435" name="T26"/>
                <a:gd fmla="*/ 572 h 572" name="T27"/>
                <a:gd fmla="*/ 394 w 435" name="T28"/>
                <a:gd fmla="*/ 572 h 572" name="T29"/>
                <a:gd fmla="*/ 435 w 435" name="T30"/>
                <a:gd fmla="*/ 530 h 572" name="T31"/>
                <a:gd fmla="*/ 435 w 435" name="T32"/>
                <a:gd fmla="*/ 42 h 572" name="T33"/>
                <a:gd fmla="*/ 394 w 435" name="T34"/>
                <a:gd fmla="*/ 0 h 572" name="T3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b="b" l="0" r="r" t="0"/>
              <a:pathLst>
                <a:path h="572" w="435">
                  <a:moveTo>
                    <a:pt x="394" y="20"/>
                  </a:moveTo>
                  <a:cubicBezTo>
                    <a:pt x="406" y="20"/>
                    <a:pt x="415" y="30"/>
                    <a:pt x="415" y="42"/>
                  </a:cubicBezTo>
                  <a:cubicBezTo>
                    <a:pt x="415" y="530"/>
                    <a:pt x="415" y="530"/>
                    <a:pt x="415" y="530"/>
                  </a:cubicBezTo>
                  <a:cubicBezTo>
                    <a:pt x="415" y="542"/>
                    <a:pt x="406" y="552"/>
                    <a:pt x="394" y="552"/>
                  </a:cubicBezTo>
                  <a:cubicBezTo>
                    <a:pt x="42" y="552"/>
                    <a:pt x="42" y="552"/>
                    <a:pt x="42" y="552"/>
                  </a:cubicBezTo>
                  <a:cubicBezTo>
                    <a:pt x="30" y="552"/>
                    <a:pt x="20" y="542"/>
                    <a:pt x="20" y="530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30"/>
                    <a:pt x="30" y="20"/>
                    <a:pt x="42" y="20"/>
                  </a:cubicBezTo>
                  <a:cubicBezTo>
                    <a:pt x="394" y="20"/>
                    <a:pt x="394" y="20"/>
                    <a:pt x="394" y="20"/>
                  </a:cubicBezTo>
                  <a:moveTo>
                    <a:pt x="394" y="0"/>
                  </a:moveTo>
                  <a:cubicBezTo>
                    <a:pt x="42" y="0"/>
                    <a:pt x="42" y="0"/>
                    <a:pt x="42" y="0"/>
                  </a:cubicBezTo>
                  <a:cubicBezTo>
                    <a:pt x="19" y="0"/>
                    <a:pt x="0" y="19"/>
                    <a:pt x="0" y="42"/>
                  </a:cubicBezTo>
                  <a:cubicBezTo>
                    <a:pt x="0" y="530"/>
                    <a:pt x="0" y="530"/>
                    <a:pt x="0" y="530"/>
                  </a:cubicBezTo>
                  <a:cubicBezTo>
                    <a:pt x="0" y="553"/>
                    <a:pt x="19" y="572"/>
                    <a:pt x="42" y="572"/>
                  </a:cubicBezTo>
                  <a:cubicBezTo>
                    <a:pt x="394" y="572"/>
                    <a:pt x="394" y="572"/>
                    <a:pt x="394" y="572"/>
                  </a:cubicBezTo>
                  <a:cubicBezTo>
                    <a:pt x="417" y="572"/>
                    <a:pt x="435" y="553"/>
                    <a:pt x="435" y="530"/>
                  </a:cubicBezTo>
                  <a:cubicBezTo>
                    <a:pt x="435" y="42"/>
                    <a:pt x="435" y="42"/>
                    <a:pt x="435" y="42"/>
                  </a:cubicBezTo>
                  <a:cubicBezTo>
                    <a:pt x="435" y="19"/>
                    <a:pt x="417" y="0"/>
                    <a:pt x="394" y="0"/>
                  </a:cubicBezTo>
                  <a:close/>
                </a:path>
              </a:pathLst>
            </a:custGeom>
            <a:solidFill>
              <a:schemeClr val="tx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81" name="Rectangle 85"/>
            <p:cNvSpPr>
              <a:spLocks noChangeArrowheads="1"/>
            </p:cNvSpPr>
            <p:nvPr/>
          </p:nvSpPr>
          <p:spPr bwMode="auto">
            <a:xfrm>
              <a:off x="6089651" y="400050"/>
              <a:ext cx="985838" cy="1308100"/>
            </a:xfrm>
            <a:prstGeom prst="rect">
              <a:avLst/>
            </a:prstGeom>
            <a:gradFill>
              <a:gsLst>
                <a:gs pos="0">
                  <a:schemeClr val="bg1"/>
                </a:gs>
                <a:gs pos="91000">
                  <a:schemeClr val="bg2">
                    <a:lumMod val="90000"/>
                  </a:schemeClr>
                </a:gs>
              </a:gsLst>
              <a:lin ang="18000000" scaled="0"/>
            </a:gra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82" name="Freeform 86"/>
            <p:cNvSpPr>
              <a:spLocks noEditPoints="1"/>
            </p:cNvSpPr>
            <p:nvPr/>
          </p:nvSpPr>
          <p:spPr bwMode="auto">
            <a:xfrm>
              <a:off x="6070601" y="381000"/>
              <a:ext cx="1023938" cy="1346200"/>
            </a:xfrm>
            <a:custGeom>
              <a:gdLst>
                <a:gd fmla="*/ 317 w 323" name="T0"/>
                <a:gd fmla="*/ 424 h 424" name="T1"/>
                <a:gd fmla="*/ 6 w 323" name="T2"/>
                <a:gd fmla="*/ 424 h 424" name="T3"/>
                <a:gd fmla="*/ 0 w 323" name="T4"/>
                <a:gd fmla="*/ 418 h 424" name="T5"/>
                <a:gd fmla="*/ 0 w 323" name="T6"/>
                <a:gd fmla="*/ 6 h 424" name="T7"/>
                <a:gd fmla="*/ 6 w 323" name="T8"/>
                <a:gd fmla="*/ 0 h 424" name="T9"/>
                <a:gd fmla="*/ 317 w 323" name="T10"/>
                <a:gd fmla="*/ 0 h 424" name="T11"/>
                <a:gd fmla="*/ 323 w 323" name="T12"/>
                <a:gd fmla="*/ 6 h 424" name="T13"/>
                <a:gd fmla="*/ 323 w 323" name="T14"/>
                <a:gd fmla="*/ 418 h 424" name="T15"/>
                <a:gd fmla="*/ 317 w 323" name="T16"/>
                <a:gd fmla="*/ 424 h 424" name="T17"/>
                <a:gd fmla="*/ 12 w 323" name="T18"/>
                <a:gd fmla="*/ 412 h 424" name="T19"/>
                <a:gd fmla="*/ 311 w 323" name="T20"/>
                <a:gd fmla="*/ 412 h 424" name="T21"/>
                <a:gd fmla="*/ 311 w 323" name="T22"/>
                <a:gd fmla="*/ 12 h 424" name="T23"/>
                <a:gd fmla="*/ 12 w 323" name="T24"/>
                <a:gd fmla="*/ 12 h 424" name="T25"/>
                <a:gd fmla="*/ 12 w 323" name="T26"/>
                <a:gd fmla="*/ 412 h 424" name="T2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b="b" l="0" r="r" t="0"/>
              <a:pathLst>
                <a:path h="422" w="323">
                  <a:moveTo>
                    <a:pt x="317" y="424"/>
                  </a:moveTo>
                  <a:cubicBezTo>
                    <a:pt x="6" y="424"/>
                    <a:pt x="6" y="424"/>
                    <a:pt x="6" y="424"/>
                  </a:cubicBezTo>
                  <a:cubicBezTo>
                    <a:pt x="3" y="424"/>
                    <a:pt x="0" y="421"/>
                    <a:pt x="0" y="418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0" y="3"/>
                    <a:pt x="3" y="0"/>
                    <a:pt x="6" y="0"/>
                  </a:cubicBezTo>
                  <a:cubicBezTo>
                    <a:pt x="317" y="0"/>
                    <a:pt x="317" y="0"/>
                    <a:pt x="317" y="0"/>
                  </a:cubicBezTo>
                  <a:cubicBezTo>
                    <a:pt x="320" y="0"/>
                    <a:pt x="323" y="3"/>
                    <a:pt x="323" y="6"/>
                  </a:cubicBezTo>
                  <a:cubicBezTo>
                    <a:pt x="323" y="418"/>
                    <a:pt x="323" y="418"/>
                    <a:pt x="323" y="418"/>
                  </a:cubicBezTo>
                  <a:cubicBezTo>
                    <a:pt x="323" y="421"/>
                    <a:pt x="320" y="424"/>
                    <a:pt x="317" y="424"/>
                  </a:cubicBezTo>
                  <a:close/>
                  <a:moveTo>
                    <a:pt x="12" y="412"/>
                  </a:moveTo>
                  <a:cubicBezTo>
                    <a:pt x="311" y="412"/>
                    <a:pt x="311" y="412"/>
                    <a:pt x="311" y="412"/>
                  </a:cubicBezTo>
                  <a:cubicBezTo>
                    <a:pt x="311" y="12"/>
                    <a:pt x="311" y="12"/>
                    <a:pt x="311" y="12"/>
                  </a:cubicBezTo>
                  <a:cubicBezTo>
                    <a:pt x="12" y="12"/>
                    <a:pt x="12" y="12"/>
                    <a:pt x="12" y="12"/>
                  </a:cubicBezTo>
                  <a:lnTo>
                    <a:pt x="12" y="412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83" name="Oval 87"/>
            <p:cNvSpPr>
              <a:spLocks noChangeArrowheads="1"/>
            </p:cNvSpPr>
            <p:nvPr/>
          </p:nvSpPr>
          <p:spPr bwMode="auto">
            <a:xfrm>
              <a:off x="6512387" y="1717869"/>
              <a:ext cx="192236" cy="192236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390" name="book"/>
          <p:cNvGrpSpPr/>
          <p:nvPr/>
        </p:nvGrpSpPr>
        <p:grpSpPr>
          <a:xfrm>
            <a:off x="9946068" y="5248358"/>
            <a:ext cx="1529016" cy="1009220"/>
            <a:chOff x="481013" y="5330825"/>
            <a:chExt cx="2078038" cy="1371600"/>
          </a:xfrm>
        </p:grpSpPr>
        <p:sp>
          <p:nvSpPr>
            <p:cNvPr id="391" name="Freeform 88"/>
            <p:cNvSpPr/>
            <p:nvPr/>
          </p:nvSpPr>
          <p:spPr bwMode="auto">
            <a:xfrm>
              <a:off x="512763" y="5641974"/>
              <a:ext cx="2014539" cy="1028701"/>
            </a:xfrm>
            <a:custGeom>
              <a:gdLst>
                <a:gd fmla="*/ 239 w 635" name="T0"/>
                <a:gd fmla="*/ 324 h 324" name="T1"/>
                <a:gd fmla="*/ 234 w 635" name="T2"/>
                <a:gd fmla="*/ 323 h 324" name="T3"/>
                <a:gd fmla="*/ 5 w 635" name="T4"/>
                <a:gd fmla="*/ 198 h 324" name="T5"/>
                <a:gd fmla="*/ 0 w 635" name="T6"/>
                <a:gd fmla="*/ 189 h 324" name="T7"/>
                <a:gd fmla="*/ 6 w 635" name="T8"/>
                <a:gd fmla="*/ 180 h 324" name="T9"/>
                <a:gd fmla="*/ 389 w 635" name="T10"/>
                <a:gd fmla="*/ 1 h 324" name="T11"/>
                <a:gd fmla="*/ 394 w 635" name="T12"/>
                <a:gd fmla="*/ 0 h 324" name="T13"/>
                <a:gd fmla="*/ 397 w 635" name="T14"/>
                <a:gd fmla="*/ 1 h 324" name="T15"/>
                <a:gd fmla="*/ 628 w 635" name="T16"/>
                <a:gd fmla="*/ 85 h 324" name="T17"/>
                <a:gd fmla="*/ 635 w 635" name="T18"/>
                <a:gd fmla="*/ 93 h 324" name="T19"/>
                <a:gd fmla="*/ 630 w 635" name="T20"/>
                <a:gd fmla="*/ 103 h 324" name="T21"/>
                <a:gd fmla="*/ 244 w 635" name="T22"/>
                <a:gd fmla="*/ 323 h 324" name="T23"/>
                <a:gd fmla="*/ 239 w 635" name="T24"/>
                <a:gd fmla="*/ 324 h 324" name="T2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b="b" l="0" r="r" t="0"/>
              <a:pathLst>
                <a:path h="324" w="635">
                  <a:moveTo>
                    <a:pt x="239" y="324"/>
                  </a:moveTo>
                  <a:cubicBezTo>
                    <a:pt x="237" y="324"/>
                    <a:pt x="235" y="324"/>
                    <a:pt x="234" y="323"/>
                  </a:cubicBezTo>
                  <a:cubicBezTo>
                    <a:pt x="5" y="198"/>
                    <a:pt x="5" y="198"/>
                    <a:pt x="5" y="198"/>
                  </a:cubicBezTo>
                  <a:cubicBezTo>
                    <a:pt x="2" y="196"/>
                    <a:pt x="0" y="192"/>
                    <a:pt x="0" y="189"/>
                  </a:cubicBezTo>
                  <a:cubicBezTo>
                    <a:pt x="0" y="185"/>
                    <a:pt x="2" y="181"/>
                    <a:pt x="6" y="180"/>
                  </a:cubicBezTo>
                  <a:cubicBezTo>
                    <a:pt x="389" y="1"/>
                    <a:pt x="389" y="1"/>
                    <a:pt x="389" y="1"/>
                  </a:cubicBezTo>
                  <a:cubicBezTo>
                    <a:pt x="391" y="1"/>
                    <a:pt x="392" y="0"/>
                    <a:pt x="394" y="0"/>
                  </a:cubicBezTo>
                  <a:cubicBezTo>
                    <a:pt x="395" y="0"/>
                    <a:pt x="396" y="0"/>
                    <a:pt x="397" y="1"/>
                  </a:cubicBezTo>
                  <a:cubicBezTo>
                    <a:pt x="628" y="85"/>
                    <a:pt x="628" y="85"/>
                    <a:pt x="628" y="85"/>
                  </a:cubicBezTo>
                  <a:cubicBezTo>
                    <a:pt x="632" y="86"/>
                    <a:pt x="634" y="89"/>
                    <a:pt x="635" y="93"/>
                  </a:cubicBezTo>
                  <a:cubicBezTo>
                    <a:pt x="635" y="97"/>
                    <a:pt x="633" y="101"/>
                    <a:pt x="630" y="103"/>
                  </a:cubicBezTo>
                  <a:cubicBezTo>
                    <a:pt x="244" y="323"/>
                    <a:pt x="244" y="323"/>
                    <a:pt x="244" y="323"/>
                  </a:cubicBezTo>
                  <a:cubicBezTo>
                    <a:pt x="242" y="324"/>
                    <a:pt x="240" y="324"/>
                    <a:pt x="239" y="324"/>
                  </a:cubicBezTo>
                  <a:close/>
                </a:path>
              </a:pathLst>
            </a:custGeom>
            <a:solidFill>
              <a:schemeClr val="bg2">
                <a:lumMod val="1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92" name="Freeform 89"/>
            <p:cNvSpPr>
              <a:spLocks noEditPoints="1"/>
            </p:cNvSpPr>
            <p:nvPr/>
          </p:nvSpPr>
          <p:spPr bwMode="auto">
            <a:xfrm>
              <a:off x="481013" y="5610225"/>
              <a:ext cx="2078038" cy="1092200"/>
            </a:xfrm>
            <a:custGeom>
              <a:gdLst>
                <a:gd fmla="*/ 404 w 655" name="T0"/>
                <a:gd fmla="*/ 20 h 344" name="T1"/>
                <a:gd fmla="*/ 635 w 655" name="T2"/>
                <a:gd fmla="*/ 104 h 344" name="T3"/>
                <a:gd fmla="*/ 249 w 655" name="T4"/>
                <a:gd fmla="*/ 324 h 344" name="T5"/>
                <a:gd fmla="*/ 20 w 655" name="T6"/>
                <a:gd fmla="*/ 199 h 344" name="T7"/>
                <a:gd fmla="*/ 404 w 655" name="T8"/>
                <a:gd fmla="*/ 20 h 344" name="T9"/>
                <a:gd fmla="*/ 404 w 655" name="T10"/>
                <a:gd fmla="*/ 0 h 344" name="T11"/>
                <a:gd fmla="*/ 395 w 655" name="T12"/>
                <a:gd fmla="*/ 2 h 344" name="T13"/>
                <a:gd fmla="*/ 11 w 655" name="T14"/>
                <a:gd fmla="*/ 181 h 344" name="T15"/>
                <a:gd fmla="*/ 0 w 655" name="T16"/>
                <a:gd fmla="*/ 198 h 344" name="T17"/>
                <a:gd fmla="*/ 10 w 655" name="T18"/>
                <a:gd fmla="*/ 217 h 344" name="T19"/>
                <a:gd fmla="*/ 239 w 655" name="T20"/>
                <a:gd fmla="*/ 342 h 344" name="T21"/>
                <a:gd fmla="*/ 249 w 655" name="T22"/>
                <a:gd fmla="*/ 344 h 344" name="T23"/>
                <a:gd fmla="*/ 259 w 655" name="T24"/>
                <a:gd fmla="*/ 342 h 344" name="T25"/>
                <a:gd fmla="*/ 644 w 655" name="T26"/>
                <a:gd fmla="*/ 121 h 344" name="T27"/>
                <a:gd fmla="*/ 654 w 655" name="T28"/>
                <a:gd fmla="*/ 102 h 344" name="T29"/>
                <a:gd fmla="*/ 641 w 655" name="T30"/>
                <a:gd fmla="*/ 85 h 344" name="T31"/>
                <a:gd fmla="*/ 410 w 655" name="T32"/>
                <a:gd fmla="*/ 1 h 344" name="T33"/>
                <a:gd fmla="*/ 404 w 655" name="T34"/>
                <a:gd fmla="*/ 0 h 344" name="T3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b="b" l="0" r="r" t="0"/>
              <a:pathLst>
                <a:path h="344" w="655">
                  <a:moveTo>
                    <a:pt x="404" y="20"/>
                  </a:moveTo>
                  <a:cubicBezTo>
                    <a:pt x="635" y="104"/>
                    <a:pt x="635" y="104"/>
                    <a:pt x="635" y="104"/>
                  </a:cubicBezTo>
                  <a:cubicBezTo>
                    <a:pt x="249" y="324"/>
                    <a:pt x="249" y="324"/>
                    <a:pt x="249" y="324"/>
                  </a:cubicBezTo>
                  <a:cubicBezTo>
                    <a:pt x="20" y="199"/>
                    <a:pt x="20" y="199"/>
                    <a:pt x="20" y="199"/>
                  </a:cubicBezTo>
                  <a:cubicBezTo>
                    <a:pt x="404" y="20"/>
                    <a:pt x="404" y="20"/>
                    <a:pt x="404" y="20"/>
                  </a:cubicBezTo>
                  <a:moveTo>
                    <a:pt x="404" y="0"/>
                  </a:moveTo>
                  <a:cubicBezTo>
                    <a:pt x="401" y="0"/>
                    <a:pt x="398" y="1"/>
                    <a:pt x="395" y="2"/>
                  </a:cubicBezTo>
                  <a:cubicBezTo>
                    <a:pt x="11" y="181"/>
                    <a:pt x="11" y="181"/>
                    <a:pt x="11" y="181"/>
                  </a:cubicBezTo>
                  <a:cubicBezTo>
                    <a:pt x="4" y="184"/>
                    <a:pt x="0" y="191"/>
                    <a:pt x="0" y="198"/>
                  </a:cubicBezTo>
                  <a:cubicBezTo>
                    <a:pt x="0" y="206"/>
                    <a:pt x="4" y="213"/>
                    <a:pt x="10" y="217"/>
                  </a:cubicBezTo>
                  <a:cubicBezTo>
                    <a:pt x="239" y="342"/>
                    <a:pt x="239" y="342"/>
                    <a:pt x="239" y="342"/>
                  </a:cubicBezTo>
                  <a:cubicBezTo>
                    <a:pt x="242" y="343"/>
                    <a:pt x="245" y="344"/>
                    <a:pt x="249" y="344"/>
                  </a:cubicBezTo>
                  <a:cubicBezTo>
                    <a:pt x="252" y="344"/>
                    <a:pt x="255" y="343"/>
                    <a:pt x="259" y="342"/>
                  </a:cubicBezTo>
                  <a:cubicBezTo>
                    <a:pt x="644" y="121"/>
                    <a:pt x="644" y="121"/>
                    <a:pt x="644" y="121"/>
                  </a:cubicBezTo>
                  <a:cubicBezTo>
                    <a:pt x="651" y="118"/>
                    <a:pt x="655" y="110"/>
                    <a:pt x="654" y="102"/>
                  </a:cubicBezTo>
                  <a:cubicBezTo>
                    <a:pt x="654" y="95"/>
                    <a:pt x="649" y="88"/>
                    <a:pt x="641" y="85"/>
                  </a:cubicBezTo>
                  <a:cubicBezTo>
                    <a:pt x="410" y="1"/>
                    <a:pt x="410" y="1"/>
                    <a:pt x="410" y="1"/>
                  </a:cubicBezTo>
                  <a:cubicBezTo>
                    <a:pt x="408" y="1"/>
                    <a:pt x="406" y="0"/>
                    <a:pt x="404" y="0"/>
                  </a:cubicBezTo>
                  <a:close/>
                </a:path>
              </a:pathLst>
            </a:custGeom>
            <a:solidFill>
              <a:schemeClr val="tx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93" name="Freeform 90"/>
            <p:cNvSpPr/>
            <p:nvPr/>
          </p:nvSpPr>
          <p:spPr bwMode="auto">
            <a:xfrm>
              <a:off x="522288" y="5445125"/>
              <a:ext cx="2001838" cy="1152525"/>
            </a:xfrm>
            <a:custGeom>
              <a:gdLst>
                <a:gd fmla="*/ 631 w 631" name="T0"/>
                <a:gd fmla="*/ 119 h 363" name="T1"/>
                <a:gd fmla="*/ 627 w 631" name="T2"/>
                <a:gd fmla="*/ 111 h 363" name="T3"/>
                <a:gd fmla="*/ 631 w 631" name="T4"/>
                <a:gd fmla="*/ 101 h 363" name="T5"/>
                <a:gd fmla="*/ 623 w 631" name="T6"/>
                <a:gd fmla="*/ 91 h 363" name="T7"/>
                <a:gd fmla="*/ 391 w 631" name="T8"/>
                <a:gd fmla="*/ 1 h 363" name="T9"/>
                <a:gd fmla="*/ 387 w 631" name="T10"/>
                <a:gd fmla="*/ 0 h 363" name="T11"/>
                <a:gd fmla="*/ 381 w 631" name="T12"/>
                <a:gd fmla="*/ 2 h 363" name="T13"/>
                <a:gd fmla="*/ 6 w 631" name="T14"/>
                <a:gd fmla="*/ 187 h 363" name="T15"/>
                <a:gd fmla="*/ 0 w 631" name="T16"/>
                <a:gd fmla="*/ 197 h 363" name="T17"/>
                <a:gd fmla="*/ 4 w 631" name="T18"/>
                <a:gd fmla="*/ 206 h 363" name="T19"/>
                <a:gd fmla="*/ 0 w 631" name="T20"/>
                <a:gd fmla="*/ 215 h 363" name="T21"/>
                <a:gd fmla="*/ 3 w 631" name="T22"/>
                <a:gd fmla="*/ 224 h 363" name="T23"/>
                <a:gd fmla="*/ 0 w 631" name="T24"/>
                <a:gd fmla="*/ 231 h 363" name="T25"/>
                <a:gd fmla="*/ 6 w 631" name="T26"/>
                <a:gd fmla="*/ 242 h 363" name="T27"/>
                <a:gd fmla="*/ 231 w 631" name="T28"/>
                <a:gd fmla="*/ 361 h 363" name="T29"/>
                <a:gd fmla="*/ 236 w 631" name="T30"/>
                <a:gd fmla="*/ 363 h 363" name="T31"/>
                <a:gd fmla="*/ 242 w 631" name="T32"/>
                <a:gd fmla="*/ 361 h 363" name="T33"/>
                <a:gd fmla="*/ 625 w 631" name="T34"/>
                <a:gd fmla="*/ 146 h 363" name="T35"/>
                <a:gd fmla="*/ 631 w 631" name="T36"/>
                <a:gd fmla="*/ 135 h 363" name="T37"/>
                <a:gd fmla="*/ 628 w 631" name="T38"/>
                <a:gd fmla="*/ 128 h 363" name="T39"/>
                <a:gd fmla="*/ 631 w 631" name="T40"/>
                <a:gd fmla="*/ 119 h 363" name="T4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b="b" l="0" r="r" t="0"/>
              <a:pathLst>
                <a:path h="363" w="631">
                  <a:moveTo>
                    <a:pt x="631" y="119"/>
                  </a:moveTo>
                  <a:cubicBezTo>
                    <a:pt x="631" y="116"/>
                    <a:pt x="629" y="113"/>
                    <a:pt x="627" y="111"/>
                  </a:cubicBezTo>
                  <a:cubicBezTo>
                    <a:pt x="630" y="108"/>
                    <a:pt x="631" y="105"/>
                    <a:pt x="631" y="101"/>
                  </a:cubicBezTo>
                  <a:cubicBezTo>
                    <a:pt x="631" y="96"/>
                    <a:pt x="628" y="92"/>
                    <a:pt x="623" y="91"/>
                  </a:cubicBezTo>
                  <a:cubicBezTo>
                    <a:pt x="391" y="1"/>
                    <a:pt x="391" y="1"/>
                    <a:pt x="391" y="1"/>
                  </a:cubicBezTo>
                  <a:cubicBezTo>
                    <a:pt x="389" y="1"/>
                    <a:pt x="388" y="0"/>
                    <a:pt x="387" y="0"/>
                  </a:cubicBezTo>
                  <a:cubicBezTo>
                    <a:pt x="385" y="0"/>
                    <a:pt x="383" y="1"/>
                    <a:pt x="381" y="2"/>
                  </a:cubicBezTo>
                  <a:cubicBezTo>
                    <a:pt x="6" y="187"/>
                    <a:pt x="6" y="187"/>
                    <a:pt x="6" y="187"/>
                  </a:cubicBezTo>
                  <a:cubicBezTo>
                    <a:pt x="2" y="188"/>
                    <a:pt x="0" y="193"/>
                    <a:pt x="0" y="197"/>
                  </a:cubicBezTo>
                  <a:cubicBezTo>
                    <a:pt x="0" y="201"/>
                    <a:pt x="1" y="204"/>
                    <a:pt x="4" y="206"/>
                  </a:cubicBezTo>
                  <a:cubicBezTo>
                    <a:pt x="2" y="209"/>
                    <a:pt x="0" y="212"/>
                    <a:pt x="0" y="215"/>
                  </a:cubicBezTo>
                  <a:cubicBezTo>
                    <a:pt x="0" y="219"/>
                    <a:pt x="1" y="221"/>
                    <a:pt x="3" y="224"/>
                  </a:cubicBezTo>
                  <a:cubicBezTo>
                    <a:pt x="1" y="226"/>
                    <a:pt x="0" y="228"/>
                    <a:pt x="0" y="231"/>
                  </a:cubicBezTo>
                  <a:cubicBezTo>
                    <a:pt x="0" y="236"/>
                    <a:pt x="2" y="240"/>
                    <a:pt x="6" y="242"/>
                  </a:cubicBezTo>
                  <a:cubicBezTo>
                    <a:pt x="231" y="361"/>
                    <a:pt x="231" y="361"/>
                    <a:pt x="231" y="361"/>
                  </a:cubicBezTo>
                  <a:cubicBezTo>
                    <a:pt x="232" y="362"/>
                    <a:pt x="234" y="363"/>
                    <a:pt x="236" y="363"/>
                  </a:cubicBezTo>
                  <a:cubicBezTo>
                    <a:pt x="238" y="363"/>
                    <a:pt x="240" y="362"/>
                    <a:pt x="242" y="361"/>
                  </a:cubicBezTo>
                  <a:cubicBezTo>
                    <a:pt x="625" y="146"/>
                    <a:pt x="625" y="146"/>
                    <a:pt x="625" y="146"/>
                  </a:cubicBezTo>
                  <a:cubicBezTo>
                    <a:pt x="629" y="144"/>
                    <a:pt x="631" y="140"/>
                    <a:pt x="631" y="135"/>
                  </a:cubicBezTo>
                  <a:cubicBezTo>
                    <a:pt x="631" y="133"/>
                    <a:pt x="630" y="130"/>
                    <a:pt x="628" y="128"/>
                  </a:cubicBezTo>
                  <a:cubicBezTo>
                    <a:pt x="630" y="126"/>
                    <a:pt x="631" y="123"/>
                    <a:pt x="631" y="119"/>
                  </a:cubicBezTo>
                  <a:close/>
                </a:path>
              </a:pathLst>
            </a:custGeom>
            <a:solidFill>
              <a:schemeClr val="tx2">
                <a:lumMod val="60000"/>
                <a:lumOff val="4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94" name="Freeform 91"/>
            <p:cNvSpPr/>
            <p:nvPr/>
          </p:nvSpPr>
          <p:spPr bwMode="auto">
            <a:xfrm>
              <a:off x="512763" y="5362575"/>
              <a:ext cx="1985963" cy="1012825"/>
            </a:xfrm>
            <a:custGeom>
              <a:gdLst>
                <a:gd fmla="*/ 248 w 626" name="T0"/>
                <a:gd fmla="*/ 319 h 319" name="T1"/>
                <a:gd fmla="*/ 243 w 626" name="T2"/>
                <a:gd fmla="*/ 318 h 319" name="T3"/>
                <a:gd fmla="*/ 5 w 626" name="T4"/>
                <a:gd fmla="*/ 198 h 319" name="T5"/>
                <a:gd fmla="*/ 0 w 626" name="T6"/>
                <a:gd fmla="*/ 189 h 319" name="T7"/>
                <a:gd fmla="*/ 6 w 626" name="T8"/>
                <a:gd fmla="*/ 180 h 319" name="T9"/>
                <a:gd fmla="*/ 389 w 626" name="T10"/>
                <a:gd fmla="*/ 1 h 319" name="T11"/>
                <a:gd fmla="*/ 394 w 626" name="T12"/>
                <a:gd fmla="*/ 0 h 319" name="T13"/>
                <a:gd fmla="*/ 397 w 626" name="T14"/>
                <a:gd fmla="*/ 1 h 319" name="T15"/>
                <a:gd fmla="*/ 620 w 626" name="T16"/>
                <a:gd fmla="*/ 96 h 319" name="T17"/>
                <a:gd fmla="*/ 626 w 626" name="T18"/>
                <a:gd fmla="*/ 105 h 319" name="T19"/>
                <a:gd fmla="*/ 621 w 626" name="T20"/>
                <a:gd fmla="*/ 114 h 319" name="T21"/>
                <a:gd fmla="*/ 252 w 626" name="T22"/>
                <a:gd fmla="*/ 318 h 319" name="T23"/>
                <a:gd fmla="*/ 248 w 626" name="T24"/>
                <a:gd fmla="*/ 319 h 319" name="T2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b="b" l="0" r="r" t="0"/>
              <a:pathLst>
                <a:path h="319" w="626">
                  <a:moveTo>
                    <a:pt x="248" y="319"/>
                  </a:moveTo>
                  <a:cubicBezTo>
                    <a:pt x="246" y="319"/>
                    <a:pt x="244" y="319"/>
                    <a:pt x="243" y="318"/>
                  </a:cubicBezTo>
                  <a:cubicBezTo>
                    <a:pt x="5" y="198"/>
                    <a:pt x="5" y="198"/>
                    <a:pt x="5" y="198"/>
                  </a:cubicBezTo>
                  <a:cubicBezTo>
                    <a:pt x="2" y="196"/>
                    <a:pt x="0" y="193"/>
                    <a:pt x="0" y="189"/>
                  </a:cubicBezTo>
                  <a:cubicBezTo>
                    <a:pt x="0" y="185"/>
                    <a:pt x="2" y="182"/>
                    <a:pt x="6" y="180"/>
                  </a:cubicBezTo>
                  <a:cubicBezTo>
                    <a:pt x="389" y="1"/>
                    <a:pt x="389" y="1"/>
                    <a:pt x="389" y="1"/>
                  </a:cubicBezTo>
                  <a:cubicBezTo>
                    <a:pt x="391" y="1"/>
                    <a:pt x="392" y="0"/>
                    <a:pt x="394" y="0"/>
                  </a:cubicBezTo>
                  <a:cubicBezTo>
                    <a:pt x="395" y="0"/>
                    <a:pt x="396" y="1"/>
                    <a:pt x="397" y="1"/>
                  </a:cubicBezTo>
                  <a:cubicBezTo>
                    <a:pt x="620" y="96"/>
                    <a:pt x="620" y="96"/>
                    <a:pt x="620" y="96"/>
                  </a:cubicBezTo>
                  <a:cubicBezTo>
                    <a:pt x="624" y="97"/>
                    <a:pt x="626" y="101"/>
                    <a:pt x="626" y="105"/>
                  </a:cubicBezTo>
                  <a:cubicBezTo>
                    <a:pt x="626" y="108"/>
                    <a:pt x="624" y="112"/>
                    <a:pt x="621" y="114"/>
                  </a:cubicBezTo>
                  <a:cubicBezTo>
                    <a:pt x="252" y="318"/>
                    <a:pt x="252" y="318"/>
                    <a:pt x="252" y="318"/>
                  </a:cubicBezTo>
                  <a:cubicBezTo>
                    <a:pt x="251" y="319"/>
                    <a:pt x="249" y="319"/>
                    <a:pt x="248" y="319"/>
                  </a:cubicBezTo>
                  <a:close/>
                </a:path>
              </a:pathLst>
            </a:custGeom>
            <a:gradFill>
              <a:gsLst>
                <a:gs pos="5000">
                  <a:schemeClr val="accent3"/>
                </a:gs>
                <a:gs pos="58000">
                  <a:schemeClr val="accent4"/>
                </a:gs>
              </a:gsLst>
              <a:lin ang="16200000" scaled="1"/>
            </a:gra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95" name="Freeform 92"/>
            <p:cNvSpPr>
              <a:spLocks noEditPoints="1"/>
            </p:cNvSpPr>
            <p:nvPr/>
          </p:nvSpPr>
          <p:spPr bwMode="auto">
            <a:xfrm>
              <a:off x="481013" y="5330825"/>
              <a:ext cx="2049463" cy="1076325"/>
            </a:xfrm>
            <a:custGeom>
              <a:gdLst>
                <a:gd fmla="*/ 404 w 646" name="T0"/>
                <a:gd fmla="*/ 20 h 339" name="T1"/>
                <a:gd fmla="*/ 626 w 646" name="T2"/>
                <a:gd fmla="*/ 115 h 339" name="T3"/>
                <a:gd fmla="*/ 258 w 646" name="T4"/>
                <a:gd fmla="*/ 319 h 339" name="T5"/>
                <a:gd fmla="*/ 20 w 646" name="T6"/>
                <a:gd fmla="*/ 199 h 339" name="T7"/>
                <a:gd fmla="*/ 404 w 646" name="T8"/>
                <a:gd fmla="*/ 20 h 339" name="T9"/>
                <a:gd fmla="*/ 404 w 646" name="T10"/>
                <a:gd fmla="*/ 0 h 339" name="T11"/>
                <a:gd fmla="*/ 395 w 646" name="T12"/>
                <a:gd fmla="*/ 2 h 339" name="T13"/>
                <a:gd fmla="*/ 11 w 646" name="T14"/>
                <a:gd fmla="*/ 181 h 339" name="T15"/>
                <a:gd fmla="*/ 0 w 646" name="T16"/>
                <a:gd fmla="*/ 199 h 339" name="T17"/>
                <a:gd fmla="*/ 11 w 646" name="T18"/>
                <a:gd fmla="*/ 217 h 339" name="T19"/>
                <a:gd fmla="*/ 249 w 646" name="T20"/>
                <a:gd fmla="*/ 337 h 339" name="T21"/>
                <a:gd fmla="*/ 258 w 646" name="T22"/>
                <a:gd fmla="*/ 339 h 339" name="T23"/>
                <a:gd fmla="*/ 267 w 646" name="T24"/>
                <a:gd fmla="*/ 337 h 339" name="T25"/>
                <a:gd fmla="*/ 636 w 646" name="T26"/>
                <a:gd fmla="*/ 133 h 339" name="T27"/>
                <a:gd fmla="*/ 646 w 646" name="T28"/>
                <a:gd fmla="*/ 114 h 339" name="T29"/>
                <a:gd fmla="*/ 634 w 646" name="T30"/>
                <a:gd fmla="*/ 97 h 339" name="T31"/>
                <a:gd fmla="*/ 411 w 646" name="T32"/>
                <a:gd fmla="*/ 2 h 339" name="T33"/>
                <a:gd fmla="*/ 404 w 646" name="T34"/>
                <a:gd fmla="*/ 0 h 339" name="T3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b="b" l="0" r="r" t="0"/>
              <a:pathLst>
                <a:path h="339" w="646">
                  <a:moveTo>
                    <a:pt x="404" y="20"/>
                  </a:moveTo>
                  <a:cubicBezTo>
                    <a:pt x="626" y="115"/>
                    <a:pt x="626" y="115"/>
                    <a:pt x="626" y="115"/>
                  </a:cubicBezTo>
                  <a:cubicBezTo>
                    <a:pt x="258" y="319"/>
                    <a:pt x="258" y="319"/>
                    <a:pt x="258" y="319"/>
                  </a:cubicBezTo>
                  <a:cubicBezTo>
                    <a:pt x="20" y="199"/>
                    <a:pt x="20" y="199"/>
                    <a:pt x="20" y="199"/>
                  </a:cubicBezTo>
                  <a:cubicBezTo>
                    <a:pt x="404" y="20"/>
                    <a:pt x="404" y="20"/>
                    <a:pt x="404" y="20"/>
                  </a:cubicBezTo>
                  <a:moveTo>
                    <a:pt x="404" y="0"/>
                  </a:moveTo>
                  <a:cubicBezTo>
                    <a:pt x="401" y="0"/>
                    <a:pt x="398" y="1"/>
                    <a:pt x="395" y="2"/>
                  </a:cubicBezTo>
                  <a:cubicBezTo>
                    <a:pt x="11" y="181"/>
                    <a:pt x="11" y="181"/>
                    <a:pt x="11" y="181"/>
                  </a:cubicBezTo>
                  <a:cubicBezTo>
                    <a:pt x="4" y="184"/>
                    <a:pt x="0" y="191"/>
                    <a:pt x="0" y="199"/>
                  </a:cubicBezTo>
                  <a:cubicBezTo>
                    <a:pt x="0" y="206"/>
                    <a:pt x="4" y="213"/>
                    <a:pt x="11" y="217"/>
                  </a:cubicBezTo>
                  <a:cubicBezTo>
                    <a:pt x="249" y="337"/>
                    <a:pt x="249" y="337"/>
                    <a:pt x="249" y="337"/>
                  </a:cubicBezTo>
                  <a:cubicBezTo>
                    <a:pt x="251" y="338"/>
                    <a:pt x="254" y="339"/>
                    <a:pt x="258" y="339"/>
                  </a:cubicBezTo>
                  <a:cubicBezTo>
                    <a:pt x="261" y="339"/>
                    <a:pt x="264" y="338"/>
                    <a:pt x="267" y="337"/>
                  </a:cubicBezTo>
                  <a:cubicBezTo>
                    <a:pt x="636" y="133"/>
                    <a:pt x="636" y="133"/>
                    <a:pt x="636" y="133"/>
                  </a:cubicBezTo>
                  <a:cubicBezTo>
                    <a:pt x="642" y="129"/>
                    <a:pt x="646" y="122"/>
                    <a:pt x="646" y="114"/>
                  </a:cubicBezTo>
                  <a:cubicBezTo>
                    <a:pt x="646" y="107"/>
                    <a:pt x="641" y="100"/>
                    <a:pt x="634" y="97"/>
                  </a:cubicBezTo>
                  <a:cubicBezTo>
                    <a:pt x="411" y="2"/>
                    <a:pt x="411" y="2"/>
                    <a:pt x="411" y="2"/>
                  </a:cubicBezTo>
                  <a:cubicBezTo>
                    <a:pt x="409" y="1"/>
                    <a:pt x="406" y="0"/>
                    <a:pt x="404" y="0"/>
                  </a:cubicBezTo>
                  <a:close/>
                </a:path>
              </a:pathLst>
            </a:custGeom>
            <a:solidFill>
              <a:schemeClr val="tx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96" name="Freeform 93"/>
            <p:cNvSpPr/>
            <p:nvPr/>
          </p:nvSpPr>
          <p:spPr bwMode="auto">
            <a:xfrm>
              <a:off x="481013" y="5956300"/>
              <a:ext cx="79375" cy="285750"/>
            </a:xfrm>
            <a:custGeom>
              <a:gdLst>
                <a:gd fmla="*/ 50 w 50" name="T0"/>
                <a:gd fmla="*/ 164 h 180" name="T1"/>
                <a:gd fmla="*/ 0 w 50" name="T2"/>
                <a:gd fmla="*/ 180 h 180" name="T3"/>
                <a:gd fmla="*/ 0 w 50" name="T4"/>
                <a:gd fmla="*/ 0 h 180" name="T5"/>
                <a:gd fmla="*/ 50 w 50" name="T6"/>
                <a:gd fmla="*/ 16 h 180" name="T7"/>
                <a:gd fmla="*/ 50 w 50" name="T8"/>
                <a:gd fmla="*/ 164 h 180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180" w="50">
                  <a:moveTo>
                    <a:pt x="50" y="164"/>
                  </a:moveTo>
                  <a:lnTo>
                    <a:pt x="0" y="180"/>
                  </a:lnTo>
                  <a:lnTo>
                    <a:pt x="0" y="0"/>
                  </a:lnTo>
                  <a:lnTo>
                    <a:pt x="50" y="16"/>
                  </a:lnTo>
                  <a:lnTo>
                    <a:pt x="50" y="164"/>
                  </a:lnTo>
                  <a:close/>
                </a:path>
              </a:pathLst>
            </a:custGeom>
            <a:solidFill>
              <a:schemeClr val="tx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97" name="Freeform 94"/>
            <p:cNvSpPr/>
            <p:nvPr/>
          </p:nvSpPr>
          <p:spPr bwMode="auto">
            <a:xfrm>
              <a:off x="1671638" y="5575300"/>
              <a:ext cx="393700" cy="161925"/>
            </a:xfrm>
            <a:custGeom>
              <a:gdLst>
                <a:gd fmla="*/ 0 w 248" name="T0"/>
                <a:gd fmla="*/ 0 h 102" name="T1"/>
                <a:gd fmla="*/ 248 w 248" name="T2"/>
                <a:gd fmla="*/ 102 h 102" name="T3"/>
                <a:gd fmla="*/ 0 w 248" name="T4"/>
                <a:gd fmla="*/ 0 h 102" name="T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b="b" l="0" r="r" t="0"/>
              <a:pathLst>
                <a:path h="102" w="248">
                  <a:moveTo>
                    <a:pt x="0" y="0"/>
                  </a:moveTo>
                  <a:lnTo>
                    <a:pt x="248" y="10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98" name="Line 95"/>
            <p:cNvSpPr>
              <a:spLocks noChangeShapeType="1"/>
            </p:cNvSpPr>
            <p:nvPr/>
          </p:nvSpPr>
          <p:spPr bwMode="auto">
            <a:xfrm>
              <a:off x="1671638" y="5575300"/>
              <a:ext cx="393700" cy="161925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noFill/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99" name="Freeform 96"/>
            <p:cNvSpPr/>
            <p:nvPr/>
          </p:nvSpPr>
          <p:spPr bwMode="auto">
            <a:xfrm>
              <a:off x="1652588" y="5553075"/>
              <a:ext cx="431800" cy="203200"/>
            </a:xfrm>
            <a:custGeom>
              <a:gdLst>
                <a:gd fmla="*/ 130 w 136" name="T0"/>
                <a:gd fmla="*/ 64 h 64" name="T1"/>
                <a:gd fmla="*/ 128 w 136" name="T2"/>
                <a:gd fmla="*/ 63 h 64" name="T3"/>
                <a:gd fmla="*/ 4 w 136" name="T4"/>
                <a:gd fmla="*/ 12 h 64" name="T5"/>
                <a:gd fmla="*/ 1 w 136" name="T6"/>
                <a:gd fmla="*/ 4 h 64" name="T7"/>
                <a:gd fmla="*/ 8 w 136" name="T8"/>
                <a:gd fmla="*/ 1 h 64" name="T9"/>
                <a:gd fmla="*/ 132 w 136" name="T10"/>
                <a:gd fmla="*/ 53 h 64" name="T11"/>
                <a:gd fmla="*/ 135 w 136" name="T12"/>
                <a:gd fmla="*/ 60 h 64" name="T13"/>
                <a:gd fmla="*/ 130 w 136" name="T14"/>
                <a:gd fmla="*/ 64 h 64" name="T1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b="b" l="0" r="r" t="0"/>
              <a:pathLst>
                <a:path h="64" w="136">
                  <a:moveTo>
                    <a:pt x="130" y="64"/>
                  </a:moveTo>
                  <a:cubicBezTo>
                    <a:pt x="129" y="64"/>
                    <a:pt x="128" y="64"/>
                    <a:pt x="128" y="63"/>
                  </a:cubicBezTo>
                  <a:cubicBezTo>
                    <a:pt x="4" y="12"/>
                    <a:pt x="4" y="12"/>
                    <a:pt x="4" y="12"/>
                  </a:cubicBezTo>
                  <a:cubicBezTo>
                    <a:pt x="1" y="11"/>
                    <a:pt x="0" y="7"/>
                    <a:pt x="1" y="4"/>
                  </a:cubicBezTo>
                  <a:cubicBezTo>
                    <a:pt x="2" y="2"/>
                    <a:pt x="5" y="0"/>
                    <a:pt x="8" y="1"/>
                  </a:cubicBezTo>
                  <a:cubicBezTo>
                    <a:pt x="132" y="53"/>
                    <a:pt x="132" y="53"/>
                    <a:pt x="132" y="53"/>
                  </a:cubicBezTo>
                  <a:cubicBezTo>
                    <a:pt x="135" y="54"/>
                    <a:pt x="136" y="57"/>
                    <a:pt x="135" y="60"/>
                  </a:cubicBezTo>
                  <a:cubicBezTo>
                    <a:pt x="134" y="63"/>
                    <a:pt x="132" y="64"/>
                    <a:pt x="130" y="64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00" name="Freeform 97"/>
            <p:cNvSpPr/>
            <p:nvPr/>
          </p:nvSpPr>
          <p:spPr bwMode="auto">
            <a:xfrm>
              <a:off x="1550988" y="5641975"/>
              <a:ext cx="393700" cy="165100"/>
            </a:xfrm>
            <a:custGeom>
              <a:gdLst>
                <a:gd fmla="*/ 0 w 248" name="T0"/>
                <a:gd fmla="*/ 0 h 104" name="T1"/>
                <a:gd fmla="*/ 248 w 248" name="T2"/>
                <a:gd fmla="*/ 104 h 104" name="T3"/>
                <a:gd fmla="*/ 0 w 248" name="T4"/>
                <a:gd fmla="*/ 0 h 104" name="T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b="b" l="0" r="r" t="0"/>
              <a:pathLst>
                <a:path h="104" w="248">
                  <a:moveTo>
                    <a:pt x="0" y="0"/>
                  </a:moveTo>
                  <a:lnTo>
                    <a:pt x="248" y="10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01" name="Line 98"/>
            <p:cNvSpPr>
              <a:spLocks noChangeShapeType="1"/>
            </p:cNvSpPr>
            <p:nvPr/>
          </p:nvSpPr>
          <p:spPr bwMode="auto">
            <a:xfrm>
              <a:off x="1550988" y="5641975"/>
              <a:ext cx="393700" cy="165100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noFill/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02" name="Freeform 99"/>
            <p:cNvSpPr/>
            <p:nvPr/>
          </p:nvSpPr>
          <p:spPr bwMode="auto">
            <a:xfrm>
              <a:off x="1528763" y="5622925"/>
              <a:ext cx="434975" cy="200025"/>
            </a:xfrm>
            <a:custGeom>
              <a:gdLst>
                <a:gd fmla="*/ 131 w 137" name="T0"/>
                <a:gd fmla="*/ 63 h 63" name="T1"/>
                <a:gd fmla="*/ 128 w 137" name="T2"/>
                <a:gd fmla="*/ 63 h 63" name="T3"/>
                <a:gd fmla="*/ 5 w 137" name="T4"/>
                <a:gd fmla="*/ 11 h 63" name="T5"/>
                <a:gd fmla="*/ 2 w 137" name="T6"/>
                <a:gd fmla="*/ 4 h 63" name="T7"/>
                <a:gd fmla="*/ 9 w 137" name="T8"/>
                <a:gd fmla="*/ 1 h 63" name="T9"/>
                <a:gd fmla="*/ 133 w 137" name="T10"/>
                <a:gd fmla="*/ 52 h 63" name="T11"/>
                <a:gd fmla="*/ 136 w 137" name="T12"/>
                <a:gd fmla="*/ 60 h 63" name="T13"/>
                <a:gd fmla="*/ 131 w 137" name="T14"/>
                <a:gd fmla="*/ 63 h 63" name="T1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b="b" l="0" r="r" t="0"/>
              <a:pathLst>
                <a:path h="62" w="137">
                  <a:moveTo>
                    <a:pt x="131" y="63"/>
                  </a:moveTo>
                  <a:cubicBezTo>
                    <a:pt x="130" y="63"/>
                    <a:pt x="129" y="63"/>
                    <a:pt x="128" y="63"/>
                  </a:cubicBezTo>
                  <a:cubicBezTo>
                    <a:pt x="5" y="11"/>
                    <a:pt x="5" y="11"/>
                    <a:pt x="5" y="11"/>
                  </a:cubicBezTo>
                  <a:cubicBezTo>
                    <a:pt x="2" y="10"/>
                    <a:pt x="0" y="7"/>
                    <a:pt x="2" y="4"/>
                  </a:cubicBezTo>
                  <a:cubicBezTo>
                    <a:pt x="3" y="1"/>
                    <a:pt x="6" y="0"/>
                    <a:pt x="9" y="1"/>
                  </a:cubicBezTo>
                  <a:cubicBezTo>
                    <a:pt x="133" y="52"/>
                    <a:pt x="133" y="52"/>
                    <a:pt x="133" y="52"/>
                  </a:cubicBezTo>
                  <a:cubicBezTo>
                    <a:pt x="136" y="54"/>
                    <a:pt x="137" y="57"/>
                    <a:pt x="136" y="60"/>
                  </a:cubicBezTo>
                  <a:cubicBezTo>
                    <a:pt x="135" y="62"/>
                    <a:pt x="133" y="63"/>
                    <a:pt x="131" y="63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362" name="school bell"/>
          <p:cNvGrpSpPr/>
          <p:nvPr/>
        </p:nvGrpSpPr>
        <p:grpSpPr>
          <a:xfrm>
            <a:off x="9080054" y="5352161"/>
            <a:ext cx="863074" cy="829708"/>
            <a:chOff x="7605713" y="3454400"/>
            <a:chExt cx="1231900" cy="1184275"/>
          </a:xfrm>
        </p:grpSpPr>
        <p:sp>
          <p:nvSpPr>
            <p:cNvPr id="363" name="Freeform 160"/>
            <p:cNvSpPr/>
            <p:nvPr/>
          </p:nvSpPr>
          <p:spPr bwMode="auto">
            <a:xfrm>
              <a:off x="8374063" y="3914775"/>
              <a:ext cx="463550" cy="644525"/>
            </a:xfrm>
            <a:custGeom>
              <a:gdLst>
                <a:gd fmla="*/ 8 w 146" name="T0"/>
                <a:gd fmla="*/ 203 h 203" name="T1"/>
                <a:gd fmla="*/ 1 w 146" name="T2"/>
                <a:gd fmla="*/ 197 h 203" name="T3"/>
                <a:gd fmla="*/ 6 w 146" name="T4"/>
                <a:gd fmla="*/ 188 h 203" name="T5"/>
                <a:gd fmla="*/ 109 w 146" name="T6"/>
                <a:gd fmla="*/ 10 h 203" name="T7"/>
                <a:gd fmla="*/ 114 w 146" name="T8"/>
                <a:gd fmla="*/ 1 h 203" name="T9"/>
                <a:gd fmla="*/ 123 w 146" name="T10"/>
                <a:gd fmla="*/ 6 h 203" name="T11"/>
                <a:gd fmla="*/ 10 w 146" name="T12"/>
                <a:gd fmla="*/ 202 h 203" name="T13"/>
                <a:gd fmla="*/ 8 w 146" name="T14"/>
                <a:gd fmla="*/ 203 h 203" name="T1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b="b" l="0" r="r" t="0"/>
              <a:pathLst>
                <a:path h="203" w="146">
                  <a:moveTo>
                    <a:pt x="8" y="203"/>
                  </a:moveTo>
                  <a:cubicBezTo>
                    <a:pt x="5" y="203"/>
                    <a:pt x="2" y="201"/>
                    <a:pt x="1" y="197"/>
                  </a:cubicBezTo>
                  <a:cubicBezTo>
                    <a:pt x="0" y="193"/>
                    <a:pt x="2" y="189"/>
                    <a:pt x="6" y="188"/>
                  </a:cubicBezTo>
                  <a:cubicBezTo>
                    <a:pt x="83" y="167"/>
                    <a:pt x="130" y="87"/>
                    <a:pt x="109" y="10"/>
                  </a:cubicBezTo>
                  <a:cubicBezTo>
                    <a:pt x="108" y="6"/>
                    <a:pt x="110" y="2"/>
                    <a:pt x="114" y="1"/>
                  </a:cubicBezTo>
                  <a:cubicBezTo>
                    <a:pt x="118" y="0"/>
                    <a:pt x="122" y="2"/>
                    <a:pt x="123" y="6"/>
                  </a:cubicBezTo>
                  <a:cubicBezTo>
                    <a:pt x="146" y="91"/>
                    <a:pt x="95" y="180"/>
                    <a:pt x="10" y="202"/>
                  </a:cubicBezTo>
                  <a:cubicBezTo>
                    <a:pt x="9" y="203"/>
                    <a:pt x="9" y="203"/>
                    <a:pt x="8" y="203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64" name="Rectangle 161"/>
            <p:cNvSpPr>
              <a:spLocks noChangeArrowheads="1"/>
            </p:cNvSpPr>
            <p:nvPr/>
          </p:nvSpPr>
          <p:spPr bwMode="auto">
            <a:xfrm>
              <a:off x="7850188" y="4333875"/>
              <a:ext cx="558800" cy="273050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65" name="Freeform 162"/>
            <p:cNvSpPr>
              <a:spLocks noEditPoints="1"/>
            </p:cNvSpPr>
            <p:nvPr/>
          </p:nvSpPr>
          <p:spPr bwMode="auto">
            <a:xfrm>
              <a:off x="7818438" y="4302125"/>
              <a:ext cx="622300" cy="336550"/>
            </a:xfrm>
            <a:custGeom>
              <a:gdLst>
                <a:gd fmla="*/ 186 w 196" name="T0"/>
                <a:gd fmla="*/ 106 h 106" name="T1"/>
                <a:gd fmla="*/ 10 w 196" name="T2"/>
                <a:gd fmla="*/ 106 h 106" name="T3"/>
                <a:gd fmla="*/ 0 w 196" name="T4"/>
                <a:gd fmla="*/ 96 h 106" name="T5"/>
                <a:gd fmla="*/ 0 w 196" name="T6"/>
                <a:gd fmla="*/ 10 h 106" name="T7"/>
                <a:gd fmla="*/ 10 w 196" name="T8"/>
                <a:gd fmla="*/ 0 h 106" name="T9"/>
                <a:gd fmla="*/ 186 w 196" name="T10"/>
                <a:gd fmla="*/ 0 h 106" name="T11"/>
                <a:gd fmla="*/ 196 w 196" name="T12"/>
                <a:gd fmla="*/ 10 h 106" name="T13"/>
                <a:gd fmla="*/ 196 w 196" name="T14"/>
                <a:gd fmla="*/ 96 h 106" name="T15"/>
                <a:gd fmla="*/ 186 w 196" name="T16"/>
                <a:gd fmla="*/ 106 h 106" name="T17"/>
                <a:gd fmla="*/ 20 w 196" name="T18"/>
                <a:gd fmla="*/ 86 h 106" name="T19"/>
                <a:gd fmla="*/ 176 w 196" name="T20"/>
                <a:gd fmla="*/ 86 h 106" name="T21"/>
                <a:gd fmla="*/ 176 w 196" name="T22"/>
                <a:gd fmla="*/ 20 h 106" name="T23"/>
                <a:gd fmla="*/ 20 w 196" name="T24"/>
                <a:gd fmla="*/ 20 h 106" name="T25"/>
                <a:gd fmla="*/ 20 w 196" name="T26"/>
                <a:gd fmla="*/ 86 h 106" name="T2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b="b" l="0" r="r" t="0"/>
              <a:pathLst>
                <a:path h="105" w="196">
                  <a:moveTo>
                    <a:pt x="186" y="106"/>
                  </a:moveTo>
                  <a:cubicBezTo>
                    <a:pt x="10" y="106"/>
                    <a:pt x="10" y="106"/>
                    <a:pt x="10" y="106"/>
                  </a:cubicBezTo>
                  <a:cubicBezTo>
                    <a:pt x="4" y="106"/>
                    <a:pt x="0" y="102"/>
                    <a:pt x="0" y="96"/>
                  </a:cubicBezTo>
                  <a:cubicBezTo>
                    <a:pt x="0" y="10"/>
                    <a:pt x="0" y="10"/>
                    <a:pt x="0" y="10"/>
                  </a:cubicBezTo>
                  <a:cubicBezTo>
                    <a:pt x="0" y="4"/>
                    <a:pt x="4" y="0"/>
                    <a:pt x="10" y="0"/>
                  </a:cubicBezTo>
                  <a:cubicBezTo>
                    <a:pt x="186" y="0"/>
                    <a:pt x="186" y="0"/>
                    <a:pt x="186" y="0"/>
                  </a:cubicBezTo>
                  <a:cubicBezTo>
                    <a:pt x="191" y="0"/>
                    <a:pt x="196" y="4"/>
                    <a:pt x="196" y="10"/>
                  </a:cubicBezTo>
                  <a:cubicBezTo>
                    <a:pt x="196" y="96"/>
                    <a:pt x="196" y="96"/>
                    <a:pt x="196" y="96"/>
                  </a:cubicBezTo>
                  <a:cubicBezTo>
                    <a:pt x="196" y="102"/>
                    <a:pt x="191" y="106"/>
                    <a:pt x="186" y="106"/>
                  </a:cubicBezTo>
                  <a:close/>
                  <a:moveTo>
                    <a:pt x="20" y="86"/>
                  </a:moveTo>
                  <a:cubicBezTo>
                    <a:pt x="176" y="86"/>
                    <a:pt x="176" y="86"/>
                    <a:pt x="176" y="86"/>
                  </a:cubicBezTo>
                  <a:cubicBezTo>
                    <a:pt x="176" y="20"/>
                    <a:pt x="176" y="20"/>
                    <a:pt x="176" y="20"/>
                  </a:cubicBezTo>
                  <a:cubicBezTo>
                    <a:pt x="20" y="20"/>
                    <a:pt x="20" y="20"/>
                    <a:pt x="20" y="20"/>
                  </a:cubicBezTo>
                  <a:lnTo>
                    <a:pt x="20" y="86"/>
                  </a:ln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66" name="Oval 163"/>
            <p:cNvSpPr>
              <a:spLocks noChangeArrowheads="1"/>
            </p:cNvSpPr>
            <p:nvPr/>
          </p:nvSpPr>
          <p:spPr bwMode="auto">
            <a:xfrm>
              <a:off x="7637463" y="3486150"/>
              <a:ext cx="981075" cy="981075"/>
            </a:xfrm>
            <a:prstGeom prst="ellipse">
              <a:avLst/>
            </a:prstGeom>
            <a:gradFill flip="none" rotWithShape="1">
              <a:gsLst>
                <a:gs pos="28000">
                  <a:schemeClr val="bg1">
                    <a:lumMod val="85000"/>
                  </a:schemeClr>
                </a:gs>
                <a:gs pos="81000">
                  <a:schemeClr val="bg2">
                    <a:lumMod val="50000"/>
                  </a:schemeClr>
                </a:gs>
              </a:gsLst>
              <a:path path="circle">
                <a:fillToRect b="50000" l="50000" r="50000" t="50000"/>
              </a:path>
            </a:gra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67" name="Freeform 164"/>
            <p:cNvSpPr>
              <a:spLocks noEditPoints="1"/>
            </p:cNvSpPr>
            <p:nvPr/>
          </p:nvSpPr>
          <p:spPr bwMode="auto">
            <a:xfrm>
              <a:off x="7605713" y="3454400"/>
              <a:ext cx="1044575" cy="1044575"/>
            </a:xfrm>
            <a:custGeom>
              <a:gdLst>
                <a:gd fmla="*/ 165 w 329" name="T0"/>
                <a:gd fmla="*/ 20 h 329" name="T1"/>
                <a:gd fmla="*/ 309 w 329" name="T2"/>
                <a:gd fmla="*/ 165 h 329" name="T3"/>
                <a:gd fmla="*/ 165 w 329" name="T4"/>
                <a:gd fmla="*/ 309 h 329" name="T5"/>
                <a:gd fmla="*/ 20 w 329" name="T6"/>
                <a:gd fmla="*/ 165 h 329" name="T7"/>
                <a:gd fmla="*/ 165 w 329" name="T8"/>
                <a:gd fmla="*/ 20 h 329" name="T9"/>
                <a:gd fmla="*/ 165 w 329" name="T10"/>
                <a:gd fmla="*/ 0 h 329" name="T11"/>
                <a:gd fmla="*/ 0 w 329" name="T12"/>
                <a:gd fmla="*/ 165 h 329" name="T13"/>
                <a:gd fmla="*/ 165 w 329" name="T14"/>
                <a:gd fmla="*/ 329 h 329" name="T15"/>
                <a:gd fmla="*/ 329 w 329" name="T16"/>
                <a:gd fmla="*/ 165 h 329" name="T17"/>
                <a:gd fmla="*/ 165 w 329" name="T18"/>
                <a:gd fmla="*/ 0 h 329" name="T1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b="b" l="0" r="r" t="0"/>
              <a:pathLst>
                <a:path h="329" w="329">
                  <a:moveTo>
                    <a:pt x="165" y="20"/>
                  </a:moveTo>
                  <a:cubicBezTo>
                    <a:pt x="244" y="20"/>
                    <a:pt x="309" y="85"/>
                    <a:pt x="309" y="165"/>
                  </a:cubicBezTo>
                  <a:cubicBezTo>
                    <a:pt x="309" y="244"/>
                    <a:pt x="244" y="309"/>
                    <a:pt x="165" y="309"/>
                  </a:cubicBezTo>
                  <a:cubicBezTo>
                    <a:pt x="85" y="309"/>
                    <a:pt x="20" y="244"/>
                    <a:pt x="20" y="165"/>
                  </a:cubicBezTo>
                  <a:cubicBezTo>
                    <a:pt x="20" y="85"/>
                    <a:pt x="85" y="20"/>
                    <a:pt x="165" y="20"/>
                  </a:cubicBezTo>
                  <a:moveTo>
                    <a:pt x="165" y="0"/>
                  </a:moveTo>
                  <a:cubicBezTo>
                    <a:pt x="74" y="0"/>
                    <a:pt x="0" y="74"/>
                    <a:pt x="0" y="165"/>
                  </a:cubicBezTo>
                  <a:cubicBezTo>
                    <a:pt x="0" y="255"/>
                    <a:pt x="74" y="329"/>
                    <a:pt x="165" y="329"/>
                  </a:cubicBezTo>
                  <a:cubicBezTo>
                    <a:pt x="255" y="329"/>
                    <a:pt x="329" y="255"/>
                    <a:pt x="329" y="165"/>
                  </a:cubicBezTo>
                  <a:cubicBezTo>
                    <a:pt x="329" y="74"/>
                    <a:pt x="255" y="0"/>
                    <a:pt x="165" y="0"/>
                  </a:cubicBez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68" name="Oval 165"/>
            <p:cNvSpPr>
              <a:spLocks noChangeArrowheads="1"/>
            </p:cNvSpPr>
            <p:nvPr/>
          </p:nvSpPr>
          <p:spPr bwMode="auto">
            <a:xfrm>
              <a:off x="8047038" y="3895725"/>
              <a:ext cx="161925" cy="161925"/>
            </a:xfrm>
            <a:prstGeom prst="ellipse">
              <a:avLst/>
            </a:prstGeom>
            <a:solidFill>
              <a:schemeClr val="tx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70" name="Oval 166"/>
            <p:cNvSpPr>
              <a:spLocks noChangeArrowheads="1"/>
            </p:cNvSpPr>
            <p:nvPr/>
          </p:nvSpPr>
          <p:spPr bwMode="auto">
            <a:xfrm>
              <a:off x="8691563" y="3902075"/>
              <a:ext cx="101600" cy="101600"/>
            </a:xfrm>
            <a:prstGeom prst="ellipse">
              <a:avLst/>
            </a:prstGeom>
            <a:solidFill>
              <a:schemeClr val="tx2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</p:spTree>
    <p:extLst>
      <p:ext uri="{BB962C8B-B14F-4D97-AF65-F5344CB8AC3E}">
        <p14:creationId val="3719383893"/>
      </p:ext>
    </p:extLst>
  </p:cSld>
  <p:clrMapOvr>
    <a:masterClrMapping/>
  </p:clrMapOvr>
  <p:transition/>
  <p:timing/>
</p:sld>
</file>

<file path=ppt/slides/slide3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7" name="green rectangle"/>
          <p:cNvSpPr/>
          <p:nvPr/>
        </p:nvSpPr>
        <p:spPr>
          <a:xfrm>
            <a:off x="0" y="5672890"/>
            <a:ext cx="12192000" cy="1185111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lang="en-US"/>
          </a:p>
        </p:txBody>
      </p:sp>
      <p:grpSp>
        <p:nvGrpSpPr>
          <p:cNvPr id="31" name="pencil tree"/>
          <p:cNvGrpSpPr/>
          <p:nvPr/>
        </p:nvGrpSpPr>
        <p:grpSpPr>
          <a:xfrm>
            <a:off x="3244607" y="368301"/>
            <a:ext cx="5670550" cy="5707062"/>
            <a:chOff x="1755775" y="368301"/>
            <a:chExt cx="5670550" cy="5707062"/>
          </a:xfrm>
          <a:effectLst>
            <a:outerShdw algn="bl" blurRad="76200" dir="18900000" kx="-1200000" rotWithShape="0" sy="23000">
              <a:schemeClr val="accent1">
                <a:lumMod val="50000"/>
                <a:alpha val="18000"/>
              </a:schemeClr>
            </a:outerShdw>
          </a:effectLst>
        </p:grpSpPr>
        <p:sp>
          <p:nvSpPr>
            <p:cNvPr id="32" name="AutoShape 44"/>
            <p:cNvSpPr>
              <a:spLocks noChangeArrowheads="1" noChangeAspect="1" noTextEdit="1"/>
            </p:cNvSpPr>
            <p:nvPr/>
          </p:nvSpPr>
          <p:spPr bwMode="auto">
            <a:xfrm>
              <a:off x="1758950" y="369888"/>
              <a:ext cx="5665788" cy="57054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" name="Freeform 46"/>
            <p:cNvSpPr/>
            <p:nvPr/>
          </p:nvSpPr>
          <p:spPr bwMode="auto">
            <a:xfrm>
              <a:off x="4422775" y="5462588"/>
              <a:ext cx="379413" cy="608013"/>
            </a:xfrm>
            <a:custGeom>
              <a:gdLst>
                <a:gd fmla="*/ 112 w 224" name="T0"/>
                <a:gd fmla="*/ 359 h 359" name="T1"/>
                <a:gd fmla="*/ 119 w 224" name="T2"/>
                <a:gd fmla="*/ 354 h 359" name="T3"/>
                <a:gd fmla="*/ 224 w 224" name="T4"/>
                <a:gd fmla="*/ 8 h 359" name="T5"/>
                <a:gd fmla="*/ 221 w 224" name="T6"/>
                <a:gd fmla="*/ 0 h 359" name="T7"/>
                <a:gd fmla="*/ 206 w 224" name="T8"/>
                <a:gd fmla="*/ 0 h 359" name="T9"/>
                <a:gd fmla="*/ 4 w 224" name="T10"/>
                <a:gd fmla="*/ 0 h 359" name="T11"/>
                <a:gd fmla="*/ 1 w 224" name="T12"/>
                <a:gd fmla="*/ 8 h 359" name="T13"/>
                <a:gd fmla="*/ 105 w 224" name="T14"/>
                <a:gd fmla="*/ 354 h 359" name="T15"/>
                <a:gd fmla="*/ 112 w 224" name="T16"/>
                <a:gd fmla="*/ 359 h 359" name="T1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b="b" l="0" r="r" t="0"/>
              <a:pathLst>
                <a:path h="359" w="224">
                  <a:moveTo>
                    <a:pt x="112" y="359"/>
                  </a:moveTo>
                  <a:cubicBezTo>
                    <a:pt x="116" y="359"/>
                    <a:pt x="118" y="357"/>
                    <a:pt x="119" y="354"/>
                  </a:cubicBezTo>
                  <a:cubicBezTo>
                    <a:pt x="224" y="8"/>
                    <a:pt x="224" y="8"/>
                    <a:pt x="224" y="8"/>
                  </a:cubicBezTo>
                  <a:cubicBezTo>
                    <a:pt x="224" y="6"/>
                    <a:pt x="222" y="0"/>
                    <a:pt x="221" y="0"/>
                  </a:cubicBezTo>
                  <a:cubicBezTo>
                    <a:pt x="206" y="0"/>
                    <a:pt x="206" y="0"/>
                    <a:pt x="206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3" y="0"/>
                    <a:pt x="0" y="6"/>
                    <a:pt x="1" y="8"/>
                  </a:cubicBezTo>
                  <a:cubicBezTo>
                    <a:pt x="105" y="354"/>
                    <a:pt x="105" y="354"/>
                    <a:pt x="105" y="354"/>
                  </a:cubicBezTo>
                  <a:cubicBezTo>
                    <a:pt x="106" y="357"/>
                    <a:pt x="109" y="359"/>
                    <a:pt x="112" y="359"/>
                  </a:cubicBezTo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4" name="Freeform 47"/>
            <p:cNvSpPr/>
            <p:nvPr/>
          </p:nvSpPr>
          <p:spPr bwMode="auto">
            <a:xfrm>
              <a:off x="4608513" y="5459413"/>
              <a:ext cx="6350" cy="6350"/>
            </a:xfrm>
            <a:custGeom>
              <a:gdLst>
                <a:gd fmla="*/ 4 w 4" name="T0"/>
                <a:gd fmla="*/ 3 h 3" name="T1"/>
                <a:gd fmla="*/ 3 w 4" name="T2"/>
                <a:gd fmla="*/ 0 h 3" name="T3"/>
                <a:gd fmla="*/ 1 w 4" name="T4"/>
                <a:gd fmla="*/ 0 h 3" name="T5"/>
                <a:gd fmla="*/ 0 w 4" name="T6"/>
                <a:gd fmla="*/ 3 h 3" name="T7"/>
                <a:gd fmla="*/ 4 w 4" name="T8"/>
                <a:gd fmla="*/ 3 h 3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3" w="4">
                  <a:moveTo>
                    <a:pt x="4" y="3"/>
                  </a:moveTo>
                  <a:cubicBezTo>
                    <a:pt x="4" y="2"/>
                    <a:pt x="4" y="1"/>
                    <a:pt x="3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1"/>
                    <a:pt x="0" y="2"/>
                    <a:pt x="0" y="3"/>
                  </a:cubicBezTo>
                  <a:lnTo>
                    <a:pt x="4" y="3"/>
                  </a:lnTo>
                  <a:close/>
                </a:path>
              </a:pathLst>
            </a:custGeom>
            <a:solidFill>
              <a:srgbClr val="F26522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" name="Freeform 48"/>
            <p:cNvSpPr/>
            <p:nvPr/>
          </p:nvSpPr>
          <p:spPr bwMode="auto">
            <a:xfrm>
              <a:off x="4730750" y="5459413"/>
              <a:ext cx="4763" cy="6350"/>
            </a:xfrm>
            <a:custGeom>
              <a:gdLst>
                <a:gd fmla="*/ 0 w 3" name="T0"/>
                <a:gd fmla="*/ 3 h 3" name="T1"/>
                <a:gd fmla="*/ 3 w 3" name="T2"/>
                <a:gd fmla="*/ 3 h 3" name="T3"/>
                <a:gd fmla="*/ 3 w 3" name="T4"/>
                <a:gd fmla="*/ 0 h 3" name="T5"/>
                <a:gd fmla="*/ 1 w 3" name="T6"/>
                <a:gd fmla="*/ 0 h 3" name="T7"/>
                <a:gd fmla="*/ 0 w 3" name="T8"/>
                <a:gd fmla="*/ 3 h 3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3" w="3">
                  <a:moveTo>
                    <a:pt x="0" y="3"/>
                  </a:moveTo>
                  <a:cubicBezTo>
                    <a:pt x="3" y="3"/>
                    <a:pt x="3" y="3"/>
                    <a:pt x="3" y="3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1"/>
                    <a:pt x="0" y="2"/>
                    <a:pt x="0" y="3"/>
                  </a:cubicBezTo>
                  <a:close/>
                </a:path>
              </a:pathLst>
            </a:custGeom>
            <a:solidFill>
              <a:srgbClr val="F26522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6" name="Freeform 49"/>
            <p:cNvSpPr/>
            <p:nvPr/>
          </p:nvSpPr>
          <p:spPr bwMode="auto">
            <a:xfrm>
              <a:off x="4489450" y="5459413"/>
              <a:ext cx="4763" cy="6350"/>
            </a:xfrm>
            <a:custGeom>
              <a:gdLst>
                <a:gd fmla="*/ 1 w 2" name="T0"/>
                <a:gd fmla="*/ 0 h 3" name="T1"/>
                <a:gd fmla="*/ 0 w 2" name="T2"/>
                <a:gd fmla="*/ 0 h 3" name="T3"/>
                <a:gd fmla="*/ 0 w 2" name="T4"/>
                <a:gd fmla="*/ 3 h 3" name="T5"/>
                <a:gd fmla="*/ 2 w 2" name="T6"/>
                <a:gd fmla="*/ 3 h 3" name="T7"/>
                <a:gd fmla="*/ 1 w 2" name="T8"/>
                <a:gd fmla="*/ 0 h 3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3" w="2">
                  <a:moveTo>
                    <a:pt x="1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1"/>
                    <a:pt x="1" y="0"/>
                  </a:cubicBezTo>
                  <a:close/>
                </a:path>
              </a:pathLst>
            </a:custGeom>
            <a:solidFill>
              <a:srgbClr val="F26522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7" name="Freeform 50"/>
            <p:cNvSpPr/>
            <p:nvPr/>
          </p:nvSpPr>
          <p:spPr bwMode="auto">
            <a:xfrm>
              <a:off x="4489450" y="5465763"/>
              <a:ext cx="7938" cy="6350"/>
            </a:xfrm>
            <a:custGeom>
              <a:gdLst>
                <a:gd fmla="*/ 0 w 4" name="T0"/>
                <a:gd fmla="*/ 4 h 4" name="T1"/>
                <a:gd fmla="*/ 4 w 4" name="T2"/>
                <a:gd fmla="*/ 4 h 4" name="T3"/>
                <a:gd fmla="*/ 2 w 4" name="T4"/>
                <a:gd fmla="*/ 0 h 4" name="T5"/>
                <a:gd fmla="*/ 0 w 4" name="T6"/>
                <a:gd fmla="*/ 0 h 4" name="T7"/>
                <a:gd fmla="*/ 0 w 4" name="T8"/>
                <a:gd fmla="*/ 1 h 4" name="T9"/>
                <a:gd fmla="*/ 0 w 4" name="T10"/>
                <a:gd fmla="*/ 4 h 4" name="T1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b="b" l="0" r="r" t="0"/>
              <a:pathLst>
                <a:path h="4" w="4">
                  <a:moveTo>
                    <a:pt x="0" y="4"/>
                  </a:moveTo>
                  <a:cubicBezTo>
                    <a:pt x="4" y="4"/>
                    <a:pt x="4" y="4"/>
                    <a:pt x="4" y="4"/>
                  </a:cubicBezTo>
                  <a:cubicBezTo>
                    <a:pt x="4" y="3"/>
                    <a:pt x="3" y="2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2"/>
                    <a:pt x="0" y="3"/>
                    <a:pt x="0" y="4"/>
                  </a:cubicBezTo>
                  <a:close/>
                </a:path>
              </a:pathLst>
            </a:custGeom>
            <a:solidFill>
              <a:srgbClr val="F26522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8" name="Freeform 51"/>
            <p:cNvSpPr/>
            <p:nvPr/>
          </p:nvSpPr>
          <p:spPr bwMode="auto">
            <a:xfrm>
              <a:off x="4727575" y="5465763"/>
              <a:ext cx="7938" cy="6350"/>
            </a:xfrm>
            <a:custGeom>
              <a:gdLst>
                <a:gd fmla="*/ 0 w 5" name="T0"/>
                <a:gd fmla="*/ 4 h 4" name="T1"/>
                <a:gd fmla="*/ 5 w 5" name="T2"/>
                <a:gd fmla="*/ 4 h 4" name="T3"/>
                <a:gd fmla="*/ 5 w 5" name="T4"/>
                <a:gd fmla="*/ 1 h 4" name="T5"/>
                <a:gd fmla="*/ 5 w 5" name="T6"/>
                <a:gd fmla="*/ 0 h 4" name="T7"/>
                <a:gd fmla="*/ 2 w 5" name="T8"/>
                <a:gd fmla="*/ 0 h 4" name="T9"/>
                <a:gd fmla="*/ 0 w 5" name="T10"/>
                <a:gd fmla="*/ 4 h 4" name="T1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b="b" l="0" r="r" t="0"/>
              <a:pathLst>
                <a:path h="4" w="5">
                  <a:moveTo>
                    <a:pt x="0" y="4"/>
                  </a:moveTo>
                  <a:cubicBezTo>
                    <a:pt x="5" y="4"/>
                    <a:pt x="5" y="4"/>
                    <a:pt x="5" y="4"/>
                  </a:cubicBezTo>
                  <a:cubicBezTo>
                    <a:pt x="5" y="3"/>
                    <a:pt x="5" y="2"/>
                    <a:pt x="5" y="1"/>
                  </a:cubicBezTo>
                  <a:cubicBezTo>
                    <a:pt x="5" y="0"/>
                    <a:pt x="5" y="0"/>
                    <a:pt x="5" y="0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1" y="2"/>
                    <a:pt x="1" y="3"/>
                    <a:pt x="0" y="4"/>
                  </a:cubicBezTo>
                  <a:close/>
                </a:path>
              </a:pathLst>
            </a:custGeom>
            <a:solidFill>
              <a:srgbClr val="F26522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9" name="Freeform 52"/>
            <p:cNvSpPr/>
            <p:nvPr/>
          </p:nvSpPr>
          <p:spPr bwMode="auto">
            <a:xfrm>
              <a:off x="4605338" y="5465763"/>
              <a:ext cx="14288" cy="6350"/>
            </a:xfrm>
            <a:custGeom>
              <a:gdLst>
                <a:gd fmla="*/ 0 w 8" name="T0"/>
                <a:gd fmla="*/ 4 h 4" name="T1"/>
                <a:gd fmla="*/ 8 w 8" name="T2"/>
                <a:gd fmla="*/ 4 h 4" name="T3"/>
                <a:gd fmla="*/ 6 w 8" name="T4"/>
                <a:gd fmla="*/ 0 h 4" name="T5"/>
                <a:gd fmla="*/ 2 w 8" name="T6"/>
                <a:gd fmla="*/ 0 h 4" name="T7"/>
                <a:gd fmla="*/ 0 w 8" name="T8"/>
                <a:gd fmla="*/ 4 h 4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4" w="8">
                  <a:moveTo>
                    <a:pt x="0" y="4"/>
                  </a:moveTo>
                  <a:cubicBezTo>
                    <a:pt x="8" y="4"/>
                    <a:pt x="8" y="4"/>
                    <a:pt x="8" y="4"/>
                  </a:cubicBezTo>
                  <a:cubicBezTo>
                    <a:pt x="8" y="3"/>
                    <a:pt x="7" y="2"/>
                    <a:pt x="6" y="0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1" y="2"/>
                    <a:pt x="1" y="3"/>
                    <a:pt x="0" y="4"/>
                  </a:cubicBezTo>
                  <a:close/>
                </a:path>
              </a:pathLst>
            </a:custGeom>
            <a:solidFill>
              <a:srgbClr val="F26522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0" name="Freeform 53"/>
            <p:cNvSpPr/>
            <p:nvPr/>
          </p:nvSpPr>
          <p:spPr bwMode="auto">
            <a:xfrm>
              <a:off x="4687888" y="1928813"/>
              <a:ext cx="2516188" cy="3575050"/>
            </a:xfrm>
            <a:custGeom>
              <a:gdLst>
                <a:gd fmla="*/ 1421 w 1484" name="T0"/>
                <a:gd fmla="*/ 571 h 2109" name="T1"/>
                <a:gd fmla="*/ 1355 w 1484" name="T2"/>
                <a:gd fmla="*/ 394 h 2109" name="T3"/>
                <a:gd fmla="*/ 1312 w 1484" name="T4"/>
                <a:gd fmla="*/ 336 h 2109" name="T5"/>
                <a:gd fmla="*/ 1212 w 1484" name="T6"/>
                <a:gd fmla="*/ 618 h 2109" name="T7"/>
                <a:gd fmla="*/ 816 w 1484" name="T8"/>
                <a:gd fmla="*/ 739 h 2109" name="T9"/>
                <a:gd fmla="*/ 993 w 1484" name="T10"/>
                <a:gd fmla="*/ 496 h 2109" name="T11"/>
                <a:gd fmla="*/ 960 w 1484" name="T12"/>
                <a:gd fmla="*/ 473 h 2109" name="T13"/>
                <a:gd fmla="*/ 685 w 1484" name="T14"/>
                <a:gd fmla="*/ 761 h 2109" name="T15"/>
                <a:gd fmla="*/ 92 w 1484" name="T16"/>
                <a:gd fmla="*/ 932 h 2109" name="T17"/>
                <a:gd fmla="*/ 101 w 1484" name="T18"/>
                <a:gd fmla="*/ 668 h 2109" name="T19"/>
                <a:gd fmla="*/ 235 w 1484" name="T20"/>
                <a:gd fmla="*/ 630 h 2109" name="T21"/>
                <a:gd fmla="*/ 650 w 1484" name="T22"/>
                <a:gd fmla="*/ 641 h 2109" name="T23"/>
                <a:gd fmla="*/ 727 w 1484" name="T24"/>
                <a:gd fmla="*/ 600 h 2109" name="T25"/>
                <a:gd fmla="*/ 423 w 1484" name="T26"/>
                <a:gd fmla="*/ 555 h 2109" name="T27"/>
                <a:gd fmla="*/ 1241 w 1484" name="T28"/>
                <a:gd fmla="*/ 249 h 2109" name="T29"/>
                <a:gd fmla="*/ 1193 w 1484" name="T30"/>
                <a:gd fmla="*/ 190 h 2109" name="T31"/>
                <a:gd fmla="*/ 1135 w 1484" name="T32"/>
                <a:gd fmla="*/ 208 h 2109" name="T33"/>
                <a:gd fmla="*/ 1255 w 1484" name="T34"/>
                <a:gd fmla="*/ 21 h 2109" name="T35"/>
                <a:gd fmla="*/ 1169 w 1484" name="T36"/>
                <a:gd fmla="*/ 42 h 2109" name="T37"/>
                <a:gd fmla="*/ 968 w 1484" name="T38"/>
                <a:gd fmla="*/ 262 h 2109" name="T39"/>
                <a:gd fmla="*/ 92 w 1484" name="T40"/>
                <a:gd fmla="*/ 78 h 2109" name="T41"/>
                <a:gd fmla="*/ 0 w 1484" name="T42"/>
                <a:gd fmla="*/ 78 h 2109" name="T43"/>
                <a:gd fmla="*/ 24 w 1484" name="T44"/>
                <a:gd fmla="*/ 1220 h 2109" name="T45"/>
                <a:gd fmla="*/ 24 w 1484" name="T46"/>
                <a:gd fmla="*/ 2091 h 2109" name="T47"/>
                <a:gd fmla="*/ 59 w 1484" name="T48"/>
                <a:gd fmla="*/ 2105 h 2109" name="T49"/>
                <a:gd fmla="*/ 68 w 1484" name="T50"/>
                <a:gd fmla="*/ 2087 h 2109" name="T51"/>
                <a:gd fmla="*/ 92 w 1484" name="T52"/>
                <a:gd fmla="*/ 1170 h 2109" name="T53"/>
                <a:gd fmla="*/ 99 w 1484" name="T54"/>
                <a:gd fmla="*/ 1030 h 2109" name="T55"/>
                <a:gd fmla="*/ 521 w 1484" name="T56"/>
                <a:gd fmla="*/ 921 h 2109" name="T57"/>
                <a:gd fmla="*/ 1244 w 1484" name="T58"/>
                <a:gd fmla="*/ 977 h 2109" name="T59"/>
                <a:gd fmla="*/ 1304 w 1484" name="T60"/>
                <a:gd fmla="*/ 948 h 2109" name="T61"/>
                <a:gd fmla="*/ 1251 w 1484" name="T62"/>
                <a:gd fmla="*/ 904 h 2109" name="T63"/>
                <a:gd fmla="*/ 1436 w 1484" name="T64"/>
                <a:gd fmla="*/ 661 h 2109" name="T65"/>
                <a:gd fmla="*/ 1438 w 1484" name="T66"/>
                <a:gd fmla="*/ 569 h 2109" name="T6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b="b" l="0" r="r" t="0"/>
              <a:pathLst>
                <a:path h="2109" w="1484">
                  <a:moveTo>
                    <a:pt x="1438" y="569"/>
                  </a:moveTo>
                  <a:cubicBezTo>
                    <a:pt x="1433" y="569"/>
                    <a:pt x="1427" y="570"/>
                    <a:pt x="1421" y="571"/>
                  </a:cubicBezTo>
                  <a:cubicBezTo>
                    <a:pt x="1302" y="601"/>
                    <a:pt x="1302" y="601"/>
                    <a:pt x="1302" y="601"/>
                  </a:cubicBezTo>
                  <a:cubicBezTo>
                    <a:pt x="1355" y="394"/>
                    <a:pt x="1355" y="394"/>
                    <a:pt x="1355" y="394"/>
                  </a:cubicBezTo>
                  <a:cubicBezTo>
                    <a:pt x="1360" y="375"/>
                    <a:pt x="1358" y="359"/>
                    <a:pt x="1349" y="348"/>
                  </a:cubicBezTo>
                  <a:cubicBezTo>
                    <a:pt x="1340" y="337"/>
                    <a:pt x="1326" y="332"/>
                    <a:pt x="1312" y="336"/>
                  </a:cubicBezTo>
                  <a:cubicBezTo>
                    <a:pt x="1290" y="342"/>
                    <a:pt x="1274" y="368"/>
                    <a:pt x="1269" y="389"/>
                  </a:cubicBezTo>
                  <a:cubicBezTo>
                    <a:pt x="1212" y="618"/>
                    <a:pt x="1212" y="618"/>
                    <a:pt x="1212" y="618"/>
                  </a:cubicBezTo>
                  <a:cubicBezTo>
                    <a:pt x="1211" y="624"/>
                    <a:pt x="1203" y="632"/>
                    <a:pt x="1197" y="634"/>
                  </a:cubicBezTo>
                  <a:cubicBezTo>
                    <a:pt x="816" y="739"/>
                    <a:pt x="816" y="739"/>
                    <a:pt x="816" y="739"/>
                  </a:cubicBezTo>
                  <a:cubicBezTo>
                    <a:pt x="979" y="545"/>
                    <a:pt x="979" y="545"/>
                    <a:pt x="979" y="545"/>
                  </a:cubicBezTo>
                  <a:cubicBezTo>
                    <a:pt x="993" y="528"/>
                    <a:pt x="998" y="511"/>
                    <a:pt x="993" y="496"/>
                  </a:cubicBezTo>
                  <a:cubicBezTo>
                    <a:pt x="989" y="485"/>
                    <a:pt x="980" y="477"/>
                    <a:pt x="968" y="474"/>
                  </a:cubicBezTo>
                  <a:cubicBezTo>
                    <a:pt x="966" y="474"/>
                    <a:pt x="963" y="473"/>
                    <a:pt x="960" y="473"/>
                  </a:cubicBezTo>
                  <a:cubicBezTo>
                    <a:pt x="940" y="473"/>
                    <a:pt x="920" y="489"/>
                    <a:pt x="908" y="502"/>
                  </a:cubicBezTo>
                  <a:cubicBezTo>
                    <a:pt x="685" y="761"/>
                    <a:pt x="685" y="761"/>
                    <a:pt x="685" y="761"/>
                  </a:cubicBezTo>
                  <a:cubicBezTo>
                    <a:pt x="678" y="769"/>
                    <a:pt x="662" y="779"/>
                    <a:pt x="652" y="782"/>
                  </a:cubicBezTo>
                  <a:cubicBezTo>
                    <a:pt x="92" y="932"/>
                    <a:pt x="92" y="932"/>
                    <a:pt x="92" y="932"/>
                  </a:cubicBezTo>
                  <a:cubicBezTo>
                    <a:pt x="92" y="680"/>
                    <a:pt x="92" y="680"/>
                    <a:pt x="92" y="680"/>
                  </a:cubicBezTo>
                  <a:cubicBezTo>
                    <a:pt x="92" y="676"/>
                    <a:pt x="97" y="669"/>
                    <a:pt x="101" y="668"/>
                  </a:cubicBezTo>
                  <a:cubicBezTo>
                    <a:pt x="189" y="637"/>
                    <a:pt x="189" y="637"/>
                    <a:pt x="189" y="637"/>
                  </a:cubicBezTo>
                  <a:cubicBezTo>
                    <a:pt x="201" y="633"/>
                    <a:pt x="222" y="629"/>
                    <a:pt x="235" y="630"/>
                  </a:cubicBezTo>
                  <a:cubicBezTo>
                    <a:pt x="646" y="641"/>
                    <a:pt x="646" y="641"/>
                    <a:pt x="646" y="641"/>
                  </a:cubicBezTo>
                  <a:cubicBezTo>
                    <a:pt x="647" y="641"/>
                    <a:pt x="648" y="641"/>
                    <a:pt x="650" y="641"/>
                  </a:cubicBezTo>
                  <a:cubicBezTo>
                    <a:pt x="665" y="641"/>
                    <a:pt x="689" y="639"/>
                    <a:pt x="703" y="634"/>
                  </a:cubicBezTo>
                  <a:cubicBezTo>
                    <a:pt x="729" y="625"/>
                    <a:pt x="727" y="604"/>
                    <a:pt x="727" y="600"/>
                  </a:cubicBezTo>
                  <a:cubicBezTo>
                    <a:pt x="724" y="582"/>
                    <a:pt x="710" y="573"/>
                    <a:pt x="685" y="571"/>
                  </a:cubicBezTo>
                  <a:cubicBezTo>
                    <a:pt x="423" y="555"/>
                    <a:pt x="423" y="555"/>
                    <a:pt x="423" y="555"/>
                  </a:cubicBezTo>
                  <a:cubicBezTo>
                    <a:pt x="1205" y="280"/>
                    <a:pt x="1205" y="280"/>
                    <a:pt x="1205" y="280"/>
                  </a:cubicBezTo>
                  <a:cubicBezTo>
                    <a:pt x="1222" y="274"/>
                    <a:pt x="1235" y="263"/>
                    <a:pt x="1241" y="249"/>
                  </a:cubicBezTo>
                  <a:cubicBezTo>
                    <a:pt x="1245" y="237"/>
                    <a:pt x="1244" y="225"/>
                    <a:pt x="1238" y="214"/>
                  </a:cubicBezTo>
                  <a:cubicBezTo>
                    <a:pt x="1230" y="199"/>
                    <a:pt x="1213" y="190"/>
                    <a:pt x="1193" y="190"/>
                  </a:cubicBezTo>
                  <a:cubicBezTo>
                    <a:pt x="1185" y="190"/>
                    <a:pt x="1176" y="192"/>
                    <a:pt x="1167" y="195"/>
                  </a:cubicBezTo>
                  <a:cubicBezTo>
                    <a:pt x="1135" y="208"/>
                    <a:pt x="1135" y="208"/>
                    <a:pt x="1135" y="208"/>
                  </a:cubicBezTo>
                  <a:cubicBezTo>
                    <a:pt x="1244" y="67"/>
                    <a:pt x="1244" y="67"/>
                    <a:pt x="1244" y="67"/>
                  </a:cubicBezTo>
                  <a:cubicBezTo>
                    <a:pt x="1253" y="56"/>
                    <a:pt x="1263" y="39"/>
                    <a:pt x="1255" y="21"/>
                  </a:cubicBezTo>
                  <a:cubicBezTo>
                    <a:pt x="1248" y="7"/>
                    <a:pt x="1232" y="0"/>
                    <a:pt x="1215" y="6"/>
                  </a:cubicBezTo>
                  <a:cubicBezTo>
                    <a:pt x="1200" y="11"/>
                    <a:pt x="1181" y="28"/>
                    <a:pt x="1169" y="42"/>
                  </a:cubicBezTo>
                  <a:cubicBezTo>
                    <a:pt x="1002" y="240"/>
                    <a:pt x="1002" y="240"/>
                    <a:pt x="1002" y="240"/>
                  </a:cubicBezTo>
                  <a:cubicBezTo>
                    <a:pt x="995" y="248"/>
                    <a:pt x="979" y="259"/>
                    <a:pt x="968" y="262"/>
                  </a:cubicBezTo>
                  <a:cubicBezTo>
                    <a:pt x="92" y="564"/>
                    <a:pt x="92" y="564"/>
                    <a:pt x="92" y="564"/>
                  </a:cubicBezTo>
                  <a:cubicBezTo>
                    <a:pt x="92" y="78"/>
                    <a:pt x="92" y="78"/>
                    <a:pt x="92" y="78"/>
                  </a:cubicBezTo>
                  <a:cubicBezTo>
                    <a:pt x="92" y="47"/>
                    <a:pt x="72" y="22"/>
                    <a:pt x="46" y="22"/>
                  </a:cubicBezTo>
                  <a:cubicBezTo>
                    <a:pt x="20" y="22"/>
                    <a:pt x="0" y="47"/>
                    <a:pt x="0" y="78"/>
                  </a:cubicBezTo>
                  <a:cubicBezTo>
                    <a:pt x="0" y="1170"/>
                    <a:pt x="0" y="1170"/>
                    <a:pt x="0" y="1170"/>
                  </a:cubicBezTo>
                  <a:cubicBezTo>
                    <a:pt x="0" y="1191"/>
                    <a:pt x="9" y="1210"/>
                    <a:pt x="24" y="1220"/>
                  </a:cubicBezTo>
                  <a:cubicBezTo>
                    <a:pt x="24" y="2087"/>
                    <a:pt x="24" y="2087"/>
                    <a:pt x="24" y="2087"/>
                  </a:cubicBezTo>
                  <a:cubicBezTo>
                    <a:pt x="24" y="2088"/>
                    <a:pt x="24" y="2090"/>
                    <a:pt x="24" y="2091"/>
                  </a:cubicBezTo>
                  <a:cubicBezTo>
                    <a:pt x="26" y="2101"/>
                    <a:pt x="35" y="2109"/>
                    <a:pt x="46" y="2109"/>
                  </a:cubicBezTo>
                  <a:cubicBezTo>
                    <a:pt x="51" y="2109"/>
                    <a:pt x="55" y="2108"/>
                    <a:pt x="59" y="2105"/>
                  </a:cubicBezTo>
                  <a:cubicBezTo>
                    <a:pt x="62" y="2103"/>
                    <a:pt x="64" y="2100"/>
                    <a:pt x="66" y="2096"/>
                  </a:cubicBezTo>
                  <a:cubicBezTo>
                    <a:pt x="67" y="2093"/>
                    <a:pt x="68" y="2090"/>
                    <a:pt x="68" y="2087"/>
                  </a:cubicBezTo>
                  <a:cubicBezTo>
                    <a:pt x="68" y="1220"/>
                    <a:pt x="68" y="1220"/>
                    <a:pt x="68" y="1220"/>
                  </a:cubicBezTo>
                  <a:cubicBezTo>
                    <a:pt x="83" y="1210"/>
                    <a:pt x="92" y="1191"/>
                    <a:pt x="92" y="1170"/>
                  </a:cubicBezTo>
                  <a:cubicBezTo>
                    <a:pt x="92" y="1040"/>
                    <a:pt x="92" y="1040"/>
                    <a:pt x="92" y="1040"/>
                  </a:cubicBezTo>
                  <a:cubicBezTo>
                    <a:pt x="92" y="1037"/>
                    <a:pt x="96" y="1031"/>
                    <a:pt x="99" y="1030"/>
                  </a:cubicBezTo>
                  <a:cubicBezTo>
                    <a:pt x="481" y="925"/>
                    <a:pt x="481" y="925"/>
                    <a:pt x="481" y="925"/>
                  </a:cubicBezTo>
                  <a:cubicBezTo>
                    <a:pt x="491" y="923"/>
                    <a:pt x="508" y="921"/>
                    <a:pt x="521" y="921"/>
                  </a:cubicBezTo>
                  <a:cubicBezTo>
                    <a:pt x="524" y="921"/>
                    <a:pt x="526" y="921"/>
                    <a:pt x="528" y="921"/>
                  </a:cubicBezTo>
                  <a:cubicBezTo>
                    <a:pt x="1244" y="977"/>
                    <a:pt x="1244" y="977"/>
                    <a:pt x="1244" y="977"/>
                  </a:cubicBezTo>
                  <a:cubicBezTo>
                    <a:pt x="1247" y="977"/>
                    <a:pt x="1251" y="977"/>
                    <a:pt x="1254" y="977"/>
                  </a:cubicBezTo>
                  <a:cubicBezTo>
                    <a:pt x="1293" y="977"/>
                    <a:pt x="1302" y="959"/>
                    <a:pt x="1304" y="948"/>
                  </a:cubicBezTo>
                  <a:cubicBezTo>
                    <a:pt x="1306" y="939"/>
                    <a:pt x="1303" y="930"/>
                    <a:pt x="1298" y="923"/>
                  </a:cubicBezTo>
                  <a:cubicBezTo>
                    <a:pt x="1287" y="910"/>
                    <a:pt x="1267" y="906"/>
                    <a:pt x="1251" y="904"/>
                  </a:cubicBezTo>
                  <a:cubicBezTo>
                    <a:pt x="723" y="860"/>
                    <a:pt x="723" y="860"/>
                    <a:pt x="723" y="860"/>
                  </a:cubicBezTo>
                  <a:cubicBezTo>
                    <a:pt x="1436" y="661"/>
                    <a:pt x="1436" y="661"/>
                    <a:pt x="1436" y="661"/>
                  </a:cubicBezTo>
                  <a:cubicBezTo>
                    <a:pt x="1460" y="654"/>
                    <a:pt x="1484" y="634"/>
                    <a:pt x="1484" y="609"/>
                  </a:cubicBezTo>
                  <a:cubicBezTo>
                    <a:pt x="1484" y="589"/>
                    <a:pt x="1468" y="569"/>
                    <a:pt x="1438" y="569"/>
                  </a:cubicBezTo>
                  <a:close/>
                </a:path>
              </a:pathLst>
            </a:custGeom>
            <a:solidFill>
              <a:schemeClr val="accent3">
                <a:lumMod val="75000"/>
              </a:schemeClr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1" name="Freeform 54"/>
            <p:cNvSpPr/>
            <p:nvPr/>
          </p:nvSpPr>
          <p:spPr bwMode="auto">
            <a:xfrm>
              <a:off x="4225925" y="368301"/>
              <a:ext cx="3200400" cy="5145088"/>
            </a:xfrm>
            <a:custGeom>
              <a:gdLst>
                <a:gd fmla="*/ 1567 w 1888" name="T0"/>
                <a:gd fmla="*/ 806 h 3035" name="T1"/>
                <a:gd fmla="*/ 1861 w 1888" name="T2"/>
                <a:gd fmla="*/ 679 h 3035" name="T3"/>
                <a:gd fmla="*/ 1822 w 1888" name="T4"/>
                <a:gd fmla="*/ 631 h 3035" name="T5"/>
                <a:gd fmla="*/ 888 w 1888" name="T6"/>
                <a:gd fmla="*/ 947 h 3035" name="T7"/>
                <a:gd fmla="*/ 997 w 1888" name="T8"/>
                <a:gd fmla="*/ 664 h 3035" name="T9"/>
                <a:gd fmla="*/ 908 w 1888" name="T10"/>
                <a:gd fmla="*/ 697 h 3035" name="T11"/>
                <a:gd fmla="*/ 758 w 1888" name="T12"/>
                <a:gd fmla="*/ 991 h 3035" name="T13"/>
                <a:gd fmla="*/ 328 w 1888" name="T14"/>
                <a:gd fmla="*/ 1036 h 3035" name="T15"/>
                <a:gd fmla="*/ 686 w 1888" name="T16"/>
                <a:gd fmla="*/ 667 h 3035" name="T17"/>
                <a:gd fmla="*/ 1436 w 1888" name="T18"/>
                <a:gd fmla="*/ 417 h 3035" name="T19"/>
                <a:gd fmla="*/ 1476 w 1888" name="T20"/>
                <a:gd fmla="*/ 358 h 3035" name="T21"/>
                <a:gd fmla="*/ 1420 w 1888" name="T22"/>
                <a:gd fmla="*/ 354 h 3035" name="T23"/>
                <a:gd fmla="*/ 1061 w 1888" name="T24"/>
                <a:gd fmla="*/ 294 h 3035" name="T25"/>
                <a:gd fmla="*/ 1052 w 1888" name="T26"/>
                <a:gd fmla="*/ 225 h 3035" name="T27"/>
                <a:gd fmla="*/ 1049 w 1888" name="T28"/>
                <a:gd fmla="*/ 225 h 3035" name="T29"/>
                <a:gd fmla="*/ 617 w 1888" name="T30"/>
                <a:gd fmla="*/ 624 h 3035" name="T31"/>
                <a:gd fmla="*/ 684 w 1888" name="T32"/>
                <a:gd fmla="*/ 14 h 3035" name="T33"/>
                <a:gd fmla="*/ 657 w 1888" name="T34"/>
                <a:gd fmla="*/ 0 h 3035" name="T35"/>
                <a:gd fmla="*/ 612 w 1888" name="T36"/>
                <a:gd fmla="*/ 52 h 3035" name="T37"/>
                <a:gd fmla="*/ 75 w 1888" name="T38"/>
                <a:gd fmla="*/ 201 h 3035" name="T39"/>
                <a:gd fmla="*/ 7 w 1888" name="T40"/>
                <a:gd fmla="*/ 209 h 3035" name="T41"/>
                <a:gd fmla="*/ 37 w 1888" name="T42"/>
                <a:gd fmla="*/ 272 h 3035" name="T43"/>
                <a:gd fmla="*/ 546 w 1888" name="T44"/>
                <a:gd fmla="*/ 534 h 3035" name="T45"/>
                <a:gd fmla="*/ 506 w 1888" name="T46"/>
                <a:gd fmla="*/ 727 h 3035" name="T47"/>
                <a:gd fmla="*/ 328 w 1888" name="T48"/>
                <a:gd fmla="*/ 603 h 3035" name="T49"/>
                <a:gd fmla="*/ 257 w 1888" name="T50"/>
                <a:gd fmla="*/ 546 h 3035" name="T51"/>
                <a:gd fmla="*/ 200 w 1888" name="T52"/>
                <a:gd fmla="*/ 2091 h 3035" name="T53"/>
                <a:gd fmla="*/ 224 w 1888" name="T54"/>
                <a:gd fmla="*/ 2995 h 3035" name="T55"/>
                <a:gd fmla="*/ 227 w 1888" name="T56"/>
                <a:gd fmla="*/ 3009 h 3035" name="T57"/>
                <a:gd fmla="*/ 264 w 1888" name="T58"/>
                <a:gd fmla="*/ 3035 h 3035" name="T59"/>
                <a:gd fmla="*/ 302 w 1888" name="T60"/>
                <a:gd fmla="*/ 3009 h 3035" name="T61"/>
                <a:gd fmla="*/ 304 w 1888" name="T62"/>
                <a:gd fmla="*/ 2995 h 3035" name="T63"/>
                <a:gd fmla="*/ 328 w 1888" name="T64"/>
                <a:gd fmla="*/ 2091 h 3035" name="T65"/>
                <a:gd fmla="*/ 335 w 1888" name="T66"/>
                <a:gd fmla="*/ 1216 h 3035" name="T67"/>
                <a:gd fmla="*/ 573 w 1888" name="T68"/>
                <a:gd fmla="*/ 1156 h 3035" name="T69"/>
                <a:gd fmla="*/ 984 w 1888" name="T70"/>
                <a:gd fmla="*/ 1195 h 3035" name="T71"/>
                <a:gd fmla="*/ 1039 w 1888" name="T72"/>
                <a:gd fmla="*/ 1192 h 3035" name="T73"/>
                <a:gd fmla="*/ 1020 w 1888" name="T74"/>
                <a:gd fmla="*/ 1129 h 3035" name="T75"/>
                <a:gd fmla="*/ 1417 w 1888" name="T76"/>
                <a:gd fmla="*/ 871 h 3035" name="T77"/>
                <a:gd fmla="*/ 1458 w 1888" name="T78"/>
                <a:gd fmla="*/ 869 h 3035" name="T79"/>
                <a:gd fmla="*/ 1833 w 1888" name="T80"/>
                <a:gd fmla="*/ 951 h 3035" name="T81"/>
                <a:gd fmla="*/ 1887 w 1888" name="T82"/>
                <a:gd fmla="*/ 915 h 3035" name="T8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b="b" l="0" r="r" t="0"/>
              <a:pathLst>
                <a:path h="3035" w="1888">
                  <a:moveTo>
                    <a:pt x="1851" y="880"/>
                  </a:moveTo>
                  <a:cubicBezTo>
                    <a:pt x="1567" y="806"/>
                    <a:pt x="1567" y="806"/>
                    <a:pt x="1567" y="806"/>
                  </a:cubicBezTo>
                  <a:cubicBezTo>
                    <a:pt x="1823" y="711"/>
                    <a:pt x="1823" y="711"/>
                    <a:pt x="1823" y="711"/>
                  </a:cubicBezTo>
                  <a:cubicBezTo>
                    <a:pt x="1832" y="707"/>
                    <a:pt x="1854" y="697"/>
                    <a:pt x="1861" y="679"/>
                  </a:cubicBezTo>
                  <a:cubicBezTo>
                    <a:pt x="1865" y="669"/>
                    <a:pt x="1864" y="660"/>
                    <a:pt x="1860" y="651"/>
                  </a:cubicBezTo>
                  <a:cubicBezTo>
                    <a:pt x="1856" y="644"/>
                    <a:pt x="1846" y="631"/>
                    <a:pt x="1822" y="631"/>
                  </a:cubicBezTo>
                  <a:cubicBezTo>
                    <a:pt x="1813" y="631"/>
                    <a:pt x="1803" y="633"/>
                    <a:pt x="1793" y="636"/>
                  </a:cubicBezTo>
                  <a:cubicBezTo>
                    <a:pt x="888" y="947"/>
                    <a:pt x="888" y="947"/>
                    <a:pt x="888" y="947"/>
                  </a:cubicBezTo>
                  <a:cubicBezTo>
                    <a:pt x="996" y="709"/>
                    <a:pt x="996" y="709"/>
                    <a:pt x="996" y="709"/>
                  </a:cubicBezTo>
                  <a:cubicBezTo>
                    <a:pt x="1006" y="687"/>
                    <a:pt x="1002" y="672"/>
                    <a:pt x="997" y="664"/>
                  </a:cubicBezTo>
                  <a:cubicBezTo>
                    <a:pt x="988" y="651"/>
                    <a:pt x="972" y="645"/>
                    <a:pt x="956" y="651"/>
                  </a:cubicBezTo>
                  <a:cubicBezTo>
                    <a:pt x="936" y="657"/>
                    <a:pt x="917" y="679"/>
                    <a:pt x="908" y="697"/>
                  </a:cubicBezTo>
                  <a:cubicBezTo>
                    <a:pt x="781" y="971"/>
                    <a:pt x="781" y="971"/>
                    <a:pt x="781" y="971"/>
                  </a:cubicBezTo>
                  <a:cubicBezTo>
                    <a:pt x="777" y="978"/>
                    <a:pt x="765" y="989"/>
                    <a:pt x="758" y="991"/>
                  </a:cubicBezTo>
                  <a:cubicBezTo>
                    <a:pt x="328" y="1132"/>
                    <a:pt x="328" y="1132"/>
                    <a:pt x="328" y="1132"/>
                  </a:cubicBezTo>
                  <a:cubicBezTo>
                    <a:pt x="328" y="1036"/>
                    <a:pt x="328" y="1036"/>
                    <a:pt x="328" y="1036"/>
                  </a:cubicBezTo>
                  <a:cubicBezTo>
                    <a:pt x="328" y="1027"/>
                    <a:pt x="334" y="1013"/>
                    <a:pt x="340" y="1007"/>
                  </a:cubicBezTo>
                  <a:cubicBezTo>
                    <a:pt x="686" y="667"/>
                    <a:pt x="686" y="667"/>
                    <a:pt x="686" y="667"/>
                  </a:cubicBezTo>
                  <a:cubicBezTo>
                    <a:pt x="694" y="659"/>
                    <a:pt x="712" y="648"/>
                    <a:pt x="723" y="645"/>
                  </a:cubicBezTo>
                  <a:cubicBezTo>
                    <a:pt x="1436" y="417"/>
                    <a:pt x="1436" y="417"/>
                    <a:pt x="1436" y="417"/>
                  </a:cubicBezTo>
                  <a:cubicBezTo>
                    <a:pt x="1466" y="407"/>
                    <a:pt x="1482" y="399"/>
                    <a:pt x="1484" y="380"/>
                  </a:cubicBezTo>
                  <a:cubicBezTo>
                    <a:pt x="1484" y="372"/>
                    <a:pt x="1482" y="364"/>
                    <a:pt x="1476" y="358"/>
                  </a:cubicBezTo>
                  <a:cubicBezTo>
                    <a:pt x="1472" y="353"/>
                    <a:pt x="1465" y="348"/>
                    <a:pt x="1453" y="348"/>
                  </a:cubicBezTo>
                  <a:cubicBezTo>
                    <a:pt x="1443" y="348"/>
                    <a:pt x="1428" y="352"/>
                    <a:pt x="1420" y="354"/>
                  </a:cubicBezTo>
                  <a:cubicBezTo>
                    <a:pt x="815" y="536"/>
                    <a:pt x="815" y="536"/>
                    <a:pt x="815" y="536"/>
                  </a:cubicBezTo>
                  <a:cubicBezTo>
                    <a:pt x="1061" y="294"/>
                    <a:pt x="1061" y="294"/>
                    <a:pt x="1061" y="294"/>
                  </a:cubicBezTo>
                  <a:cubicBezTo>
                    <a:pt x="1078" y="277"/>
                    <a:pt x="1085" y="261"/>
                    <a:pt x="1079" y="246"/>
                  </a:cubicBezTo>
                  <a:cubicBezTo>
                    <a:pt x="1075" y="234"/>
                    <a:pt x="1065" y="226"/>
                    <a:pt x="1052" y="225"/>
                  </a:cubicBezTo>
                  <a:cubicBezTo>
                    <a:pt x="1051" y="225"/>
                    <a:pt x="1050" y="225"/>
                    <a:pt x="1049" y="225"/>
                  </a:cubicBezTo>
                  <a:cubicBezTo>
                    <a:pt x="1049" y="225"/>
                    <a:pt x="1049" y="225"/>
                    <a:pt x="1049" y="225"/>
                  </a:cubicBezTo>
                  <a:cubicBezTo>
                    <a:pt x="1026" y="225"/>
                    <a:pt x="1002" y="248"/>
                    <a:pt x="998" y="252"/>
                  </a:cubicBezTo>
                  <a:cubicBezTo>
                    <a:pt x="617" y="624"/>
                    <a:pt x="617" y="624"/>
                    <a:pt x="617" y="624"/>
                  </a:cubicBezTo>
                  <a:cubicBezTo>
                    <a:pt x="694" y="62"/>
                    <a:pt x="694" y="62"/>
                    <a:pt x="694" y="62"/>
                  </a:cubicBezTo>
                  <a:cubicBezTo>
                    <a:pt x="697" y="42"/>
                    <a:pt x="693" y="25"/>
                    <a:pt x="684" y="14"/>
                  </a:cubicBezTo>
                  <a:cubicBezTo>
                    <a:pt x="678" y="6"/>
                    <a:pt x="669" y="1"/>
                    <a:pt x="659" y="1"/>
                  </a:cubicBezTo>
                  <a:cubicBezTo>
                    <a:pt x="658" y="1"/>
                    <a:pt x="658" y="0"/>
                    <a:pt x="657" y="0"/>
                  </a:cubicBezTo>
                  <a:cubicBezTo>
                    <a:pt x="657" y="0"/>
                    <a:pt x="657" y="0"/>
                    <a:pt x="657" y="0"/>
                  </a:cubicBezTo>
                  <a:cubicBezTo>
                    <a:pt x="635" y="0"/>
                    <a:pt x="617" y="21"/>
                    <a:pt x="612" y="52"/>
                  </a:cubicBezTo>
                  <a:cubicBezTo>
                    <a:pt x="558" y="434"/>
                    <a:pt x="558" y="434"/>
                    <a:pt x="558" y="434"/>
                  </a:cubicBezTo>
                  <a:cubicBezTo>
                    <a:pt x="75" y="201"/>
                    <a:pt x="75" y="201"/>
                    <a:pt x="75" y="201"/>
                  </a:cubicBezTo>
                  <a:cubicBezTo>
                    <a:pt x="63" y="195"/>
                    <a:pt x="51" y="192"/>
                    <a:pt x="40" y="192"/>
                  </a:cubicBezTo>
                  <a:cubicBezTo>
                    <a:pt x="20" y="192"/>
                    <a:pt x="10" y="203"/>
                    <a:pt x="7" y="209"/>
                  </a:cubicBezTo>
                  <a:cubicBezTo>
                    <a:pt x="1" y="217"/>
                    <a:pt x="0" y="227"/>
                    <a:pt x="3" y="237"/>
                  </a:cubicBezTo>
                  <a:cubicBezTo>
                    <a:pt x="8" y="256"/>
                    <a:pt x="29" y="268"/>
                    <a:pt x="37" y="272"/>
                  </a:cubicBezTo>
                  <a:cubicBezTo>
                    <a:pt x="540" y="522"/>
                    <a:pt x="540" y="522"/>
                    <a:pt x="540" y="522"/>
                  </a:cubicBezTo>
                  <a:cubicBezTo>
                    <a:pt x="543" y="523"/>
                    <a:pt x="547" y="530"/>
                    <a:pt x="546" y="534"/>
                  </a:cubicBezTo>
                  <a:cubicBezTo>
                    <a:pt x="522" y="695"/>
                    <a:pt x="522" y="695"/>
                    <a:pt x="522" y="695"/>
                  </a:cubicBezTo>
                  <a:cubicBezTo>
                    <a:pt x="521" y="705"/>
                    <a:pt x="513" y="720"/>
                    <a:pt x="506" y="727"/>
                  </a:cubicBezTo>
                  <a:cubicBezTo>
                    <a:pt x="328" y="895"/>
                    <a:pt x="328" y="895"/>
                    <a:pt x="328" y="895"/>
                  </a:cubicBezTo>
                  <a:cubicBezTo>
                    <a:pt x="328" y="603"/>
                    <a:pt x="328" y="603"/>
                    <a:pt x="328" y="603"/>
                  </a:cubicBezTo>
                  <a:cubicBezTo>
                    <a:pt x="328" y="571"/>
                    <a:pt x="303" y="546"/>
                    <a:pt x="271" y="546"/>
                  </a:cubicBezTo>
                  <a:cubicBezTo>
                    <a:pt x="257" y="546"/>
                    <a:pt x="257" y="546"/>
                    <a:pt x="257" y="546"/>
                  </a:cubicBezTo>
                  <a:cubicBezTo>
                    <a:pt x="226" y="546"/>
                    <a:pt x="200" y="571"/>
                    <a:pt x="200" y="603"/>
                  </a:cubicBezTo>
                  <a:cubicBezTo>
                    <a:pt x="200" y="2091"/>
                    <a:pt x="200" y="2091"/>
                    <a:pt x="200" y="2091"/>
                  </a:cubicBezTo>
                  <a:cubicBezTo>
                    <a:pt x="200" y="2110"/>
                    <a:pt x="209" y="2127"/>
                    <a:pt x="224" y="2137"/>
                  </a:cubicBezTo>
                  <a:cubicBezTo>
                    <a:pt x="224" y="2995"/>
                    <a:pt x="224" y="2995"/>
                    <a:pt x="224" y="2995"/>
                  </a:cubicBezTo>
                  <a:cubicBezTo>
                    <a:pt x="224" y="2998"/>
                    <a:pt x="225" y="3001"/>
                    <a:pt x="225" y="3005"/>
                  </a:cubicBezTo>
                  <a:cubicBezTo>
                    <a:pt x="226" y="3006"/>
                    <a:pt x="226" y="3007"/>
                    <a:pt x="227" y="3009"/>
                  </a:cubicBezTo>
                  <a:cubicBezTo>
                    <a:pt x="227" y="3010"/>
                    <a:pt x="228" y="3012"/>
                    <a:pt x="229" y="3013"/>
                  </a:cubicBezTo>
                  <a:cubicBezTo>
                    <a:pt x="235" y="3026"/>
                    <a:pt x="249" y="3035"/>
                    <a:pt x="264" y="3035"/>
                  </a:cubicBezTo>
                  <a:cubicBezTo>
                    <a:pt x="279" y="3035"/>
                    <a:pt x="293" y="3026"/>
                    <a:pt x="300" y="3013"/>
                  </a:cubicBezTo>
                  <a:cubicBezTo>
                    <a:pt x="300" y="3012"/>
                    <a:pt x="301" y="3010"/>
                    <a:pt x="302" y="3009"/>
                  </a:cubicBezTo>
                  <a:cubicBezTo>
                    <a:pt x="302" y="3007"/>
                    <a:pt x="303" y="3006"/>
                    <a:pt x="303" y="3005"/>
                  </a:cubicBezTo>
                  <a:cubicBezTo>
                    <a:pt x="304" y="3001"/>
                    <a:pt x="304" y="2998"/>
                    <a:pt x="304" y="2995"/>
                  </a:cubicBezTo>
                  <a:cubicBezTo>
                    <a:pt x="304" y="2137"/>
                    <a:pt x="304" y="2137"/>
                    <a:pt x="304" y="2137"/>
                  </a:cubicBezTo>
                  <a:cubicBezTo>
                    <a:pt x="319" y="2127"/>
                    <a:pt x="328" y="2110"/>
                    <a:pt x="328" y="2091"/>
                  </a:cubicBezTo>
                  <a:cubicBezTo>
                    <a:pt x="328" y="1226"/>
                    <a:pt x="328" y="1226"/>
                    <a:pt x="328" y="1226"/>
                  </a:cubicBezTo>
                  <a:cubicBezTo>
                    <a:pt x="328" y="1223"/>
                    <a:pt x="332" y="1217"/>
                    <a:pt x="335" y="1216"/>
                  </a:cubicBezTo>
                  <a:cubicBezTo>
                    <a:pt x="535" y="1160"/>
                    <a:pt x="535" y="1160"/>
                    <a:pt x="535" y="1160"/>
                  </a:cubicBezTo>
                  <a:cubicBezTo>
                    <a:pt x="544" y="1158"/>
                    <a:pt x="560" y="1156"/>
                    <a:pt x="573" y="1156"/>
                  </a:cubicBezTo>
                  <a:cubicBezTo>
                    <a:pt x="576" y="1156"/>
                    <a:pt x="579" y="1156"/>
                    <a:pt x="581" y="1156"/>
                  </a:cubicBezTo>
                  <a:cubicBezTo>
                    <a:pt x="984" y="1195"/>
                    <a:pt x="984" y="1195"/>
                    <a:pt x="984" y="1195"/>
                  </a:cubicBezTo>
                  <a:cubicBezTo>
                    <a:pt x="990" y="1196"/>
                    <a:pt x="996" y="1196"/>
                    <a:pt x="1003" y="1196"/>
                  </a:cubicBezTo>
                  <a:cubicBezTo>
                    <a:pt x="1011" y="1196"/>
                    <a:pt x="1027" y="1196"/>
                    <a:pt x="1039" y="1192"/>
                  </a:cubicBezTo>
                  <a:cubicBezTo>
                    <a:pt x="1057" y="1186"/>
                    <a:pt x="1063" y="1171"/>
                    <a:pt x="1062" y="1160"/>
                  </a:cubicBezTo>
                  <a:cubicBezTo>
                    <a:pt x="1059" y="1134"/>
                    <a:pt x="1030" y="1130"/>
                    <a:pt x="1020" y="1129"/>
                  </a:cubicBezTo>
                  <a:cubicBezTo>
                    <a:pt x="737" y="1089"/>
                    <a:pt x="737" y="1089"/>
                    <a:pt x="737" y="1089"/>
                  </a:cubicBezTo>
                  <a:cubicBezTo>
                    <a:pt x="1417" y="871"/>
                    <a:pt x="1417" y="871"/>
                    <a:pt x="1417" y="871"/>
                  </a:cubicBezTo>
                  <a:cubicBezTo>
                    <a:pt x="1423" y="869"/>
                    <a:pt x="1433" y="868"/>
                    <a:pt x="1442" y="868"/>
                  </a:cubicBezTo>
                  <a:cubicBezTo>
                    <a:pt x="1448" y="868"/>
                    <a:pt x="1454" y="868"/>
                    <a:pt x="1458" y="869"/>
                  </a:cubicBezTo>
                  <a:cubicBezTo>
                    <a:pt x="1801" y="948"/>
                    <a:pt x="1801" y="948"/>
                    <a:pt x="1801" y="948"/>
                  </a:cubicBezTo>
                  <a:cubicBezTo>
                    <a:pt x="1810" y="950"/>
                    <a:pt x="1822" y="951"/>
                    <a:pt x="1833" y="951"/>
                  </a:cubicBezTo>
                  <a:cubicBezTo>
                    <a:pt x="1841" y="951"/>
                    <a:pt x="1853" y="950"/>
                    <a:pt x="1862" y="947"/>
                  </a:cubicBezTo>
                  <a:cubicBezTo>
                    <a:pt x="1881" y="941"/>
                    <a:pt x="1888" y="926"/>
                    <a:pt x="1887" y="915"/>
                  </a:cubicBezTo>
                  <a:cubicBezTo>
                    <a:pt x="1887" y="903"/>
                    <a:pt x="1880" y="888"/>
                    <a:pt x="1851" y="88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2" name="Freeform 55"/>
            <p:cNvSpPr/>
            <p:nvPr/>
          </p:nvSpPr>
          <p:spPr bwMode="auto">
            <a:xfrm>
              <a:off x="4552157" y="5889626"/>
              <a:ext cx="119063" cy="180975"/>
            </a:xfrm>
            <a:custGeom>
              <a:gdLst>
                <a:gd fmla="*/ 68 w 70" name="T0"/>
                <a:gd fmla="*/ 0 h 107" name="T1"/>
                <a:gd fmla="*/ 65 w 70" name="T2"/>
                <a:gd fmla="*/ 0 h 107" name="T3"/>
                <a:gd fmla="*/ 5 w 70" name="T4"/>
                <a:gd fmla="*/ 0 h 107" name="T5"/>
                <a:gd fmla="*/ 1 w 70" name="T6"/>
                <a:gd fmla="*/ 0 h 107" name="T7"/>
                <a:gd fmla="*/ 0 w 70" name="T8"/>
                <a:gd fmla="*/ 0 h 107" name="T9"/>
                <a:gd fmla="*/ 31 w 70" name="T10"/>
                <a:gd fmla="*/ 104 h 107" name="T11"/>
                <a:gd fmla="*/ 35 w 70" name="T12"/>
                <a:gd fmla="*/ 107 h 107" name="T13"/>
                <a:gd fmla="*/ 38 w 70" name="T14"/>
                <a:gd fmla="*/ 104 h 107" name="T15"/>
                <a:gd fmla="*/ 70 w 70" name="T16"/>
                <a:gd fmla="*/ 0 h 107" name="T17"/>
                <a:gd fmla="*/ 68 w 70" name="T18"/>
                <a:gd fmla="*/ 0 h 107" name="T1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b="b" l="0" r="r" t="0"/>
              <a:pathLst>
                <a:path h="107" w="70">
                  <a:moveTo>
                    <a:pt x="68" y="0"/>
                  </a:moveTo>
                  <a:cubicBezTo>
                    <a:pt x="65" y="0"/>
                    <a:pt x="65" y="0"/>
                    <a:pt x="65" y="0"/>
                  </a:cubicBezTo>
                  <a:cubicBezTo>
                    <a:pt x="5" y="0"/>
                    <a:pt x="5" y="0"/>
                    <a:pt x="5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31" y="104"/>
                    <a:pt x="31" y="104"/>
                    <a:pt x="31" y="104"/>
                  </a:cubicBezTo>
                  <a:cubicBezTo>
                    <a:pt x="32" y="106"/>
                    <a:pt x="33" y="107"/>
                    <a:pt x="35" y="107"/>
                  </a:cubicBezTo>
                  <a:cubicBezTo>
                    <a:pt x="36" y="107"/>
                    <a:pt x="38" y="106"/>
                    <a:pt x="38" y="104"/>
                  </a:cubicBezTo>
                  <a:cubicBezTo>
                    <a:pt x="70" y="0"/>
                    <a:pt x="70" y="0"/>
                    <a:pt x="70" y="0"/>
                  </a:cubicBezTo>
                  <a:lnTo>
                    <a:pt x="68" y="0"/>
                  </a:lnTo>
                  <a:close/>
                </a:path>
              </a:pathLst>
            </a:custGeom>
            <a:solidFill>
              <a:schemeClr val="bg2">
                <a:lumMod val="25000"/>
              </a:schemeClr>
            </a:solidFill>
            <a:ln cap="flat" w="12700">
              <a:solidFill>
                <a:schemeClr val="bg2">
                  <a:lumMod val="25000"/>
                </a:schemeClr>
              </a:solidFill>
              <a:prstDash val="solid"/>
              <a:miter lim="800000"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3" name="Freeform 56"/>
            <p:cNvSpPr/>
            <p:nvPr/>
          </p:nvSpPr>
          <p:spPr bwMode="auto">
            <a:xfrm>
              <a:off x="1755775" y="2463801"/>
              <a:ext cx="2781300" cy="3033713"/>
            </a:xfrm>
            <a:custGeom>
              <a:gdLst>
                <a:gd fmla="*/ 1595 w 1641" name="T0"/>
                <a:gd fmla="*/ 190 h 1790" name="T1"/>
                <a:gd fmla="*/ 1549 w 1641" name="T2"/>
                <a:gd fmla="*/ 246 h 1790" name="T3"/>
                <a:gd fmla="*/ 1549 w 1641" name="T4"/>
                <a:gd fmla="*/ 343 h 1790" name="T5"/>
                <a:gd fmla="*/ 916 w 1641" name="T6"/>
                <a:gd fmla="*/ 216 h 1790" name="T7"/>
                <a:gd fmla="*/ 895 w 1641" name="T8"/>
                <a:gd fmla="*/ 199 h 1790" name="T9"/>
                <a:gd fmla="*/ 818 w 1641" name="T10"/>
                <a:gd fmla="*/ 46 h 1790" name="T11"/>
                <a:gd fmla="*/ 772 w 1641" name="T12"/>
                <a:gd fmla="*/ 2 h 1790" name="T13"/>
                <a:gd fmla="*/ 737 w 1641" name="T14"/>
                <a:gd fmla="*/ 17 h 1790" name="T15"/>
                <a:gd fmla="*/ 739 w 1641" name="T16"/>
                <a:gd fmla="*/ 65 h 1790" name="T17"/>
                <a:gd fmla="*/ 799 w 1641" name="T18"/>
                <a:gd fmla="*/ 193 h 1790" name="T19"/>
                <a:gd fmla="*/ 68 w 1641" name="T20"/>
                <a:gd fmla="*/ 7 h 1790" name="T21"/>
                <a:gd fmla="*/ 42 w 1641" name="T22"/>
                <a:gd fmla="*/ 4 h 1790" name="T23"/>
                <a:gd fmla="*/ 4 w 1641" name="T24"/>
                <a:gd fmla="*/ 24 h 1790" name="T25"/>
                <a:gd fmla="*/ 4 w 1641" name="T26"/>
                <a:gd fmla="*/ 51 h 1790" name="T27"/>
                <a:gd fmla="*/ 46 w 1641" name="T28"/>
                <a:gd fmla="*/ 79 h 1790" name="T29"/>
                <a:gd fmla="*/ 816 w 1641" name="T30"/>
                <a:gd fmla="*/ 284 h 1790" name="T31"/>
                <a:gd fmla="*/ 428 w 1641" name="T32"/>
                <a:gd fmla="*/ 385 h 1790" name="T33"/>
                <a:gd fmla="*/ 379 w 1641" name="T34"/>
                <a:gd fmla="*/ 425 h 1790" name="T35"/>
                <a:gd fmla="*/ 413 w 1641" name="T36"/>
                <a:gd fmla="*/ 455 h 1790" name="T37"/>
                <a:gd fmla="*/ 442 w 1641" name="T38"/>
                <a:gd fmla="*/ 450 h 1790" name="T39"/>
                <a:gd fmla="*/ 929 w 1641" name="T40"/>
                <a:gd fmla="*/ 327 h 1790" name="T41"/>
                <a:gd fmla="*/ 953 w 1641" name="T42"/>
                <a:gd fmla="*/ 325 h 1790" name="T43"/>
                <a:gd fmla="*/ 972 w 1641" name="T44"/>
                <a:gd fmla="*/ 327 h 1790" name="T45"/>
                <a:gd fmla="*/ 1204 w 1641" name="T46"/>
                <a:gd fmla="*/ 378 h 1790" name="T47"/>
                <a:gd fmla="*/ 613 w 1641" name="T48"/>
                <a:gd fmla="*/ 719 h 1790" name="T49"/>
                <a:gd fmla="*/ 580 w 1641" name="T50"/>
                <a:gd fmla="*/ 759 h 1790" name="T51"/>
                <a:gd fmla="*/ 591 w 1641" name="T52"/>
                <a:gd fmla="*/ 785 h 1790" name="T53"/>
                <a:gd fmla="*/ 615 w 1641" name="T54"/>
                <a:gd fmla="*/ 794 h 1790" name="T55"/>
                <a:gd fmla="*/ 656 w 1641" name="T56"/>
                <a:gd fmla="*/ 781 h 1790" name="T57"/>
                <a:gd fmla="*/ 1317 w 1641" name="T58"/>
                <a:gd fmla="*/ 420 h 1790" name="T59"/>
                <a:gd fmla="*/ 1343 w 1641" name="T60"/>
                <a:gd fmla="*/ 415 h 1790" name="T61"/>
                <a:gd fmla="*/ 1351 w 1641" name="T62"/>
                <a:gd fmla="*/ 416 h 1790" name="T63"/>
                <a:gd fmla="*/ 1543 w 1641" name="T64"/>
                <a:gd fmla="*/ 461 h 1790" name="T65"/>
                <a:gd fmla="*/ 1549 w 1641" name="T66"/>
                <a:gd fmla="*/ 469 h 1790" name="T67"/>
                <a:gd fmla="*/ 1549 w 1641" name="T68"/>
                <a:gd fmla="*/ 855 h 1790" name="T69"/>
                <a:gd fmla="*/ 1573 w 1641" name="T70"/>
                <a:gd fmla="*/ 905 h 1790" name="T71"/>
                <a:gd fmla="*/ 1573 w 1641" name="T72"/>
                <a:gd fmla="*/ 1769 h 1790" name="T73"/>
                <a:gd fmla="*/ 1574 w 1641" name="T74"/>
                <a:gd fmla="*/ 1771 h 1790" name="T75"/>
                <a:gd fmla="*/ 1574 w 1641" name="T76"/>
                <a:gd fmla="*/ 1772 h 1790" name="T77"/>
                <a:gd fmla="*/ 1576 w 1641" name="T78"/>
                <a:gd fmla="*/ 1779 h 1790" name="T79"/>
                <a:gd fmla="*/ 1582 w 1641" name="T80"/>
                <a:gd fmla="*/ 1787 h 1790" name="T81"/>
                <a:gd fmla="*/ 1592 w 1641" name="T82"/>
                <a:gd fmla="*/ 1790 h 1790" name="T83"/>
                <a:gd fmla="*/ 1610 w 1641" name="T84"/>
                <a:gd fmla="*/ 1775 h 1790" name="T85"/>
                <a:gd fmla="*/ 1610 w 1641" name="T86"/>
                <a:gd fmla="*/ 1772 h 1790" name="T87"/>
                <a:gd fmla="*/ 1610 w 1641" name="T88"/>
                <a:gd fmla="*/ 1772 h 1790" name="T89"/>
                <a:gd fmla="*/ 1613 w 1641" name="T90"/>
                <a:gd fmla="*/ 1772 h 1790" name="T91"/>
                <a:gd fmla="*/ 1617 w 1641" name="T92"/>
                <a:gd fmla="*/ 1768 h 1790" name="T93"/>
                <a:gd fmla="*/ 1617 w 1641" name="T94"/>
                <a:gd fmla="*/ 905 h 1790" name="T95"/>
                <a:gd fmla="*/ 1641 w 1641" name="T96"/>
                <a:gd fmla="*/ 855 h 1790" name="T97"/>
                <a:gd fmla="*/ 1641 w 1641" name="T98"/>
                <a:gd fmla="*/ 246 h 1790" name="T99"/>
                <a:gd fmla="*/ 1595 w 1641" name="T100"/>
                <a:gd fmla="*/ 190 h 1790" name="T10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b="b" l="0" r="r" t="0"/>
              <a:pathLst>
                <a:path h="1790" w="1641">
                  <a:moveTo>
                    <a:pt x="1595" y="190"/>
                  </a:moveTo>
                  <a:cubicBezTo>
                    <a:pt x="1569" y="190"/>
                    <a:pt x="1549" y="215"/>
                    <a:pt x="1549" y="246"/>
                  </a:cubicBezTo>
                  <a:cubicBezTo>
                    <a:pt x="1549" y="343"/>
                    <a:pt x="1549" y="343"/>
                    <a:pt x="1549" y="343"/>
                  </a:cubicBezTo>
                  <a:cubicBezTo>
                    <a:pt x="916" y="216"/>
                    <a:pt x="916" y="216"/>
                    <a:pt x="916" y="216"/>
                  </a:cubicBezTo>
                  <a:cubicBezTo>
                    <a:pt x="909" y="215"/>
                    <a:pt x="898" y="206"/>
                    <a:pt x="895" y="199"/>
                  </a:cubicBezTo>
                  <a:cubicBezTo>
                    <a:pt x="818" y="46"/>
                    <a:pt x="818" y="46"/>
                    <a:pt x="818" y="46"/>
                  </a:cubicBezTo>
                  <a:cubicBezTo>
                    <a:pt x="811" y="32"/>
                    <a:pt x="793" y="7"/>
                    <a:pt x="772" y="2"/>
                  </a:cubicBezTo>
                  <a:cubicBezTo>
                    <a:pt x="758" y="0"/>
                    <a:pt x="745" y="5"/>
                    <a:pt x="737" y="17"/>
                  </a:cubicBezTo>
                  <a:cubicBezTo>
                    <a:pt x="729" y="29"/>
                    <a:pt x="730" y="46"/>
                    <a:pt x="739" y="65"/>
                  </a:cubicBezTo>
                  <a:cubicBezTo>
                    <a:pt x="799" y="193"/>
                    <a:pt x="799" y="193"/>
                    <a:pt x="799" y="193"/>
                  </a:cubicBezTo>
                  <a:cubicBezTo>
                    <a:pt x="68" y="7"/>
                    <a:pt x="68" y="7"/>
                    <a:pt x="68" y="7"/>
                  </a:cubicBezTo>
                  <a:cubicBezTo>
                    <a:pt x="59" y="5"/>
                    <a:pt x="50" y="4"/>
                    <a:pt x="42" y="4"/>
                  </a:cubicBezTo>
                  <a:cubicBezTo>
                    <a:pt x="18" y="4"/>
                    <a:pt x="8" y="15"/>
                    <a:pt x="4" y="24"/>
                  </a:cubicBezTo>
                  <a:cubicBezTo>
                    <a:pt x="0" y="32"/>
                    <a:pt x="0" y="42"/>
                    <a:pt x="4" y="51"/>
                  </a:cubicBezTo>
                  <a:cubicBezTo>
                    <a:pt x="12" y="67"/>
                    <a:pt x="31" y="75"/>
                    <a:pt x="46" y="79"/>
                  </a:cubicBezTo>
                  <a:cubicBezTo>
                    <a:pt x="816" y="284"/>
                    <a:pt x="816" y="284"/>
                    <a:pt x="816" y="284"/>
                  </a:cubicBezTo>
                  <a:cubicBezTo>
                    <a:pt x="428" y="385"/>
                    <a:pt x="428" y="385"/>
                    <a:pt x="428" y="385"/>
                  </a:cubicBezTo>
                  <a:cubicBezTo>
                    <a:pt x="394" y="393"/>
                    <a:pt x="379" y="405"/>
                    <a:pt x="379" y="425"/>
                  </a:cubicBezTo>
                  <a:cubicBezTo>
                    <a:pt x="379" y="435"/>
                    <a:pt x="386" y="455"/>
                    <a:pt x="413" y="455"/>
                  </a:cubicBezTo>
                  <a:cubicBezTo>
                    <a:pt x="421" y="455"/>
                    <a:pt x="431" y="453"/>
                    <a:pt x="442" y="450"/>
                  </a:cubicBezTo>
                  <a:cubicBezTo>
                    <a:pt x="929" y="327"/>
                    <a:pt x="929" y="327"/>
                    <a:pt x="929" y="327"/>
                  </a:cubicBezTo>
                  <a:cubicBezTo>
                    <a:pt x="935" y="326"/>
                    <a:pt x="944" y="325"/>
                    <a:pt x="953" y="325"/>
                  </a:cubicBezTo>
                  <a:cubicBezTo>
                    <a:pt x="960" y="325"/>
                    <a:pt x="967" y="326"/>
                    <a:pt x="972" y="327"/>
                  </a:cubicBezTo>
                  <a:cubicBezTo>
                    <a:pt x="1204" y="378"/>
                    <a:pt x="1204" y="378"/>
                    <a:pt x="1204" y="378"/>
                  </a:cubicBezTo>
                  <a:cubicBezTo>
                    <a:pt x="613" y="719"/>
                    <a:pt x="613" y="719"/>
                    <a:pt x="613" y="719"/>
                  </a:cubicBezTo>
                  <a:cubicBezTo>
                    <a:pt x="599" y="727"/>
                    <a:pt x="582" y="740"/>
                    <a:pt x="580" y="759"/>
                  </a:cubicBezTo>
                  <a:cubicBezTo>
                    <a:pt x="579" y="769"/>
                    <a:pt x="583" y="779"/>
                    <a:pt x="591" y="785"/>
                  </a:cubicBezTo>
                  <a:cubicBezTo>
                    <a:pt x="598" y="791"/>
                    <a:pt x="606" y="794"/>
                    <a:pt x="615" y="794"/>
                  </a:cubicBezTo>
                  <a:cubicBezTo>
                    <a:pt x="627" y="794"/>
                    <a:pt x="642" y="789"/>
                    <a:pt x="656" y="781"/>
                  </a:cubicBezTo>
                  <a:cubicBezTo>
                    <a:pt x="1317" y="420"/>
                    <a:pt x="1317" y="420"/>
                    <a:pt x="1317" y="420"/>
                  </a:cubicBezTo>
                  <a:cubicBezTo>
                    <a:pt x="1323" y="417"/>
                    <a:pt x="1334" y="415"/>
                    <a:pt x="1343" y="415"/>
                  </a:cubicBezTo>
                  <a:cubicBezTo>
                    <a:pt x="1346" y="415"/>
                    <a:pt x="1349" y="415"/>
                    <a:pt x="1351" y="416"/>
                  </a:cubicBezTo>
                  <a:cubicBezTo>
                    <a:pt x="1543" y="461"/>
                    <a:pt x="1543" y="461"/>
                    <a:pt x="1543" y="461"/>
                  </a:cubicBezTo>
                  <a:cubicBezTo>
                    <a:pt x="1545" y="462"/>
                    <a:pt x="1549" y="466"/>
                    <a:pt x="1549" y="469"/>
                  </a:cubicBezTo>
                  <a:cubicBezTo>
                    <a:pt x="1549" y="855"/>
                    <a:pt x="1549" y="855"/>
                    <a:pt x="1549" y="855"/>
                  </a:cubicBezTo>
                  <a:cubicBezTo>
                    <a:pt x="1549" y="876"/>
                    <a:pt x="1558" y="895"/>
                    <a:pt x="1573" y="905"/>
                  </a:cubicBezTo>
                  <a:cubicBezTo>
                    <a:pt x="1573" y="1769"/>
                    <a:pt x="1573" y="1769"/>
                    <a:pt x="1573" y="1769"/>
                  </a:cubicBezTo>
                  <a:cubicBezTo>
                    <a:pt x="1573" y="1770"/>
                    <a:pt x="1574" y="1771"/>
                    <a:pt x="1574" y="1771"/>
                  </a:cubicBezTo>
                  <a:cubicBezTo>
                    <a:pt x="1574" y="1772"/>
                    <a:pt x="1574" y="1772"/>
                    <a:pt x="1574" y="1772"/>
                  </a:cubicBezTo>
                  <a:cubicBezTo>
                    <a:pt x="1574" y="1775"/>
                    <a:pt x="1575" y="1777"/>
                    <a:pt x="1576" y="1779"/>
                  </a:cubicBezTo>
                  <a:cubicBezTo>
                    <a:pt x="1577" y="1782"/>
                    <a:pt x="1579" y="1785"/>
                    <a:pt x="1582" y="1787"/>
                  </a:cubicBezTo>
                  <a:cubicBezTo>
                    <a:pt x="1585" y="1789"/>
                    <a:pt x="1588" y="1790"/>
                    <a:pt x="1592" y="1790"/>
                  </a:cubicBezTo>
                  <a:cubicBezTo>
                    <a:pt x="1601" y="1790"/>
                    <a:pt x="1608" y="1784"/>
                    <a:pt x="1610" y="1775"/>
                  </a:cubicBezTo>
                  <a:cubicBezTo>
                    <a:pt x="1610" y="1774"/>
                    <a:pt x="1610" y="1773"/>
                    <a:pt x="1610" y="1772"/>
                  </a:cubicBezTo>
                  <a:cubicBezTo>
                    <a:pt x="1610" y="1772"/>
                    <a:pt x="1610" y="1772"/>
                    <a:pt x="1610" y="1772"/>
                  </a:cubicBezTo>
                  <a:cubicBezTo>
                    <a:pt x="1613" y="1772"/>
                    <a:pt x="1613" y="1772"/>
                    <a:pt x="1613" y="1772"/>
                  </a:cubicBezTo>
                  <a:cubicBezTo>
                    <a:pt x="1615" y="1772"/>
                    <a:pt x="1617" y="1770"/>
                    <a:pt x="1617" y="1768"/>
                  </a:cubicBezTo>
                  <a:cubicBezTo>
                    <a:pt x="1617" y="905"/>
                    <a:pt x="1617" y="905"/>
                    <a:pt x="1617" y="905"/>
                  </a:cubicBezTo>
                  <a:cubicBezTo>
                    <a:pt x="1632" y="895"/>
                    <a:pt x="1641" y="876"/>
                    <a:pt x="1641" y="855"/>
                  </a:cubicBezTo>
                  <a:cubicBezTo>
                    <a:pt x="1641" y="246"/>
                    <a:pt x="1641" y="246"/>
                    <a:pt x="1641" y="246"/>
                  </a:cubicBezTo>
                  <a:cubicBezTo>
                    <a:pt x="1641" y="215"/>
                    <a:pt x="1621" y="190"/>
                    <a:pt x="1595" y="190"/>
                  </a:cubicBezTo>
                  <a:close/>
                </a:path>
              </a:pathLst>
            </a:custGeom>
            <a:solidFill>
              <a:schemeClr val="accent3">
                <a:lumMod val="40000"/>
                <a:lumOff val="60000"/>
              </a:schemeClr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4" name="Freeform 57"/>
            <p:cNvSpPr>
              <a:spLocks noEditPoints="1"/>
            </p:cNvSpPr>
            <p:nvPr/>
          </p:nvSpPr>
          <p:spPr bwMode="auto">
            <a:xfrm>
              <a:off x="2405063" y="401638"/>
              <a:ext cx="2254250" cy="5111750"/>
            </a:xfrm>
            <a:custGeom>
              <a:gdLst>
                <a:gd fmla="*/ 1259 w 1330" name="T0"/>
                <a:gd fmla="*/ 654 h 3015" name="T1"/>
                <a:gd fmla="*/ 1202 w 1330" name="T2"/>
                <a:gd fmla="*/ 893 h 3015" name="T3"/>
                <a:gd fmla="*/ 874 w 1330" name="T4"/>
                <a:gd fmla="*/ 534 h 3015" name="T5"/>
                <a:gd fmla="*/ 961 w 1330" name="T6"/>
                <a:gd fmla="*/ 10 h 3015" name="T7"/>
                <a:gd fmla="*/ 898 w 1330" name="T8"/>
                <a:gd fmla="*/ 43 h 3015" name="T9"/>
                <a:gd fmla="*/ 729 w 1330" name="T10"/>
                <a:gd fmla="*/ 404 h 3015" name="T11"/>
                <a:gd fmla="*/ 658 w 1330" name="T12"/>
                <a:gd fmla="*/ 403 h 3015" name="T13"/>
                <a:gd fmla="*/ 919 w 1330" name="T14"/>
                <a:gd fmla="*/ 725 h 3015" name="T15"/>
                <a:gd fmla="*/ 564 w 1330" name="T16"/>
                <a:gd fmla="*/ 426 h 3015" name="T17"/>
                <a:gd fmla="*/ 515 w 1330" name="T18"/>
                <a:gd fmla="*/ 379 h 3015" name="T19"/>
                <a:gd fmla="*/ 541 w 1330" name="T20"/>
                <a:gd fmla="*/ 700 h 3015" name="T21"/>
                <a:gd fmla="*/ 371 w 1330" name="T22"/>
                <a:gd fmla="*/ 689 h 3015" name="T23"/>
                <a:gd fmla="*/ 338 w 1330" name="T24"/>
                <a:gd fmla="*/ 747 h 3015" name="T25"/>
                <a:gd fmla="*/ 557 w 1330" name="T26"/>
                <a:gd fmla="*/ 783 h 3015" name="T27"/>
                <a:gd fmla="*/ 284 w 1330" name="T28"/>
                <a:gd fmla="*/ 844 h 3015" name="T29"/>
                <a:gd fmla="*/ 158 w 1330" name="T30"/>
                <a:gd fmla="*/ 553 h 3015" name="T31"/>
                <a:gd fmla="*/ 100 w 1330" name="T32"/>
                <a:gd fmla="*/ 517 h 3015" name="T33"/>
                <a:gd fmla="*/ 154 w 1330" name="T34"/>
                <a:gd fmla="*/ 770 h 3015" name="T35"/>
                <a:gd fmla="*/ 34 w 1330" name="T36"/>
                <a:gd fmla="*/ 713 h 3015" name="T37"/>
                <a:gd fmla="*/ 1 w 1330" name="T38"/>
                <a:gd fmla="*/ 747 h 3015" name="T39"/>
                <a:gd fmla="*/ 249 w 1330" name="T40"/>
                <a:gd fmla="*/ 920 h 3015" name="T41"/>
                <a:gd fmla="*/ 69 w 1330" name="T42"/>
                <a:gd fmla="*/ 972 h 3015" name="T43"/>
                <a:gd fmla="*/ 124 w 1330" name="T44"/>
                <a:gd fmla="*/ 1012 h 3015" name="T45"/>
                <a:gd fmla="*/ 336 w 1330" name="T46"/>
                <a:gd fmla="*/ 993 h 3015" name="T47"/>
                <a:gd fmla="*/ 372 w 1330" name="T48"/>
                <a:gd fmla="*/ 1001 h 3015" name="T49"/>
                <a:gd fmla="*/ 1202 w 1330" name="T50"/>
                <a:gd fmla="*/ 1521 h 3015" name="T51"/>
                <a:gd fmla="*/ 1226 w 1330" name="T52"/>
                <a:gd fmla="*/ 2117 h 3015" name="T53"/>
                <a:gd fmla="*/ 1227 w 1330" name="T54"/>
                <a:gd fmla="*/ 2985 h 3015" name="T55"/>
                <a:gd fmla="*/ 1231 w 1330" name="T56"/>
                <a:gd fmla="*/ 2993 h 3015" name="T57"/>
                <a:gd fmla="*/ 1302 w 1330" name="T58"/>
                <a:gd fmla="*/ 2993 h 3015" name="T59"/>
                <a:gd fmla="*/ 1305 w 1330" name="T60"/>
                <a:gd fmla="*/ 2985 h 3015" name="T61"/>
                <a:gd fmla="*/ 1306 w 1330" name="T62"/>
                <a:gd fmla="*/ 2117 h 3015" name="T63"/>
                <a:gd fmla="*/ 1330 w 1330" name="T64"/>
                <a:gd fmla="*/ 711 h 3015" name="T65"/>
                <a:gd fmla="*/ 1202 w 1330" name="T66"/>
                <a:gd fmla="*/ 1046 h 3015" name="T67"/>
                <a:gd fmla="*/ 712 w 1330" name="T68"/>
                <a:gd fmla="*/ 1080 h 3015" name="T69"/>
                <a:gd fmla="*/ 640 w 1330" name="T70"/>
                <a:gd fmla="*/ 790 h 3015" name="T71"/>
                <a:gd fmla="*/ 1007 w 1330" name="T72"/>
                <a:gd fmla="*/ 832 h 3015" name="T73"/>
                <a:gd fmla="*/ 1202 w 1330" name="T74"/>
                <a:gd fmla="*/ 1046 h 3015" name="T7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b="b" l="0" r="r" t="0"/>
              <a:pathLst>
                <a:path h="3015" w="1330">
                  <a:moveTo>
                    <a:pt x="1273" y="654"/>
                  </a:moveTo>
                  <a:cubicBezTo>
                    <a:pt x="1259" y="654"/>
                    <a:pt x="1259" y="654"/>
                    <a:pt x="1259" y="654"/>
                  </a:cubicBezTo>
                  <a:cubicBezTo>
                    <a:pt x="1228" y="654"/>
                    <a:pt x="1202" y="679"/>
                    <a:pt x="1202" y="711"/>
                  </a:cubicBezTo>
                  <a:cubicBezTo>
                    <a:pt x="1202" y="893"/>
                    <a:pt x="1202" y="893"/>
                    <a:pt x="1202" y="893"/>
                  </a:cubicBezTo>
                  <a:cubicBezTo>
                    <a:pt x="881" y="557"/>
                    <a:pt x="881" y="557"/>
                    <a:pt x="881" y="557"/>
                  </a:cubicBezTo>
                  <a:cubicBezTo>
                    <a:pt x="876" y="553"/>
                    <a:pt x="873" y="540"/>
                    <a:pt x="874" y="534"/>
                  </a:cubicBezTo>
                  <a:cubicBezTo>
                    <a:pt x="971" y="73"/>
                    <a:pt x="971" y="73"/>
                    <a:pt x="971" y="73"/>
                  </a:cubicBezTo>
                  <a:cubicBezTo>
                    <a:pt x="972" y="69"/>
                    <a:pt x="980" y="30"/>
                    <a:pt x="961" y="10"/>
                  </a:cubicBezTo>
                  <a:cubicBezTo>
                    <a:pt x="955" y="4"/>
                    <a:pt x="946" y="0"/>
                    <a:pt x="938" y="0"/>
                  </a:cubicBezTo>
                  <a:cubicBezTo>
                    <a:pt x="928" y="0"/>
                    <a:pt x="906" y="5"/>
                    <a:pt x="898" y="43"/>
                  </a:cubicBezTo>
                  <a:cubicBezTo>
                    <a:pt x="803" y="480"/>
                    <a:pt x="803" y="480"/>
                    <a:pt x="803" y="480"/>
                  </a:cubicBezTo>
                  <a:cubicBezTo>
                    <a:pt x="729" y="404"/>
                    <a:pt x="729" y="404"/>
                    <a:pt x="729" y="404"/>
                  </a:cubicBezTo>
                  <a:cubicBezTo>
                    <a:pt x="722" y="396"/>
                    <a:pt x="706" y="383"/>
                    <a:pt x="689" y="383"/>
                  </a:cubicBezTo>
                  <a:cubicBezTo>
                    <a:pt x="675" y="383"/>
                    <a:pt x="664" y="391"/>
                    <a:pt x="658" y="403"/>
                  </a:cubicBezTo>
                  <a:cubicBezTo>
                    <a:pt x="649" y="424"/>
                    <a:pt x="663" y="450"/>
                    <a:pt x="678" y="466"/>
                  </a:cubicBezTo>
                  <a:cubicBezTo>
                    <a:pt x="919" y="725"/>
                    <a:pt x="919" y="725"/>
                    <a:pt x="919" y="725"/>
                  </a:cubicBezTo>
                  <a:cubicBezTo>
                    <a:pt x="622" y="705"/>
                    <a:pt x="622" y="705"/>
                    <a:pt x="622" y="705"/>
                  </a:cubicBezTo>
                  <a:cubicBezTo>
                    <a:pt x="564" y="426"/>
                    <a:pt x="564" y="426"/>
                    <a:pt x="564" y="426"/>
                  </a:cubicBezTo>
                  <a:cubicBezTo>
                    <a:pt x="558" y="395"/>
                    <a:pt x="543" y="378"/>
                    <a:pt x="523" y="378"/>
                  </a:cubicBezTo>
                  <a:cubicBezTo>
                    <a:pt x="520" y="378"/>
                    <a:pt x="518" y="378"/>
                    <a:pt x="515" y="379"/>
                  </a:cubicBezTo>
                  <a:cubicBezTo>
                    <a:pt x="494" y="385"/>
                    <a:pt x="485" y="408"/>
                    <a:pt x="492" y="442"/>
                  </a:cubicBezTo>
                  <a:cubicBezTo>
                    <a:pt x="541" y="700"/>
                    <a:pt x="541" y="700"/>
                    <a:pt x="541" y="700"/>
                  </a:cubicBezTo>
                  <a:cubicBezTo>
                    <a:pt x="378" y="689"/>
                    <a:pt x="378" y="689"/>
                    <a:pt x="378" y="689"/>
                  </a:cubicBezTo>
                  <a:cubicBezTo>
                    <a:pt x="375" y="689"/>
                    <a:pt x="373" y="689"/>
                    <a:pt x="371" y="689"/>
                  </a:cubicBezTo>
                  <a:cubicBezTo>
                    <a:pt x="344" y="689"/>
                    <a:pt x="334" y="702"/>
                    <a:pt x="331" y="710"/>
                  </a:cubicBezTo>
                  <a:cubicBezTo>
                    <a:pt x="326" y="723"/>
                    <a:pt x="328" y="736"/>
                    <a:pt x="338" y="747"/>
                  </a:cubicBezTo>
                  <a:cubicBezTo>
                    <a:pt x="351" y="761"/>
                    <a:pt x="377" y="769"/>
                    <a:pt x="396" y="770"/>
                  </a:cubicBezTo>
                  <a:cubicBezTo>
                    <a:pt x="557" y="783"/>
                    <a:pt x="557" y="783"/>
                    <a:pt x="557" y="783"/>
                  </a:cubicBezTo>
                  <a:cubicBezTo>
                    <a:pt x="602" y="1023"/>
                    <a:pt x="602" y="1023"/>
                    <a:pt x="602" y="1023"/>
                  </a:cubicBezTo>
                  <a:cubicBezTo>
                    <a:pt x="284" y="844"/>
                    <a:pt x="284" y="844"/>
                    <a:pt x="284" y="844"/>
                  </a:cubicBezTo>
                  <a:cubicBezTo>
                    <a:pt x="276" y="840"/>
                    <a:pt x="265" y="826"/>
                    <a:pt x="261" y="817"/>
                  </a:cubicBezTo>
                  <a:cubicBezTo>
                    <a:pt x="158" y="553"/>
                    <a:pt x="158" y="553"/>
                    <a:pt x="158" y="553"/>
                  </a:cubicBezTo>
                  <a:cubicBezTo>
                    <a:pt x="154" y="541"/>
                    <a:pt x="140" y="513"/>
                    <a:pt x="114" y="513"/>
                  </a:cubicBezTo>
                  <a:cubicBezTo>
                    <a:pt x="109" y="513"/>
                    <a:pt x="104" y="514"/>
                    <a:pt x="100" y="517"/>
                  </a:cubicBezTo>
                  <a:cubicBezTo>
                    <a:pt x="81" y="526"/>
                    <a:pt x="75" y="552"/>
                    <a:pt x="87" y="583"/>
                  </a:cubicBezTo>
                  <a:cubicBezTo>
                    <a:pt x="154" y="770"/>
                    <a:pt x="154" y="770"/>
                    <a:pt x="154" y="770"/>
                  </a:cubicBezTo>
                  <a:cubicBezTo>
                    <a:pt x="74" y="726"/>
                    <a:pt x="74" y="726"/>
                    <a:pt x="74" y="726"/>
                  </a:cubicBezTo>
                  <a:cubicBezTo>
                    <a:pt x="67" y="722"/>
                    <a:pt x="50" y="713"/>
                    <a:pt x="34" y="713"/>
                  </a:cubicBezTo>
                  <a:cubicBezTo>
                    <a:pt x="22" y="713"/>
                    <a:pt x="15" y="718"/>
                    <a:pt x="10" y="722"/>
                  </a:cubicBezTo>
                  <a:cubicBezTo>
                    <a:pt x="4" y="729"/>
                    <a:pt x="0" y="738"/>
                    <a:pt x="1" y="747"/>
                  </a:cubicBezTo>
                  <a:cubicBezTo>
                    <a:pt x="3" y="761"/>
                    <a:pt x="14" y="775"/>
                    <a:pt x="34" y="787"/>
                  </a:cubicBezTo>
                  <a:cubicBezTo>
                    <a:pt x="249" y="920"/>
                    <a:pt x="249" y="920"/>
                    <a:pt x="249" y="920"/>
                  </a:cubicBezTo>
                  <a:cubicBezTo>
                    <a:pt x="112" y="942"/>
                    <a:pt x="112" y="942"/>
                    <a:pt x="112" y="942"/>
                  </a:cubicBezTo>
                  <a:cubicBezTo>
                    <a:pt x="96" y="944"/>
                    <a:pt x="73" y="950"/>
                    <a:pt x="69" y="972"/>
                  </a:cubicBezTo>
                  <a:cubicBezTo>
                    <a:pt x="66" y="984"/>
                    <a:pt x="72" y="997"/>
                    <a:pt x="83" y="1004"/>
                  </a:cubicBezTo>
                  <a:cubicBezTo>
                    <a:pt x="92" y="1009"/>
                    <a:pt x="105" y="1012"/>
                    <a:pt x="124" y="1012"/>
                  </a:cubicBezTo>
                  <a:cubicBezTo>
                    <a:pt x="129" y="1012"/>
                    <a:pt x="134" y="1012"/>
                    <a:pt x="139" y="1011"/>
                  </a:cubicBezTo>
                  <a:cubicBezTo>
                    <a:pt x="336" y="993"/>
                    <a:pt x="336" y="993"/>
                    <a:pt x="336" y="993"/>
                  </a:cubicBezTo>
                  <a:cubicBezTo>
                    <a:pt x="337" y="992"/>
                    <a:pt x="338" y="992"/>
                    <a:pt x="339" y="992"/>
                  </a:cubicBezTo>
                  <a:cubicBezTo>
                    <a:pt x="349" y="992"/>
                    <a:pt x="365" y="996"/>
                    <a:pt x="372" y="1001"/>
                  </a:cubicBezTo>
                  <a:cubicBezTo>
                    <a:pt x="1191" y="1501"/>
                    <a:pt x="1191" y="1501"/>
                    <a:pt x="1191" y="1501"/>
                  </a:cubicBezTo>
                  <a:cubicBezTo>
                    <a:pt x="1196" y="1504"/>
                    <a:pt x="1202" y="1515"/>
                    <a:pt x="1202" y="1521"/>
                  </a:cubicBezTo>
                  <a:cubicBezTo>
                    <a:pt x="1202" y="2071"/>
                    <a:pt x="1202" y="2071"/>
                    <a:pt x="1202" y="2071"/>
                  </a:cubicBezTo>
                  <a:cubicBezTo>
                    <a:pt x="1202" y="2090"/>
                    <a:pt x="1211" y="2107"/>
                    <a:pt x="1226" y="2117"/>
                  </a:cubicBezTo>
                  <a:cubicBezTo>
                    <a:pt x="1226" y="2975"/>
                    <a:pt x="1226" y="2975"/>
                    <a:pt x="1226" y="2975"/>
                  </a:cubicBezTo>
                  <a:cubicBezTo>
                    <a:pt x="1226" y="2978"/>
                    <a:pt x="1227" y="2981"/>
                    <a:pt x="1227" y="2985"/>
                  </a:cubicBezTo>
                  <a:cubicBezTo>
                    <a:pt x="1228" y="2986"/>
                    <a:pt x="1228" y="2987"/>
                    <a:pt x="1229" y="2989"/>
                  </a:cubicBezTo>
                  <a:cubicBezTo>
                    <a:pt x="1229" y="2990"/>
                    <a:pt x="1230" y="2992"/>
                    <a:pt x="1231" y="2993"/>
                  </a:cubicBezTo>
                  <a:cubicBezTo>
                    <a:pt x="1237" y="3006"/>
                    <a:pt x="1251" y="3015"/>
                    <a:pt x="1266" y="3015"/>
                  </a:cubicBezTo>
                  <a:cubicBezTo>
                    <a:pt x="1281" y="3015"/>
                    <a:pt x="1295" y="3006"/>
                    <a:pt x="1302" y="2993"/>
                  </a:cubicBezTo>
                  <a:cubicBezTo>
                    <a:pt x="1302" y="2992"/>
                    <a:pt x="1303" y="2990"/>
                    <a:pt x="1304" y="2989"/>
                  </a:cubicBezTo>
                  <a:cubicBezTo>
                    <a:pt x="1304" y="2987"/>
                    <a:pt x="1305" y="2986"/>
                    <a:pt x="1305" y="2985"/>
                  </a:cubicBezTo>
                  <a:cubicBezTo>
                    <a:pt x="1306" y="2981"/>
                    <a:pt x="1306" y="2978"/>
                    <a:pt x="1306" y="2975"/>
                  </a:cubicBezTo>
                  <a:cubicBezTo>
                    <a:pt x="1306" y="2117"/>
                    <a:pt x="1306" y="2117"/>
                    <a:pt x="1306" y="2117"/>
                  </a:cubicBezTo>
                  <a:cubicBezTo>
                    <a:pt x="1321" y="2107"/>
                    <a:pt x="1330" y="2090"/>
                    <a:pt x="1330" y="2071"/>
                  </a:cubicBezTo>
                  <a:cubicBezTo>
                    <a:pt x="1330" y="711"/>
                    <a:pt x="1330" y="711"/>
                    <a:pt x="1330" y="711"/>
                  </a:cubicBezTo>
                  <a:cubicBezTo>
                    <a:pt x="1330" y="679"/>
                    <a:pt x="1305" y="654"/>
                    <a:pt x="1273" y="654"/>
                  </a:cubicBezTo>
                  <a:close/>
                  <a:moveTo>
                    <a:pt x="1202" y="1046"/>
                  </a:moveTo>
                  <a:cubicBezTo>
                    <a:pt x="1202" y="1360"/>
                    <a:pt x="1202" y="1360"/>
                    <a:pt x="1202" y="1360"/>
                  </a:cubicBezTo>
                  <a:cubicBezTo>
                    <a:pt x="712" y="1080"/>
                    <a:pt x="712" y="1080"/>
                    <a:pt x="712" y="1080"/>
                  </a:cubicBezTo>
                  <a:cubicBezTo>
                    <a:pt x="705" y="1077"/>
                    <a:pt x="696" y="1064"/>
                    <a:pt x="695" y="1057"/>
                  </a:cubicBezTo>
                  <a:cubicBezTo>
                    <a:pt x="640" y="790"/>
                    <a:pt x="640" y="790"/>
                    <a:pt x="640" y="790"/>
                  </a:cubicBezTo>
                  <a:cubicBezTo>
                    <a:pt x="975" y="818"/>
                    <a:pt x="975" y="818"/>
                    <a:pt x="975" y="818"/>
                  </a:cubicBezTo>
                  <a:cubicBezTo>
                    <a:pt x="984" y="818"/>
                    <a:pt x="1000" y="826"/>
                    <a:pt x="1007" y="832"/>
                  </a:cubicBezTo>
                  <a:cubicBezTo>
                    <a:pt x="1190" y="1017"/>
                    <a:pt x="1190" y="1017"/>
                    <a:pt x="1190" y="1017"/>
                  </a:cubicBezTo>
                  <a:cubicBezTo>
                    <a:pt x="1196" y="1023"/>
                    <a:pt x="1202" y="1038"/>
                    <a:pt x="1202" y="1046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307" name="backpack"/>
          <p:cNvGrpSpPr/>
          <p:nvPr/>
        </p:nvGrpSpPr>
        <p:grpSpPr>
          <a:xfrm>
            <a:off x="3388573" y="887950"/>
            <a:ext cx="770902" cy="908504"/>
            <a:chOff x="7189788" y="1184275"/>
            <a:chExt cx="1476375" cy="1739900"/>
          </a:xfrm>
        </p:grpSpPr>
        <p:sp>
          <p:nvSpPr>
            <p:cNvPr id="315" name="Freeform 130"/>
            <p:cNvSpPr/>
            <p:nvPr/>
          </p:nvSpPr>
          <p:spPr bwMode="auto">
            <a:xfrm>
              <a:off x="7685088" y="1184275"/>
              <a:ext cx="482600" cy="196850"/>
            </a:xfrm>
            <a:custGeom>
              <a:gdLst>
                <a:gd fmla="*/ 152 w 152" name="T0"/>
                <a:gd fmla="*/ 62 h 62" name="T1"/>
                <a:gd fmla="*/ 132 w 152" name="T2"/>
                <a:gd fmla="*/ 62 h 62" name="T3"/>
                <a:gd fmla="*/ 106 w 152" name="T4"/>
                <a:gd fmla="*/ 20 h 62" name="T5"/>
                <a:gd fmla="*/ 46 w 152" name="T6"/>
                <a:gd fmla="*/ 20 h 62" name="T7"/>
                <a:gd fmla="*/ 20 w 152" name="T8"/>
                <a:gd fmla="*/ 46 h 62" name="T9"/>
                <a:gd fmla="*/ 20 w 152" name="T10"/>
                <a:gd fmla="*/ 62 h 62" name="T11"/>
                <a:gd fmla="*/ 0 w 152" name="T12"/>
                <a:gd fmla="*/ 62 h 62" name="T13"/>
                <a:gd fmla="*/ 0 w 152" name="T14"/>
                <a:gd fmla="*/ 46 h 62" name="T15"/>
                <a:gd fmla="*/ 46 w 152" name="T16"/>
                <a:gd fmla="*/ 0 h 62" name="T17"/>
                <a:gd fmla="*/ 106 w 152" name="T18"/>
                <a:gd fmla="*/ 0 h 62" name="T19"/>
                <a:gd fmla="*/ 152 w 152" name="T20"/>
                <a:gd fmla="*/ 46 h 62" name="T21"/>
                <a:gd fmla="*/ 152 w 152" name="T22"/>
                <a:gd fmla="*/ 46 h 62" name="T23"/>
                <a:gd fmla="*/ 152 w 152" name="T24"/>
                <a:gd fmla="*/ 62 h 62" name="T2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b="b" l="0" r="r" t="0"/>
              <a:pathLst>
                <a:path h="62" w="152">
                  <a:moveTo>
                    <a:pt x="152" y="62"/>
                  </a:moveTo>
                  <a:cubicBezTo>
                    <a:pt x="132" y="62"/>
                    <a:pt x="132" y="62"/>
                    <a:pt x="132" y="62"/>
                  </a:cubicBezTo>
                  <a:cubicBezTo>
                    <a:pt x="132" y="33"/>
                    <a:pt x="128" y="20"/>
                    <a:pt x="106" y="20"/>
                  </a:cubicBezTo>
                  <a:cubicBezTo>
                    <a:pt x="46" y="20"/>
                    <a:pt x="46" y="20"/>
                    <a:pt x="46" y="20"/>
                  </a:cubicBezTo>
                  <a:cubicBezTo>
                    <a:pt x="32" y="20"/>
                    <a:pt x="20" y="32"/>
                    <a:pt x="20" y="46"/>
                  </a:cubicBezTo>
                  <a:cubicBezTo>
                    <a:pt x="20" y="62"/>
                    <a:pt x="20" y="62"/>
                    <a:pt x="20" y="62"/>
                  </a:cubicBezTo>
                  <a:cubicBezTo>
                    <a:pt x="0" y="62"/>
                    <a:pt x="0" y="62"/>
                    <a:pt x="0" y="62"/>
                  </a:cubicBezTo>
                  <a:cubicBezTo>
                    <a:pt x="0" y="46"/>
                    <a:pt x="0" y="46"/>
                    <a:pt x="0" y="46"/>
                  </a:cubicBezTo>
                  <a:cubicBezTo>
                    <a:pt x="0" y="21"/>
                    <a:pt x="21" y="0"/>
                    <a:pt x="46" y="0"/>
                  </a:cubicBezTo>
                  <a:cubicBezTo>
                    <a:pt x="106" y="0"/>
                    <a:pt x="106" y="0"/>
                    <a:pt x="106" y="0"/>
                  </a:cubicBezTo>
                  <a:cubicBezTo>
                    <a:pt x="142" y="0"/>
                    <a:pt x="150" y="26"/>
                    <a:pt x="152" y="46"/>
                  </a:cubicBezTo>
                  <a:cubicBezTo>
                    <a:pt x="152" y="46"/>
                    <a:pt x="152" y="46"/>
                    <a:pt x="152" y="46"/>
                  </a:cubicBezTo>
                  <a:lnTo>
                    <a:pt x="152" y="62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6" name="Freeform 131"/>
            <p:cNvSpPr/>
            <p:nvPr/>
          </p:nvSpPr>
          <p:spPr bwMode="auto">
            <a:xfrm>
              <a:off x="7205663" y="1365250"/>
              <a:ext cx="1441450" cy="1527175"/>
            </a:xfrm>
            <a:custGeom>
              <a:gdLst>
                <a:gd fmla="*/ 227 w 454" name="T0"/>
                <a:gd fmla="*/ 481 h 481" name="T1"/>
                <a:gd fmla="*/ 384 w 454" name="T2"/>
                <a:gd fmla="*/ 481 h 481" name="T3"/>
                <a:gd fmla="*/ 448 w 454" name="T4"/>
                <a:gd fmla="*/ 404 h 481" name="T5"/>
                <a:gd fmla="*/ 448 w 454" name="T6"/>
                <a:gd fmla="*/ 161 h 481" name="T7"/>
                <a:gd fmla="*/ 366 w 454" name="T8"/>
                <a:gd fmla="*/ 40 h 481" name="T9"/>
                <a:gd fmla="*/ 227 w 454" name="T10"/>
                <a:gd fmla="*/ 5 h 481" name="T11"/>
                <a:gd fmla="*/ 88 w 454" name="T12"/>
                <a:gd fmla="*/ 40 h 481" name="T13"/>
                <a:gd fmla="*/ 6 w 454" name="T14"/>
                <a:gd fmla="*/ 161 h 481" name="T15"/>
                <a:gd fmla="*/ 6 w 454" name="T16"/>
                <a:gd fmla="*/ 404 h 481" name="T17"/>
                <a:gd fmla="*/ 70 w 454" name="T18"/>
                <a:gd fmla="*/ 481 h 481" name="T19"/>
                <a:gd fmla="*/ 227 w 454" name="T20"/>
                <a:gd fmla="*/ 481 h 481" name="T2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b="b" l="0" r="r" t="0"/>
              <a:pathLst>
                <a:path h="481" w="452">
                  <a:moveTo>
                    <a:pt x="227" y="481"/>
                  </a:moveTo>
                  <a:cubicBezTo>
                    <a:pt x="227" y="481"/>
                    <a:pt x="310" y="481"/>
                    <a:pt x="384" y="481"/>
                  </a:cubicBezTo>
                  <a:cubicBezTo>
                    <a:pt x="454" y="481"/>
                    <a:pt x="448" y="404"/>
                    <a:pt x="448" y="404"/>
                  </a:cubicBezTo>
                  <a:cubicBezTo>
                    <a:pt x="448" y="404"/>
                    <a:pt x="449" y="191"/>
                    <a:pt x="448" y="161"/>
                  </a:cubicBezTo>
                  <a:cubicBezTo>
                    <a:pt x="447" y="130"/>
                    <a:pt x="426" y="79"/>
                    <a:pt x="366" y="40"/>
                  </a:cubicBezTo>
                  <a:cubicBezTo>
                    <a:pt x="307" y="0"/>
                    <a:pt x="227" y="5"/>
                    <a:pt x="227" y="5"/>
                  </a:cubicBezTo>
                  <a:cubicBezTo>
                    <a:pt x="227" y="5"/>
                    <a:pt x="148" y="0"/>
                    <a:pt x="88" y="40"/>
                  </a:cubicBezTo>
                  <a:cubicBezTo>
                    <a:pt x="28" y="79"/>
                    <a:pt x="7" y="130"/>
                    <a:pt x="6" y="161"/>
                  </a:cubicBezTo>
                  <a:cubicBezTo>
                    <a:pt x="6" y="191"/>
                    <a:pt x="6" y="404"/>
                    <a:pt x="6" y="404"/>
                  </a:cubicBezTo>
                  <a:cubicBezTo>
                    <a:pt x="6" y="404"/>
                    <a:pt x="0" y="481"/>
                    <a:pt x="70" y="481"/>
                  </a:cubicBezTo>
                  <a:cubicBezTo>
                    <a:pt x="144" y="481"/>
                    <a:pt x="227" y="481"/>
                    <a:pt x="227" y="481"/>
                  </a:cubicBezTo>
                  <a:close/>
                </a:path>
              </a:pathLst>
            </a:custGeom>
            <a:gradFill>
              <a:gsLst>
                <a:gs pos="0">
                  <a:schemeClr val="accent1">
                    <a:lumMod val="75000"/>
                  </a:schemeClr>
                </a:gs>
                <a:gs pos="100000">
                  <a:schemeClr val="accent1">
                    <a:lumMod val="60000"/>
                    <a:lumOff val="40000"/>
                  </a:schemeClr>
                </a:gs>
              </a:gsLst>
              <a:lin ang="16200000" scaled="0"/>
            </a:gra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7" name="Freeform 132"/>
            <p:cNvSpPr>
              <a:spLocks noEditPoints="1"/>
            </p:cNvSpPr>
            <p:nvPr/>
          </p:nvSpPr>
          <p:spPr bwMode="auto">
            <a:xfrm>
              <a:off x="7189788" y="1349375"/>
              <a:ext cx="1476375" cy="1574800"/>
            </a:xfrm>
            <a:custGeom>
              <a:gdLst>
                <a:gd fmla="*/ 389 w 465" name="T0"/>
                <a:gd fmla="*/ 496 h 496" name="T1"/>
                <a:gd fmla="*/ 75 w 465" name="T2"/>
                <a:gd fmla="*/ 496 h 496" name="T3"/>
                <a:gd fmla="*/ 22 w 465" name="T4"/>
                <a:gd fmla="*/ 475 h 496" name="T5"/>
                <a:gd fmla="*/ 1 w 465" name="T6"/>
                <a:gd fmla="*/ 409 h 496" name="T7"/>
                <a:gd fmla="*/ 1 w 465" name="T8"/>
                <a:gd fmla="*/ 166 h 496" name="T9"/>
                <a:gd fmla="*/ 87 w 465" name="T10"/>
                <a:gd fmla="*/ 36 h 496" name="T11"/>
                <a:gd fmla="*/ 225 w 465" name="T12"/>
                <a:gd fmla="*/ 0 h 496" name="T13"/>
                <a:gd fmla="*/ 232 w 465" name="T14"/>
                <a:gd fmla="*/ 0 h 496" name="T15"/>
                <a:gd fmla="*/ 239 w 465" name="T16"/>
                <a:gd fmla="*/ 0 h 496" name="T17"/>
                <a:gd fmla="*/ 377 w 465" name="T18"/>
                <a:gd fmla="*/ 36 h 496" name="T19"/>
                <a:gd fmla="*/ 463 w 465" name="T20"/>
                <a:gd fmla="*/ 166 h 496" name="T21"/>
                <a:gd fmla="*/ 463 w 465" name="T22"/>
                <a:gd fmla="*/ 409 h 496" name="T23"/>
                <a:gd fmla="*/ 442 w 465" name="T24"/>
                <a:gd fmla="*/ 475 h 496" name="T25"/>
                <a:gd fmla="*/ 389 w 465" name="T26"/>
                <a:gd fmla="*/ 496 h 496" name="T27"/>
                <a:gd fmla="*/ 225 w 465" name="T28"/>
                <a:gd fmla="*/ 20 h 496" name="T29"/>
                <a:gd fmla="*/ 98 w 465" name="T30"/>
                <a:gd fmla="*/ 53 h 496" name="T31"/>
                <a:gd fmla="*/ 21 w 465" name="T32"/>
                <a:gd fmla="*/ 166 h 496" name="T33"/>
                <a:gd fmla="*/ 21 w 465" name="T34"/>
                <a:gd fmla="*/ 409 h 496" name="T35"/>
                <a:gd fmla="*/ 21 w 465" name="T36"/>
                <a:gd fmla="*/ 410 h 496" name="T37"/>
                <a:gd fmla="*/ 37 w 465" name="T38"/>
                <a:gd fmla="*/ 461 h 496" name="T39"/>
                <a:gd fmla="*/ 75 w 465" name="T40"/>
                <a:gd fmla="*/ 476 h 496" name="T41"/>
                <a:gd fmla="*/ 389 w 465" name="T42"/>
                <a:gd fmla="*/ 476 h 496" name="T43"/>
                <a:gd fmla="*/ 427 w 465" name="T44"/>
                <a:gd fmla="*/ 461 h 496" name="T45"/>
                <a:gd fmla="*/ 443 w 465" name="T46"/>
                <a:gd fmla="*/ 410 h 496" name="T47"/>
                <a:gd fmla="*/ 443 w 465" name="T48"/>
                <a:gd fmla="*/ 409 h 496" name="T49"/>
                <a:gd fmla="*/ 443 w 465" name="T50"/>
                <a:gd fmla="*/ 166 h 496" name="T51"/>
                <a:gd fmla="*/ 366 w 465" name="T52"/>
                <a:gd fmla="*/ 53 h 496" name="T53"/>
                <a:gd fmla="*/ 239 w 465" name="T54"/>
                <a:gd fmla="*/ 20 h 496" name="T55"/>
                <a:gd fmla="*/ 233 w 465" name="T56"/>
                <a:gd fmla="*/ 20 h 496" name="T57"/>
                <a:gd fmla="*/ 232 w 465" name="T58"/>
                <a:gd fmla="*/ 20 h 496" name="T59"/>
                <a:gd fmla="*/ 232 w 465" name="T60"/>
                <a:gd fmla="*/ 20 h 496" name="T61"/>
                <a:gd fmla="*/ 225 w 465" name="T62"/>
                <a:gd fmla="*/ 20 h 496" name="T6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b="b" l="0" r="r" t="0"/>
              <a:pathLst>
                <a:path h="496" w="465">
                  <a:moveTo>
                    <a:pt x="389" y="496"/>
                  </a:moveTo>
                  <a:cubicBezTo>
                    <a:pt x="75" y="496"/>
                    <a:pt x="75" y="496"/>
                    <a:pt x="75" y="496"/>
                  </a:cubicBezTo>
                  <a:cubicBezTo>
                    <a:pt x="53" y="496"/>
                    <a:pt x="35" y="489"/>
                    <a:pt x="22" y="475"/>
                  </a:cubicBezTo>
                  <a:cubicBezTo>
                    <a:pt x="0" y="450"/>
                    <a:pt x="1" y="413"/>
                    <a:pt x="1" y="409"/>
                  </a:cubicBezTo>
                  <a:cubicBezTo>
                    <a:pt x="1" y="396"/>
                    <a:pt x="1" y="196"/>
                    <a:pt x="1" y="166"/>
                  </a:cubicBezTo>
                  <a:cubicBezTo>
                    <a:pt x="2" y="132"/>
                    <a:pt x="25" y="77"/>
                    <a:pt x="87" y="36"/>
                  </a:cubicBezTo>
                  <a:cubicBezTo>
                    <a:pt x="138" y="3"/>
                    <a:pt x="200" y="0"/>
                    <a:pt x="225" y="0"/>
                  </a:cubicBezTo>
                  <a:cubicBezTo>
                    <a:pt x="229" y="0"/>
                    <a:pt x="231" y="0"/>
                    <a:pt x="232" y="0"/>
                  </a:cubicBezTo>
                  <a:cubicBezTo>
                    <a:pt x="233" y="0"/>
                    <a:pt x="236" y="0"/>
                    <a:pt x="239" y="0"/>
                  </a:cubicBezTo>
                  <a:cubicBezTo>
                    <a:pt x="264" y="0"/>
                    <a:pt x="326" y="3"/>
                    <a:pt x="377" y="36"/>
                  </a:cubicBezTo>
                  <a:cubicBezTo>
                    <a:pt x="439" y="77"/>
                    <a:pt x="462" y="132"/>
                    <a:pt x="463" y="166"/>
                  </a:cubicBezTo>
                  <a:cubicBezTo>
                    <a:pt x="464" y="196"/>
                    <a:pt x="463" y="396"/>
                    <a:pt x="463" y="409"/>
                  </a:cubicBezTo>
                  <a:cubicBezTo>
                    <a:pt x="463" y="413"/>
                    <a:pt x="465" y="450"/>
                    <a:pt x="442" y="475"/>
                  </a:cubicBezTo>
                  <a:cubicBezTo>
                    <a:pt x="429" y="489"/>
                    <a:pt x="411" y="496"/>
                    <a:pt x="389" y="496"/>
                  </a:cubicBezTo>
                  <a:close/>
                  <a:moveTo>
                    <a:pt x="225" y="20"/>
                  </a:moveTo>
                  <a:cubicBezTo>
                    <a:pt x="207" y="20"/>
                    <a:pt x="146" y="22"/>
                    <a:pt x="98" y="53"/>
                  </a:cubicBezTo>
                  <a:cubicBezTo>
                    <a:pt x="43" y="90"/>
                    <a:pt x="22" y="137"/>
                    <a:pt x="21" y="166"/>
                  </a:cubicBezTo>
                  <a:cubicBezTo>
                    <a:pt x="21" y="196"/>
                    <a:pt x="21" y="407"/>
                    <a:pt x="21" y="409"/>
                  </a:cubicBezTo>
                  <a:cubicBezTo>
                    <a:pt x="21" y="410"/>
                    <a:pt x="21" y="410"/>
                    <a:pt x="21" y="410"/>
                  </a:cubicBezTo>
                  <a:cubicBezTo>
                    <a:pt x="21" y="410"/>
                    <a:pt x="19" y="442"/>
                    <a:pt x="37" y="461"/>
                  </a:cubicBezTo>
                  <a:cubicBezTo>
                    <a:pt x="46" y="471"/>
                    <a:pt x="59" y="476"/>
                    <a:pt x="75" y="476"/>
                  </a:cubicBezTo>
                  <a:cubicBezTo>
                    <a:pt x="389" y="476"/>
                    <a:pt x="389" y="476"/>
                    <a:pt x="389" y="476"/>
                  </a:cubicBezTo>
                  <a:cubicBezTo>
                    <a:pt x="405" y="476"/>
                    <a:pt x="418" y="471"/>
                    <a:pt x="427" y="461"/>
                  </a:cubicBezTo>
                  <a:cubicBezTo>
                    <a:pt x="445" y="442"/>
                    <a:pt x="443" y="410"/>
                    <a:pt x="443" y="410"/>
                  </a:cubicBezTo>
                  <a:cubicBezTo>
                    <a:pt x="443" y="409"/>
                    <a:pt x="443" y="409"/>
                    <a:pt x="443" y="409"/>
                  </a:cubicBezTo>
                  <a:cubicBezTo>
                    <a:pt x="443" y="407"/>
                    <a:pt x="444" y="196"/>
                    <a:pt x="443" y="166"/>
                  </a:cubicBezTo>
                  <a:cubicBezTo>
                    <a:pt x="442" y="137"/>
                    <a:pt x="422" y="90"/>
                    <a:pt x="366" y="53"/>
                  </a:cubicBezTo>
                  <a:cubicBezTo>
                    <a:pt x="319" y="22"/>
                    <a:pt x="257" y="20"/>
                    <a:pt x="239" y="20"/>
                  </a:cubicBezTo>
                  <a:cubicBezTo>
                    <a:pt x="235" y="20"/>
                    <a:pt x="233" y="20"/>
                    <a:pt x="233" y="20"/>
                  </a:cubicBezTo>
                  <a:cubicBezTo>
                    <a:pt x="232" y="20"/>
                    <a:pt x="232" y="20"/>
                    <a:pt x="232" y="20"/>
                  </a:cubicBezTo>
                  <a:cubicBezTo>
                    <a:pt x="232" y="20"/>
                    <a:pt x="232" y="20"/>
                    <a:pt x="232" y="20"/>
                  </a:cubicBezTo>
                  <a:cubicBezTo>
                    <a:pt x="231" y="20"/>
                    <a:pt x="229" y="20"/>
                    <a:pt x="225" y="20"/>
                  </a:cubicBez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8" name="Freeform 133"/>
            <p:cNvSpPr/>
            <p:nvPr/>
          </p:nvSpPr>
          <p:spPr bwMode="auto">
            <a:xfrm>
              <a:off x="7615238" y="2203450"/>
              <a:ext cx="644525" cy="466725"/>
            </a:xfrm>
            <a:custGeom>
              <a:gdLst>
                <a:gd fmla="*/ 203 w 203" name="T0"/>
                <a:gd fmla="*/ 0 h 147" name="T1"/>
                <a:gd fmla="*/ 98 w 203" name="T2"/>
                <a:gd fmla="*/ 17 h 147" name="T3"/>
                <a:gd fmla="*/ 0 w 203" name="T4"/>
                <a:gd fmla="*/ 0 h 147" name="T5"/>
                <a:gd fmla="*/ 0 w 203" name="T6"/>
                <a:gd fmla="*/ 147 h 147" name="T7"/>
                <a:gd fmla="*/ 203 w 203" name="T8"/>
                <a:gd fmla="*/ 147 h 147" name="T9"/>
                <a:gd fmla="*/ 203 w 203" name="T10"/>
                <a:gd fmla="*/ 0 h 147" name="T1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b="b" l="0" r="r" t="0"/>
              <a:pathLst>
                <a:path h="147" w="203">
                  <a:moveTo>
                    <a:pt x="203" y="0"/>
                  </a:moveTo>
                  <a:cubicBezTo>
                    <a:pt x="203" y="0"/>
                    <a:pt x="185" y="17"/>
                    <a:pt x="98" y="17"/>
                  </a:cubicBezTo>
                  <a:cubicBezTo>
                    <a:pt x="28" y="17"/>
                    <a:pt x="0" y="0"/>
                    <a:pt x="0" y="0"/>
                  </a:cubicBezTo>
                  <a:cubicBezTo>
                    <a:pt x="0" y="147"/>
                    <a:pt x="0" y="147"/>
                    <a:pt x="0" y="147"/>
                  </a:cubicBezTo>
                  <a:cubicBezTo>
                    <a:pt x="203" y="147"/>
                    <a:pt x="203" y="147"/>
                    <a:pt x="203" y="147"/>
                  </a:cubicBezTo>
                  <a:lnTo>
                    <a:pt x="203" y="0"/>
                  </a:lnTo>
                  <a:close/>
                </a:path>
              </a:pathLst>
            </a:custGeom>
            <a:gradFill>
              <a:gsLst>
                <a:gs pos="0">
                  <a:schemeClr val="accent1">
                    <a:lumMod val="75000"/>
                  </a:schemeClr>
                </a:gs>
                <a:gs pos="100000">
                  <a:schemeClr val="accent1">
                    <a:lumMod val="60000"/>
                    <a:lumOff val="40000"/>
                  </a:schemeClr>
                </a:gs>
              </a:gsLst>
              <a:lin ang="16200000" scaled="0"/>
            </a:gra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9" name="Freeform 134"/>
            <p:cNvSpPr>
              <a:spLocks noEditPoints="1"/>
            </p:cNvSpPr>
            <p:nvPr/>
          </p:nvSpPr>
          <p:spPr bwMode="auto">
            <a:xfrm>
              <a:off x="7596188" y="2181225"/>
              <a:ext cx="682625" cy="508000"/>
            </a:xfrm>
            <a:custGeom>
              <a:gdLst>
                <a:gd fmla="*/ 209 w 215" name="T0"/>
                <a:gd fmla="*/ 160 h 160" name="T1"/>
                <a:gd fmla="*/ 6 w 215" name="T2"/>
                <a:gd fmla="*/ 160 h 160" name="T3"/>
                <a:gd fmla="*/ 0 w 215" name="T4"/>
                <a:gd fmla="*/ 154 h 160" name="T5"/>
                <a:gd fmla="*/ 0 w 215" name="T6"/>
                <a:gd fmla="*/ 7 h 160" name="T7"/>
                <a:gd fmla="*/ 3 w 215" name="T8"/>
                <a:gd fmla="*/ 2 h 160" name="T9"/>
                <a:gd fmla="*/ 9 w 215" name="T10"/>
                <a:gd fmla="*/ 2 h 160" name="T11"/>
                <a:gd fmla="*/ 104 w 215" name="T12"/>
                <a:gd fmla="*/ 18 h 160" name="T13"/>
                <a:gd fmla="*/ 204 w 215" name="T14"/>
                <a:gd fmla="*/ 2 h 160" name="T15"/>
                <a:gd fmla="*/ 211 w 215" name="T16"/>
                <a:gd fmla="*/ 1 h 160" name="T17"/>
                <a:gd fmla="*/ 215 w 215" name="T18"/>
                <a:gd fmla="*/ 7 h 160" name="T19"/>
                <a:gd fmla="*/ 215 w 215" name="T20"/>
                <a:gd fmla="*/ 154 h 160" name="T21"/>
                <a:gd fmla="*/ 209 w 215" name="T22"/>
                <a:gd fmla="*/ 160 h 160" name="T23"/>
                <a:gd fmla="*/ 12 w 215" name="T24"/>
                <a:gd fmla="*/ 148 h 160" name="T25"/>
                <a:gd fmla="*/ 203 w 215" name="T26"/>
                <a:gd fmla="*/ 148 h 160" name="T27"/>
                <a:gd fmla="*/ 203 w 215" name="T28"/>
                <a:gd fmla="*/ 17 h 160" name="T29"/>
                <a:gd fmla="*/ 104 w 215" name="T30"/>
                <a:gd fmla="*/ 30 h 160" name="T31"/>
                <a:gd fmla="*/ 12 w 215" name="T32"/>
                <a:gd fmla="*/ 16 h 160" name="T33"/>
                <a:gd fmla="*/ 12 w 215" name="T34"/>
                <a:gd fmla="*/ 148 h 160" name="T3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b="b" l="0" r="r" t="0"/>
              <a:pathLst>
                <a:path h="160" w="215">
                  <a:moveTo>
                    <a:pt x="209" y="160"/>
                  </a:moveTo>
                  <a:cubicBezTo>
                    <a:pt x="6" y="160"/>
                    <a:pt x="6" y="160"/>
                    <a:pt x="6" y="160"/>
                  </a:cubicBezTo>
                  <a:cubicBezTo>
                    <a:pt x="2" y="160"/>
                    <a:pt x="0" y="158"/>
                    <a:pt x="0" y="154"/>
                  </a:cubicBezTo>
                  <a:cubicBezTo>
                    <a:pt x="0" y="7"/>
                    <a:pt x="0" y="7"/>
                    <a:pt x="0" y="7"/>
                  </a:cubicBezTo>
                  <a:cubicBezTo>
                    <a:pt x="0" y="5"/>
                    <a:pt x="1" y="3"/>
                    <a:pt x="3" y="2"/>
                  </a:cubicBezTo>
                  <a:cubicBezTo>
                    <a:pt x="5" y="1"/>
                    <a:pt x="7" y="1"/>
                    <a:pt x="9" y="2"/>
                  </a:cubicBezTo>
                  <a:cubicBezTo>
                    <a:pt x="9" y="2"/>
                    <a:pt x="37" y="18"/>
                    <a:pt x="104" y="18"/>
                  </a:cubicBezTo>
                  <a:cubicBezTo>
                    <a:pt x="186" y="18"/>
                    <a:pt x="204" y="3"/>
                    <a:pt x="204" y="2"/>
                  </a:cubicBezTo>
                  <a:cubicBezTo>
                    <a:pt x="206" y="1"/>
                    <a:pt x="209" y="0"/>
                    <a:pt x="211" y="1"/>
                  </a:cubicBezTo>
                  <a:cubicBezTo>
                    <a:pt x="213" y="2"/>
                    <a:pt x="215" y="4"/>
                    <a:pt x="215" y="7"/>
                  </a:cubicBezTo>
                  <a:cubicBezTo>
                    <a:pt x="215" y="154"/>
                    <a:pt x="215" y="154"/>
                    <a:pt x="215" y="154"/>
                  </a:cubicBezTo>
                  <a:cubicBezTo>
                    <a:pt x="215" y="158"/>
                    <a:pt x="212" y="160"/>
                    <a:pt x="209" y="160"/>
                  </a:cubicBezTo>
                  <a:close/>
                  <a:moveTo>
                    <a:pt x="12" y="148"/>
                  </a:moveTo>
                  <a:cubicBezTo>
                    <a:pt x="203" y="148"/>
                    <a:pt x="203" y="148"/>
                    <a:pt x="203" y="148"/>
                  </a:cubicBezTo>
                  <a:cubicBezTo>
                    <a:pt x="203" y="17"/>
                    <a:pt x="203" y="17"/>
                    <a:pt x="203" y="17"/>
                  </a:cubicBezTo>
                  <a:cubicBezTo>
                    <a:pt x="189" y="23"/>
                    <a:pt x="161" y="30"/>
                    <a:pt x="104" y="30"/>
                  </a:cubicBezTo>
                  <a:cubicBezTo>
                    <a:pt x="54" y="30"/>
                    <a:pt x="25" y="22"/>
                    <a:pt x="12" y="16"/>
                  </a:cubicBezTo>
                  <a:lnTo>
                    <a:pt x="12" y="148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20" name="Freeform 135"/>
            <p:cNvSpPr/>
            <p:nvPr/>
          </p:nvSpPr>
          <p:spPr bwMode="auto">
            <a:xfrm>
              <a:off x="7608888" y="2209800"/>
              <a:ext cx="76200" cy="149225"/>
            </a:xfrm>
            <a:custGeom>
              <a:gdLst>
                <a:gd fmla="*/ 20 w 24" name="T0"/>
                <a:gd fmla="*/ 0 h 47" name="T1"/>
                <a:gd fmla="*/ 5 w 24" name="T2"/>
                <a:gd fmla="*/ 0 h 47" name="T3"/>
                <a:gd fmla="*/ 0 w 24" name="T4"/>
                <a:gd fmla="*/ 38 h 47" name="T5"/>
                <a:gd fmla="*/ 0 w 24" name="T6"/>
                <a:gd fmla="*/ 38 h 47" name="T7"/>
                <a:gd fmla="*/ 0 w 24" name="T8"/>
                <a:gd fmla="*/ 38 h 47" name="T9"/>
                <a:gd fmla="*/ 12 w 24" name="T10"/>
                <a:gd fmla="*/ 47 h 47" name="T11"/>
                <a:gd fmla="*/ 24 w 24" name="T12"/>
                <a:gd fmla="*/ 38 h 47" name="T13"/>
                <a:gd fmla="*/ 24 w 24" name="T14"/>
                <a:gd fmla="*/ 38 h 47" name="T15"/>
                <a:gd fmla="*/ 24 w 24" name="T16"/>
                <a:gd fmla="*/ 38 h 47" name="T17"/>
                <a:gd fmla="*/ 20 w 24" name="T18"/>
                <a:gd fmla="*/ 0 h 47" name="T1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b="b" l="0" r="r" t="0"/>
              <a:pathLst>
                <a:path h="47" w="24">
                  <a:moveTo>
                    <a:pt x="20" y="0"/>
                  </a:moveTo>
                  <a:cubicBezTo>
                    <a:pt x="5" y="0"/>
                    <a:pt x="5" y="0"/>
                    <a:pt x="5" y="0"/>
                  </a:cubicBezTo>
                  <a:cubicBezTo>
                    <a:pt x="0" y="38"/>
                    <a:pt x="0" y="38"/>
                    <a:pt x="0" y="38"/>
                  </a:cubicBezTo>
                  <a:cubicBezTo>
                    <a:pt x="0" y="38"/>
                    <a:pt x="0" y="38"/>
                    <a:pt x="0" y="38"/>
                  </a:cubicBezTo>
                  <a:cubicBezTo>
                    <a:pt x="0" y="38"/>
                    <a:pt x="0" y="38"/>
                    <a:pt x="0" y="38"/>
                  </a:cubicBezTo>
                  <a:cubicBezTo>
                    <a:pt x="0" y="43"/>
                    <a:pt x="5" y="47"/>
                    <a:pt x="12" y="47"/>
                  </a:cubicBezTo>
                  <a:cubicBezTo>
                    <a:pt x="18" y="47"/>
                    <a:pt x="24" y="43"/>
                    <a:pt x="24" y="38"/>
                  </a:cubicBezTo>
                  <a:cubicBezTo>
                    <a:pt x="24" y="38"/>
                    <a:pt x="24" y="38"/>
                    <a:pt x="24" y="38"/>
                  </a:cubicBezTo>
                  <a:cubicBezTo>
                    <a:pt x="24" y="38"/>
                    <a:pt x="24" y="38"/>
                    <a:pt x="24" y="38"/>
                  </a:cubicBezTo>
                  <a:lnTo>
                    <a:pt x="20" y="0"/>
                  </a:lnTo>
                  <a:close/>
                </a:path>
              </a:pathLst>
            </a:custGeom>
            <a:gradFill>
              <a:gsLst>
                <a:gs pos="0">
                  <a:schemeClr val="bg1">
                    <a:lumMod val="85000"/>
                  </a:schemeClr>
                </a:gs>
                <a:gs pos="100000">
                  <a:schemeClr val="bg1">
                    <a:lumMod val="75000"/>
                  </a:schemeClr>
                </a:gs>
              </a:gsLst>
              <a:lin ang="16200000" scaled="1"/>
            </a:gra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21" name="Freeform 136"/>
            <p:cNvSpPr>
              <a:spLocks noEditPoints="1"/>
            </p:cNvSpPr>
            <p:nvPr/>
          </p:nvSpPr>
          <p:spPr bwMode="auto">
            <a:xfrm>
              <a:off x="7602538" y="2203450"/>
              <a:ext cx="88900" cy="161925"/>
            </a:xfrm>
            <a:custGeom>
              <a:gdLst>
                <a:gd fmla="*/ 14 w 28" name="T0"/>
                <a:gd fmla="*/ 51 h 51" name="T1"/>
                <a:gd fmla="*/ 0 w 28" name="T2"/>
                <a:gd fmla="*/ 40 h 51" name="T3"/>
                <a:gd fmla="*/ 5 w 28" name="T4"/>
                <a:gd fmla="*/ 2 h 51" name="T5"/>
                <a:gd fmla="*/ 7 w 28" name="T6"/>
                <a:gd fmla="*/ 0 h 51" name="T7"/>
                <a:gd fmla="*/ 22 w 28" name="T8"/>
                <a:gd fmla="*/ 0 h 51" name="T9"/>
                <a:gd fmla="*/ 24 w 28" name="T10"/>
                <a:gd fmla="*/ 2 h 51" name="T11"/>
                <a:gd fmla="*/ 28 w 28" name="T12"/>
                <a:gd fmla="*/ 40 h 51" name="T13"/>
                <a:gd fmla="*/ 14 w 28" name="T14"/>
                <a:gd fmla="*/ 51 h 51" name="T15"/>
                <a:gd fmla="*/ 9 w 28" name="T16"/>
                <a:gd fmla="*/ 4 h 51" name="T17"/>
                <a:gd fmla="*/ 4 w 28" name="T18"/>
                <a:gd fmla="*/ 40 h 51" name="T19"/>
                <a:gd fmla="*/ 14 w 28" name="T20"/>
                <a:gd fmla="*/ 47 h 51" name="T21"/>
                <a:gd fmla="*/ 23 w 28" name="T22"/>
                <a:gd fmla="*/ 40 h 51" name="T23"/>
                <a:gd fmla="*/ 20 w 28" name="T24"/>
                <a:gd fmla="*/ 4 h 51" name="T25"/>
                <a:gd fmla="*/ 9 w 28" name="T26"/>
                <a:gd fmla="*/ 4 h 51" name="T2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b="b" l="0" r="r" t="0"/>
              <a:pathLst>
                <a:path h="51" w="28">
                  <a:moveTo>
                    <a:pt x="14" y="51"/>
                  </a:moveTo>
                  <a:cubicBezTo>
                    <a:pt x="6" y="51"/>
                    <a:pt x="0" y="46"/>
                    <a:pt x="0" y="40"/>
                  </a:cubicBezTo>
                  <a:cubicBezTo>
                    <a:pt x="5" y="2"/>
                    <a:pt x="5" y="2"/>
                    <a:pt x="5" y="2"/>
                  </a:cubicBezTo>
                  <a:cubicBezTo>
                    <a:pt x="5" y="1"/>
                    <a:pt x="6" y="0"/>
                    <a:pt x="7" y="0"/>
                  </a:cubicBezTo>
                  <a:cubicBezTo>
                    <a:pt x="22" y="0"/>
                    <a:pt x="22" y="0"/>
                    <a:pt x="22" y="0"/>
                  </a:cubicBezTo>
                  <a:cubicBezTo>
                    <a:pt x="23" y="0"/>
                    <a:pt x="24" y="1"/>
                    <a:pt x="24" y="2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8" y="46"/>
                    <a:pt x="22" y="51"/>
                    <a:pt x="14" y="51"/>
                  </a:cubicBezTo>
                  <a:close/>
                  <a:moveTo>
                    <a:pt x="9" y="4"/>
                  </a:moveTo>
                  <a:cubicBezTo>
                    <a:pt x="4" y="40"/>
                    <a:pt x="4" y="40"/>
                    <a:pt x="4" y="40"/>
                  </a:cubicBezTo>
                  <a:cubicBezTo>
                    <a:pt x="4" y="44"/>
                    <a:pt x="9" y="47"/>
                    <a:pt x="14" y="47"/>
                  </a:cubicBezTo>
                  <a:cubicBezTo>
                    <a:pt x="19" y="47"/>
                    <a:pt x="23" y="44"/>
                    <a:pt x="23" y="40"/>
                  </a:cubicBezTo>
                  <a:cubicBezTo>
                    <a:pt x="20" y="4"/>
                    <a:pt x="20" y="4"/>
                    <a:pt x="20" y="4"/>
                  </a:cubicBezTo>
                  <a:lnTo>
                    <a:pt x="9" y="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22" name="Freeform 137"/>
            <p:cNvSpPr/>
            <p:nvPr/>
          </p:nvSpPr>
          <p:spPr bwMode="auto">
            <a:xfrm>
              <a:off x="7437438" y="1552575"/>
              <a:ext cx="1003300" cy="219075"/>
            </a:xfrm>
            <a:custGeom>
              <a:gdLst>
                <a:gd fmla="*/ 6 w 316" name="T0"/>
                <a:gd fmla="*/ 68 h 69" name="T1"/>
                <a:gd fmla="*/ 3 w 316" name="T2"/>
                <a:gd fmla="*/ 67 h 69" name="T3"/>
                <a:gd fmla="*/ 1 w 316" name="T4"/>
                <a:gd fmla="*/ 59 h 69" name="T5"/>
                <a:gd fmla="*/ 158 w 316" name="T6"/>
                <a:gd fmla="*/ 0 h 69" name="T7"/>
                <a:gd fmla="*/ 314 w 316" name="T8"/>
                <a:gd fmla="*/ 59 h 69" name="T9"/>
                <a:gd fmla="*/ 312 w 316" name="T10"/>
                <a:gd fmla="*/ 67 h 69" name="T11"/>
                <a:gd fmla="*/ 304 w 316" name="T12"/>
                <a:gd fmla="*/ 66 h 69" name="T13"/>
                <a:gd fmla="*/ 158 w 316" name="T14"/>
                <a:gd fmla="*/ 12 h 69" name="T15"/>
                <a:gd fmla="*/ 11 w 316" name="T16"/>
                <a:gd fmla="*/ 66 h 69" name="T17"/>
                <a:gd fmla="*/ 6 w 316" name="T18"/>
                <a:gd fmla="*/ 68 h 69" name="T1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b="b" l="0" r="r" t="0"/>
              <a:pathLst>
                <a:path h="69" w="316">
                  <a:moveTo>
                    <a:pt x="6" y="68"/>
                  </a:moveTo>
                  <a:cubicBezTo>
                    <a:pt x="5" y="68"/>
                    <a:pt x="4" y="68"/>
                    <a:pt x="3" y="67"/>
                  </a:cubicBezTo>
                  <a:cubicBezTo>
                    <a:pt x="0" y="65"/>
                    <a:pt x="0" y="62"/>
                    <a:pt x="1" y="59"/>
                  </a:cubicBezTo>
                  <a:cubicBezTo>
                    <a:pt x="20" y="31"/>
                    <a:pt x="71" y="0"/>
                    <a:pt x="158" y="0"/>
                  </a:cubicBezTo>
                  <a:cubicBezTo>
                    <a:pt x="263" y="0"/>
                    <a:pt x="304" y="45"/>
                    <a:pt x="314" y="59"/>
                  </a:cubicBezTo>
                  <a:cubicBezTo>
                    <a:pt x="316" y="61"/>
                    <a:pt x="315" y="65"/>
                    <a:pt x="312" y="67"/>
                  </a:cubicBezTo>
                  <a:cubicBezTo>
                    <a:pt x="310" y="69"/>
                    <a:pt x="306" y="68"/>
                    <a:pt x="304" y="66"/>
                  </a:cubicBezTo>
                  <a:cubicBezTo>
                    <a:pt x="295" y="53"/>
                    <a:pt x="257" y="12"/>
                    <a:pt x="158" y="12"/>
                  </a:cubicBezTo>
                  <a:cubicBezTo>
                    <a:pt x="76" y="12"/>
                    <a:pt x="28" y="41"/>
                    <a:pt x="11" y="66"/>
                  </a:cubicBezTo>
                  <a:cubicBezTo>
                    <a:pt x="10" y="67"/>
                    <a:pt x="8" y="68"/>
                    <a:pt x="6" y="68"/>
                  </a:cubicBez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23" name="Freeform 138"/>
            <p:cNvSpPr/>
            <p:nvPr/>
          </p:nvSpPr>
          <p:spPr bwMode="auto">
            <a:xfrm>
              <a:off x="7434263" y="1733550"/>
              <a:ext cx="76200" cy="149225"/>
            </a:xfrm>
            <a:custGeom>
              <a:gdLst>
                <a:gd fmla="*/ 20 w 24" name="T0"/>
                <a:gd fmla="*/ 0 h 47" name="T1"/>
                <a:gd fmla="*/ 5 w 24" name="T2"/>
                <a:gd fmla="*/ 0 h 47" name="T3"/>
                <a:gd fmla="*/ 0 w 24" name="T4"/>
                <a:gd fmla="*/ 38 h 47" name="T5"/>
                <a:gd fmla="*/ 0 w 24" name="T6"/>
                <a:gd fmla="*/ 38 h 47" name="T7"/>
                <a:gd fmla="*/ 0 w 24" name="T8"/>
                <a:gd fmla="*/ 38 h 47" name="T9"/>
                <a:gd fmla="*/ 12 w 24" name="T10"/>
                <a:gd fmla="*/ 47 h 47" name="T11"/>
                <a:gd fmla="*/ 24 w 24" name="T12"/>
                <a:gd fmla="*/ 38 h 47" name="T13"/>
                <a:gd fmla="*/ 24 w 24" name="T14"/>
                <a:gd fmla="*/ 38 h 47" name="T15"/>
                <a:gd fmla="*/ 24 w 24" name="T16"/>
                <a:gd fmla="*/ 38 h 47" name="T17"/>
                <a:gd fmla="*/ 20 w 24" name="T18"/>
                <a:gd fmla="*/ 0 h 47" name="T1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b="b" l="0" r="r" t="0"/>
              <a:pathLst>
                <a:path h="47" w="24">
                  <a:moveTo>
                    <a:pt x="20" y="0"/>
                  </a:moveTo>
                  <a:cubicBezTo>
                    <a:pt x="5" y="0"/>
                    <a:pt x="5" y="0"/>
                    <a:pt x="5" y="0"/>
                  </a:cubicBezTo>
                  <a:cubicBezTo>
                    <a:pt x="0" y="38"/>
                    <a:pt x="0" y="38"/>
                    <a:pt x="0" y="38"/>
                  </a:cubicBezTo>
                  <a:cubicBezTo>
                    <a:pt x="0" y="38"/>
                    <a:pt x="0" y="38"/>
                    <a:pt x="0" y="38"/>
                  </a:cubicBezTo>
                  <a:cubicBezTo>
                    <a:pt x="0" y="38"/>
                    <a:pt x="0" y="38"/>
                    <a:pt x="0" y="38"/>
                  </a:cubicBezTo>
                  <a:cubicBezTo>
                    <a:pt x="0" y="43"/>
                    <a:pt x="6" y="47"/>
                    <a:pt x="12" y="47"/>
                  </a:cubicBezTo>
                  <a:cubicBezTo>
                    <a:pt x="18" y="47"/>
                    <a:pt x="24" y="43"/>
                    <a:pt x="24" y="38"/>
                  </a:cubicBezTo>
                  <a:cubicBezTo>
                    <a:pt x="24" y="38"/>
                    <a:pt x="24" y="38"/>
                    <a:pt x="24" y="38"/>
                  </a:cubicBezTo>
                  <a:cubicBezTo>
                    <a:pt x="24" y="38"/>
                    <a:pt x="24" y="38"/>
                    <a:pt x="24" y="38"/>
                  </a:cubicBezTo>
                  <a:lnTo>
                    <a:pt x="20" y="0"/>
                  </a:lnTo>
                  <a:close/>
                </a:path>
              </a:pathLst>
            </a:custGeom>
            <a:gradFill>
              <a:gsLst>
                <a:gs pos="0">
                  <a:schemeClr val="bg1">
                    <a:lumMod val="85000"/>
                  </a:schemeClr>
                </a:gs>
                <a:gs pos="100000">
                  <a:schemeClr val="bg1">
                    <a:lumMod val="75000"/>
                  </a:schemeClr>
                </a:gs>
              </a:gsLst>
              <a:lin ang="16200000" scaled="1"/>
            </a:gra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24" name="Freeform 139"/>
            <p:cNvSpPr>
              <a:spLocks noEditPoints="1"/>
            </p:cNvSpPr>
            <p:nvPr/>
          </p:nvSpPr>
          <p:spPr bwMode="auto">
            <a:xfrm>
              <a:off x="7427913" y="1727200"/>
              <a:ext cx="88900" cy="161925"/>
            </a:xfrm>
            <a:custGeom>
              <a:gdLst>
                <a:gd fmla="*/ 14 w 28" name="T0"/>
                <a:gd fmla="*/ 51 h 51" name="T1"/>
                <a:gd fmla="*/ 0 w 28" name="T2"/>
                <a:gd fmla="*/ 40 h 51" name="T3"/>
                <a:gd fmla="*/ 5 w 28" name="T4"/>
                <a:gd fmla="*/ 2 h 51" name="T5"/>
                <a:gd fmla="*/ 7 w 28" name="T6"/>
                <a:gd fmla="*/ 0 h 51" name="T7"/>
                <a:gd fmla="*/ 22 w 28" name="T8"/>
                <a:gd fmla="*/ 0 h 51" name="T9"/>
                <a:gd fmla="*/ 24 w 28" name="T10"/>
                <a:gd fmla="*/ 2 h 51" name="T11"/>
                <a:gd fmla="*/ 28 w 28" name="T12"/>
                <a:gd fmla="*/ 40 h 51" name="T13"/>
                <a:gd fmla="*/ 14 w 28" name="T14"/>
                <a:gd fmla="*/ 51 h 51" name="T15"/>
                <a:gd fmla="*/ 9 w 28" name="T16"/>
                <a:gd fmla="*/ 4 h 51" name="T17"/>
                <a:gd fmla="*/ 4 w 28" name="T18"/>
                <a:gd fmla="*/ 40 h 51" name="T19"/>
                <a:gd fmla="*/ 14 w 28" name="T20"/>
                <a:gd fmla="*/ 47 h 51" name="T21"/>
                <a:gd fmla="*/ 24 w 28" name="T22"/>
                <a:gd fmla="*/ 40 h 51" name="T23"/>
                <a:gd fmla="*/ 20 w 28" name="T24"/>
                <a:gd fmla="*/ 4 h 51" name="T25"/>
                <a:gd fmla="*/ 9 w 28" name="T26"/>
                <a:gd fmla="*/ 4 h 51" name="T2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b="b" l="0" r="r" t="0"/>
              <a:pathLst>
                <a:path h="51" w="28">
                  <a:moveTo>
                    <a:pt x="14" y="51"/>
                  </a:moveTo>
                  <a:cubicBezTo>
                    <a:pt x="6" y="51"/>
                    <a:pt x="0" y="46"/>
                    <a:pt x="0" y="40"/>
                  </a:cubicBezTo>
                  <a:cubicBezTo>
                    <a:pt x="5" y="2"/>
                    <a:pt x="5" y="2"/>
                    <a:pt x="5" y="2"/>
                  </a:cubicBezTo>
                  <a:cubicBezTo>
                    <a:pt x="5" y="1"/>
                    <a:pt x="6" y="0"/>
                    <a:pt x="7" y="0"/>
                  </a:cubicBezTo>
                  <a:cubicBezTo>
                    <a:pt x="22" y="0"/>
                    <a:pt x="22" y="0"/>
                    <a:pt x="22" y="0"/>
                  </a:cubicBezTo>
                  <a:cubicBezTo>
                    <a:pt x="23" y="0"/>
                    <a:pt x="24" y="1"/>
                    <a:pt x="24" y="2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8" y="46"/>
                    <a:pt x="22" y="51"/>
                    <a:pt x="14" y="51"/>
                  </a:cubicBezTo>
                  <a:close/>
                  <a:moveTo>
                    <a:pt x="9" y="4"/>
                  </a:moveTo>
                  <a:cubicBezTo>
                    <a:pt x="4" y="40"/>
                    <a:pt x="4" y="40"/>
                    <a:pt x="4" y="40"/>
                  </a:cubicBezTo>
                  <a:cubicBezTo>
                    <a:pt x="4" y="44"/>
                    <a:pt x="9" y="47"/>
                    <a:pt x="14" y="47"/>
                  </a:cubicBezTo>
                  <a:cubicBezTo>
                    <a:pt x="19" y="47"/>
                    <a:pt x="24" y="44"/>
                    <a:pt x="24" y="40"/>
                  </a:cubicBezTo>
                  <a:cubicBezTo>
                    <a:pt x="20" y="4"/>
                    <a:pt x="20" y="4"/>
                    <a:pt x="20" y="4"/>
                  </a:cubicBezTo>
                  <a:lnTo>
                    <a:pt x="9" y="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25" name="Oval 140"/>
            <p:cNvSpPr>
              <a:spLocks noChangeArrowheads="1"/>
            </p:cNvSpPr>
            <p:nvPr/>
          </p:nvSpPr>
          <p:spPr bwMode="auto">
            <a:xfrm>
              <a:off x="7456488" y="1822450"/>
              <a:ext cx="31750" cy="28575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26" name="Freeform 141"/>
            <p:cNvSpPr>
              <a:spLocks noEditPoints="1"/>
            </p:cNvSpPr>
            <p:nvPr/>
          </p:nvSpPr>
          <p:spPr bwMode="auto">
            <a:xfrm>
              <a:off x="7453313" y="1816100"/>
              <a:ext cx="38100" cy="41275"/>
            </a:xfrm>
            <a:custGeom>
              <a:gdLst>
                <a:gd fmla="*/ 6 w 12" name="T0"/>
                <a:gd fmla="*/ 13 h 13" name="T1"/>
                <a:gd fmla="*/ 0 w 12" name="T2"/>
                <a:gd fmla="*/ 6 h 13" name="T3"/>
                <a:gd fmla="*/ 6 w 12" name="T4"/>
                <a:gd fmla="*/ 0 h 13" name="T5"/>
                <a:gd fmla="*/ 12 w 12" name="T6"/>
                <a:gd fmla="*/ 6 h 13" name="T7"/>
                <a:gd fmla="*/ 6 w 12" name="T8"/>
                <a:gd fmla="*/ 13 h 13" name="T9"/>
                <a:gd fmla="*/ 6 w 12" name="T10"/>
                <a:gd fmla="*/ 4 h 13" name="T11"/>
                <a:gd fmla="*/ 3 w 12" name="T12"/>
                <a:gd fmla="*/ 6 h 13" name="T13"/>
                <a:gd fmla="*/ 6 w 12" name="T14"/>
                <a:gd fmla="*/ 9 h 13" name="T15"/>
                <a:gd fmla="*/ 9 w 12" name="T16"/>
                <a:gd fmla="*/ 6 h 13" name="T17"/>
                <a:gd fmla="*/ 6 w 12" name="T18"/>
                <a:gd fmla="*/ 4 h 13" name="T1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b="b" l="0" r="r" t="0"/>
              <a:pathLst>
                <a:path h="13" w="12">
                  <a:moveTo>
                    <a:pt x="6" y="13"/>
                  </a:moveTo>
                  <a:cubicBezTo>
                    <a:pt x="3" y="13"/>
                    <a:pt x="0" y="10"/>
                    <a:pt x="0" y="6"/>
                  </a:cubicBezTo>
                  <a:cubicBezTo>
                    <a:pt x="0" y="3"/>
                    <a:pt x="3" y="0"/>
                    <a:pt x="6" y="0"/>
                  </a:cubicBezTo>
                  <a:cubicBezTo>
                    <a:pt x="10" y="0"/>
                    <a:pt x="12" y="3"/>
                    <a:pt x="12" y="6"/>
                  </a:cubicBezTo>
                  <a:cubicBezTo>
                    <a:pt x="12" y="10"/>
                    <a:pt x="10" y="13"/>
                    <a:pt x="6" y="13"/>
                  </a:cubicBezTo>
                  <a:close/>
                  <a:moveTo>
                    <a:pt x="6" y="4"/>
                  </a:moveTo>
                  <a:cubicBezTo>
                    <a:pt x="4" y="4"/>
                    <a:pt x="3" y="5"/>
                    <a:pt x="3" y="6"/>
                  </a:cubicBezTo>
                  <a:cubicBezTo>
                    <a:pt x="3" y="8"/>
                    <a:pt x="5" y="9"/>
                    <a:pt x="6" y="9"/>
                  </a:cubicBezTo>
                  <a:cubicBezTo>
                    <a:pt x="8" y="9"/>
                    <a:pt x="9" y="8"/>
                    <a:pt x="9" y="6"/>
                  </a:cubicBezTo>
                  <a:cubicBezTo>
                    <a:pt x="9" y="5"/>
                    <a:pt x="8" y="4"/>
                    <a:pt x="6" y="4"/>
                  </a:cubicBez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27" name="Oval 142"/>
            <p:cNvSpPr>
              <a:spLocks noChangeArrowheads="1"/>
            </p:cNvSpPr>
            <p:nvPr/>
          </p:nvSpPr>
          <p:spPr bwMode="auto">
            <a:xfrm>
              <a:off x="7631113" y="2298700"/>
              <a:ext cx="31750" cy="28575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28" name="Freeform 143"/>
            <p:cNvSpPr>
              <a:spLocks noEditPoints="1"/>
            </p:cNvSpPr>
            <p:nvPr/>
          </p:nvSpPr>
          <p:spPr bwMode="auto">
            <a:xfrm>
              <a:off x="7627938" y="2292350"/>
              <a:ext cx="38100" cy="41275"/>
            </a:xfrm>
            <a:custGeom>
              <a:gdLst>
                <a:gd fmla="*/ 6 w 12" name="T0"/>
                <a:gd fmla="*/ 13 h 13" name="T1"/>
                <a:gd fmla="*/ 0 w 12" name="T2"/>
                <a:gd fmla="*/ 7 h 13" name="T3"/>
                <a:gd fmla="*/ 6 w 12" name="T4"/>
                <a:gd fmla="*/ 0 h 13" name="T5"/>
                <a:gd fmla="*/ 12 w 12" name="T6"/>
                <a:gd fmla="*/ 7 h 13" name="T7"/>
                <a:gd fmla="*/ 6 w 12" name="T8"/>
                <a:gd fmla="*/ 13 h 13" name="T9"/>
                <a:gd fmla="*/ 6 w 12" name="T10"/>
                <a:gd fmla="*/ 4 h 13" name="T11"/>
                <a:gd fmla="*/ 3 w 12" name="T12"/>
                <a:gd fmla="*/ 7 h 13" name="T13"/>
                <a:gd fmla="*/ 6 w 12" name="T14"/>
                <a:gd fmla="*/ 9 h 13" name="T15"/>
                <a:gd fmla="*/ 9 w 12" name="T16"/>
                <a:gd fmla="*/ 7 h 13" name="T17"/>
                <a:gd fmla="*/ 6 w 12" name="T18"/>
                <a:gd fmla="*/ 4 h 13" name="T1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b="b" l="0" r="r" t="0"/>
              <a:pathLst>
                <a:path h="13" w="12">
                  <a:moveTo>
                    <a:pt x="6" y="13"/>
                  </a:moveTo>
                  <a:cubicBezTo>
                    <a:pt x="2" y="13"/>
                    <a:pt x="0" y="10"/>
                    <a:pt x="0" y="7"/>
                  </a:cubicBezTo>
                  <a:cubicBezTo>
                    <a:pt x="0" y="3"/>
                    <a:pt x="2" y="0"/>
                    <a:pt x="6" y="0"/>
                  </a:cubicBezTo>
                  <a:cubicBezTo>
                    <a:pt x="9" y="0"/>
                    <a:pt x="12" y="3"/>
                    <a:pt x="12" y="7"/>
                  </a:cubicBezTo>
                  <a:cubicBezTo>
                    <a:pt x="12" y="10"/>
                    <a:pt x="9" y="13"/>
                    <a:pt x="6" y="13"/>
                  </a:cubicBezTo>
                  <a:close/>
                  <a:moveTo>
                    <a:pt x="6" y="4"/>
                  </a:moveTo>
                  <a:cubicBezTo>
                    <a:pt x="4" y="4"/>
                    <a:pt x="3" y="5"/>
                    <a:pt x="3" y="7"/>
                  </a:cubicBezTo>
                  <a:cubicBezTo>
                    <a:pt x="3" y="8"/>
                    <a:pt x="4" y="9"/>
                    <a:pt x="6" y="9"/>
                  </a:cubicBezTo>
                  <a:cubicBezTo>
                    <a:pt x="7" y="9"/>
                    <a:pt x="9" y="8"/>
                    <a:pt x="9" y="7"/>
                  </a:cubicBezTo>
                  <a:cubicBezTo>
                    <a:pt x="9" y="5"/>
                    <a:pt x="7" y="4"/>
                    <a:pt x="6" y="4"/>
                  </a:cubicBez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29" name="Freeform 144"/>
            <p:cNvSpPr/>
            <p:nvPr/>
          </p:nvSpPr>
          <p:spPr bwMode="auto">
            <a:xfrm>
              <a:off x="7234238" y="1314450"/>
              <a:ext cx="285750" cy="263525"/>
            </a:xfrm>
            <a:custGeom>
              <a:gdLst>
                <a:gd fmla="*/ 180 w 180" name="T0"/>
                <a:gd fmla="*/ 82 h 166" name="T1"/>
                <a:gd fmla="*/ 70 w 180" name="T2"/>
                <a:gd fmla="*/ 166 h 166" name="T3"/>
                <a:gd fmla="*/ 0 w 180" name="T4"/>
                <a:gd fmla="*/ 118 h 166" name="T5"/>
                <a:gd fmla="*/ 150 w 180" name="T6"/>
                <a:gd fmla="*/ 0 h 166" name="T7"/>
                <a:gd fmla="*/ 180 w 180" name="T8"/>
                <a:gd fmla="*/ 82 h 166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166" w="180">
                  <a:moveTo>
                    <a:pt x="180" y="82"/>
                  </a:moveTo>
                  <a:lnTo>
                    <a:pt x="70" y="166"/>
                  </a:lnTo>
                  <a:lnTo>
                    <a:pt x="0" y="118"/>
                  </a:lnTo>
                  <a:lnTo>
                    <a:pt x="150" y="0"/>
                  </a:lnTo>
                  <a:lnTo>
                    <a:pt x="180" y="82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0" name="Freeform 145"/>
            <p:cNvSpPr>
              <a:spLocks noEditPoints="1"/>
            </p:cNvSpPr>
            <p:nvPr/>
          </p:nvSpPr>
          <p:spPr bwMode="auto">
            <a:xfrm>
              <a:off x="7192963" y="1273175"/>
              <a:ext cx="371475" cy="346075"/>
            </a:xfrm>
            <a:custGeom>
              <a:gdLst>
                <a:gd fmla="*/ 48 w 117" name="T0"/>
                <a:gd fmla="*/ 109 h 109" name="T1"/>
                <a:gd fmla="*/ 41 w 117" name="T2"/>
                <a:gd fmla="*/ 106 h 109" name="T3"/>
                <a:gd fmla="*/ 6 w 117" name="T4"/>
                <a:gd fmla="*/ 82 h 109" name="T5"/>
                <a:gd fmla="*/ 0 w 117" name="T6"/>
                <a:gd fmla="*/ 72 h 109" name="T7"/>
                <a:gd fmla="*/ 5 w 117" name="T8"/>
                <a:gd fmla="*/ 62 h 109" name="T9"/>
                <a:gd fmla="*/ 80 w 117" name="T10"/>
                <a:gd fmla="*/ 3 h 109" name="T11"/>
                <a:gd fmla="*/ 92 w 117" name="T12"/>
                <a:gd fmla="*/ 1 h 109" name="T13"/>
                <a:gd fmla="*/ 100 w 117" name="T14"/>
                <a:gd fmla="*/ 9 h 109" name="T15"/>
                <a:gd fmla="*/ 115 w 117" name="T16"/>
                <a:gd fmla="*/ 49 h 109" name="T17"/>
                <a:gd fmla="*/ 111 w 117" name="T18"/>
                <a:gd fmla="*/ 64 h 109" name="T19"/>
                <a:gd fmla="*/ 56 w 117" name="T20"/>
                <a:gd fmla="*/ 106 h 109" name="T21"/>
                <a:gd fmla="*/ 48 w 117" name="T22"/>
                <a:gd fmla="*/ 109 h 109" name="T23"/>
                <a:gd fmla="*/ 34 w 117" name="T24"/>
                <a:gd fmla="*/ 71 h 109" name="T25"/>
                <a:gd fmla="*/ 48 w 117" name="T26"/>
                <a:gd fmla="*/ 81 h 109" name="T27"/>
                <a:gd fmla="*/ 88 w 117" name="T28"/>
                <a:gd fmla="*/ 49 h 109" name="T29"/>
                <a:gd fmla="*/ 82 w 117" name="T30"/>
                <a:gd fmla="*/ 34 h 109" name="T31"/>
                <a:gd fmla="*/ 34 w 117" name="T32"/>
                <a:gd fmla="*/ 71 h 109" name="T3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b="b" l="0" r="r" t="0"/>
              <a:pathLst>
                <a:path h="109" w="117">
                  <a:moveTo>
                    <a:pt x="48" y="109"/>
                  </a:moveTo>
                  <a:cubicBezTo>
                    <a:pt x="46" y="109"/>
                    <a:pt x="43" y="108"/>
                    <a:pt x="41" y="106"/>
                  </a:cubicBezTo>
                  <a:cubicBezTo>
                    <a:pt x="6" y="82"/>
                    <a:pt x="6" y="82"/>
                    <a:pt x="6" y="82"/>
                  </a:cubicBezTo>
                  <a:cubicBezTo>
                    <a:pt x="3" y="80"/>
                    <a:pt x="1" y="76"/>
                    <a:pt x="0" y="72"/>
                  </a:cubicBezTo>
                  <a:cubicBezTo>
                    <a:pt x="0" y="68"/>
                    <a:pt x="2" y="64"/>
                    <a:pt x="5" y="62"/>
                  </a:cubicBezTo>
                  <a:cubicBezTo>
                    <a:pt x="80" y="3"/>
                    <a:pt x="80" y="3"/>
                    <a:pt x="80" y="3"/>
                  </a:cubicBezTo>
                  <a:cubicBezTo>
                    <a:pt x="84" y="1"/>
                    <a:pt x="88" y="0"/>
                    <a:pt x="92" y="1"/>
                  </a:cubicBezTo>
                  <a:cubicBezTo>
                    <a:pt x="95" y="2"/>
                    <a:pt x="99" y="5"/>
                    <a:pt x="100" y="9"/>
                  </a:cubicBezTo>
                  <a:cubicBezTo>
                    <a:pt x="115" y="49"/>
                    <a:pt x="115" y="49"/>
                    <a:pt x="115" y="49"/>
                  </a:cubicBezTo>
                  <a:cubicBezTo>
                    <a:pt x="117" y="55"/>
                    <a:pt x="115" y="60"/>
                    <a:pt x="111" y="64"/>
                  </a:cubicBezTo>
                  <a:cubicBezTo>
                    <a:pt x="56" y="106"/>
                    <a:pt x="56" y="106"/>
                    <a:pt x="56" y="106"/>
                  </a:cubicBezTo>
                  <a:cubicBezTo>
                    <a:pt x="54" y="108"/>
                    <a:pt x="51" y="109"/>
                    <a:pt x="48" y="109"/>
                  </a:cubicBezTo>
                  <a:close/>
                  <a:moveTo>
                    <a:pt x="34" y="71"/>
                  </a:moveTo>
                  <a:cubicBezTo>
                    <a:pt x="48" y="81"/>
                    <a:pt x="48" y="81"/>
                    <a:pt x="48" y="81"/>
                  </a:cubicBezTo>
                  <a:cubicBezTo>
                    <a:pt x="88" y="49"/>
                    <a:pt x="88" y="49"/>
                    <a:pt x="88" y="49"/>
                  </a:cubicBezTo>
                  <a:cubicBezTo>
                    <a:pt x="82" y="34"/>
                    <a:pt x="82" y="34"/>
                    <a:pt x="82" y="34"/>
                  </a:cubicBezTo>
                  <a:lnTo>
                    <a:pt x="34" y="71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1" name="Freeform 146"/>
            <p:cNvSpPr/>
            <p:nvPr/>
          </p:nvSpPr>
          <p:spPr bwMode="auto">
            <a:xfrm>
              <a:off x="8335963" y="1314450"/>
              <a:ext cx="288925" cy="263525"/>
            </a:xfrm>
            <a:custGeom>
              <a:gdLst>
                <a:gd fmla="*/ 0 w 182" name="T0"/>
                <a:gd fmla="*/ 82 h 166" name="T1"/>
                <a:gd fmla="*/ 110 w 182" name="T2"/>
                <a:gd fmla="*/ 166 h 166" name="T3"/>
                <a:gd fmla="*/ 182 w 182" name="T4"/>
                <a:gd fmla="*/ 118 h 166" name="T5"/>
                <a:gd fmla="*/ 30 w 182" name="T6"/>
                <a:gd fmla="*/ 0 h 166" name="T7"/>
                <a:gd fmla="*/ 0 w 182" name="T8"/>
                <a:gd fmla="*/ 82 h 166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166" w="182">
                  <a:moveTo>
                    <a:pt x="0" y="82"/>
                  </a:moveTo>
                  <a:lnTo>
                    <a:pt x="110" y="166"/>
                  </a:lnTo>
                  <a:lnTo>
                    <a:pt x="182" y="118"/>
                  </a:lnTo>
                  <a:lnTo>
                    <a:pt x="30" y="0"/>
                  </a:lnTo>
                  <a:lnTo>
                    <a:pt x="0" y="82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2" name="Freeform 147"/>
            <p:cNvSpPr>
              <a:spLocks noEditPoints="1"/>
            </p:cNvSpPr>
            <p:nvPr/>
          </p:nvSpPr>
          <p:spPr bwMode="auto">
            <a:xfrm>
              <a:off x="8294688" y="1273175"/>
              <a:ext cx="368300" cy="346075"/>
            </a:xfrm>
            <a:custGeom>
              <a:gdLst>
                <a:gd fmla="*/ 68 w 116" name="T0"/>
                <a:gd fmla="*/ 109 h 109" name="T1"/>
                <a:gd fmla="*/ 60 w 116" name="T2"/>
                <a:gd fmla="*/ 106 h 109" name="T3"/>
                <a:gd fmla="*/ 6 w 116" name="T4"/>
                <a:gd fmla="*/ 64 h 109" name="T5"/>
                <a:gd fmla="*/ 2 w 116" name="T6"/>
                <a:gd fmla="*/ 49 h 109" name="T7"/>
                <a:gd fmla="*/ 17 w 116" name="T8"/>
                <a:gd fmla="*/ 9 h 109" name="T9"/>
                <a:gd fmla="*/ 25 w 116" name="T10"/>
                <a:gd fmla="*/ 1 h 109" name="T11"/>
                <a:gd fmla="*/ 36 w 116" name="T12"/>
                <a:gd fmla="*/ 3 h 109" name="T13"/>
                <a:gd fmla="*/ 111 w 116" name="T14"/>
                <a:gd fmla="*/ 62 h 109" name="T15"/>
                <a:gd fmla="*/ 116 w 116" name="T16"/>
                <a:gd fmla="*/ 72 h 109" name="T17"/>
                <a:gd fmla="*/ 111 w 116" name="T18"/>
                <a:gd fmla="*/ 82 h 109" name="T19"/>
                <a:gd fmla="*/ 75 w 116" name="T20"/>
                <a:gd fmla="*/ 106 h 109" name="T21"/>
                <a:gd fmla="*/ 68 w 116" name="T22"/>
                <a:gd fmla="*/ 109 h 109" name="T23"/>
                <a:gd fmla="*/ 28 w 116" name="T24"/>
                <a:gd fmla="*/ 49 h 109" name="T25"/>
                <a:gd fmla="*/ 68 w 116" name="T26"/>
                <a:gd fmla="*/ 81 h 109" name="T27"/>
                <a:gd fmla="*/ 82 w 116" name="T28"/>
                <a:gd fmla="*/ 71 h 109" name="T29"/>
                <a:gd fmla="*/ 34 w 116" name="T30"/>
                <a:gd fmla="*/ 34 h 109" name="T31"/>
                <a:gd fmla="*/ 28 w 116" name="T32"/>
                <a:gd fmla="*/ 49 h 109" name="T3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b="b" l="0" r="r" t="0"/>
              <a:pathLst>
                <a:path h="109" w="115">
                  <a:moveTo>
                    <a:pt x="68" y="109"/>
                  </a:moveTo>
                  <a:cubicBezTo>
                    <a:pt x="65" y="109"/>
                    <a:pt x="63" y="108"/>
                    <a:pt x="60" y="106"/>
                  </a:cubicBezTo>
                  <a:cubicBezTo>
                    <a:pt x="6" y="64"/>
                    <a:pt x="6" y="64"/>
                    <a:pt x="6" y="64"/>
                  </a:cubicBezTo>
                  <a:cubicBezTo>
                    <a:pt x="1" y="60"/>
                    <a:pt x="0" y="55"/>
                    <a:pt x="2" y="49"/>
                  </a:cubicBezTo>
                  <a:cubicBezTo>
                    <a:pt x="17" y="9"/>
                    <a:pt x="17" y="9"/>
                    <a:pt x="17" y="9"/>
                  </a:cubicBezTo>
                  <a:cubicBezTo>
                    <a:pt x="18" y="5"/>
                    <a:pt x="21" y="2"/>
                    <a:pt x="25" y="1"/>
                  </a:cubicBezTo>
                  <a:cubicBezTo>
                    <a:pt x="29" y="0"/>
                    <a:pt x="33" y="1"/>
                    <a:pt x="36" y="3"/>
                  </a:cubicBezTo>
                  <a:cubicBezTo>
                    <a:pt x="111" y="62"/>
                    <a:pt x="111" y="62"/>
                    <a:pt x="111" y="62"/>
                  </a:cubicBezTo>
                  <a:cubicBezTo>
                    <a:pt x="114" y="64"/>
                    <a:pt x="116" y="68"/>
                    <a:pt x="116" y="72"/>
                  </a:cubicBezTo>
                  <a:cubicBezTo>
                    <a:pt x="116" y="76"/>
                    <a:pt x="114" y="80"/>
                    <a:pt x="111" y="82"/>
                  </a:cubicBezTo>
                  <a:cubicBezTo>
                    <a:pt x="75" y="106"/>
                    <a:pt x="75" y="106"/>
                    <a:pt x="75" y="106"/>
                  </a:cubicBezTo>
                  <a:cubicBezTo>
                    <a:pt x="73" y="108"/>
                    <a:pt x="71" y="109"/>
                    <a:pt x="68" y="109"/>
                  </a:cubicBezTo>
                  <a:close/>
                  <a:moveTo>
                    <a:pt x="28" y="49"/>
                  </a:moveTo>
                  <a:cubicBezTo>
                    <a:pt x="68" y="81"/>
                    <a:pt x="68" y="81"/>
                    <a:pt x="68" y="81"/>
                  </a:cubicBezTo>
                  <a:cubicBezTo>
                    <a:pt x="82" y="71"/>
                    <a:pt x="82" y="71"/>
                    <a:pt x="82" y="71"/>
                  </a:cubicBezTo>
                  <a:cubicBezTo>
                    <a:pt x="34" y="34"/>
                    <a:pt x="34" y="34"/>
                    <a:pt x="34" y="34"/>
                  </a:cubicBezTo>
                  <a:lnTo>
                    <a:pt x="28" y="49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333" name="soccer ball"/>
          <p:cNvGrpSpPr/>
          <p:nvPr/>
        </p:nvGrpSpPr>
        <p:grpSpPr>
          <a:xfrm>
            <a:off x="7809090" y="439114"/>
            <a:ext cx="813585" cy="813585"/>
            <a:chOff x="7408863" y="1479550"/>
            <a:chExt cx="1568450" cy="1568450"/>
          </a:xfrm>
        </p:grpSpPr>
        <p:sp>
          <p:nvSpPr>
            <p:cNvPr id="334" name="Oval 85"/>
            <p:cNvSpPr>
              <a:spLocks noChangeArrowheads="1"/>
            </p:cNvSpPr>
            <p:nvPr/>
          </p:nvSpPr>
          <p:spPr bwMode="auto">
            <a:xfrm>
              <a:off x="7440613" y="1511300"/>
              <a:ext cx="1504950" cy="1504950"/>
            </a:xfrm>
            <a:prstGeom prst="ellipse">
              <a:avLst/>
            </a:prstGeom>
            <a:gradFill flip="none" rotWithShape="1">
              <a:gsLst>
                <a:gs pos="46000">
                  <a:schemeClr val="accent4">
                    <a:lumMod val="40000"/>
                    <a:lumOff val="60000"/>
                  </a:schemeClr>
                </a:gs>
                <a:gs pos="92000">
                  <a:schemeClr val="accent4"/>
                </a:gs>
              </a:gsLst>
              <a:path path="circle">
                <a:fillToRect b="100000" r="100000"/>
              </a:path>
              <a:tileRect l="-100000" t="-100000"/>
            </a:gra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5" name="Freeform 86"/>
            <p:cNvSpPr>
              <a:spLocks noEditPoints="1"/>
            </p:cNvSpPr>
            <p:nvPr/>
          </p:nvSpPr>
          <p:spPr bwMode="auto">
            <a:xfrm>
              <a:off x="7408863" y="1479550"/>
              <a:ext cx="1568450" cy="1568450"/>
            </a:xfrm>
            <a:custGeom>
              <a:gdLst>
                <a:gd fmla="*/ 247 w 494" name="T0"/>
                <a:gd fmla="*/ 494 h 494" name="T1"/>
                <a:gd fmla="*/ 0 w 494" name="T2"/>
                <a:gd fmla="*/ 247 h 494" name="T3"/>
                <a:gd fmla="*/ 247 w 494" name="T4"/>
                <a:gd fmla="*/ 0 h 494" name="T5"/>
                <a:gd fmla="*/ 494 w 494" name="T6"/>
                <a:gd fmla="*/ 247 h 494" name="T7"/>
                <a:gd fmla="*/ 247 w 494" name="T8"/>
                <a:gd fmla="*/ 494 h 494" name="T9"/>
                <a:gd fmla="*/ 247 w 494" name="T10"/>
                <a:gd fmla="*/ 20 h 494" name="T11"/>
                <a:gd fmla="*/ 20 w 494" name="T12"/>
                <a:gd fmla="*/ 247 h 494" name="T13"/>
                <a:gd fmla="*/ 247 w 494" name="T14"/>
                <a:gd fmla="*/ 474 h 494" name="T15"/>
                <a:gd fmla="*/ 474 w 494" name="T16"/>
                <a:gd fmla="*/ 247 h 494" name="T17"/>
                <a:gd fmla="*/ 247 w 494" name="T18"/>
                <a:gd fmla="*/ 20 h 494" name="T1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b="b" l="0" r="r" t="0"/>
              <a:pathLst>
                <a:path h="492" w="492">
                  <a:moveTo>
                    <a:pt x="247" y="494"/>
                  </a:moveTo>
                  <a:cubicBezTo>
                    <a:pt x="111" y="494"/>
                    <a:pt x="0" y="383"/>
                    <a:pt x="0" y="247"/>
                  </a:cubicBezTo>
                  <a:cubicBezTo>
                    <a:pt x="0" y="111"/>
                    <a:pt x="111" y="0"/>
                    <a:pt x="247" y="0"/>
                  </a:cubicBezTo>
                  <a:cubicBezTo>
                    <a:pt x="383" y="0"/>
                    <a:pt x="494" y="111"/>
                    <a:pt x="494" y="247"/>
                  </a:cubicBezTo>
                  <a:cubicBezTo>
                    <a:pt x="494" y="383"/>
                    <a:pt x="383" y="494"/>
                    <a:pt x="247" y="494"/>
                  </a:cubicBezTo>
                  <a:close/>
                  <a:moveTo>
                    <a:pt x="247" y="20"/>
                  </a:moveTo>
                  <a:cubicBezTo>
                    <a:pt x="122" y="20"/>
                    <a:pt x="20" y="122"/>
                    <a:pt x="20" y="247"/>
                  </a:cubicBezTo>
                  <a:cubicBezTo>
                    <a:pt x="20" y="372"/>
                    <a:pt x="122" y="474"/>
                    <a:pt x="247" y="474"/>
                  </a:cubicBezTo>
                  <a:cubicBezTo>
                    <a:pt x="372" y="474"/>
                    <a:pt x="474" y="372"/>
                    <a:pt x="474" y="247"/>
                  </a:cubicBezTo>
                  <a:cubicBezTo>
                    <a:pt x="474" y="122"/>
                    <a:pt x="372" y="20"/>
                    <a:pt x="247" y="20"/>
                  </a:cubicBez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6" name="Freeform 87"/>
            <p:cNvSpPr/>
            <p:nvPr/>
          </p:nvSpPr>
          <p:spPr bwMode="auto">
            <a:xfrm>
              <a:off x="7932738" y="1933575"/>
              <a:ext cx="517525" cy="492125"/>
            </a:xfrm>
            <a:custGeom>
              <a:gdLst>
                <a:gd fmla="*/ 62 w 326" name="T0"/>
                <a:gd fmla="*/ 310 h 310" name="T1"/>
                <a:gd fmla="*/ 0 w 326" name="T2"/>
                <a:gd fmla="*/ 118 h 310" name="T3"/>
                <a:gd fmla="*/ 164 w 326" name="T4"/>
                <a:gd fmla="*/ 0 h 310" name="T5"/>
                <a:gd fmla="*/ 326 w 326" name="T6"/>
                <a:gd fmla="*/ 118 h 310" name="T7"/>
                <a:gd fmla="*/ 264 w 326" name="T8"/>
                <a:gd fmla="*/ 310 h 310" name="T9"/>
                <a:gd fmla="*/ 62 w 326" name="T10"/>
                <a:gd fmla="*/ 310 h 310" name="T1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b="b" l="0" r="r" t="0"/>
              <a:pathLst>
                <a:path h="310" w="326">
                  <a:moveTo>
                    <a:pt x="62" y="310"/>
                  </a:moveTo>
                  <a:lnTo>
                    <a:pt x="0" y="118"/>
                  </a:lnTo>
                  <a:lnTo>
                    <a:pt x="164" y="0"/>
                  </a:lnTo>
                  <a:lnTo>
                    <a:pt x="326" y="118"/>
                  </a:lnTo>
                  <a:lnTo>
                    <a:pt x="264" y="310"/>
                  </a:lnTo>
                  <a:lnTo>
                    <a:pt x="62" y="31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7" name="Freeform 88"/>
            <p:cNvSpPr/>
            <p:nvPr/>
          </p:nvSpPr>
          <p:spPr bwMode="auto">
            <a:xfrm>
              <a:off x="8358188" y="2578100"/>
              <a:ext cx="457200" cy="390525"/>
            </a:xfrm>
            <a:custGeom>
              <a:gdLst>
                <a:gd fmla="*/ 144 w 144" name="T0"/>
                <a:gd fmla="*/ 35 h 123" name="T1"/>
                <a:gd fmla="*/ 126 w 144" name="T2"/>
                <a:gd fmla="*/ 0 h 123" name="T3"/>
                <a:gd fmla="*/ 49 w 144" name="T4"/>
                <a:gd fmla="*/ 23 h 123" name="T5"/>
                <a:gd fmla="*/ 0 w 144" name="T6"/>
                <a:gd fmla="*/ 98 h 123" name="T7"/>
                <a:gd fmla="*/ 33 w 144" name="T8"/>
                <a:gd fmla="*/ 123 h 123" name="T9"/>
                <a:gd fmla="*/ 144 w 144" name="T10"/>
                <a:gd fmla="*/ 35 h 123" name="T1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b="b" l="0" r="r" t="0"/>
              <a:pathLst>
                <a:path h="123" w="144">
                  <a:moveTo>
                    <a:pt x="144" y="35"/>
                  </a:moveTo>
                  <a:cubicBezTo>
                    <a:pt x="126" y="0"/>
                    <a:pt x="126" y="0"/>
                    <a:pt x="126" y="0"/>
                  </a:cubicBezTo>
                  <a:cubicBezTo>
                    <a:pt x="49" y="23"/>
                    <a:pt x="49" y="23"/>
                    <a:pt x="49" y="23"/>
                  </a:cubicBezTo>
                  <a:cubicBezTo>
                    <a:pt x="0" y="98"/>
                    <a:pt x="0" y="98"/>
                    <a:pt x="0" y="98"/>
                  </a:cubicBezTo>
                  <a:cubicBezTo>
                    <a:pt x="33" y="123"/>
                    <a:pt x="33" y="123"/>
                    <a:pt x="33" y="123"/>
                  </a:cubicBezTo>
                  <a:cubicBezTo>
                    <a:pt x="78" y="105"/>
                    <a:pt x="117" y="75"/>
                    <a:pt x="144" y="35"/>
                  </a:cubicBez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8" name="Freeform 89"/>
            <p:cNvSpPr/>
            <p:nvPr/>
          </p:nvSpPr>
          <p:spPr bwMode="auto">
            <a:xfrm>
              <a:off x="7577138" y="2578100"/>
              <a:ext cx="460375" cy="390525"/>
            </a:xfrm>
            <a:custGeom>
              <a:gdLst>
                <a:gd fmla="*/ 0 w 145" name="T0"/>
                <a:gd fmla="*/ 35 h 123" name="T1"/>
                <a:gd fmla="*/ 19 w 145" name="T2"/>
                <a:gd fmla="*/ 0 h 123" name="T3"/>
                <a:gd fmla="*/ 95 w 145" name="T4"/>
                <a:gd fmla="*/ 23 h 123" name="T5"/>
                <a:gd fmla="*/ 145 w 145" name="T6"/>
                <a:gd fmla="*/ 98 h 123" name="T7"/>
                <a:gd fmla="*/ 112 w 145" name="T8"/>
                <a:gd fmla="*/ 123 h 123" name="T9"/>
                <a:gd fmla="*/ 0 w 145" name="T10"/>
                <a:gd fmla="*/ 35 h 123" name="T1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b="b" l="0" r="r" t="0"/>
              <a:pathLst>
                <a:path h="123" w="145">
                  <a:moveTo>
                    <a:pt x="0" y="35"/>
                  </a:moveTo>
                  <a:cubicBezTo>
                    <a:pt x="19" y="0"/>
                    <a:pt x="19" y="0"/>
                    <a:pt x="19" y="0"/>
                  </a:cubicBezTo>
                  <a:cubicBezTo>
                    <a:pt x="95" y="23"/>
                    <a:pt x="95" y="23"/>
                    <a:pt x="95" y="23"/>
                  </a:cubicBezTo>
                  <a:cubicBezTo>
                    <a:pt x="145" y="98"/>
                    <a:pt x="145" y="98"/>
                    <a:pt x="145" y="98"/>
                  </a:cubicBezTo>
                  <a:cubicBezTo>
                    <a:pt x="112" y="123"/>
                    <a:pt x="112" y="123"/>
                    <a:pt x="112" y="123"/>
                  </a:cubicBezTo>
                  <a:cubicBezTo>
                    <a:pt x="66" y="105"/>
                    <a:pt x="27" y="75"/>
                    <a:pt x="0" y="35"/>
                  </a:cubicBez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9" name="Freeform 90"/>
            <p:cNvSpPr/>
            <p:nvPr/>
          </p:nvSpPr>
          <p:spPr bwMode="auto">
            <a:xfrm>
              <a:off x="7446963" y="1800225"/>
              <a:ext cx="238125" cy="469900"/>
            </a:xfrm>
            <a:custGeom>
              <a:gdLst>
                <a:gd fmla="*/ 75 w 75" name="T0"/>
                <a:gd fmla="*/ 80 h 148" name="T1"/>
                <a:gd fmla="*/ 72 w 75" name="T2"/>
                <a:gd fmla="*/ 0 h 148" name="T3"/>
                <a:gd fmla="*/ 34 w 75" name="T4"/>
                <a:gd fmla="*/ 23 h 148" name="T5"/>
                <a:gd fmla="*/ 0 w 75" name="T6"/>
                <a:gd fmla="*/ 123 h 148" name="T7"/>
                <a:gd fmla="*/ 28 w 75" name="T8"/>
                <a:gd fmla="*/ 148 h 148" name="T9"/>
                <a:gd fmla="*/ 75 w 75" name="T10"/>
                <a:gd fmla="*/ 80 h 148" name="T1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b="b" l="0" r="r" t="0"/>
              <a:pathLst>
                <a:path h="148" w="75">
                  <a:moveTo>
                    <a:pt x="75" y="80"/>
                  </a:moveTo>
                  <a:cubicBezTo>
                    <a:pt x="72" y="0"/>
                    <a:pt x="72" y="0"/>
                    <a:pt x="72" y="0"/>
                  </a:cubicBezTo>
                  <a:cubicBezTo>
                    <a:pt x="34" y="23"/>
                    <a:pt x="34" y="23"/>
                    <a:pt x="34" y="23"/>
                  </a:cubicBezTo>
                  <a:cubicBezTo>
                    <a:pt x="16" y="52"/>
                    <a:pt x="3" y="86"/>
                    <a:pt x="0" y="123"/>
                  </a:cubicBezTo>
                  <a:cubicBezTo>
                    <a:pt x="28" y="148"/>
                    <a:pt x="28" y="148"/>
                    <a:pt x="28" y="148"/>
                  </a:cubicBezTo>
                  <a:lnTo>
                    <a:pt x="75" y="8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40" name="Freeform 91"/>
            <p:cNvSpPr/>
            <p:nvPr/>
          </p:nvSpPr>
          <p:spPr bwMode="auto">
            <a:xfrm>
              <a:off x="8697913" y="1800225"/>
              <a:ext cx="241300" cy="469900"/>
            </a:xfrm>
            <a:custGeom>
              <a:gdLst>
                <a:gd fmla="*/ 0 w 76" name="T0"/>
                <a:gd fmla="*/ 80 h 148" name="T1"/>
                <a:gd fmla="*/ 4 w 76" name="T2"/>
                <a:gd fmla="*/ 0 h 148" name="T3"/>
                <a:gd fmla="*/ 41 w 76" name="T4"/>
                <a:gd fmla="*/ 23 h 148" name="T5"/>
                <a:gd fmla="*/ 76 w 76" name="T6"/>
                <a:gd fmla="*/ 123 h 148" name="T7"/>
                <a:gd fmla="*/ 48 w 76" name="T8"/>
                <a:gd fmla="*/ 148 h 148" name="T9"/>
                <a:gd fmla="*/ 0 w 76" name="T10"/>
                <a:gd fmla="*/ 80 h 148" name="T1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b="b" l="0" r="r" t="0"/>
              <a:pathLst>
                <a:path h="148" w="76">
                  <a:moveTo>
                    <a:pt x="0" y="80"/>
                  </a:moveTo>
                  <a:cubicBezTo>
                    <a:pt x="4" y="0"/>
                    <a:pt x="4" y="0"/>
                    <a:pt x="4" y="0"/>
                  </a:cubicBezTo>
                  <a:cubicBezTo>
                    <a:pt x="41" y="23"/>
                    <a:pt x="41" y="23"/>
                    <a:pt x="41" y="23"/>
                  </a:cubicBezTo>
                  <a:cubicBezTo>
                    <a:pt x="60" y="52"/>
                    <a:pt x="72" y="86"/>
                    <a:pt x="76" y="123"/>
                  </a:cubicBezTo>
                  <a:cubicBezTo>
                    <a:pt x="48" y="148"/>
                    <a:pt x="48" y="148"/>
                    <a:pt x="48" y="148"/>
                  </a:cubicBezTo>
                  <a:lnTo>
                    <a:pt x="0" y="8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41" name="Freeform 92"/>
            <p:cNvSpPr/>
            <p:nvPr/>
          </p:nvSpPr>
          <p:spPr bwMode="auto">
            <a:xfrm>
              <a:off x="7954963" y="1504950"/>
              <a:ext cx="479425" cy="174625"/>
            </a:xfrm>
            <a:custGeom>
              <a:gdLst>
                <a:gd fmla="*/ 144 w 151" name="T0"/>
                <a:gd fmla="*/ 15 h 55" name="T1"/>
                <a:gd fmla="*/ 151 w 151" name="T2"/>
                <a:gd fmla="*/ 29 h 55" name="T3"/>
                <a:gd fmla="*/ 80 w 151" name="T4"/>
                <a:gd fmla="*/ 55 h 55" name="T5"/>
                <a:gd fmla="*/ 0 w 151" name="T6"/>
                <a:gd fmla="*/ 29 h 55" name="T7"/>
                <a:gd fmla="*/ 12 w 151" name="T8"/>
                <a:gd fmla="*/ 15 h 55" name="T9"/>
                <a:gd fmla="*/ 144 w 151" name="T10"/>
                <a:gd fmla="*/ 15 h 55" name="T1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b="b" l="0" r="r" t="0"/>
              <a:pathLst>
                <a:path h="55" w="151">
                  <a:moveTo>
                    <a:pt x="144" y="15"/>
                  </a:moveTo>
                  <a:cubicBezTo>
                    <a:pt x="151" y="29"/>
                    <a:pt x="151" y="29"/>
                    <a:pt x="151" y="29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0" y="29"/>
                    <a:pt x="0" y="29"/>
                    <a:pt x="0" y="29"/>
                  </a:cubicBezTo>
                  <a:cubicBezTo>
                    <a:pt x="12" y="15"/>
                    <a:pt x="12" y="15"/>
                    <a:pt x="12" y="15"/>
                  </a:cubicBezTo>
                  <a:cubicBezTo>
                    <a:pt x="58" y="0"/>
                    <a:pt x="98" y="0"/>
                    <a:pt x="144" y="15"/>
                  </a:cubicBez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42" name="Freeform 93"/>
            <p:cNvSpPr/>
            <p:nvPr/>
          </p:nvSpPr>
          <p:spPr bwMode="auto">
            <a:xfrm>
              <a:off x="8180388" y="1654175"/>
              <a:ext cx="41275" cy="295275"/>
            </a:xfrm>
            <a:custGeom>
              <a:gdLst>
                <a:gd fmla="*/ 16 w 26" name="T0"/>
                <a:gd fmla="*/ 186 h 186" name="T1"/>
                <a:gd fmla="*/ 0 w 26" name="T2"/>
                <a:gd fmla="*/ 186 h 186" name="T3"/>
                <a:gd fmla="*/ 10 w 26" name="T4"/>
                <a:gd fmla="*/ 0 h 186" name="T5"/>
                <a:gd fmla="*/ 26 w 26" name="T6"/>
                <a:gd fmla="*/ 2 h 186" name="T7"/>
                <a:gd fmla="*/ 16 w 26" name="T8"/>
                <a:gd fmla="*/ 186 h 186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186" w="26">
                  <a:moveTo>
                    <a:pt x="16" y="186"/>
                  </a:moveTo>
                  <a:lnTo>
                    <a:pt x="0" y="186"/>
                  </a:lnTo>
                  <a:lnTo>
                    <a:pt x="10" y="0"/>
                  </a:lnTo>
                  <a:lnTo>
                    <a:pt x="26" y="2"/>
                  </a:lnTo>
                  <a:lnTo>
                    <a:pt x="16" y="186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43" name="Freeform 94"/>
            <p:cNvSpPr/>
            <p:nvPr/>
          </p:nvSpPr>
          <p:spPr bwMode="auto">
            <a:xfrm>
              <a:off x="8440738" y="2041525"/>
              <a:ext cx="266700" cy="95250"/>
            </a:xfrm>
            <a:custGeom>
              <a:gdLst>
                <a:gd fmla="*/ 4 w 168" name="T0"/>
                <a:gd fmla="*/ 60 h 60" name="T1"/>
                <a:gd fmla="*/ 0 w 168" name="T2"/>
                <a:gd fmla="*/ 44 h 60" name="T3"/>
                <a:gd fmla="*/ 164 w 168" name="T4"/>
                <a:gd fmla="*/ 0 h 60" name="T5"/>
                <a:gd fmla="*/ 168 w 168" name="T6"/>
                <a:gd fmla="*/ 16 h 60" name="T7"/>
                <a:gd fmla="*/ 4 w 168" name="T8"/>
                <a:gd fmla="*/ 60 h 60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60" w="168">
                  <a:moveTo>
                    <a:pt x="4" y="60"/>
                  </a:moveTo>
                  <a:lnTo>
                    <a:pt x="0" y="44"/>
                  </a:lnTo>
                  <a:lnTo>
                    <a:pt x="164" y="0"/>
                  </a:lnTo>
                  <a:lnTo>
                    <a:pt x="168" y="16"/>
                  </a:lnTo>
                  <a:lnTo>
                    <a:pt x="4" y="6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44" name="Freeform 95"/>
            <p:cNvSpPr/>
            <p:nvPr/>
          </p:nvSpPr>
          <p:spPr bwMode="auto">
            <a:xfrm>
              <a:off x="8335963" y="2409825"/>
              <a:ext cx="196850" cy="257175"/>
            </a:xfrm>
            <a:custGeom>
              <a:gdLst>
                <a:gd fmla="*/ 110 w 124" name="T0"/>
                <a:gd fmla="*/ 162 h 162" name="T1"/>
                <a:gd fmla="*/ 0 w 124" name="T2"/>
                <a:gd fmla="*/ 10 h 162" name="T3"/>
                <a:gd fmla="*/ 12 w 124" name="T4"/>
                <a:gd fmla="*/ 0 h 162" name="T5"/>
                <a:gd fmla="*/ 124 w 124" name="T6"/>
                <a:gd fmla="*/ 154 h 162" name="T7"/>
                <a:gd fmla="*/ 110 w 124" name="T8"/>
                <a:gd fmla="*/ 162 h 162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162" w="124">
                  <a:moveTo>
                    <a:pt x="110" y="162"/>
                  </a:moveTo>
                  <a:lnTo>
                    <a:pt x="0" y="10"/>
                  </a:lnTo>
                  <a:lnTo>
                    <a:pt x="12" y="0"/>
                  </a:lnTo>
                  <a:lnTo>
                    <a:pt x="124" y="154"/>
                  </a:lnTo>
                  <a:lnTo>
                    <a:pt x="110" y="162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45" name="Freeform 96"/>
            <p:cNvSpPr/>
            <p:nvPr/>
          </p:nvSpPr>
          <p:spPr bwMode="auto">
            <a:xfrm>
              <a:off x="7866063" y="2409825"/>
              <a:ext cx="180975" cy="254000"/>
            </a:xfrm>
            <a:custGeom>
              <a:gdLst>
                <a:gd fmla="*/ 12 w 114" name="T0"/>
                <a:gd fmla="*/ 160 h 160" name="T1"/>
                <a:gd fmla="*/ 0 w 114" name="T2"/>
                <a:gd fmla="*/ 152 h 160" name="T3"/>
                <a:gd fmla="*/ 100 w 114" name="T4"/>
                <a:gd fmla="*/ 0 h 160" name="T5"/>
                <a:gd fmla="*/ 114 w 114" name="T6"/>
                <a:gd fmla="*/ 10 h 160" name="T7"/>
                <a:gd fmla="*/ 12 w 114" name="T8"/>
                <a:gd fmla="*/ 160 h 160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160" w="114">
                  <a:moveTo>
                    <a:pt x="12" y="160"/>
                  </a:moveTo>
                  <a:lnTo>
                    <a:pt x="0" y="152"/>
                  </a:lnTo>
                  <a:lnTo>
                    <a:pt x="100" y="0"/>
                  </a:lnTo>
                  <a:lnTo>
                    <a:pt x="114" y="10"/>
                  </a:lnTo>
                  <a:lnTo>
                    <a:pt x="12" y="16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46" name="Freeform 97"/>
            <p:cNvSpPr/>
            <p:nvPr/>
          </p:nvSpPr>
          <p:spPr bwMode="auto">
            <a:xfrm>
              <a:off x="7678738" y="2041525"/>
              <a:ext cx="266700" cy="95250"/>
            </a:xfrm>
            <a:custGeom>
              <a:gdLst>
                <a:gd fmla="*/ 164 w 168" name="T0"/>
                <a:gd fmla="*/ 60 h 60" name="T1"/>
                <a:gd fmla="*/ 0 w 168" name="T2"/>
                <a:gd fmla="*/ 16 h 60" name="T3"/>
                <a:gd fmla="*/ 4 w 168" name="T4"/>
                <a:gd fmla="*/ 0 h 60" name="T5"/>
                <a:gd fmla="*/ 168 w 168" name="T6"/>
                <a:gd fmla="*/ 44 h 60" name="T7"/>
                <a:gd fmla="*/ 164 w 168" name="T8"/>
                <a:gd fmla="*/ 60 h 60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60" w="168">
                  <a:moveTo>
                    <a:pt x="164" y="60"/>
                  </a:moveTo>
                  <a:lnTo>
                    <a:pt x="0" y="16"/>
                  </a:lnTo>
                  <a:lnTo>
                    <a:pt x="4" y="0"/>
                  </a:lnTo>
                  <a:lnTo>
                    <a:pt x="168" y="44"/>
                  </a:lnTo>
                  <a:lnTo>
                    <a:pt x="164" y="6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47" name="Freeform 98"/>
            <p:cNvSpPr/>
            <p:nvPr/>
          </p:nvSpPr>
          <p:spPr bwMode="auto">
            <a:xfrm>
              <a:off x="7507288" y="2235200"/>
              <a:ext cx="158750" cy="381000"/>
            </a:xfrm>
            <a:custGeom>
              <a:gdLst>
                <a:gd fmla="*/ 45 w 50" name="T0"/>
                <a:gd fmla="*/ 120 h 120" name="T1"/>
                <a:gd fmla="*/ 13 w 50" name="T2"/>
                <a:gd fmla="*/ 58 h 120" name="T3"/>
                <a:gd fmla="*/ 7 w 50" name="T4"/>
                <a:gd fmla="*/ 0 h 120" name="T5"/>
                <a:gd fmla="*/ 13 w 50" name="T6"/>
                <a:gd fmla="*/ 5 h 120" name="T7"/>
                <a:gd fmla="*/ 13 w 50" name="T8"/>
                <a:gd fmla="*/ 5 h 120" name="T9"/>
                <a:gd fmla="*/ 20 w 50" name="T10"/>
                <a:gd fmla="*/ 56 h 120" name="T11"/>
                <a:gd fmla="*/ 50 w 50" name="T12"/>
                <a:gd fmla="*/ 114 h 120" name="T13"/>
                <a:gd fmla="*/ 45 w 50" name="T14"/>
                <a:gd fmla="*/ 120 h 120" name="T1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b="b" l="0" r="r" t="0"/>
              <a:pathLst>
                <a:path h="120" w="50">
                  <a:moveTo>
                    <a:pt x="45" y="120"/>
                  </a:moveTo>
                  <a:cubicBezTo>
                    <a:pt x="45" y="120"/>
                    <a:pt x="26" y="106"/>
                    <a:pt x="13" y="58"/>
                  </a:cubicBezTo>
                  <a:cubicBezTo>
                    <a:pt x="0" y="13"/>
                    <a:pt x="5" y="2"/>
                    <a:pt x="7" y="0"/>
                  </a:cubicBezTo>
                  <a:cubicBezTo>
                    <a:pt x="13" y="5"/>
                    <a:pt x="13" y="5"/>
                    <a:pt x="13" y="5"/>
                  </a:cubicBezTo>
                  <a:cubicBezTo>
                    <a:pt x="13" y="5"/>
                    <a:pt x="13" y="5"/>
                    <a:pt x="13" y="5"/>
                  </a:cubicBezTo>
                  <a:cubicBezTo>
                    <a:pt x="13" y="5"/>
                    <a:pt x="9" y="15"/>
                    <a:pt x="20" y="56"/>
                  </a:cubicBezTo>
                  <a:cubicBezTo>
                    <a:pt x="33" y="101"/>
                    <a:pt x="50" y="114"/>
                    <a:pt x="50" y="114"/>
                  </a:cubicBezTo>
                  <a:lnTo>
                    <a:pt x="45" y="12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48" name="Freeform 99"/>
            <p:cNvSpPr/>
            <p:nvPr/>
          </p:nvSpPr>
          <p:spPr bwMode="auto">
            <a:xfrm>
              <a:off x="7640638" y="1568450"/>
              <a:ext cx="336550" cy="273050"/>
            </a:xfrm>
            <a:custGeom>
              <a:gdLst>
                <a:gd fmla="*/ 6 w 106" name="T0"/>
                <a:gd fmla="*/ 86 h 86" name="T1"/>
                <a:gd fmla="*/ 0 w 106" name="T2"/>
                <a:gd fmla="*/ 80 h 86" name="T3"/>
                <a:gd fmla="*/ 45 w 106" name="T4"/>
                <a:gd fmla="*/ 40 h 86" name="T5"/>
                <a:gd fmla="*/ 102 w 106" name="T6"/>
                <a:gd fmla="*/ 0 h 86" name="T7"/>
                <a:gd fmla="*/ 106 w 106" name="T8"/>
                <a:gd fmla="*/ 7 h 86" name="T9"/>
                <a:gd fmla="*/ 50 w 106" name="T10"/>
                <a:gd fmla="*/ 46 h 86" name="T11"/>
                <a:gd fmla="*/ 6 w 106" name="T12"/>
                <a:gd fmla="*/ 86 h 86" name="T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b="b" l="0" r="r" t="0"/>
              <a:pathLst>
                <a:path h="86" w="105">
                  <a:moveTo>
                    <a:pt x="6" y="86"/>
                  </a:moveTo>
                  <a:cubicBezTo>
                    <a:pt x="0" y="80"/>
                    <a:pt x="0" y="80"/>
                    <a:pt x="0" y="80"/>
                  </a:cubicBezTo>
                  <a:cubicBezTo>
                    <a:pt x="0" y="80"/>
                    <a:pt x="27" y="54"/>
                    <a:pt x="45" y="40"/>
                  </a:cubicBezTo>
                  <a:cubicBezTo>
                    <a:pt x="64" y="25"/>
                    <a:pt x="91" y="7"/>
                    <a:pt x="102" y="0"/>
                  </a:cubicBezTo>
                  <a:cubicBezTo>
                    <a:pt x="106" y="7"/>
                    <a:pt x="106" y="7"/>
                    <a:pt x="106" y="7"/>
                  </a:cubicBezTo>
                  <a:cubicBezTo>
                    <a:pt x="95" y="14"/>
                    <a:pt x="68" y="31"/>
                    <a:pt x="50" y="46"/>
                  </a:cubicBezTo>
                  <a:cubicBezTo>
                    <a:pt x="32" y="60"/>
                    <a:pt x="6" y="86"/>
                    <a:pt x="6" y="86"/>
                  </a:cubicBez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49" name="Freeform 100"/>
            <p:cNvSpPr/>
            <p:nvPr/>
          </p:nvSpPr>
          <p:spPr bwMode="auto">
            <a:xfrm>
              <a:off x="8002588" y="2863850"/>
              <a:ext cx="396875" cy="63500"/>
            </a:xfrm>
            <a:custGeom>
              <a:gdLst>
                <a:gd fmla="*/ 61 w 125" name="T0"/>
                <a:gd fmla="*/ 20 h 20" name="T1"/>
                <a:gd fmla="*/ 60 w 125" name="T2"/>
                <a:gd fmla="*/ 20 h 20" name="T3"/>
                <a:gd fmla="*/ 0 w 125" name="T4"/>
                <a:gd fmla="*/ 6 h 20" name="T5"/>
                <a:gd fmla="*/ 6 w 125" name="T6"/>
                <a:gd fmla="*/ 1 h 20" name="T7"/>
                <a:gd fmla="*/ 60 w 125" name="T8"/>
                <a:gd fmla="*/ 12 h 20" name="T9"/>
                <a:gd fmla="*/ 61 w 125" name="T10"/>
                <a:gd fmla="*/ 12 h 20" name="T11"/>
                <a:gd fmla="*/ 120 w 125" name="T12"/>
                <a:gd fmla="*/ 0 h 20" name="T13"/>
                <a:gd fmla="*/ 125 w 125" name="T14"/>
                <a:gd fmla="*/ 6 h 20" name="T15"/>
                <a:gd fmla="*/ 61 w 125" name="T16"/>
                <a:gd fmla="*/ 20 h 20" name="T1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b="b" l="0" r="r" t="0"/>
              <a:pathLst>
                <a:path h="20" w="125">
                  <a:moveTo>
                    <a:pt x="61" y="20"/>
                  </a:moveTo>
                  <a:cubicBezTo>
                    <a:pt x="60" y="20"/>
                    <a:pt x="60" y="20"/>
                    <a:pt x="60" y="20"/>
                  </a:cubicBezTo>
                  <a:cubicBezTo>
                    <a:pt x="12" y="20"/>
                    <a:pt x="1" y="7"/>
                    <a:pt x="0" y="6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6" y="1"/>
                    <a:pt x="16" y="12"/>
                    <a:pt x="60" y="12"/>
                  </a:cubicBezTo>
                  <a:cubicBezTo>
                    <a:pt x="60" y="12"/>
                    <a:pt x="60" y="12"/>
                    <a:pt x="61" y="12"/>
                  </a:cubicBezTo>
                  <a:cubicBezTo>
                    <a:pt x="106" y="12"/>
                    <a:pt x="120" y="0"/>
                    <a:pt x="120" y="0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4" y="7"/>
                    <a:pt x="109" y="20"/>
                    <a:pt x="61" y="20"/>
                  </a:cubicBez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0" name="Freeform 101"/>
            <p:cNvSpPr/>
            <p:nvPr/>
          </p:nvSpPr>
          <p:spPr bwMode="auto">
            <a:xfrm>
              <a:off x="8408988" y="1581150"/>
              <a:ext cx="330200" cy="263525"/>
            </a:xfrm>
            <a:custGeom>
              <a:gdLst>
                <a:gd fmla="*/ 97 w 104" name="T0"/>
                <a:gd fmla="*/ 83 h 83" name="T1"/>
                <a:gd fmla="*/ 54 w 104" name="T2"/>
                <a:gd fmla="*/ 37 h 83" name="T3"/>
                <a:gd fmla="*/ 0 w 104" name="T4"/>
                <a:gd fmla="*/ 8 h 83" name="T5"/>
                <a:gd fmla="*/ 3 w 104" name="T6"/>
                <a:gd fmla="*/ 0 h 83" name="T7"/>
                <a:gd fmla="*/ 58 w 104" name="T8"/>
                <a:gd fmla="*/ 30 h 83" name="T9"/>
                <a:gd fmla="*/ 104 w 104" name="T10"/>
                <a:gd fmla="*/ 79 h 83" name="T11"/>
                <a:gd fmla="*/ 97 w 104" name="T12"/>
                <a:gd fmla="*/ 83 h 83" name="T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b="b" l="0" r="r" t="0"/>
              <a:pathLst>
                <a:path h="83" w="104">
                  <a:moveTo>
                    <a:pt x="97" y="83"/>
                  </a:moveTo>
                  <a:cubicBezTo>
                    <a:pt x="97" y="83"/>
                    <a:pt x="82" y="56"/>
                    <a:pt x="54" y="37"/>
                  </a:cubicBezTo>
                  <a:cubicBezTo>
                    <a:pt x="23" y="16"/>
                    <a:pt x="0" y="8"/>
                    <a:pt x="0" y="8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4" y="0"/>
                    <a:pt x="26" y="9"/>
                    <a:pt x="58" y="30"/>
                  </a:cubicBezTo>
                  <a:cubicBezTo>
                    <a:pt x="88" y="50"/>
                    <a:pt x="103" y="78"/>
                    <a:pt x="104" y="79"/>
                  </a:cubicBezTo>
                  <a:lnTo>
                    <a:pt x="97" y="83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1" name="Freeform 102"/>
            <p:cNvSpPr/>
            <p:nvPr/>
          </p:nvSpPr>
          <p:spPr bwMode="auto">
            <a:xfrm>
              <a:off x="8736013" y="2254250"/>
              <a:ext cx="133350" cy="361950"/>
            </a:xfrm>
            <a:custGeom>
              <a:gdLst>
                <a:gd fmla="*/ 6 w 42" name="T0"/>
                <a:gd fmla="*/ 114 h 114" name="T1"/>
                <a:gd fmla="*/ 0 w 42" name="T2"/>
                <a:gd fmla="*/ 109 h 114" name="T3"/>
                <a:gd fmla="*/ 27 w 42" name="T4"/>
                <a:gd fmla="*/ 57 h 114" name="T5"/>
                <a:gd fmla="*/ 33 w 42" name="T6"/>
                <a:gd fmla="*/ 1 h 114" name="T7"/>
                <a:gd fmla="*/ 41 w 42" name="T8"/>
                <a:gd fmla="*/ 0 h 114" name="T9"/>
                <a:gd fmla="*/ 35 w 42" name="T10"/>
                <a:gd fmla="*/ 59 h 114" name="T11"/>
                <a:gd fmla="*/ 6 w 42" name="T12"/>
                <a:gd fmla="*/ 114 h 114" name="T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b="b" l="0" r="r" t="0"/>
              <a:pathLst>
                <a:path h="114" w="42">
                  <a:moveTo>
                    <a:pt x="6" y="114"/>
                  </a:moveTo>
                  <a:cubicBezTo>
                    <a:pt x="0" y="109"/>
                    <a:pt x="0" y="109"/>
                    <a:pt x="0" y="109"/>
                  </a:cubicBezTo>
                  <a:cubicBezTo>
                    <a:pt x="0" y="108"/>
                    <a:pt x="19" y="84"/>
                    <a:pt x="27" y="57"/>
                  </a:cubicBezTo>
                  <a:cubicBezTo>
                    <a:pt x="34" y="35"/>
                    <a:pt x="33" y="1"/>
                    <a:pt x="33" y="1"/>
                  </a:cubicBezTo>
                  <a:cubicBezTo>
                    <a:pt x="41" y="0"/>
                    <a:pt x="41" y="0"/>
                    <a:pt x="41" y="0"/>
                  </a:cubicBezTo>
                  <a:cubicBezTo>
                    <a:pt x="41" y="2"/>
                    <a:pt x="42" y="36"/>
                    <a:pt x="35" y="59"/>
                  </a:cubicBezTo>
                  <a:cubicBezTo>
                    <a:pt x="26" y="88"/>
                    <a:pt x="7" y="112"/>
                    <a:pt x="6" y="114"/>
                  </a:cubicBez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358" name="basketball"/>
          <p:cNvGrpSpPr/>
          <p:nvPr/>
        </p:nvGrpSpPr>
        <p:grpSpPr>
          <a:xfrm>
            <a:off x="4538393" y="3218151"/>
            <a:ext cx="818980" cy="818980"/>
            <a:chOff x="5267326" y="2184400"/>
            <a:chExt cx="1568450" cy="1568450"/>
          </a:xfrm>
        </p:grpSpPr>
        <p:sp>
          <p:nvSpPr>
            <p:cNvPr id="359" name="Oval 73"/>
            <p:cNvSpPr>
              <a:spLocks noChangeArrowheads="1"/>
            </p:cNvSpPr>
            <p:nvPr/>
          </p:nvSpPr>
          <p:spPr bwMode="auto">
            <a:xfrm>
              <a:off x="5299076" y="2216150"/>
              <a:ext cx="1504950" cy="1504950"/>
            </a:xfrm>
            <a:prstGeom prst="ellipse">
              <a:avLst/>
            </a:prstGeom>
            <a:gradFill>
              <a:gsLst>
                <a:gs pos="50000">
                  <a:schemeClr val="accent3">
                    <a:lumMod val="60000"/>
                    <a:lumOff val="40000"/>
                  </a:schemeClr>
                </a:gs>
                <a:gs pos="92000">
                  <a:schemeClr val="accent3"/>
                </a:gs>
              </a:gsLst>
              <a:path path="circle">
                <a:fillToRect b="100000" r="100000"/>
              </a:path>
            </a:gra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60" name="Freeform 74"/>
            <p:cNvSpPr>
              <a:spLocks noEditPoints="1"/>
            </p:cNvSpPr>
            <p:nvPr/>
          </p:nvSpPr>
          <p:spPr bwMode="auto">
            <a:xfrm>
              <a:off x="5267326" y="2184400"/>
              <a:ext cx="1568450" cy="1568450"/>
            </a:xfrm>
            <a:custGeom>
              <a:gdLst>
                <a:gd fmla="*/ 247 w 494" name="T0"/>
                <a:gd fmla="*/ 494 h 494" name="T1"/>
                <a:gd fmla="*/ 0 w 494" name="T2"/>
                <a:gd fmla="*/ 247 h 494" name="T3"/>
                <a:gd fmla="*/ 247 w 494" name="T4"/>
                <a:gd fmla="*/ 0 h 494" name="T5"/>
                <a:gd fmla="*/ 494 w 494" name="T6"/>
                <a:gd fmla="*/ 247 h 494" name="T7"/>
                <a:gd fmla="*/ 247 w 494" name="T8"/>
                <a:gd fmla="*/ 494 h 494" name="T9"/>
                <a:gd fmla="*/ 247 w 494" name="T10"/>
                <a:gd fmla="*/ 20 h 494" name="T11"/>
                <a:gd fmla="*/ 20 w 494" name="T12"/>
                <a:gd fmla="*/ 247 h 494" name="T13"/>
                <a:gd fmla="*/ 247 w 494" name="T14"/>
                <a:gd fmla="*/ 474 h 494" name="T15"/>
                <a:gd fmla="*/ 474 w 494" name="T16"/>
                <a:gd fmla="*/ 247 h 494" name="T17"/>
                <a:gd fmla="*/ 247 w 494" name="T18"/>
                <a:gd fmla="*/ 20 h 494" name="T1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b="b" l="0" r="r" t="0"/>
              <a:pathLst>
                <a:path h="492" w="492">
                  <a:moveTo>
                    <a:pt x="247" y="494"/>
                  </a:moveTo>
                  <a:cubicBezTo>
                    <a:pt x="111" y="494"/>
                    <a:pt x="0" y="384"/>
                    <a:pt x="0" y="247"/>
                  </a:cubicBezTo>
                  <a:cubicBezTo>
                    <a:pt x="0" y="111"/>
                    <a:pt x="111" y="0"/>
                    <a:pt x="247" y="0"/>
                  </a:cubicBezTo>
                  <a:cubicBezTo>
                    <a:pt x="383" y="0"/>
                    <a:pt x="494" y="111"/>
                    <a:pt x="494" y="247"/>
                  </a:cubicBezTo>
                  <a:cubicBezTo>
                    <a:pt x="494" y="384"/>
                    <a:pt x="383" y="494"/>
                    <a:pt x="247" y="494"/>
                  </a:cubicBezTo>
                  <a:close/>
                  <a:moveTo>
                    <a:pt x="247" y="20"/>
                  </a:moveTo>
                  <a:cubicBezTo>
                    <a:pt x="122" y="20"/>
                    <a:pt x="20" y="122"/>
                    <a:pt x="20" y="247"/>
                  </a:cubicBezTo>
                  <a:cubicBezTo>
                    <a:pt x="20" y="373"/>
                    <a:pt x="122" y="474"/>
                    <a:pt x="247" y="474"/>
                  </a:cubicBezTo>
                  <a:cubicBezTo>
                    <a:pt x="372" y="474"/>
                    <a:pt x="474" y="373"/>
                    <a:pt x="474" y="247"/>
                  </a:cubicBezTo>
                  <a:cubicBezTo>
                    <a:pt x="474" y="122"/>
                    <a:pt x="372" y="20"/>
                    <a:pt x="247" y="20"/>
                  </a:cubicBezTo>
                  <a:close/>
                </a:path>
              </a:pathLst>
            </a:custGeom>
            <a:solidFill>
              <a:schemeClr val="accent3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61" name="Freeform 75"/>
            <p:cNvSpPr/>
            <p:nvPr/>
          </p:nvSpPr>
          <p:spPr bwMode="auto">
            <a:xfrm>
              <a:off x="6013451" y="2200275"/>
              <a:ext cx="533400" cy="1438275"/>
            </a:xfrm>
            <a:custGeom>
              <a:gdLst>
                <a:gd fmla="*/ 126 w 168" name="T0"/>
                <a:gd fmla="*/ 453 h 453" name="T1"/>
                <a:gd fmla="*/ 116 w 168" name="T2"/>
                <a:gd fmla="*/ 448 h 453" name="T3"/>
                <a:gd fmla="*/ 127 w 168" name="T4"/>
                <a:gd fmla="*/ 188 h 453" name="T5"/>
                <a:gd fmla="*/ 0 w 168" name="T6"/>
                <a:gd fmla="*/ 10 h 453" name="T7"/>
                <a:gd fmla="*/ 8 w 168" name="T8"/>
                <a:gd fmla="*/ 0 h 453" name="T9"/>
                <a:gd fmla="*/ 139 w 168" name="T10"/>
                <a:gd fmla="*/ 184 h 453" name="T11"/>
                <a:gd fmla="*/ 126 w 168" name="T12"/>
                <a:gd fmla="*/ 453 h 453" name="T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b="b" l="0" r="r" t="0"/>
              <a:pathLst>
                <a:path h="452" w="168">
                  <a:moveTo>
                    <a:pt x="126" y="453"/>
                  </a:moveTo>
                  <a:cubicBezTo>
                    <a:pt x="116" y="448"/>
                    <a:pt x="116" y="448"/>
                    <a:pt x="116" y="448"/>
                  </a:cubicBezTo>
                  <a:cubicBezTo>
                    <a:pt x="143" y="391"/>
                    <a:pt x="154" y="278"/>
                    <a:pt x="127" y="188"/>
                  </a:cubicBezTo>
                  <a:cubicBezTo>
                    <a:pt x="99" y="94"/>
                    <a:pt x="57" y="54"/>
                    <a:pt x="0" y="10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66" y="46"/>
                    <a:pt x="110" y="87"/>
                    <a:pt x="139" y="184"/>
                  </a:cubicBezTo>
                  <a:cubicBezTo>
                    <a:pt x="168" y="281"/>
                    <a:pt x="154" y="395"/>
                    <a:pt x="126" y="453"/>
                  </a:cubicBezTo>
                  <a:close/>
                </a:path>
              </a:pathLst>
            </a:custGeom>
            <a:solidFill>
              <a:schemeClr val="accent3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62" name="Freeform 76"/>
            <p:cNvSpPr/>
            <p:nvPr/>
          </p:nvSpPr>
          <p:spPr bwMode="auto">
            <a:xfrm>
              <a:off x="5311776" y="2578100"/>
              <a:ext cx="1409700" cy="603250"/>
            </a:xfrm>
            <a:custGeom>
              <a:gdLst>
                <a:gd fmla="*/ 9 w 444" name="T0"/>
                <a:gd fmla="*/ 190 h 190" name="T1"/>
                <a:gd fmla="*/ 0 w 444" name="T2"/>
                <a:gd fmla="*/ 183 h 190" name="T3"/>
                <a:gd fmla="*/ 220 w 444" name="T4"/>
                <a:gd fmla="*/ 50 h 190" name="T5"/>
                <a:gd fmla="*/ 444 w 444" name="T6"/>
                <a:gd fmla="*/ 8 h 190" name="T7"/>
                <a:gd fmla="*/ 442 w 444" name="T8"/>
                <a:gd fmla="*/ 20 h 190" name="T9"/>
                <a:gd fmla="*/ 224 w 444" name="T10"/>
                <a:gd fmla="*/ 62 h 190" name="T11"/>
                <a:gd fmla="*/ 9 w 444" name="T12"/>
                <a:gd fmla="*/ 190 h 190" name="T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b="b" l="0" r="r" t="0"/>
              <a:pathLst>
                <a:path h="190" w="442">
                  <a:moveTo>
                    <a:pt x="9" y="190"/>
                  </a:moveTo>
                  <a:cubicBezTo>
                    <a:pt x="0" y="183"/>
                    <a:pt x="0" y="183"/>
                    <a:pt x="0" y="183"/>
                  </a:cubicBezTo>
                  <a:cubicBezTo>
                    <a:pt x="33" y="140"/>
                    <a:pt x="124" y="86"/>
                    <a:pt x="220" y="50"/>
                  </a:cubicBezTo>
                  <a:cubicBezTo>
                    <a:pt x="323" y="13"/>
                    <a:pt x="392" y="0"/>
                    <a:pt x="444" y="8"/>
                  </a:cubicBezTo>
                  <a:cubicBezTo>
                    <a:pt x="442" y="20"/>
                    <a:pt x="442" y="20"/>
                    <a:pt x="442" y="20"/>
                  </a:cubicBezTo>
                  <a:cubicBezTo>
                    <a:pt x="393" y="12"/>
                    <a:pt x="324" y="25"/>
                    <a:pt x="224" y="62"/>
                  </a:cubicBezTo>
                  <a:cubicBezTo>
                    <a:pt x="130" y="96"/>
                    <a:pt x="41" y="149"/>
                    <a:pt x="9" y="190"/>
                  </a:cubicBezTo>
                  <a:close/>
                </a:path>
              </a:pathLst>
            </a:custGeom>
            <a:solidFill>
              <a:schemeClr val="accent3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63" name="Freeform 77"/>
            <p:cNvSpPr/>
            <p:nvPr/>
          </p:nvSpPr>
          <p:spPr bwMode="auto">
            <a:xfrm>
              <a:off x="5511801" y="2425700"/>
              <a:ext cx="768350" cy="1231900"/>
            </a:xfrm>
            <a:custGeom>
              <a:gdLst>
                <a:gd fmla="*/ 70 w 242" name="T0"/>
                <a:gd fmla="*/ 388 h 388" name="T1"/>
                <a:gd fmla="*/ 61 w 242" name="T2"/>
                <a:gd fmla="*/ 380 h 388" name="T3"/>
                <a:gd fmla="*/ 199 w 242" name="T4"/>
                <a:gd fmla="*/ 86 h 388" name="T5"/>
                <a:gd fmla="*/ 0 w 242" name="T6"/>
                <a:gd fmla="*/ 12 h 388" name="T7"/>
                <a:gd fmla="*/ 0 w 242" name="T8"/>
                <a:gd fmla="*/ 0 h 388" name="T9"/>
                <a:gd fmla="*/ 210 w 242" name="T10"/>
                <a:gd fmla="*/ 82 h 388" name="T11"/>
                <a:gd fmla="*/ 70 w 242" name="T12"/>
                <a:gd fmla="*/ 388 h 388" name="T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b="b" l="0" r="r" t="0"/>
              <a:pathLst>
                <a:path h="388" w="241">
                  <a:moveTo>
                    <a:pt x="70" y="388"/>
                  </a:moveTo>
                  <a:cubicBezTo>
                    <a:pt x="61" y="380"/>
                    <a:pt x="61" y="380"/>
                    <a:pt x="61" y="380"/>
                  </a:cubicBezTo>
                  <a:cubicBezTo>
                    <a:pt x="150" y="289"/>
                    <a:pt x="227" y="163"/>
                    <a:pt x="199" y="86"/>
                  </a:cubicBezTo>
                  <a:cubicBezTo>
                    <a:pt x="172" y="12"/>
                    <a:pt x="2" y="12"/>
                    <a:pt x="0" y="1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8" y="0"/>
                    <a:pt x="181" y="0"/>
                    <a:pt x="210" y="82"/>
                  </a:cubicBezTo>
                  <a:cubicBezTo>
                    <a:pt x="242" y="170"/>
                    <a:pt x="155" y="302"/>
                    <a:pt x="70" y="388"/>
                  </a:cubicBezTo>
                  <a:close/>
                </a:path>
              </a:pathLst>
            </a:custGeom>
            <a:solidFill>
              <a:schemeClr val="accent3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64" name="Freeform 78"/>
            <p:cNvSpPr/>
            <p:nvPr/>
          </p:nvSpPr>
          <p:spPr bwMode="auto">
            <a:xfrm>
              <a:off x="6419851" y="2352675"/>
              <a:ext cx="393700" cy="720725"/>
            </a:xfrm>
            <a:custGeom>
              <a:gdLst>
                <a:gd fmla="*/ 118 w 124" name="T0"/>
                <a:gd fmla="*/ 227 h 227" name="T1"/>
                <a:gd fmla="*/ 16 w 124" name="T2"/>
                <a:gd fmla="*/ 0 h 227" name="T3"/>
                <a:gd fmla="*/ 28 w 124" name="T4"/>
                <a:gd fmla="*/ 3 h 227" name="T5"/>
                <a:gd fmla="*/ 124 w 124" name="T6"/>
                <a:gd fmla="*/ 216 h 227" name="T7"/>
                <a:gd fmla="*/ 118 w 124" name="T8"/>
                <a:gd fmla="*/ 227 h 227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226" w="124">
                  <a:moveTo>
                    <a:pt x="118" y="227"/>
                  </a:moveTo>
                  <a:cubicBezTo>
                    <a:pt x="88" y="210"/>
                    <a:pt x="0" y="82"/>
                    <a:pt x="16" y="0"/>
                  </a:cubicBezTo>
                  <a:cubicBezTo>
                    <a:pt x="28" y="3"/>
                    <a:pt x="28" y="3"/>
                    <a:pt x="28" y="3"/>
                  </a:cubicBezTo>
                  <a:cubicBezTo>
                    <a:pt x="12" y="81"/>
                    <a:pt x="100" y="203"/>
                    <a:pt x="124" y="216"/>
                  </a:cubicBezTo>
                  <a:lnTo>
                    <a:pt x="118" y="227"/>
                  </a:lnTo>
                  <a:close/>
                </a:path>
              </a:pathLst>
            </a:custGeom>
            <a:solidFill>
              <a:schemeClr val="accent3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365" name="paint board"/>
          <p:cNvGrpSpPr/>
          <p:nvPr/>
        </p:nvGrpSpPr>
        <p:grpSpPr>
          <a:xfrm>
            <a:off x="6232720" y="150126"/>
            <a:ext cx="1068859" cy="751001"/>
            <a:chOff x="2774951" y="98425"/>
            <a:chExt cx="2060575" cy="1447800"/>
          </a:xfrm>
        </p:grpSpPr>
        <p:sp>
          <p:nvSpPr>
            <p:cNvPr id="366" name="Freeform 70"/>
            <p:cNvSpPr/>
            <p:nvPr/>
          </p:nvSpPr>
          <p:spPr bwMode="auto">
            <a:xfrm>
              <a:off x="2774951" y="107950"/>
              <a:ext cx="2025650" cy="1438275"/>
            </a:xfrm>
            <a:custGeom>
              <a:gdLst>
                <a:gd fmla="*/ 399 w 638" name="T0"/>
                <a:gd fmla="*/ 12 h 453" name="T1"/>
                <a:gd fmla="*/ 521 w 638" name="T2"/>
                <a:gd fmla="*/ 49 h 453" name="T3"/>
                <a:gd fmla="*/ 624 w 638" name="T4"/>
                <a:gd fmla="*/ 168 h 453" name="T5"/>
                <a:gd fmla="*/ 612 w 638" name="T6"/>
                <a:gd fmla="*/ 297 h 453" name="T7"/>
                <a:gd fmla="*/ 383 w 638" name="T8"/>
                <a:gd fmla="*/ 432 h 453" name="T9"/>
                <a:gd fmla="*/ 150 w 638" name="T10"/>
                <a:gd fmla="*/ 300 h 453" name="T11"/>
                <a:gd fmla="*/ 172 w 638" name="T12"/>
                <a:gd fmla="*/ 263 h 453" name="T13"/>
                <a:gd fmla="*/ 168 w 638" name="T14"/>
                <a:gd fmla="*/ 240 h 453" name="T15"/>
                <a:gd fmla="*/ 156 w 638" name="T16"/>
                <a:gd fmla="*/ 240 h 453" name="T17"/>
                <a:gd fmla="*/ 103 w 638" name="T18"/>
                <a:gd fmla="*/ 256 h 453" name="T19"/>
                <a:gd fmla="*/ 36 w 638" name="T20"/>
                <a:gd fmla="*/ 127 h 453" name="T21"/>
                <a:gd fmla="*/ 94 w 638" name="T22"/>
                <a:gd fmla="*/ 64 h 453" name="T23"/>
                <a:gd fmla="*/ 178 w 638" name="T24"/>
                <a:gd fmla="*/ 25 h 453" name="T25"/>
                <a:gd fmla="*/ 399 w 638" name="T26"/>
                <a:gd fmla="*/ 12 h 453" name="T2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b="b" l="0" r="r" t="0"/>
              <a:pathLst>
                <a:path h="452" w="638">
                  <a:moveTo>
                    <a:pt x="399" y="12"/>
                  </a:moveTo>
                  <a:cubicBezTo>
                    <a:pt x="439" y="17"/>
                    <a:pt x="485" y="29"/>
                    <a:pt x="521" y="49"/>
                  </a:cubicBezTo>
                  <a:cubicBezTo>
                    <a:pt x="569" y="74"/>
                    <a:pt x="608" y="114"/>
                    <a:pt x="624" y="168"/>
                  </a:cubicBezTo>
                  <a:cubicBezTo>
                    <a:pt x="637" y="211"/>
                    <a:pt x="638" y="257"/>
                    <a:pt x="612" y="297"/>
                  </a:cubicBezTo>
                  <a:cubicBezTo>
                    <a:pt x="583" y="342"/>
                    <a:pt x="514" y="409"/>
                    <a:pt x="383" y="432"/>
                  </a:cubicBezTo>
                  <a:cubicBezTo>
                    <a:pt x="260" y="453"/>
                    <a:pt x="114" y="384"/>
                    <a:pt x="150" y="300"/>
                  </a:cubicBezTo>
                  <a:cubicBezTo>
                    <a:pt x="156" y="287"/>
                    <a:pt x="165" y="276"/>
                    <a:pt x="172" y="263"/>
                  </a:cubicBezTo>
                  <a:cubicBezTo>
                    <a:pt x="176" y="255"/>
                    <a:pt x="179" y="243"/>
                    <a:pt x="168" y="240"/>
                  </a:cubicBezTo>
                  <a:cubicBezTo>
                    <a:pt x="164" y="239"/>
                    <a:pt x="160" y="239"/>
                    <a:pt x="156" y="240"/>
                  </a:cubicBezTo>
                  <a:cubicBezTo>
                    <a:pt x="138" y="244"/>
                    <a:pt x="121" y="252"/>
                    <a:pt x="103" y="256"/>
                  </a:cubicBezTo>
                  <a:cubicBezTo>
                    <a:pt x="27" y="272"/>
                    <a:pt x="0" y="192"/>
                    <a:pt x="36" y="127"/>
                  </a:cubicBezTo>
                  <a:cubicBezTo>
                    <a:pt x="49" y="102"/>
                    <a:pt x="71" y="80"/>
                    <a:pt x="94" y="64"/>
                  </a:cubicBezTo>
                  <a:cubicBezTo>
                    <a:pt x="119" y="47"/>
                    <a:pt x="149" y="32"/>
                    <a:pt x="178" y="25"/>
                  </a:cubicBezTo>
                  <a:cubicBezTo>
                    <a:pt x="232" y="11"/>
                    <a:pt x="313" y="0"/>
                    <a:pt x="399" y="12"/>
                  </a:cubicBezTo>
                  <a:close/>
                </a:path>
              </a:pathLst>
            </a:custGeom>
            <a:gradFill flip="none" rotWithShape="1">
              <a:gsLst>
                <a:gs pos="61000">
                  <a:schemeClr val="accent3">
                    <a:lumMod val="75000"/>
                  </a:schemeClr>
                </a:gs>
                <a:gs pos="94000">
                  <a:schemeClr val="accent3">
                    <a:lumMod val="50000"/>
                  </a:schemeClr>
                </a:gs>
              </a:gsLst>
              <a:path path="circle">
                <a:fillToRect b="50000" l="50000" r="50000" t="50000"/>
              </a:path>
            </a:gra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67" name="Freeform 71"/>
            <p:cNvSpPr>
              <a:spLocks noEditPoints="1"/>
            </p:cNvSpPr>
            <p:nvPr/>
          </p:nvSpPr>
          <p:spPr bwMode="auto">
            <a:xfrm>
              <a:off x="2787651" y="98425"/>
              <a:ext cx="2047875" cy="1425575"/>
            </a:xfrm>
            <a:custGeom>
              <a:gdLst>
                <a:gd fmla="*/ 332 w 645" name="T0"/>
                <a:gd fmla="*/ 449 h 449" name="T1"/>
                <a:gd fmla="*/ 144 w 645" name="T2"/>
                <a:gd fmla="*/ 371 h 449" name="T3"/>
                <a:gd fmla="*/ 137 w 645" name="T4"/>
                <a:gd fmla="*/ 299 h 449" name="T5"/>
                <a:gd fmla="*/ 150 w 645" name="T6"/>
                <a:gd fmla="*/ 276 h 449" name="T7"/>
                <a:gd fmla="*/ 159 w 645" name="T8"/>
                <a:gd fmla="*/ 261 h 449" name="T9"/>
                <a:gd fmla="*/ 161 w 645" name="T10"/>
                <a:gd fmla="*/ 253 h 449" name="T11"/>
                <a:gd fmla="*/ 161 w 645" name="T12"/>
                <a:gd fmla="*/ 253 h 449" name="T13"/>
                <a:gd fmla="*/ 154 w 645" name="T14"/>
                <a:gd fmla="*/ 253 h 449" name="T15"/>
                <a:gd fmla="*/ 128 w 645" name="T16"/>
                <a:gd fmla="*/ 261 h 449" name="T17"/>
                <a:gd fmla="*/ 101 w 645" name="T18"/>
                <a:gd fmla="*/ 268 h 449" name="T19"/>
                <a:gd fmla="*/ 18 w 645" name="T20"/>
                <a:gd fmla="*/ 236 h 449" name="T21"/>
                <a:gd fmla="*/ 23 w 645" name="T22"/>
                <a:gd fmla="*/ 125 h 449" name="T23"/>
                <a:gd fmla="*/ 84 w 645" name="T24"/>
                <a:gd fmla="*/ 59 h 449" name="T25"/>
                <a:gd fmla="*/ 172 w 645" name="T26"/>
                <a:gd fmla="*/ 18 h 449" name="T27"/>
                <a:gd fmla="*/ 321 w 645" name="T28"/>
                <a:gd fmla="*/ 0 h 449" name="T29"/>
                <a:gd fmla="*/ 396 w 645" name="T30"/>
                <a:gd fmla="*/ 5 h 449" name="T31"/>
                <a:gd fmla="*/ 522 w 645" name="T32"/>
                <a:gd fmla="*/ 43 h 449" name="T33"/>
                <a:gd fmla="*/ 630 w 645" name="T34"/>
                <a:gd fmla="*/ 168 h 449" name="T35"/>
                <a:gd fmla="*/ 617 w 645" name="T36"/>
                <a:gd fmla="*/ 305 h 449" name="T37"/>
                <a:gd fmla="*/ 380 w 645" name="T38"/>
                <a:gd fmla="*/ 445 h 449" name="T39"/>
                <a:gd fmla="*/ 332 w 645" name="T40"/>
                <a:gd fmla="*/ 449 h 449" name="T41"/>
                <a:gd fmla="*/ 159 w 645" name="T42"/>
                <a:gd fmla="*/ 232 h 449" name="T43"/>
                <a:gd fmla="*/ 166 w 645" name="T44"/>
                <a:gd fmla="*/ 233 h 449" name="T45"/>
                <a:gd fmla="*/ 180 w 645" name="T46"/>
                <a:gd fmla="*/ 244 h 449" name="T47"/>
                <a:gd fmla="*/ 176 w 645" name="T48"/>
                <a:gd fmla="*/ 271 h 449" name="T49"/>
                <a:gd fmla="*/ 167 w 645" name="T50"/>
                <a:gd fmla="*/ 287 h 449" name="T51"/>
                <a:gd fmla="*/ 156 w 645" name="T52"/>
                <a:gd fmla="*/ 307 h 449" name="T53"/>
                <a:gd fmla="*/ 161 w 645" name="T54"/>
                <a:gd fmla="*/ 360 h 449" name="T55"/>
                <a:gd fmla="*/ 332 w 645" name="T56"/>
                <a:gd fmla="*/ 429 h 449" name="T57"/>
                <a:gd fmla="*/ 377 w 645" name="T58"/>
                <a:gd fmla="*/ 425 h 449" name="T59"/>
                <a:gd fmla="*/ 600 w 645" name="T60"/>
                <a:gd fmla="*/ 294 h 449" name="T61"/>
                <a:gd fmla="*/ 611 w 645" name="T62"/>
                <a:gd fmla="*/ 174 h 449" name="T63"/>
                <a:gd fmla="*/ 512 w 645" name="T64"/>
                <a:gd fmla="*/ 61 h 449" name="T65"/>
                <a:gd fmla="*/ 393 w 645" name="T66"/>
                <a:gd fmla="*/ 25 h 449" name="T67"/>
                <a:gd fmla="*/ 321 w 645" name="T68"/>
                <a:gd fmla="*/ 20 h 449" name="T69"/>
                <a:gd fmla="*/ 177 w 645" name="T70"/>
                <a:gd fmla="*/ 38 h 449" name="T71"/>
                <a:gd fmla="*/ 95 w 645" name="T72"/>
                <a:gd fmla="*/ 75 h 449" name="T73"/>
                <a:gd fmla="*/ 40 w 645" name="T74"/>
                <a:gd fmla="*/ 135 h 449" name="T75"/>
                <a:gd fmla="*/ 35 w 645" name="T76"/>
                <a:gd fmla="*/ 226 h 449" name="T77"/>
                <a:gd fmla="*/ 97 w 645" name="T78"/>
                <a:gd fmla="*/ 249 h 449" name="T79"/>
                <a:gd fmla="*/ 122 w 645" name="T80"/>
                <a:gd fmla="*/ 242 h 449" name="T81"/>
                <a:gd fmla="*/ 150 w 645" name="T82"/>
                <a:gd fmla="*/ 233 h 449" name="T83"/>
                <a:gd fmla="*/ 159 w 645" name="T84"/>
                <a:gd fmla="*/ 232 h 449" name="T8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</a:cxnLst>
              <a:rect b="b" l="0" r="r" t="0"/>
              <a:pathLst>
                <a:path h="449" w="645">
                  <a:moveTo>
                    <a:pt x="332" y="449"/>
                  </a:moveTo>
                  <a:cubicBezTo>
                    <a:pt x="252" y="449"/>
                    <a:pt x="174" y="417"/>
                    <a:pt x="144" y="371"/>
                  </a:cubicBezTo>
                  <a:cubicBezTo>
                    <a:pt x="129" y="348"/>
                    <a:pt x="127" y="323"/>
                    <a:pt x="137" y="299"/>
                  </a:cubicBezTo>
                  <a:cubicBezTo>
                    <a:pt x="141" y="290"/>
                    <a:pt x="146" y="283"/>
                    <a:pt x="150" y="276"/>
                  </a:cubicBezTo>
                  <a:cubicBezTo>
                    <a:pt x="153" y="271"/>
                    <a:pt x="156" y="266"/>
                    <a:pt x="159" y="261"/>
                  </a:cubicBezTo>
                  <a:cubicBezTo>
                    <a:pt x="161" y="257"/>
                    <a:pt x="161" y="254"/>
                    <a:pt x="161" y="253"/>
                  </a:cubicBezTo>
                  <a:cubicBezTo>
                    <a:pt x="161" y="253"/>
                    <a:pt x="161" y="253"/>
                    <a:pt x="161" y="253"/>
                  </a:cubicBezTo>
                  <a:cubicBezTo>
                    <a:pt x="160" y="253"/>
                    <a:pt x="157" y="252"/>
                    <a:pt x="154" y="253"/>
                  </a:cubicBezTo>
                  <a:cubicBezTo>
                    <a:pt x="146" y="255"/>
                    <a:pt x="137" y="258"/>
                    <a:pt x="128" y="261"/>
                  </a:cubicBezTo>
                  <a:cubicBezTo>
                    <a:pt x="119" y="263"/>
                    <a:pt x="110" y="266"/>
                    <a:pt x="101" y="268"/>
                  </a:cubicBezTo>
                  <a:cubicBezTo>
                    <a:pt x="65" y="276"/>
                    <a:pt x="34" y="264"/>
                    <a:pt x="18" y="236"/>
                  </a:cubicBezTo>
                  <a:cubicBezTo>
                    <a:pt x="0" y="206"/>
                    <a:pt x="2" y="163"/>
                    <a:pt x="23" y="125"/>
                  </a:cubicBezTo>
                  <a:cubicBezTo>
                    <a:pt x="37" y="100"/>
                    <a:pt x="59" y="76"/>
                    <a:pt x="84" y="59"/>
                  </a:cubicBezTo>
                  <a:cubicBezTo>
                    <a:pt x="111" y="40"/>
                    <a:pt x="143" y="26"/>
                    <a:pt x="172" y="18"/>
                  </a:cubicBezTo>
                  <a:cubicBezTo>
                    <a:pt x="199" y="11"/>
                    <a:pt x="254" y="0"/>
                    <a:pt x="321" y="0"/>
                  </a:cubicBezTo>
                  <a:cubicBezTo>
                    <a:pt x="347" y="0"/>
                    <a:pt x="372" y="1"/>
                    <a:pt x="396" y="5"/>
                  </a:cubicBezTo>
                  <a:cubicBezTo>
                    <a:pt x="444" y="11"/>
                    <a:pt x="488" y="25"/>
                    <a:pt x="522" y="43"/>
                  </a:cubicBezTo>
                  <a:cubicBezTo>
                    <a:pt x="577" y="73"/>
                    <a:pt x="615" y="116"/>
                    <a:pt x="630" y="168"/>
                  </a:cubicBezTo>
                  <a:cubicBezTo>
                    <a:pt x="645" y="220"/>
                    <a:pt x="641" y="268"/>
                    <a:pt x="617" y="305"/>
                  </a:cubicBezTo>
                  <a:cubicBezTo>
                    <a:pt x="595" y="338"/>
                    <a:pt x="529" y="419"/>
                    <a:pt x="380" y="445"/>
                  </a:cubicBezTo>
                  <a:cubicBezTo>
                    <a:pt x="365" y="448"/>
                    <a:pt x="349" y="449"/>
                    <a:pt x="332" y="449"/>
                  </a:cubicBezTo>
                  <a:close/>
                  <a:moveTo>
                    <a:pt x="159" y="232"/>
                  </a:moveTo>
                  <a:cubicBezTo>
                    <a:pt x="162" y="232"/>
                    <a:pt x="164" y="233"/>
                    <a:pt x="166" y="233"/>
                  </a:cubicBezTo>
                  <a:cubicBezTo>
                    <a:pt x="174" y="236"/>
                    <a:pt x="178" y="241"/>
                    <a:pt x="180" y="244"/>
                  </a:cubicBezTo>
                  <a:cubicBezTo>
                    <a:pt x="184" y="254"/>
                    <a:pt x="179" y="265"/>
                    <a:pt x="176" y="271"/>
                  </a:cubicBezTo>
                  <a:cubicBezTo>
                    <a:pt x="174" y="276"/>
                    <a:pt x="170" y="282"/>
                    <a:pt x="167" y="287"/>
                  </a:cubicBezTo>
                  <a:cubicBezTo>
                    <a:pt x="163" y="293"/>
                    <a:pt x="159" y="300"/>
                    <a:pt x="156" y="307"/>
                  </a:cubicBezTo>
                  <a:cubicBezTo>
                    <a:pt x="148" y="325"/>
                    <a:pt x="149" y="343"/>
                    <a:pt x="161" y="360"/>
                  </a:cubicBezTo>
                  <a:cubicBezTo>
                    <a:pt x="187" y="400"/>
                    <a:pt x="259" y="429"/>
                    <a:pt x="332" y="429"/>
                  </a:cubicBezTo>
                  <a:cubicBezTo>
                    <a:pt x="348" y="429"/>
                    <a:pt x="363" y="428"/>
                    <a:pt x="377" y="425"/>
                  </a:cubicBezTo>
                  <a:cubicBezTo>
                    <a:pt x="518" y="401"/>
                    <a:pt x="580" y="325"/>
                    <a:pt x="600" y="294"/>
                  </a:cubicBezTo>
                  <a:cubicBezTo>
                    <a:pt x="621" y="262"/>
                    <a:pt x="625" y="221"/>
                    <a:pt x="611" y="174"/>
                  </a:cubicBezTo>
                  <a:cubicBezTo>
                    <a:pt x="593" y="115"/>
                    <a:pt x="548" y="80"/>
                    <a:pt x="512" y="61"/>
                  </a:cubicBezTo>
                  <a:cubicBezTo>
                    <a:pt x="481" y="43"/>
                    <a:pt x="439" y="31"/>
                    <a:pt x="393" y="25"/>
                  </a:cubicBezTo>
                  <a:cubicBezTo>
                    <a:pt x="370" y="21"/>
                    <a:pt x="346" y="20"/>
                    <a:pt x="321" y="20"/>
                  </a:cubicBezTo>
                  <a:cubicBezTo>
                    <a:pt x="256" y="20"/>
                    <a:pt x="203" y="31"/>
                    <a:pt x="177" y="38"/>
                  </a:cubicBezTo>
                  <a:cubicBezTo>
                    <a:pt x="150" y="44"/>
                    <a:pt x="121" y="58"/>
                    <a:pt x="95" y="75"/>
                  </a:cubicBezTo>
                  <a:cubicBezTo>
                    <a:pt x="73" y="91"/>
                    <a:pt x="53" y="113"/>
                    <a:pt x="40" y="135"/>
                  </a:cubicBezTo>
                  <a:cubicBezTo>
                    <a:pt x="23" y="166"/>
                    <a:pt x="21" y="202"/>
                    <a:pt x="35" y="226"/>
                  </a:cubicBezTo>
                  <a:cubicBezTo>
                    <a:pt x="47" y="247"/>
                    <a:pt x="69" y="255"/>
                    <a:pt x="97" y="249"/>
                  </a:cubicBezTo>
                  <a:cubicBezTo>
                    <a:pt x="105" y="247"/>
                    <a:pt x="113" y="244"/>
                    <a:pt x="122" y="242"/>
                  </a:cubicBezTo>
                  <a:cubicBezTo>
                    <a:pt x="131" y="239"/>
                    <a:pt x="141" y="235"/>
                    <a:pt x="150" y="233"/>
                  </a:cubicBezTo>
                  <a:cubicBezTo>
                    <a:pt x="153" y="233"/>
                    <a:pt x="156" y="232"/>
                    <a:pt x="159" y="232"/>
                  </a:cubicBezTo>
                  <a:close/>
                </a:path>
              </a:pathLst>
            </a:custGeom>
            <a:solidFill>
              <a:schemeClr val="accent3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68" name="Freeform 72"/>
            <p:cNvSpPr>
              <a:spLocks noEditPoints="1"/>
            </p:cNvSpPr>
            <p:nvPr/>
          </p:nvSpPr>
          <p:spPr bwMode="auto">
            <a:xfrm>
              <a:off x="3365501" y="942975"/>
              <a:ext cx="254000" cy="177800"/>
            </a:xfrm>
            <a:custGeom>
              <a:gdLst>
                <a:gd fmla="*/ 40 w 80" name="T0"/>
                <a:gd fmla="*/ 56 h 56" name="T1"/>
                <a:gd fmla="*/ 0 w 80" name="T2"/>
                <a:gd fmla="*/ 28 h 56" name="T3"/>
                <a:gd fmla="*/ 40 w 80" name="T4"/>
                <a:gd fmla="*/ 0 h 56" name="T5"/>
                <a:gd fmla="*/ 80 w 80" name="T6"/>
                <a:gd fmla="*/ 28 h 56" name="T7"/>
                <a:gd fmla="*/ 40 w 80" name="T8"/>
                <a:gd fmla="*/ 56 h 56" name="T9"/>
                <a:gd fmla="*/ 40 w 80" name="T10"/>
                <a:gd fmla="*/ 10 h 56" name="T11"/>
                <a:gd fmla="*/ 10 w 80" name="T12"/>
                <a:gd fmla="*/ 28 h 56" name="T13"/>
                <a:gd fmla="*/ 40 w 80" name="T14"/>
                <a:gd fmla="*/ 46 h 56" name="T15"/>
                <a:gd fmla="*/ 70 w 80" name="T16"/>
                <a:gd fmla="*/ 28 h 56" name="T17"/>
                <a:gd fmla="*/ 40 w 80" name="T18"/>
                <a:gd fmla="*/ 10 h 56" name="T1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b="b" l="0" r="r" t="0"/>
              <a:pathLst>
                <a:path h="56" w="80">
                  <a:moveTo>
                    <a:pt x="40" y="56"/>
                  </a:moveTo>
                  <a:cubicBezTo>
                    <a:pt x="18" y="56"/>
                    <a:pt x="0" y="43"/>
                    <a:pt x="0" y="28"/>
                  </a:cubicBezTo>
                  <a:cubicBezTo>
                    <a:pt x="0" y="12"/>
                    <a:pt x="18" y="0"/>
                    <a:pt x="40" y="0"/>
                  </a:cubicBezTo>
                  <a:cubicBezTo>
                    <a:pt x="62" y="0"/>
                    <a:pt x="80" y="12"/>
                    <a:pt x="80" y="28"/>
                  </a:cubicBezTo>
                  <a:cubicBezTo>
                    <a:pt x="80" y="43"/>
                    <a:pt x="62" y="56"/>
                    <a:pt x="40" y="56"/>
                  </a:cubicBezTo>
                  <a:close/>
                  <a:moveTo>
                    <a:pt x="40" y="10"/>
                  </a:moveTo>
                  <a:cubicBezTo>
                    <a:pt x="24" y="10"/>
                    <a:pt x="10" y="18"/>
                    <a:pt x="10" y="28"/>
                  </a:cubicBezTo>
                  <a:cubicBezTo>
                    <a:pt x="10" y="37"/>
                    <a:pt x="24" y="46"/>
                    <a:pt x="40" y="46"/>
                  </a:cubicBezTo>
                  <a:cubicBezTo>
                    <a:pt x="56" y="46"/>
                    <a:pt x="70" y="37"/>
                    <a:pt x="70" y="28"/>
                  </a:cubicBezTo>
                  <a:cubicBezTo>
                    <a:pt x="70" y="18"/>
                    <a:pt x="56" y="10"/>
                    <a:pt x="40" y="10"/>
                  </a:cubicBezTo>
                  <a:close/>
                </a:path>
              </a:pathLst>
            </a:custGeom>
            <a:solidFill>
              <a:schemeClr val="accent3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69" name="Freeform 73"/>
            <p:cNvSpPr/>
            <p:nvPr/>
          </p:nvSpPr>
          <p:spPr bwMode="auto">
            <a:xfrm>
              <a:off x="2959101" y="517525"/>
              <a:ext cx="374650" cy="244475"/>
            </a:xfrm>
            <a:custGeom>
              <a:gdLst>
                <a:gd fmla="*/ 26 w 118" name="T0"/>
                <a:gd fmla="*/ 18 h 77" name="T1"/>
                <a:gd fmla="*/ 46 w 118" name="T2"/>
                <a:gd fmla="*/ 0 h 77" name="T3"/>
                <a:gd fmla="*/ 74 w 118" name="T4"/>
                <a:gd fmla="*/ 15 h 77" name="T5"/>
                <a:gd fmla="*/ 93 w 118" name="T6"/>
                <a:gd fmla="*/ 14 h 77" name="T7"/>
                <a:gd fmla="*/ 111 w 118" name="T8"/>
                <a:gd fmla="*/ 13 h 77" name="T9"/>
                <a:gd fmla="*/ 117 w 118" name="T10"/>
                <a:gd fmla="*/ 20 h 77" name="T11"/>
                <a:gd fmla="*/ 111 w 118" name="T12"/>
                <a:gd fmla="*/ 39 h 77" name="T13"/>
                <a:gd fmla="*/ 96 w 118" name="T14"/>
                <a:gd fmla="*/ 50 h 77" name="T15"/>
                <a:gd fmla="*/ 81 w 118" name="T16"/>
                <a:gd fmla="*/ 73 h 77" name="T17"/>
                <a:gd fmla="*/ 60 w 118" name="T18"/>
                <a:gd fmla="*/ 65 h 77" name="T19"/>
                <a:gd fmla="*/ 34 w 118" name="T20"/>
                <a:gd fmla="*/ 63 h 77" name="T21"/>
                <a:gd fmla="*/ 13 w 118" name="T22"/>
                <a:gd fmla="*/ 61 h 77" name="T23"/>
                <a:gd fmla="*/ 5 w 118" name="T24"/>
                <a:gd fmla="*/ 44 h 77" name="T25"/>
                <a:gd fmla="*/ 8 w 118" name="T26"/>
                <a:gd fmla="*/ 27 h 77" name="T27"/>
                <a:gd fmla="*/ 22 w 118" name="T28"/>
                <a:gd fmla="*/ 21 h 77" name="T29"/>
                <a:gd fmla="*/ 26 w 118" name="T30"/>
                <a:gd fmla="*/ 18 h 77" name="T3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b="b" l="0" r="r" t="0"/>
              <a:pathLst>
                <a:path h="77" w="118">
                  <a:moveTo>
                    <a:pt x="26" y="18"/>
                  </a:moveTo>
                  <a:cubicBezTo>
                    <a:pt x="32" y="12"/>
                    <a:pt x="34" y="0"/>
                    <a:pt x="46" y="0"/>
                  </a:cubicBezTo>
                  <a:cubicBezTo>
                    <a:pt x="64" y="0"/>
                    <a:pt x="61" y="12"/>
                    <a:pt x="74" y="15"/>
                  </a:cubicBezTo>
                  <a:cubicBezTo>
                    <a:pt x="81" y="16"/>
                    <a:pt x="87" y="15"/>
                    <a:pt x="93" y="14"/>
                  </a:cubicBezTo>
                  <a:cubicBezTo>
                    <a:pt x="99" y="13"/>
                    <a:pt x="106" y="11"/>
                    <a:pt x="111" y="13"/>
                  </a:cubicBezTo>
                  <a:cubicBezTo>
                    <a:pt x="114" y="15"/>
                    <a:pt x="116" y="18"/>
                    <a:pt x="117" y="20"/>
                  </a:cubicBezTo>
                  <a:cubicBezTo>
                    <a:pt x="118" y="26"/>
                    <a:pt x="116" y="35"/>
                    <a:pt x="111" y="39"/>
                  </a:cubicBezTo>
                  <a:cubicBezTo>
                    <a:pt x="107" y="43"/>
                    <a:pt x="101" y="45"/>
                    <a:pt x="96" y="50"/>
                  </a:cubicBezTo>
                  <a:cubicBezTo>
                    <a:pt x="91" y="56"/>
                    <a:pt x="97" y="67"/>
                    <a:pt x="81" y="73"/>
                  </a:cubicBezTo>
                  <a:cubicBezTo>
                    <a:pt x="70" y="77"/>
                    <a:pt x="67" y="68"/>
                    <a:pt x="60" y="65"/>
                  </a:cubicBezTo>
                  <a:cubicBezTo>
                    <a:pt x="52" y="60"/>
                    <a:pt x="42" y="61"/>
                    <a:pt x="34" y="63"/>
                  </a:cubicBezTo>
                  <a:cubicBezTo>
                    <a:pt x="28" y="63"/>
                    <a:pt x="18" y="66"/>
                    <a:pt x="13" y="61"/>
                  </a:cubicBezTo>
                  <a:cubicBezTo>
                    <a:pt x="8" y="55"/>
                    <a:pt x="14" y="50"/>
                    <a:pt x="5" y="44"/>
                  </a:cubicBezTo>
                  <a:cubicBezTo>
                    <a:pt x="0" y="40"/>
                    <a:pt x="2" y="31"/>
                    <a:pt x="8" y="27"/>
                  </a:cubicBezTo>
                  <a:cubicBezTo>
                    <a:pt x="13" y="24"/>
                    <a:pt x="18" y="23"/>
                    <a:pt x="22" y="21"/>
                  </a:cubicBezTo>
                  <a:cubicBezTo>
                    <a:pt x="24" y="20"/>
                    <a:pt x="25" y="19"/>
                    <a:pt x="26" y="18"/>
                  </a:cubicBezTo>
                  <a:close/>
                </a:path>
              </a:pathLst>
            </a:custGeom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70" name="Freeform 74"/>
            <p:cNvSpPr/>
            <p:nvPr/>
          </p:nvSpPr>
          <p:spPr bwMode="auto">
            <a:xfrm>
              <a:off x="3286126" y="238125"/>
              <a:ext cx="361950" cy="266700"/>
            </a:xfrm>
            <a:custGeom>
              <a:gdLst>
                <a:gd fmla="*/ 73 w 114" name="T0"/>
                <a:gd fmla="*/ 77 h 84" name="T1"/>
                <a:gd fmla="*/ 57 w 114" name="T2"/>
                <a:gd fmla="*/ 84 h 84" name="T3"/>
                <a:gd fmla="*/ 44 w 114" name="T4"/>
                <a:gd fmla="*/ 74 h 84" name="T5"/>
                <a:gd fmla="*/ 36 w 114" name="T6"/>
                <a:gd fmla="*/ 68 h 84" name="T7"/>
                <a:gd fmla="*/ 12 w 114" name="T8"/>
                <a:gd fmla="*/ 70 h 84" name="T9"/>
                <a:gd fmla="*/ 1 w 114" name="T10"/>
                <a:gd fmla="*/ 46 h 84" name="T11"/>
                <a:gd fmla="*/ 23 w 114" name="T12"/>
                <a:gd fmla="*/ 26 h 84" name="T13"/>
                <a:gd fmla="*/ 31 w 114" name="T14"/>
                <a:gd fmla="*/ 8 h 84" name="T15"/>
                <a:gd fmla="*/ 52 w 114" name="T16"/>
                <a:gd fmla="*/ 1 h 84" name="T17"/>
                <a:gd fmla="*/ 65 w 114" name="T18"/>
                <a:gd fmla="*/ 11 h 84" name="T19"/>
                <a:gd fmla="*/ 70 w 114" name="T20"/>
                <a:gd fmla="*/ 21 h 84" name="T21"/>
                <a:gd fmla="*/ 82 w 114" name="T22"/>
                <a:gd fmla="*/ 19 h 84" name="T23"/>
                <a:gd fmla="*/ 93 w 114" name="T24"/>
                <a:gd fmla="*/ 19 h 84" name="T25"/>
                <a:gd fmla="*/ 108 w 114" name="T26"/>
                <a:gd fmla="*/ 29 h 84" name="T27"/>
                <a:gd fmla="*/ 111 w 114" name="T28"/>
                <a:gd fmla="*/ 33 h 84" name="T29"/>
                <a:gd fmla="*/ 109 w 114" name="T30"/>
                <a:gd fmla="*/ 50 h 84" name="T31"/>
                <a:gd fmla="*/ 73 w 114" name="T32"/>
                <a:gd fmla="*/ 77 h 84" name="T3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b="b" l="0" r="r" t="0"/>
              <a:pathLst>
                <a:path h="84" w="114">
                  <a:moveTo>
                    <a:pt x="73" y="77"/>
                  </a:moveTo>
                  <a:cubicBezTo>
                    <a:pt x="70" y="82"/>
                    <a:pt x="63" y="84"/>
                    <a:pt x="57" y="84"/>
                  </a:cubicBezTo>
                  <a:cubicBezTo>
                    <a:pt x="50" y="83"/>
                    <a:pt x="47" y="81"/>
                    <a:pt x="44" y="74"/>
                  </a:cubicBezTo>
                  <a:cubicBezTo>
                    <a:pt x="42" y="71"/>
                    <a:pt x="40" y="68"/>
                    <a:pt x="36" y="68"/>
                  </a:cubicBezTo>
                  <a:cubicBezTo>
                    <a:pt x="28" y="67"/>
                    <a:pt x="20" y="71"/>
                    <a:pt x="12" y="70"/>
                  </a:cubicBezTo>
                  <a:cubicBezTo>
                    <a:pt x="1" y="69"/>
                    <a:pt x="0" y="54"/>
                    <a:pt x="1" y="46"/>
                  </a:cubicBezTo>
                  <a:cubicBezTo>
                    <a:pt x="3" y="36"/>
                    <a:pt x="16" y="33"/>
                    <a:pt x="23" y="26"/>
                  </a:cubicBezTo>
                  <a:cubicBezTo>
                    <a:pt x="28" y="21"/>
                    <a:pt x="27" y="13"/>
                    <a:pt x="31" y="8"/>
                  </a:cubicBezTo>
                  <a:cubicBezTo>
                    <a:pt x="36" y="2"/>
                    <a:pt x="45" y="0"/>
                    <a:pt x="52" y="1"/>
                  </a:cubicBezTo>
                  <a:cubicBezTo>
                    <a:pt x="58" y="2"/>
                    <a:pt x="62" y="6"/>
                    <a:pt x="65" y="11"/>
                  </a:cubicBezTo>
                  <a:cubicBezTo>
                    <a:pt x="66" y="14"/>
                    <a:pt x="67" y="20"/>
                    <a:pt x="70" y="21"/>
                  </a:cubicBezTo>
                  <a:cubicBezTo>
                    <a:pt x="73" y="23"/>
                    <a:pt x="79" y="20"/>
                    <a:pt x="82" y="19"/>
                  </a:cubicBezTo>
                  <a:cubicBezTo>
                    <a:pt x="86" y="18"/>
                    <a:pt x="89" y="18"/>
                    <a:pt x="93" y="19"/>
                  </a:cubicBezTo>
                  <a:cubicBezTo>
                    <a:pt x="99" y="21"/>
                    <a:pt x="104" y="24"/>
                    <a:pt x="108" y="29"/>
                  </a:cubicBezTo>
                  <a:cubicBezTo>
                    <a:pt x="109" y="30"/>
                    <a:pt x="111" y="32"/>
                    <a:pt x="111" y="33"/>
                  </a:cubicBezTo>
                  <a:cubicBezTo>
                    <a:pt x="114" y="39"/>
                    <a:pt x="114" y="45"/>
                    <a:pt x="109" y="50"/>
                  </a:cubicBezTo>
                  <a:cubicBezTo>
                    <a:pt x="93" y="64"/>
                    <a:pt x="89" y="45"/>
                    <a:pt x="73" y="77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71" name="Freeform 75"/>
            <p:cNvSpPr/>
            <p:nvPr/>
          </p:nvSpPr>
          <p:spPr bwMode="auto">
            <a:xfrm>
              <a:off x="3736976" y="212725"/>
              <a:ext cx="381000" cy="304800"/>
            </a:xfrm>
            <a:custGeom>
              <a:gdLst>
                <a:gd fmla="*/ 117 w 120" name="T0"/>
                <a:gd fmla="*/ 33 h 96" name="T1"/>
                <a:gd fmla="*/ 114 w 120" name="T2"/>
                <a:gd fmla="*/ 28 h 96" name="T3"/>
                <a:gd fmla="*/ 99 w 120" name="T4"/>
                <a:gd fmla="*/ 18 h 96" name="T5"/>
                <a:gd fmla="*/ 88 w 120" name="T6"/>
                <a:gd fmla="*/ 19 h 96" name="T7"/>
                <a:gd fmla="*/ 76 w 120" name="T8"/>
                <a:gd fmla="*/ 21 h 96" name="T9"/>
                <a:gd fmla="*/ 71 w 120" name="T10"/>
                <a:gd fmla="*/ 11 h 96" name="T11"/>
                <a:gd fmla="*/ 58 w 120" name="T12"/>
                <a:gd fmla="*/ 1 h 96" name="T13"/>
                <a:gd fmla="*/ 37 w 120" name="T14"/>
                <a:gd fmla="*/ 7 h 96" name="T15"/>
                <a:gd fmla="*/ 29 w 120" name="T16"/>
                <a:gd fmla="*/ 26 h 96" name="T17"/>
                <a:gd fmla="*/ 8 w 120" name="T18"/>
                <a:gd fmla="*/ 47 h 96" name="T19"/>
                <a:gd fmla="*/ 9 w 120" name="T20"/>
                <a:gd fmla="*/ 59 h 96" name="T21"/>
                <a:gd fmla="*/ 4 w 120" name="T22"/>
                <a:gd fmla="*/ 68 h 96" name="T23"/>
                <a:gd fmla="*/ 12 w 120" name="T24"/>
                <a:gd fmla="*/ 86 h 96" name="T25"/>
                <a:gd fmla="*/ 28 w 120" name="T26"/>
                <a:gd fmla="*/ 85 h 96" name="T27"/>
                <a:gd fmla="*/ 40 w 120" name="T28"/>
                <a:gd fmla="*/ 95 h 96" name="T29"/>
                <a:gd fmla="*/ 49 w 120" name="T30"/>
                <a:gd fmla="*/ 93 h 96" name="T31"/>
                <a:gd fmla="*/ 57 w 120" name="T32"/>
                <a:gd fmla="*/ 86 h 96" name="T33"/>
                <a:gd fmla="*/ 75 w 120" name="T34"/>
                <a:gd fmla="*/ 81 h 96" name="T35"/>
                <a:gd fmla="*/ 89 w 120" name="T36"/>
                <a:gd fmla="*/ 60 h 96" name="T37"/>
                <a:gd fmla="*/ 104 w 120" name="T38"/>
                <a:gd fmla="*/ 55 h 96" name="T39"/>
                <a:gd fmla="*/ 115 w 120" name="T40"/>
                <a:gd fmla="*/ 50 h 96" name="T41"/>
                <a:gd fmla="*/ 117 w 120" name="T42"/>
                <a:gd fmla="*/ 33 h 96" name="T4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b="b" l="0" r="r" t="0"/>
              <a:pathLst>
                <a:path h="96" w="120">
                  <a:moveTo>
                    <a:pt x="117" y="33"/>
                  </a:moveTo>
                  <a:cubicBezTo>
                    <a:pt x="117" y="31"/>
                    <a:pt x="116" y="30"/>
                    <a:pt x="114" y="28"/>
                  </a:cubicBezTo>
                  <a:cubicBezTo>
                    <a:pt x="110" y="24"/>
                    <a:pt x="105" y="20"/>
                    <a:pt x="99" y="18"/>
                  </a:cubicBezTo>
                  <a:cubicBezTo>
                    <a:pt x="95" y="17"/>
                    <a:pt x="92" y="18"/>
                    <a:pt x="88" y="19"/>
                  </a:cubicBezTo>
                  <a:cubicBezTo>
                    <a:pt x="85" y="20"/>
                    <a:pt x="79" y="22"/>
                    <a:pt x="76" y="21"/>
                  </a:cubicBezTo>
                  <a:cubicBezTo>
                    <a:pt x="73" y="19"/>
                    <a:pt x="72" y="14"/>
                    <a:pt x="71" y="11"/>
                  </a:cubicBezTo>
                  <a:cubicBezTo>
                    <a:pt x="68" y="5"/>
                    <a:pt x="64" y="2"/>
                    <a:pt x="58" y="1"/>
                  </a:cubicBezTo>
                  <a:cubicBezTo>
                    <a:pt x="51" y="0"/>
                    <a:pt x="42" y="1"/>
                    <a:pt x="37" y="7"/>
                  </a:cubicBezTo>
                  <a:cubicBezTo>
                    <a:pt x="33" y="13"/>
                    <a:pt x="34" y="21"/>
                    <a:pt x="29" y="26"/>
                  </a:cubicBezTo>
                  <a:cubicBezTo>
                    <a:pt x="22" y="32"/>
                    <a:pt x="8" y="36"/>
                    <a:pt x="8" y="47"/>
                  </a:cubicBezTo>
                  <a:cubicBezTo>
                    <a:pt x="8" y="51"/>
                    <a:pt x="10" y="55"/>
                    <a:pt x="9" y="59"/>
                  </a:cubicBezTo>
                  <a:cubicBezTo>
                    <a:pt x="9" y="63"/>
                    <a:pt x="6" y="65"/>
                    <a:pt x="4" y="68"/>
                  </a:cubicBezTo>
                  <a:cubicBezTo>
                    <a:pt x="0" y="74"/>
                    <a:pt x="5" y="86"/>
                    <a:pt x="12" y="86"/>
                  </a:cubicBezTo>
                  <a:cubicBezTo>
                    <a:pt x="17" y="87"/>
                    <a:pt x="23" y="84"/>
                    <a:pt x="28" y="85"/>
                  </a:cubicBezTo>
                  <a:cubicBezTo>
                    <a:pt x="34" y="87"/>
                    <a:pt x="33" y="94"/>
                    <a:pt x="40" y="95"/>
                  </a:cubicBezTo>
                  <a:cubicBezTo>
                    <a:pt x="43" y="96"/>
                    <a:pt x="47" y="95"/>
                    <a:pt x="49" y="93"/>
                  </a:cubicBezTo>
                  <a:cubicBezTo>
                    <a:pt x="52" y="91"/>
                    <a:pt x="54" y="88"/>
                    <a:pt x="57" y="86"/>
                  </a:cubicBezTo>
                  <a:cubicBezTo>
                    <a:pt x="62" y="82"/>
                    <a:pt x="69" y="84"/>
                    <a:pt x="75" y="81"/>
                  </a:cubicBezTo>
                  <a:cubicBezTo>
                    <a:pt x="82" y="77"/>
                    <a:pt x="83" y="66"/>
                    <a:pt x="89" y="60"/>
                  </a:cubicBezTo>
                  <a:cubicBezTo>
                    <a:pt x="94" y="56"/>
                    <a:pt x="98" y="56"/>
                    <a:pt x="104" y="55"/>
                  </a:cubicBezTo>
                  <a:cubicBezTo>
                    <a:pt x="108" y="54"/>
                    <a:pt x="112" y="52"/>
                    <a:pt x="115" y="50"/>
                  </a:cubicBezTo>
                  <a:cubicBezTo>
                    <a:pt x="120" y="44"/>
                    <a:pt x="120" y="39"/>
                    <a:pt x="117" y="33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72" name="Freeform 76"/>
            <p:cNvSpPr/>
            <p:nvPr/>
          </p:nvSpPr>
          <p:spPr bwMode="auto">
            <a:xfrm>
              <a:off x="4105276" y="339725"/>
              <a:ext cx="355600" cy="355600"/>
            </a:xfrm>
            <a:custGeom>
              <a:gdLst>
                <a:gd fmla="*/ 100 w 112" name="T0"/>
                <a:gd fmla="*/ 92 h 112" name="T1"/>
                <a:gd fmla="*/ 101 w 112" name="T2"/>
                <a:gd fmla="*/ 88 h 112" name="T3"/>
                <a:gd fmla="*/ 107 w 112" name="T4"/>
                <a:gd fmla="*/ 82 h 112" name="T5"/>
                <a:gd fmla="*/ 105 w 112" name="T6"/>
                <a:gd fmla="*/ 72 h 112" name="T7"/>
                <a:gd fmla="*/ 98 w 112" name="T8"/>
                <a:gd fmla="*/ 63 h 112" name="T9"/>
                <a:gd fmla="*/ 106 w 112" name="T10"/>
                <a:gd fmla="*/ 48 h 112" name="T11"/>
                <a:gd fmla="*/ 111 w 112" name="T12"/>
                <a:gd fmla="*/ 33 h 112" name="T13"/>
                <a:gd fmla="*/ 97 w 112" name="T14"/>
                <a:gd fmla="*/ 16 h 112" name="T15"/>
                <a:gd fmla="*/ 77 w 112" name="T16"/>
                <a:gd fmla="*/ 15 h 112" name="T17"/>
                <a:gd fmla="*/ 51 w 112" name="T18"/>
                <a:gd fmla="*/ 2 h 112" name="T19"/>
                <a:gd fmla="*/ 39 w 112" name="T20"/>
                <a:gd fmla="*/ 9 h 112" name="T21"/>
                <a:gd fmla="*/ 28 w 112" name="T22"/>
                <a:gd fmla="*/ 8 h 112" name="T23"/>
                <a:gd fmla="*/ 31 w 112" name="T24"/>
                <a:gd fmla="*/ 63 h 112" name="T25"/>
                <a:gd fmla="*/ 43 w 112" name="T26"/>
                <a:gd fmla="*/ 78 h 112" name="T27"/>
                <a:gd fmla="*/ 67 w 112" name="T28"/>
                <a:gd fmla="*/ 84 h 112" name="T29"/>
                <a:gd fmla="*/ 83 w 112" name="T30"/>
                <a:gd fmla="*/ 107 h 112" name="T31"/>
                <a:gd fmla="*/ 99 w 112" name="T32"/>
                <a:gd fmla="*/ 109 h 112" name="T33"/>
                <a:gd fmla="*/ 102 w 112" name="T34"/>
                <a:gd fmla="*/ 97 h 112" name="T35"/>
                <a:gd fmla="*/ 100 w 112" name="T36"/>
                <a:gd fmla="*/ 92 h 112" name="T3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b="b" l="0" r="r" t="0"/>
              <a:pathLst>
                <a:path h="112" w="112">
                  <a:moveTo>
                    <a:pt x="100" y="92"/>
                  </a:moveTo>
                  <a:cubicBezTo>
                    <a:pt x="100" y="91"/>
                    <a:pt x="100" y="89"/>
                    <a:pt x="101" y="88"/>
                  </a:cubicBezTo>
                  <a:cubicBezTo>
                    <a:pt x="102" y="86"/>
                    <a:pt x="105" y="84"/>
                    <a:pt x="107" y="82"/>
                  </a:cubicBezTo>
                  <a:cubicBezTo>
                    <a:pt x="111" y="78"/>
                    <a:pt x="109" y="76"/>
                    <a:pt x="105" y="72"/>
                  </a:cubicBezTo>
                  <a:cubicBezTo>
                    <a:pt x="103" y="70"/>
                    <a:pt x="98" y="67"/>
                    <a:pt x="98" y="63"/>
                  </a:cubicBezTo>
                  <a:cubicBezTo>
                    <a:pt x="96" y="54"/>
                    <a:pt x="104" y="51"/>
                    <a:pt x="106" y="48"/>
                  </a:cubicBezTo>
                  <a:cubicBezTo>
                    <a:pt x="110" y="44"/>
                    <a:pt x="112" y="39"/>
                    <a:pt x="111" y="33"/>
                  </a:cubicBezTo>
                  <a:cubicBezTo>
                    <a:pt x="109" y="26"/>
                    <a:pt x="104" y="18"/>
                    <a:pt x="97" y="16"/>
                  </a:cubicBezTo>
                  <a:cubicBezTo>
                    <a:pt x="90" y="14"/>
                    <a:pt x="83" y="18"/>
                    <a:pt x="77" y="15"/>
                  </a:cubicBezTo>
                  <a:cubicBezTo>
                    <a:pt x="68" y="11"/>
                    <a:pt x="60" y="0"/>
                    <a:pt x="51" y="2"/>
                  </a:cubicBezTo>
                  <a:cubicBezTo>
                    <a:pt x="46" y="3"/>
                    <a:pt x="43" y="8"/>
                    <a:pt x="39" y="9"/>
                  </a:cubicBezTo>
                  <a:cubicBezTo>
                    <a:pt x="35" y="10"/>
                    <a:pt x="32" y="8"/>
                    <a:pt x="28" y="8"/>
                  </a:cubicBezTo>
                  <a:cubicBezTo>
                    <a:pt x="0" y="13"/>
                    <a:pt x="0" y="60"/>
                    <a:pt x="31" y="63"/>
                  </a:cubicBezTo>
                  <a:cubicBezTo>
                    <a:pt x="38" y="64"/>
                    <a:pt x="38" y="74"/>
                    <a:pt x="43" y="78"/>
                  </a:cubicBezTo>
                  <a:cubicBezTo>
                    <a:pt x="49" y="83"/>
                    <a:pt x="65" y="76"/>
                    <a:pt x="67" y="84"/>
                  </a:cubicBezTo>
                  <a:cubicBezTo>
                    <a:pt x="70" y="93"/>
                    <a:pt x="75" y="102"/>
                    <a:pt x="83" y="107"/>
                  </a:cubicBezTo>
                  <a:cubicBezTo>
                    <a:pt x="87" y="110"/>
                    <a:pt x="95" y="112"/>
                    <a:pt x="99" y="109"/>
                  </a:cubicBezTo>
                  <a:cubicBezTo>
                    <a:pt x="102" y="107"/>
                    <a:pt x="102" y="100"/>
                    <a:pt x="102" y="97"/>
                  </a:cubicBezTo>
                  <a:cubicBezTo>
                    <a:pt x="101" y="95"/>
                    <a:pt x="101" y="93"/>
                    <a:pt x="100" y="92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73" name="Freeform 77"/>
            <p:cNvSpPr/>
            <p:nvPr/>
          </p:nvSpPr>
          <p:spPr bwMode="auto">
            <a:xfrm>
              <a:off x="3568701" y="1120775"/>
              <a:ext cx="400050" cy="282575"/>
            </a:xfrm>
            <a:custGeom>
              <a:gdLst>
                <a:gd fmla="*/ 38 w 126" name="T0"/>
                <a:gd fmla="*/ 12 h 89" name="T1"/>
                <a:gd fmla="*/ 46 w 126" name="T2"/>
                <a:gd fmla="*/ 2 h 89" name="T3"/>
                <a:gd fmla="*/ 55 w 126" name="T4"/>
                <a:gd fmla="*/ 0 h 89" name="T5"/>
                <a:gd fmla="*/ 82 w 126" name="T6"/>
                <a:gd fmla="*/ 21 h 89" name="T7"/>
                <a:gd fmla="*/ 101 w 126" name="T8"/>
                <a:gd fmla="*/ 20 h 89" name="T9"/>
                <a:gd fmla="*/ 119 w 126" name="T10"/>
                <a:gd fmla="*/ 20 h 89" name="T11"/>
                <a:gd fmla="*/ 125 w 126" name="T12"/>
                <a:gd fmla="*/ 27 h 89" name="T13"/>
                <a:gd fmla="*/ 119 w 126" name="T14"/>
                <a:gd fmla="*/ 45 h 89" name="T15"/>
                <a:gd fmla="*/ 106 w 126" name="T16"/>
                <a:gd fmla="*/ 54 h 89" name="T17"/>
                <a:gd fmla="*/ 102 w 126" name="T18"/>
                <a:gd fmla="*/ 60 h 89" name="T19"/>
                <a:gd fmla="*/ 93 w 126" name="T20"/>
                <a:gd fmla="*/ 74 h 89" name="T21"/>
                <a:gd fmla="*/ 80 w 126" name="T22"/>
                <a:gd fmla="*/ 78 h 89" name="T23"/>
                <a:gd fmla="*/ 61 w 126" name="T24"/>
                <a:gd fmla="*/ 74 h 89" name="T25"/>
                <a:gd fmla="*/ 26 w 126" name="T26"/>
                <a:gd fmla="*/ 80 h 89" name="T27"/>
                <a:gd fmla="*/ 22 w 126" name="T28"/>
                <a:gd fmla="*/ 70 h 89" name="T29"/>
                <a:gd fmla="*/ 24 w 126" name="T30"/>
                <a:gd fmla="*/ 55 h 89" name="T31"/>
                <a:gd fmla="*/ 13 w 126" name="T32"/>
                <a:gd fmla="*/ 50 h 89" name="T33"/>
                <a:gd fmla="*/ 16 w 126" name="T34"/>
                <a:gd fmla="*/ 31 h 89" name="T35"/>
                <a:gd fmla="*/ 38 w 126" name="T36"/>
                <a:gd fmla="*/ 12 h 89" name="T3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b="b" l="0" r="r" t="0"/>
              <a:pathLst>
                <a:path h="89" w="125">
                  <a:moveTo>
                    <a:pt x="38" y="12"/>
                  </a:moveTo>
                  <a:cubicBezTo>
                    <a:pt x="38" y="8"/>
                    <a:pt x="42" y="4"/>
                    <a:pt x="46" y="2"/>
                  </a:cubicBezTo>
                  <a:cubicBezTo>
                    <a:pt x="49" y="0"/>
                    <a:pt x="52" y="0"/>
                    <a:pt x="55" y="0"/>
                  </a:cubicBezTo>
                  <a:cubicBezTo>
                    <a:pt x="76" y="0"/>
                    <a:pt x="69" y="18"/>
                    <a:pt x="82" y="21"/>
                  </a:cubicBezTo>
                  <a:cubicBezTo>
                    <a:pt x="88" y="23"/>
                    <a:pt x="95" y="21"/>
                    <a:pt x="101" y="20"/>
                  </a:cubicBezTo>
                  <a:cubicBezTo>
                    <a:pt x="107" y="20"/>
                    <a:pt x="114" y="18"/>
                    <a:pt x="119" y="20"/>
                  </a:cubicBezTo>
                  <a:cubicBezTo>
                    <a:pt x="122" y="21"/>
                    <a:pt x="124" y="24"/>
                    <a:pt x="125" y="27"/>
                  </a:cubicBezTo>
                  <a:cubicBezTo>
                    <a:pt x="126" y="33"/>
                    <a:pt x="124" y="42"/>
                    <a:pt x="119" y="45"/>
                  </a:cubicBezTo>
                  <a:cubicBezTo>
                    <a:pt x="115" y="49"/>
                    <a:pt x="110" y="51"/>
                    <a:pt x="106" y="54"/>
                  </a:cubicBezTo>
                  <a:cubicBezTo>
                    <a:pt x="104" y="56"/>
                    <a:pt x="103" y="57"/>
                    <a:pt x="102" y="60"/>
                  </a:cubicBezTo>
                  <a:cubicBezTo>
                    <a:pt x="101" y="65"/>
                    <a:pt x="98" y="70"/>
                    <a:pt x="93" y="74"/>
                  </a:cubicBezTo>
                  <a:cubicBezTo>
                    <a:pt x="89" y="76"/>
                    <a:pt x="85" y="78"/>
                    <a:pt x="80" y="78"/>
                  </a:cubicBezTo>
                  <a:cubicBezTo>
                    <a:pt x="73" y="77"/>
                    <a:pt x="68" y="73"/>
                    <a:pt x="61" y="74"/>
                  </a:cubicBezTo>
                  <a:cubicBezTo>
                    <a:pt x="51" y="75"/>
                    <a:pt x="35" y="89"/>
                    <a:pt x="26" y="80"/>
                  </a:cubicBezTo>
                  <a:cubicBezTo>
                    <a:pt x="23" y="78"/>
                    <a:pt x="21" y="74"/>
                    <a:pt x="22" y="70"/>
                  </a:cubicBezTo>
                  <a:cubicBezTo>
                    <a:pt x="22" y="66"/>
                    <a:pt x="26" y="60"/>
                    <a:pt x="24" y="55"/>
                  </a:cubicBezTo>
                  <a:cubicBezTo>
                    <a:pt x="23" y="51"/>
                    <a:pt x="18" y="50"/>
                    <a:pt x="13" y="50"/>
                  </a:cubicBezTo>
                  <a:cubicBezTo>
                    <a:pt x="0" y="50"/>
                    <a:pt x="0" y="34"/>
                    <a:pt x="16" y="31"/>
                  </a:cubicBezTo>
                  <a:cubicBezTo>
                    <a:pt x="26" y="29"/>
                    <a:pt x="37" y="26"/>
                    <a:pt x="38" y="12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74" name="Freeform 78"/>
            <p:cNvSpPr/>
            <p:nvPr/>
          </p:nvSpPr>
          <p:spPr bwMode="auto">
            <a:xfrm>
              <a:off x="4394201" y="688975"/>
              <a:ext cx="276225" cy="342900"/>
            </a:xfrm>
            <a:custGeom>
              <a:gdLst>
                <a:gd fmla="*/ 84 w 87" name="T0"/>
                <a:gd fmla="*/ 57 h 108" name="T1"/>
                <a:gd fmla="*/ 81 w 87" name="T2"/>
                <a:gd fmla="*/ 74 h 108" name="T3"/>
                <a:gd fmla="*/ 70 w 87" name="T4"/>
                <a:gd fmla="*/ 80 h 108" name="T5"/>
                <a:gd fmla="*/ 57 w 87" name="T6"/>
                <a:gd fmla="*/ 81 h 108" name="T7"/>
                <a:gd fmla="*/ 51 w 87" name="T8"/>
                <a:gd fmla="*/ 90 h 108" name="T9"/>
                <a:gd fmla="*/ 37 w 87" name="T10"/>
                <a:gd fmla="*/ 107 h 108" name="T11"/>
                <a:gd fmla="*/ 17 w 87" name="T12"/>
                <a:gd fmla="*/ 97 h 108" name="T13"/>
                <a:gd fmla="*/ 14 w 87" name="T14"/>
                <a:gd fmla="*/ 75 h 108" name="T15"/>
                <a:gd fmla="*/ 6 w 87" name="T16"/>
                <a:gd fmla="*/ 56 h 108" name="T17"/>
                <a:gd fmla="*/ 11 w 87" name="T18"/>
                <a:gd fmla="*/ 31 h 108" name="T19"/>
                <a:gd fmla="*/ 66 w 87" name="T20"/>
                <a:gd fmla="*/ 1 h 108" name="T21"/>
                <a:gd fmla="*/ 71 w 87" name="T22"/>
                <a:gd fmla="*/ 1 h 108" name="T23"/>
                <a:gd fmla="*/ 83 w 87" name="T24"/>
                <a:gd fmla="*/ 12 h 108" name="T25"/>
                <a:gd fmla="*/ 84 w 87" name="T26"/>
                <a:gd fmla="*/ 57 h 108" name="T2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b="b" l="0" r="r" t="0"/>
              <a:pathLst>
                <a:path h="108" w="87">
                  <a:moveTo>
                    <a:pt x="84" y="57"/>
                  </a:moveTo>
                  <a:cubicBezTo>
                    <a:pt x="87" y="63"/>
                    <a:pt x="85" y="69"/>
                    <a:pt x="81" y="74"/>
                  </a:cubicBezTo>
                  <a:cubicBezTo>
                    <a:pt x="79" y="78"/>
                    <a:pt x="75" y="80"/>
                    <a:pt x="70" y="80"/>
                  </a:cubicBezTo>
                  <a:cubicBezTo>
                    <a:pt x="66" y="80"/>
                    <a:pt x="61" y="78"/>
                    <a:pt x="57" y="81"/>
                  </a:cubicBezTo>
                  <a:cubicBezTo>
                    <a:pt x="54" y="83"/>
                    <a:pt x="53" y="87"/>
                    <a:pt x="51" y="90"/>
                  </a:cubicBezTo>
                  <a:cubicBezTo>
                    <a:pt x="48" y="97"/>
                    <a:pt x="46" y="105"/>
                    <a:pt x="37" y="107"/>
                  </a:cubicBezTo>
                  <a:cubicBezTo>
                    <a:pt x="30" y="108"/>
                    <a:pt x="21" y="103"/>
                    <a:pt x="17" y="97"/>
                  </a:cubicBezTo>
                  <a:cubicBezTo>
                    <a:pt x="12" y="90"/>
                    <a:pt x="14" y="82"/>
                    <a:pt x="14" y="75"/>
                  </a:cubicBezTo>
                  <a:cubicBezTo>
                    <a:pt x="15" y="68"/>
                    <a:pt x="11" y="62"/>
                    <a:pt x="6" y="56"/>
                  </a:cubicBezTo>
                  <a:cubicBezTo>
                    <a:pt x="0" y="48"/>
                    <a:pt x="6" y="38"/>
                    <a:pt x="11" y="31"/>
                  </a:cubicBezTo>
                  <a:cubicBezTo>
                    <a:pt x="31" y="0"/>
                    <a:pt x="59" y="1"/>
                    <a:pt x="66" y="1"/>
                  </a:cubicBezTo>
                  <a:cubicBezTo>
                    <a:pt x="67" y="0"/>
                    <a:pt x="69" y="0"/>
                    <a:pt x="71" y="1"/>
                  </a:cubicBezTo>
                  <a:cubicBezTo>
                    <a:pt x="78" y="2"/>
                    <a:pt x="82" y="5"/>
                    <a:pt x="83" y="12"/>
                  </a:cubicBezTo>
                  <a:cubicBezTo>
                    <a:pt x="85" y="33"/>
                    <a:pt x="67" y="26"/>
                    <a:pt x="84" y="57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75" name="Freeform 79"/>
            <p:cNvSpPr/>
            <p:nvPr/>
          </p:nvSpPr>
          <p:spPr bwMode="auto">
            <a:xfrm>
              <a:off x="4086226" y="1003300"/>
              <a:ext cx="304800" cy="279400"/>
            </a:xfrm>
            <a:custGeom>
              <a:gdLst>
                <a:gd fmla="*/ 73 w 96" name="T0"/>
                <a:gd fmla="*/ 11 h 88" name="T1"/>
                <a:gd fmla="*/ 58 w 96" name="T2"/>
                <a:gd fmla="*/ 10 h 88" name="T3"/>
                <a:gd fmla="*/ 47 w 96" name="T4"/>
                <a:gd fmla="*/ 2 h 88" name="T5"/>
                <a:gd fmla="*/ 40 w 96" name="T6"/>
                <a:gd fmla="*/ 1 h 88" name="T7"/>
                <a:gd fmla="*/ 34 w 96" name="T8"/>
                <a:gd fmla="*/ 4 h 88" name="T9"/>
                <a:gd fmla="*/ 27 w 96" name="T10"/>
                <a:gd fmla="*/ 6 h 88" name="T11"/>
                <a:gd fmla="*/ 7 w 96" name="T12"/>
                <a:gd fmla="*/ 21 h 88" name="T13"/>
                <a:gd fmla="*/ 9 w 96" name="T14"/>
                <a:gd fmla="*/ 45 h 88" name="T15"/>
                <a:gd fmla="*/ 10 w 96" name="T16"/>
                <a:gd fmla="*/ 71 h 88" name="T17"/>
                <a:gd fmla="*/ 18 w 96" name="T18"/>
                <a:gd fmla="*/ 75 h 88" name="T19"/>
                <a:gd fmla="*/ 20 w 96" name="T20"/>
                <a:gd fmla="*/ 78 h 88" name="T21"/>
                <a:gd fmla="*/ 39 w 96" name="T22"/>
                <a:gd fmla="*/ 77 h 88" name="T23"/>
                <a:gd fmla="*/ 49 w 96" name="T24"/>
                <a:gd fmla="*/ 72 h 88" name="T25"/>
                <a:gd fmla="*/ 55 w 96" name="T26"/>
                <a:gd fmla="*/ 71 h 88" name="T27"/>
                <a:gd fmla="*/ 60 w 96" name="T28"/>
                <a:gd fmla="*/ 75 h 88" name="T29"/>
                <a:gd fmla="*/ 82 w 96" name="T30"/>
                <a:gd fmla="*/ 79 h 88" name="T31"/>
                <a:gd fmla="*/ 79 w 96" name="T32"/>
                <a:gd fmla="*/ 62 h 88" name="T33"/>
                <a:gd fmla="*/ 85 w 96" name="T34"/>
                <a:gd fmla="*/ 55 h 88" name="T35"/>
                <a:gd fmla="*/ 93 w 96" name="T36"/>
                <a:gd fmla="*/ 46 h 88" name="T37"/>
                <a:gd fmla="*/ 94 w 96" name="T38"/>
                <a:gd fmla="*/ 28 h 88" name="T39"/>
                <a:gd fmla="*/ 85 w 96" name="T40"/>
                <a:gd fmla="*/ 14 h 88" name="T41"/>
                <a:gd fmla="*/ 73 w 96" name="T42"/>
                <a:gd fmla="*/ 11 h 88" name="T4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b="b" l="0" r="r" t="0"/>
              <a:pathLst>
                <a:path h="88" w="96">
                  <a:moveTo>
                    <a:pt x="73" y="11"/>
                  </a:moveTo>
                  <a:cubicBezTo>
                    <a:pt x="68" y="10"/>
                    <a:pt x="63" y="12"/>
                    <a:pt x="58" y="10"/>
                  </a:cubicBezTo>
                  <a:cubicBezTo>
                    <a:pt x="54" y="8"/>
                    <a:pt x="51" y="4"/>
                    <a:pt x="47" y="2"/>
                  </a:cubicBezTo>
                  <a:cubicBezTo>
                    <a:pt x="45" y="1"/>
                    <a:pt x="42" y="0"/>
                    <a:pt x="40" y="1"/>
                  </a:cubicBezTo>
                  <a:cubicBezTo>
                    <a:pt x="37" y="1"/>
                    <a:pt x="36" y="3"/>
                    <a:pt x="34" y="4"/>
                  </a:cubicBezTo>
                  <a:cubicBezTo>
                    <a:pt x="31" y="6"/>
                    <a:pt x="29" y="6"/>
                    <a:pt x="27" y="6"/>
                  </a:cubicBezTo>
                  <a:cubicBezTo>
                    <a:pt x="18" y="5"/>
                    <a:pt x="5" y="11"/>
                    <a:pt x="7" y="21"/>
                  </a:cubicBezTo>
                  <a:cubicBezTo>
                    <a:pt x="9" y="28"/>
                    <a:pt x="18" y="39"/>
                    <a:pt x="9" y="45"/>
                  </a:cubicBezTo>
                  <a:cubicBezTo>
                    <a:pt x="0" y="51"/>
                    <a:pt x="4" y="64"/>
                    <a:pt x="10" y="71"/>
                  </a:cubicBezTo>
                  <a:cubicBezTo>
                    <a:pt x="12" y="73"/>
                    <a:pt x="15" y="73"/>
                    <a:pt x="18" y="75"/>
                  </a:cubicBezTo>
                  <a:cubicBezTo>
                    <a:pt x="19" y="76"/>
                    <a:pt x="19" y="77"/>
                    <a:pt x="20" y="78"/>
                  </a:cubicBezTo>
                  <a:cubicBezTo>
                    <a:pt x="25" y="87"/>
                    <a:pt x="33" y="81"/>
                    <a:pt x="39" y="77"/>
                  </a:cubicBezTo>
                  <a:cubicBezTo>
                    <a:pt x="42" y="75"/>
                    <a:pt x="46" y="73"/>
                    <a:pt x="49" y="72"/>
                  </a:cubicBezTo>
                  <a:cubicBezTo>
                    <a:pt x="51" y="71"/>
                    <a:pt x="53" y="70"/>
                    <a:pt x="55" y="71"/>
                  </a:cubicBezTo>
                  <a:cubicBezTo>
                    <a:pt x="57" y="71"/>
                    <a:pt x="58" y="73"/>
                    <a:pt x="60" y="75"/>
                  </a:cubicBezTo>
                  <a:cubicBezTo>
                    <a:pt x="63" y="78"/>
                    <a:pt x="77" y="88"/>
                    <a:pt x="82" y="79"/>
                  </a:cubicBezTo>
                  <a:cubicBezTo>
                    <a:pt x="89" y="69"/>
                    <a:pt x="74" y="67"/>
                    <a:pt x="79" y="62"/>
                  </a:cubicBezTo>
                  <a:cubicBezTo>
                    <a:pt x="81" y="60"/>
                    <a:pt x="83" y="57"/>
                    <a:pt x="85" y="55"/>
                  </a:cubicBezTo>
                  <a:cubicBezTo>
                    <a:pt x="88" y="52"/>
                    <a:pt x="91" y="50"/>
                    <a:pt x="93" y="46"/>
                  </a:cubicBezTo>
                  <a:cubicBezTo>
                    <a:pt x="95" y="40"/>
                    <a:pt x="96" y="33"/>
                    <a:pt x="94" y="28"/>
                  </a:cubicBezTo>
                  <a:cubicBezTo>
                    <a:pt x="93" y="22"/>
                    <a:pt x="91" y="17"/>
                    <a:pt x="85" y="14"/>
                  </a:cubicBezTo>
                  <a:cubicBezTo>
                    <a:pt x="82" y="12"/>
                    <a:pt x="77" y="11"/>
                    <a:pt x="73" y="11"/>
                  </a:cubicBezTo>
                  <a:close/>
                </a:path>
              </a:pathLst>
            </a:custGeom>
            <a:solidFill>
              <a:schemeClr val="accent5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376" name="beaker"/>
          <p:cNvGrpSpPr/>
          <p:nvPr/>
        </p:nvGrpSpPr>
        <p:grpSpPr>
          <a:xfrm>
            <a:off x="7551368" y="2144819"/>
            <a:ext cx="663237" cy="749330"/>
            <a:chOff x="4362451" y="368300"/>
            <a:chExt cx="1320800" cy="1492250"/>
          </a:xfrm>
        </p:grpSpPr>
        <p:sp>
          <p:nvSpPr>
            <p:cNvPr id="377" name="Freeform 59"/>
            <p:cNvSpPr/>
            <p:nvPr/>
          </p:nvSpPr>
          <p:spPr bwMode="auto">
            <a:xfrm>
              <a:off x="4394201" y="400050"/>
              <a:ext cx="1254125" cy="1428750"/>
            </a:xfrm>
            <a:custGeom>
              <a:gdLst>
                <a:gd fmla="*/ 790 w 790" name="T0"/>
                <a:gd fmla="*/ 900 h 900" name="T1"/>
                <a:gd fmla="*/ 564 w 790" name="T2"/>
                <a:gd fmla="*/ 326 h 900" name="T3"/>
                <a:gd fmla="*/ 564 w 790" name="T4"/>
                <a:gd fmla="*/ 38 h 900" name="T5"/>
                <a:gd fmla="*/ 594 w 790" name="T6"/>
                <a:gd fmla="*/ 0 h 900" name="T7"/>
                <a:gd fmla="*/ 196 w 790" name="T8"/>
                <a:gd fmla="*/ 0 h 900" name="T9"/>
                <a:gd fmla="*/ 226 w 790" name="T10"/>
                <a:gd fmla="*/ 40 h 900" name="T11"/>
                <a:gd fmla="*/ 226 w 790" name="T12"/>
                <a:gd fmla="*/ 326 h 900" name="T13"/>
                <a:gd fmla="*/ 0 w 790" name="T14"/>
                <a:gd fmla="*/ 900 h 900" name="T15"/>
                <a:gd fmla="*/ 790 w 790" name="T16"/>
                <a:gd fmla="*/ 900 h 900" name="T1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b="b" l="0" r="r" t="0"/>
              <a:pathLst>
                <a:path h="900" w="790">
                  <a:moveTo>
                    <a:pt x="790" y="900"/>
                  </a:moveTo>
                  <a:lnTo>
                    <a:pt x="564" y="326"/>
                  </a:lnTo>
                  <a:lnTo>
                    <a:pt x="564" y="38"/>
                  </a:lnTo>
                  <a:lnTo>
                    <a:pt x="594" y="0"/>
                  </a:lnTo>
                  <a:lnTo>
                    <a:pt x="196" y="0"/>
                  </a:lnTo>
                  <a:lnTo>
                    <a:pt x="226" y="40"/>
                  </a:lnTo>
                  <a:lnTo>
                    <a:pt x="226" y="326"/>
                  </a:lnTo>
                  <a:lnTo>
                    <a:pt x="0" y="900"/>
                  </a:lnTo>
                  <a:lnTo>
                    <a:pt x="790" y="900"/>
                  </a:lnTo>
                  <a:close/>
                </a:path>
              </a:pathLst>
            </a:custGeom>
            <a:gradFill flip="none" rotWithShape="1">
              <a:gsLst>
                <a:gs pos="24000">
                  <a:schemeClr val="accent1">
                    <a:lumMod val="60000"/>
                    <a:lumOff val="40000"/>
                  </a:schemeClr>
                </a:gs>
                <a:gs pos="36000">
                  <a:schemeClr val="accent1">
                    <a:lumMod val="20000"/>
                    <a:lumOff val="80000"/>
                  </a:schemeClr>
                </a:gs>
                <a:gs pos="39000">
                  <a:schemeClr val="accent1">
                    <a:lumMod val="20000"/>
                    <a:lumOff val="80000"/>
                  </a:schemeClr>
                </a:gs>
                <a:gs pos="61000">
                  <a:schemeClr val="accent1">
                    <a:lumMod val="60000"/>
                    <a:lumOff val="40000"/>
                  </a:schemeClr>
                </a:gs>
                <a:gs pos="90000">
                  <a:schemeClr val="accent1">
                    <a:lumMod val="60000"/>
                  </a:schemeClr>
                </a:gs>
              </a:gsLst>
              <a:lin ang="8400000" scaled="0"/>
            </a:gra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78" name="Freeform 60"/>
            <p:cNvSpPr>
              <a:spLocks noEditPoints="1"/>
            </p:cNvSpPr>
            <p:nvPr/>
          </p:nvSpPr>
          <p:spPr bwMode="auto">
            <a:xfrm>
              <a:off x="4362451" y="368300"/>
              <a:ext cx="1320800" cy="1492250"/>
            </a:xfrm>
            <a:custGeom>
              <a:gdLst>
                <a:gd fmla="*/ 405 w 416" name="T0"/>
                <a:gd fmla="*/ 470 h 470" name="T1"/>
                <a:gd fmla="*/ 10 w 416" name="T2"/>
                <a:gd fmla="*/ 470 h 470" name="T3"/>
                <a:gd fmla="*/ 2 w 416" name="T4"/>
                <a:gd fmla="*/ 466 h 470" name="T5"/>
                <a:gd fmla="*/ 1 w 416" name="T6"/>
                <a:gd fmla="*/ 456 h 470" name="T7"/>
                <a:gd fmla="*/ 113 w 416" name="T8"/>
                <a:gd fmla="*/ 171 h 470" name="T9"/>
                <a:gd fmla="*/ 113 w 416" name="T10"/>
                <a:gd fmla="*/ 33 h 470" name="T11"/>
                <a:gd fmla="*/ 100 w 416" name="T12"/>
                <a:gd fmla="*/ 16 h 470" name="T13"/>
                <a:gd fmla="*/ 99 w 416" name="T14"/>
                <a:gd fmla="*/ 5 h 470" name="T15"/>
                <a:gd fmla="*/ 108 w 416" name="T16"/>
                <a:gd fmla="*/ 0 h 470" name="T17"/>
                <a:gd fmla="*/ 307 w 416" name="T18"/>
                <a:gd fmla="*/ 0 h 470" name="T19"/>
                <a:gd fmla="*/ 316 w 416" name="T20"/>
                <a:gd fmla="*/ 6 h 470" name="T21"/>
                <a:gd fmla="*/ 315 w 416" name="T22"/>
                <a:gd fmla="*/ 16 h 470" name="T23"/>
                <a:gd fmla="*/ 302 w 416" name="T24"/>
                <a:gd fmla="*/ 33 h 470" name="T25"/>
                <a:gd fmla="*/ 302 w 416" name="T26"/>
                <a:gd fmla="*/ 171 h 470" name="T27"/>
                <a:gd fmla="*/ 415 w 416" name="T28"/>
                <a:gd fmla="*/ 456 h 470" name="T29"/>
                <a:gd fmla="*/ 413 w 416" name="T30"/>
                <a:gd fmla="*/ 466 h 470" name="T31"/>
                <a:gd fmla="*/ 405 w 416" name="T32"/>
                <a:gd fmla="*/ 470 h 470" name="T33"/>
                <a:gd fmla="*/ 25 w 416" name="T34"/>
                <a:gd fmla="*/ 450 h 470" name="T35"/>
                <a:gd fmla="*/ 391 w 416" name="T36"/>
                <a:gd fmla="*/ 450 h 470" name="T37"/>
                <a:gd fmla="*/ 283 w 416" name="T38"/>
                <a:gd fmla="*/ 177 h 470" name="T39"/>
                <a:gd fmla="*/ 282 w 416" name="T40"/>
                <a:gd fmla="*/ 173 h 470" name="T41"/>
                <a:gd fmla="*/ 282 w 416" name="T42"/>
                <a:gd fmla="*/ 29 h 470" name="T43"/>
                <a:gd fmla="*/ 284 w 416" name="T44"/>
                <a:gd fmla="*/ 23 h 470" name="T45"/>
                <a:gd fmla="*/ 287 w 416" name="T46"/>
                <a:gd fmla="*/ 20 h 470" name="T47"/>
                <a:gd fmla="*/ 128 w 416" name="T48"/>
                <a:gd fmla="*/ 20 h 470" name="T49"/>
                <a:gd fmla="*/ 131 w 416" name="T50"/>
                <a:gd fmla="*/ 24 h 470" name="T51"/>
                <a:gd fmla="*/ 133 w 416" name="T52"/>
                <a:gd fmla="*/ 30 h 470" name="T53"/>
                <a:gd fmla="*/ 133 w 416" name="T54"/>
                <a:gd fmla="*/ 173 h 470" name="T55"/>
                <a:gd fmla="*/ 132 w 416" name="T56"/>
                <a:gd fmla="*/ 177 h 470" name="T57"/>
                <a:gd fmla="*/ 25 w 416" name="T58"/>
                <a:gd fmla="*/ 450 h 470" name="T5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b="b" l="0" r="r" t="0"/>
              <a:pathLst>
                <a:path h="470" w="416">
                  <a:moveTo>
                    <a:pt x="405" y="470"/>
                  </a:moveTo>
                  <a:cubicBezTo>
                    <a:pt x="10" y="470"/>
                    <a:pt x="10" y="470"/>
                    <a:pt x="10" y="470"/>
                  </a:cubicBezTo>
                  <a:cubicBezTo>
                    <a:pt x="7" y="470"/>
                    <a:pt x="4" y="468"/>
                    <a:pt x="2" y="466"/>
                  </a:cubicBezTo>
                  <a:cubicBezTo>
                    <a:pt x="0" y="463"/>
                    <a:pt x="0" y="459"/>
                    <a:pt x="1" y="456"/>
                  </a:cubicBezTo>
                  <a:cubicBezTo>
                    <a:pt x="113" y="171"/>
                    <a:pt x="113" y="171"/>
                    <a:pt x="113" y="171"/>
                  </a:cubicBezTo>
                  <a:cubicBezTo>
                    <a:pt x="113" y="33"/>
                    <a:pt x="113" y="33"/>
                    <a:pt x="113" y="33"/>
                  </a:cubicBezTo>
                  <a:cubicBezTo>
                    <a:pt x="100" y="16"/>
                    <a:pt x="100" y="16"/>
                    <a:pt x="100" y="16"/>
                  </a:cubicBezTo>
                  <a:cubicBezTo>
                    <a:pt x="98" y="13"/>
                    <a:pt x="98" y="9"/>
                    <a:pt x="99" y="5"/>
                  </a:cubicBezTo>
                  <a:cubicBezTo>
                    <a:pt x="101" y="2"/>
                    <a:pt x="105" y="0"/>
                    <a:pt x="108" y="0"/>
                  </a:cubicBezTo>
                  <a:cubicBezTo>
                    <a:pt x="307" y="0"/>
                    <a:pt x="307" y="0"/>
                    <a:pt x="307" y="0"/>
                  </a:cubicBezTo>
                  <a:cubicBezTo>
                    <a:pt x="311" y="0"/>
                    <a:pt x="314" y="2"/>
                    <a:pt x="316" y="6"/>
                  </a:cubicBezTo>
                  <a:cubicBezTo>
                    <a:pt x="318" y="9"/>
                    <a:pt x="317" y="13"/>
                    <a:pt x="315" y="16"/>
                  </a:cubicBezTo>
                  <a:cubicBezTo>
                    <a:pt x="302" y="33"/>
                    <a:pt x="302" y="33"/>
                    <a:pt x="302" y="33"/>
                  </a:cubicBezTo>
                  <a:cubicBezTo>
                    <a:pt x="302" y="171"/>
                    <a:pt x="302" y="171"/>
                    <a:pt x="302" y="171"/>
                  </a:cubicBezTo>
                  <a:cubicBezTo>
                    <a:pt x="415" y="456"/>
                    <a:pt x="415" y="456"/>
                    <a:pt x="415" y="456"/>
                  </a:cubicBezTo>
                  <a:cubicBezTo>
                    <a:pt x="416" y="459"/>
                    <a:pt x="415" y="463"/>
                    <a:pt x="413" y="466"/>
                  </a:cubicBezTo>
                  <a:cubicBezTo>
                    <a:pt x="412" y="468"/>
                    <a:pt x="409" y="470"/>
                    <a:pt x="405" y="470"/>
                  </a:cubicBezTo>
                  <a:close/>
                  <a:moveTo>
                    <a:pt x="25" y="450"/>
                  </a:moveTo>
                  <a:cubicBezTo>
                    <a:pt x="391" y="450"/>
                    <a:pt x="391" y="450"/>
                    <a:pt x="391" y="450"/>
                  </a:cubicBezTo>
                  <a:cubicBezTo>
                    <a:pt x="283" y="177"/>
                    <a:pt x="283" y="177"/>
                    <a:pt x="283" y="177"/>
                  </a:cubicBezTo>
                  <a:cubicBezTo>
                    <a:pt x="283" y="176"/>
                    <a:pt x="282" y="174"/>
                    <a:pt x="282" y="173"/>
                  </a:cubicBezTo>
                  <a:cubicBezTo>
                    <a:pt x="282" y="29"/>
                    <a:pt x="282" y="29"/>
                    <a:pt x="282" y="29"/>
                  </a:cubicBezTo>
                  <a:cubicBezTo>
                    <a:pt x="282" y="27"/>
                    <a:pt x="283" y="25"/>
                    <a:pt x="284" y="23"/>
                  </a:cubicBezTo>
                  <a:cubicBezTo>
                    <a:pt x="287" y="20"/>
                    <a:pt x="287" y="20"/>
                    <a:pt x="287" y="20"/>
                  </a:cubicBezTo>
                  <a:cubicBezTo>
                    <a:pt x="128" y="20"/>
                    <a:pt x="128" y="20"/>
                    <a:pt x="128" y="20"/>
                  </a:cubicBezTo>
                  <a:cubicBezTo>
                    <a:pt x="131" y="24"/>
                    <a:pt x="131" y="24"/>
                    <a:pt x="131" y="24"/>
                  </a:cubicBezTo>
                  <a:cubicBezTo>
                    <a:pt x="132" y="26"/>
                    <a:pt x="133" y="28"/>
                    <a:pt x="133" y="30"/>
                  </a:cubicBezTo>
                  <a:cubicBezTo>
                    <a:pt x="133" y="173"/>
                    <a:pt x="133" y="173"/>
                    <a:pt x="133" y="173"/>
                  </a:cubicBezTo>
                  <a:cubicBezTo>
                    <a:pt x="133" y="174"/>
                    <a:pt x="133" y="176"/>
                    <a:pt x="132" y="177"/>
                  </a:cubicBezTo>
                  <a:lnTo>
                    <a:pt x="25" y="45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79" name="Freeform 61"/>
            <p:cNvSpPr/>
            <p:nvPr/>
          </p:nvSpPr>
          <p:spPr bwMode="auto">
            <a:xfrm>
              <a:off x="4924426" y="857250"/>
              <a:ext cx="193675" cy="38100"/>
            </a:xfrm>
            <a:custGeom>
              <a:gdLst>
                <a:gd fmla="*/ 55 w 61" name="T0"/>
                <a:gd fmla="*/ 12 h 12" name="T1"/>
                <a:gd fmla="*/ 6 w 61" name="T2"/>
                <a:gd fmla="*/ 12 h 12" name="T3"/>
                <a:gd fmla="*/ 0 w 61" name="T4"/>
                <a:gd fmla="*/ 6 h 12" name="T5"/>
                <a:gd fmla="*/ 6 w 61" name="T6"/>
                <a:gd fmla="*/ 0 h 12" name="T7"/>
                <a:gd fmla="*/ 55 w 61" name="T8"/>
                <a:gd fmla="*/ 0 h 12" name="T9"/>
                <a:gd fmla="*/ 61 w 61" name="T10"/>
                <a:gd fmla="*/ 6 h 12" name="T11"/>
                <a:gd fmla="*/ 55 w 61" name="T12"/>
                <a:gd fmla="*/ 12 h 12" name="T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b="b" l="0" r="r" t="0"/>
              <a:pathLst>
                <a:path h="12" w="61">
                  <a:moveTo>
                    <a:pt x="55" y="12"/>
                  </a:moveTo>
                  <a:cubicBezTo>
                    <a:pt x="6" y="12"/>
                    <a:pt x="6" y="12"/>
                    <a:pt x="6" y="12"/>
                  </a:cubicBezTo>
                  <a:cubicBezTo>
                    <a:pt x="3" y="12"/>
                    <a:pt x="0" y="9"/>
                    <a:pt x="0" y="6"/>
                  </a:cubicBezTo>
                  <a:cubicBezTo>
                    <a:pt x="0" y="3"/>
                    <a:pt x="3" y="0"/>
                    <a:pt x="6" y="0"/>
                  </a:cubicBezTo>
                  <a:cubicBezTo>
                    <a:pt x="55" y="0"/>
                    <a:pt x="55" y="0"/>
                    <a:pt x="55" y="0"/>
                  </a:cubicBezTo>
                  <a:cubicBezTo>
                    <a:pt x="58" y="0"/>
                    <a:pt x="61" y="3"/>
                    <a:pt x="61" y="6"/>
                  </a:cubicBezTo>
                  <a:cubicBezTo>
                    <a:pt x="61" y="9"/>
                    <a:pt x="58" y="12"/>
                    <a:pt x="55" y="12"/>
                  </a:cubicBez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80" name="Freeform 62"/>
            <p:cNvSpPr/>
            <p:nvPr/>
          </p:nvSpPr>
          <p:spPr bwMode="auto">
            <a:xfrm>
              <a:off x="4924426" y="993775"/>
              <a:ext cx="193675" cy="38100"/>
            </a:xfrm>
            <a:custGeom>
              <a:gdLst>
                <a:gd fmla="*/ 55 w 61" name="T0"/>
                <a:gd fmla="*/ 12 h 12" name="T1"/>
                <a:gd fmla="*/ 6 w 61" name="T2"/>
                <a:gd fmla="*/ 12 h 12" name="T3"/>
                <a:gd fmla="*/ 0 w 61" name="T4"/>
                <a:gd fmla="*/ 6 h 12" name="T5"/>
                <a:gd fmla="*/ 6 w 61" name="T6"/>
                <a:gd fmla="*/ 0 h 12" name="T7"/>
                <a:gd fmla="*/ 55 w 61" name="T8"/>
                <a:gd fmla="*/ 0 h 12" name="T9"/>
                <a:gd fmla="*/ 61 w 61" name="T10"/>
                <a:gd fmla="*/ 6 h 12" name="T11"/>
                <a:gd fmla="*/ 55 w 61" name="T12"/>
                <a:gd fmla="*/ 12 h 12" name="T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b="b" l="0" r="r" t="0"/>
              <a:pathLst>
                <a:path h="12" w="61">
                  <a:moveTo>
                    <a:pt x="55" y="12"/>
                  </a:moveTo>
                  <a:cubicBezTo>
                    <a:pt x="6" y="12"/>
                    <a:pt x="6" y="12"/>
                    <a:pt x="6" y="12"/>
                  </a:cubicBezTo>
                  <a:cubicBezTo>
                    <a:pt x="3" y="12"/>
                    <a:pt x="0" y="9"/>
                    <a:pt x="0" y="6"/>
                  </a:cubicBezTo>
                  <a:cubicBezTo>
                    <a:pt x="0" y="2"/>
                    <a:pt x="3" y="0"/>
                    <a:pt x="6" y="0"/>
                  </a:cubicBezTo>
                  <a:cubicBezTo>
                    <a:pt x="55" y="0"/>
                    <a:pt x="55" y="0"/>
                    <a:pt x="55" y="0"/>
                  </a:cubicBezTo>
                  <a:cubicBezTo>
                    <a:pt x="58" y="0"/>
                    <a:pt x="61" y="2"/>
                    <a:pt x="61" y="6"/>
                  </a:cubicBezTo>
                  <a:cubicBezTo>
                    <a:pt x="61" y="9"/>
                    <a:pt x="58" y="12"/>
                    <a:pt x="55" y="12"/>
                  </a:cubicBez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81" name="Freeform 63"/>
            <p:cNvSpPr/>
            <p:nvPr/>
          </p:nvSpPr>
          <p:spPr bwMode="auto">
            <a:xfrm>
              <a:off x="4924426" y="1127125"/>
              <a:ext cx="193675" cy="38100"/>
            </a:xfrm>
            <a:custGeom>
              <a:gdLst>
                <a:gd fmla="*/ 55 w 61" name="T0"/>
                <a:gd fmla="*/ 12 h 12" name="T1"/>
                <a:gd fmla="*/ 6 w 61" name="T2"/>
                <a:gd fmla="*/ 12 h 12" name="T3"/>
                <a:gd fmla="*/ 0 w 61" name="T4"/>
                <a:gd fmla="*/ 6 h 12" name="T5"/>
                <a:gd fmla="*/ 6 w 61" name="T6"/>
                <a:gd fmla="*/ 0 h 12" name="T7"/>
                <a:gd fmla="*/ 55 w 61" name="T8"/>
                <a:gd fmla="*/ 0 h 12" name="T9"/>
                <a:gd fmla="*/ 61 w 61" name="T10"/>
                <a:gd fmla="*/ 6 h 12" name="T11"/>
                <a:gd fmla="*/ 55 w 61" name="T12"/>
                <a:gd fmla="*/ 12 h 12" name="T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b="b" l="0" r="r" t="0"/>
              <a:pathLst>
                <a:path h="12" w="61">
                  <a:moveTo>
                    <a:pt x="55" y="12"/>
                  </a:moveTo>
                  <a:cubicBezTo>
                    <a:pt x="6" y="12"/>
                    <a:pt x="6" y="12"/>
                    <a:pt x="6" y="12"/>
                  </a:cubicBezTo>
                  <a:cubicBezTo>
                    <a:pt x="3" y="12"/>
                    <a:pt x="0" y="10"/>
                    <a:pt x="0" y="6"/>
                  </a:cubicBezTo>
                  <a:cubicBezTo>
                    <a:pt x="0" y="3"/>
                    <a:pt x="3" y="0"/>
                    <a:pt x="6" y="0"/>
                  </a:cubicBezTo>
                  <a:cubicBezTo>
                    <a:pt x="55" y="0"/>
                    <a:pt x="55" y="0"/>
                    <a:pt x="55" y="0"/>
                  </a:cubicBezTo>
                  <a:cubicBezTo>
                    <a:pt x="58" y="0"/>
                    <a:pt x="61" y="3"/>
                    <a:pt x="61" y="6"/>
                  </a:cubicBezTo>
                  <a:cubicBezTo>
                    <a:pt x="61" y="10"/>
                    <a:pt x="58" y="12"/>
                    <a:pt x="55" y="12"/>
                  </a:cubicBez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82" name="Freeform 64"/>
            <p:cNvSpPr/>
            <p:nvPr/>
          </p:nvSpPr>
          <p:spPr bwMode="auto">
            <a:xfrm>
              <a:off x="4924426" y="1263650"/>
              <a:ext cx="193675" cy="38100"/>
            </a:xfrm>
            <a:custGeom>
              <a:gdLst>
                <a:gd fmla="*/ 55 w 61" name="T0"/>
                <a:gd fmla="*/ 12 h 12" name="T1"/>
                <a:gd fmla="*/ 6 w 61" name="T2"/>
                <a:gd fmla="*/ 12 h 12" name="T3"/>
                <a:gd fmla="*/ 0 w 61" name="T4"/>
                <a:gd fmla="*/ 6 h 12" name="T5"/>
                <a:gd fmla="*/ 6 w 61" name="T6"/>
                <a:gd fmla="*/ 0 h 12" name="T7"/>
                <a:gd fmla="*/ 55 w 61" name="T8"/>
                <a:gd fmla="*/ 0 h 12" name="T9"/>
                <a:gd fmla="*/ 61 w 61" name="T10"/>
                <a:gd fmla="*/ 6 h 12" name="T11"/>
                <a:gd fmla="*/ 55 w 61" name="T12"/>
                <a:gd fmla="*/ 12 h 12" name="T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b="b" l="0" r="r" t="0"/>
              <a:pathLst>
                <a:path h="12" w="61">
                  <a:moveTo>
                    <a:pt x="55" y="12"/>
                  </a:moveTo>
                  <a:cubicBezTo>
                    <a:pt x="6" y="12"/>
                    <a:pt x="6" y="12"/>
                    <a:pt x="6" y="12"/>
                  </a:cubicBezTo>
                  <a:cubicBezTo>
                    <a:pt x="3" y="12"/>
                    <a:pt x="0" y="9"/>
                    <a:pt x="0" y="6"/>
                  </a:cubicBezTo>
                  <a:cubicBezTo>
                    <a:pt x="0" y="3"/>
                    <a:pt x="3" y="0"/>
                    <a:pt x="6" y="0"/>
                  </a:cubicBezTo>
                  <a:cubicBezTo>
                    <a:pt x="55" y="0"/>
                    <a:pt x="55" y="0"/>
                    <a:pt x="55" y="0"/>
                  </a:cubicBezTo>
                  <a:cubicBezTo>
                    <a:pt x="58" y="0"/>
                    <a:pt x="61" y="3"/>
                    <a:pt x="61" y="6"/>
                  </a:cubicBezTo>
                  <a:cubicBezTo>
                    <a:pt x="61" y="9"/>
                    <a:pt x="58" y="12"/>
                    <a:pt x="55" y="12"/>
                  </a:cubicBez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83" name="Freeform 65"/>
            <p:cNvSpPr/>
            <p:nvPr/>
          </p:nvSpPr>
          <p:spPr bwMode="auto">
            <a:xfrm>
              <a:off x="4924426" y="1400175"/>
              <a:ext cx="193675" cy="38100"/>
            </a:xfrm>
            <a:custGeom>
              <a:gdLst>
                <a:gd fmla="*/ 55 w 61" name="T0"/>
                <a:gd fmla="*/ 12 h 12" name="T1"/>
                <a:gd fmla="*/ 6 w 61" name="T2"/>
                <a:gd fmla="*/ 12 h 12" name="T3"/>
                <a:gd fmla="*/ 0 w 61" name="T4"/>
                <a:gd fmla="*/ 6 h 12" name="T5"/>
                <a:gd fmla="*/ 6 w 61" name="T6"/>
                <a:gd fmla="*/ 0 h 12" name="T7"/>
                <a:gd fmla="*/ 55 w 61" name="T8"/>
                <a:gd fmla="*/ 0 h 12" name="T9"/>
                <a:gd fmla="*/ 61 w 61" name="T10"/>
                <a:gd fmla="*/ 6 h 12" name="T11"/>
                <a:gd fmla="*/ 55 w 61" name="T12"/>
                <a:gd fmla="*/ 12 h 12" name="T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b="b" l="0" r="r" t="0"/>
              <a:pathLst>
                <a:path h="12" w="61">
                  <a:moveTo>
                    <a:pt x="55" y="12"/>
                  </a:moveTo>
                  <a:cubicBezTo>
                    <a:pt x="6" y="12"/>
                    <a:pt x="6" y="12"/>
                    <a:pt x="6" y="12"/>
                  </a:cubicBezTo>
                  <a:cubicBezTo>
                    <a:pt x="3" y="12"/>
                    <a:pt x="0" y="9"/>
                    <a:pt x="0" y="6"/>
                  </a:cubicBezTo>
                  <a:cubicBezTo>
                    <a:pt x="0" y="3"/>
                    <a:pt x="3" y="0"/>
                    <a:pt x="6" y="0"/>
                  </a:cubicBezTo>
                  <a:cubicBezTo>
                    <a:pt x="55" y="0"/>
                    <a:pt x="55" y="0"/>
                    <a:pt x="55" y="0"/>
                  </a:cubicBezTo>
                  <a:cubicBezTo>
                    <a:pt x="58" y="0"/>
                    <a:pt x="61" y="3"/>
                    <a:pt x="61" y="6"/>
                  </a:cubicBezTo>
                  <a:cubicBezTo>
                    <a:pt x="61" y="9"/>
                    <a:pt x="58" y="12"/>
                    <a:pt x="55" y="12"/>
                  </a:cubicBez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84" name="Freeform 66"/>
            <p:cNvSpPr/>
            <p:nvPr/>
          </p:nvSpPr>
          <p:spPr bwMode="auto">
            <a:xfrm>
              <a:off x="4924426" y="1536700"/>
              <a:ext cx="193675" cy="38100"/>
            </a:xfrm>
            <a:custGeom>
              <a:gdLst>
                <a:gd fmla="*/ 55 w 61" name="T0"/>
                <a:gd fmla="*/ 12 h 12" name="T1"/>
                <a:gd fmla="*/ 6 w 61" name="T2"/>
                <a:gd fmla="*/ 12 h 12" name="T3"/>
                <a:gd fmla="*/ 0 w 61" name="T4"/>
                <a:gd fmla="*/ 6 h 12" name="T5"/>
                <a:gd fmla="*/ 6 w 61" name="T6"/>
                <a:gd fmla="*/ 0 h 12" name="T7"/>
                <a:gd fmla="*/ 55 w 61" name="T8"/>
                <a:gd fmla="*/ 0 h 12" name="T9"/>
                <a:gd fmla="*/ 61 w 61" name="T10"/>
                <a:gd fmla="*/ 6 h 12" name="T11"/>
                <a:gd fmla="*/ 55 w 61" name="T12"/>
                <a:gd fmla="*/ 12 h 12" name="T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b="b" l="0" r="r" t="0"/>
              <a:pathLst>
                <a:path h="12" w="61">
                  <a:moveTo>
                    <a:pt x="55" y="12"/>
                  </a:moveTo>
                  <a:cubicBezTo>
                    <a:pt x="6" y="12"/>
                    <a:pt x="6" y="12"/>
                    <a:pt x="6" y="12"/>
                  </a:cubicBezTo>
                  <a:cubicBezTo>
                    <a:pt x="3" y="12"/>
                    <a:pt x="0" y="9"/>
                    <a:pt x="0" y="6"/>
                  </a:cubicBezTo>
                  <a:cubicBezTo>
                    <a:pt x="0" y="2"/>
                    <a:pt x="3" y="0"/>
                    <a:pt x="6" y="0"/>
                  </a:cubicBezTo>
                  <a:cubicBezTo>
                    <a:pt x="55" y="0"/>
                    <a:pt x="55" y="0"/>
                    <a:pt x="55" y="0"/>
                  </a:cubicBezTo>
                  <a:cubicBezTo>
                    <a:pt x="58" y="0"/>
                    <a:pt x="61" y="2"/>
                    <a:pt x="61" y="6"/>
                  </a:cubicBezTo>
                  <a:cubicBezTo>
                    <a:pt x="61" y="9"/>
                    <a:pt x="58" y="12"/>
                    <a:pt x="55" y="12"/>
                  </a:cubicBez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85" name="Freeform 67"/>
            <p:cNvSpPr/>
            <p:nvPr/>
          </p:nvSpPr>
          <p:spPr bwMode="auto">
            <a:xfrm>
              <a:off x="4924426" y="1670050"/>
              <a:ext cx="193675" cy="38100"/>
            </a:xfrm>
            <a:custGeom>
              <a:gdLst>
                <a:gd fmla="*/ 55 w 61" name="T0"/>
                <a:gd fmla="*/ 12 h 12" name="T1"/>
                <a:gd fmla="*/ 6 w 61" name="T2"/>
                <a:gd fmla="*/ 12 h 12" name="T3"/>
                <a:gd fmla="*/ 0 w 61" name="T4"/>
                <a:gd fmla="*/ 6 h 12" name="T5"/>
                <a:gd fmla="*/ 6 w 61" name="T6"/>
                <a:gd fmla="*/ 0 h 12" name="T7"/>
                <a:gd fmla="*/ 55 w 61" name="T8"/>
                <a:gd fmla="*/ 0 h 12" name="T9"/>
                <a:gd fmla="*/ 61 w 61" name="T10"/>
                <a:gd fmla="*/ 6 h 12" name="T11"/>
                <a:gd fmla="*/ 55 w 61" name="T12"/>
                <a:gd fmla="*/ 12 h 12" name="T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b="b" l="0" r="r" t="0"/>
              <a:pathLst>
                <a:path h="12" w="61">
                  <a:moveTo>
                    <a:pt x="55" y="12"/>
                  </a:moveTo>
                  <a:cubicBezTo>
                    <a:pt x="6" y="12"/>
                    <a:pt x="6" y="12"/>
                    <a:pt x="6" y="12"/>
                  </a:cubicBezTo>
                  <a:cubicBezTo>
                    <a:pt x="3" y="12"/>
                    <a:pt x="0" y="10"/>
                    <a:pt x="0" y="6"/>
                  </a:cubicBezTo>
                  <a:cubicBezTo>
                    <a:pt x="0" y="3"/>
                    <a:pt x="3" y="0"/>
                    <a:pt x="6" y="0"/>
                  </a:cubicBezTo>
                  <a:cubicBezTo>
                    <a:pt x="55" y="0"/>
                    <a:pt x="55" y="0"/>
                    <a:pt x="55" y="0"/>
                  </a:cubicBezTo>
                  <a:cubicBezTo>
                    <a:pt x="58" y="0"/>
                    <a:pt x="61" y="3"/>
                    <a:pt x="61" y="6"/>
                  </a:cubicBezTo>
                  <a:cubicBezTo>
                    <a:pt x="61" y="10"/>
                    <a:pt x="58" y="12"/>
                    <a:pt x="55" y="12"/>
                  </a:cubicBez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386" name="notebook"/>
          <p:cNvGrpSpPr/>
          <p:nvPr/>
        </p:nvGrpSpPr>
        <p:grpSpPr>
          <a:xfrm>
            <a:off x="8643862" y="1226416"/>
            <a:ext cx="915139" cy="1087326"/>
            <a:chOff x="7173913" y="2085975"/>
            <a:chExt cx="1822450" cy="2165350"/>
          </a:xfrm>
        </p:grpSpPr>
        <p:sp>
          <p:nvSpPr>
            <p:cNvPr id="387" name="Freeform 68"/>
            <p:cNvSpPr/>
            <p:nvPr/>
          </p:nvSpPr>
          <p:spPr bwMode="auto">
            <a:xfrm>
              <a:off x="7326313" y="2117725"/>
              <a:ext cx="1638300" cy="2101850"/>
            </a:xfrm>
            <a:custGeom>
              <a:gdLst>
                <a:gd fmla="*/ 37 w 516" name="T0"/>
                <a:gd fmla="*/ 662 h 662" name="T1"/>
                <a:gd fmla="*/ 0 w 516" name="T2"/>
                <a:gd fmla="*/ 625 h 662" name="T3"/>
                <a:gd fmla="*/ 0 w 516" name="T4"/>
                <a:gd fmla="*/ 36 h 662" name="T5"/>
                <a:gd fmla="*/ 37 w 516" name="T6"/>
                <a:gd fmla="*/ 0 h 662" name="T7"/>
                <a:gd fmla="*/ 480 w 516" name="T8"/>
                <a:gd fmla="*/ 0 h 662" name="T9"/>
                <a:gd fmla="*/ 516 w 516" name="T10"/>
                <a:gd fmla="*/ 36 h 662" name="T11"/>
                <a:gd fmla="*/ 516 w 516" name="T12"/>
                <a:gd fmla="*/ 625 h 662" name="T13"/>
                <a:gd fmla="*/ 480 w 516" name="T14"/>
                <a:gd fmla="*/ 662 h 662" name="T15"/>
                <a:gd fmla="*/ 37 w 516" name="T16"/>
                <a:gd fmla="*/ 662 h 662" name="T1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b="b" l="0" r="r" t="0"/>
              <a:pathLst>
                <a:path h="662" w="516">
                  <a:moveTo>
                    <a:pt x="37" y="662"/>
                  </a:moveTo>
                  <a:cubicBezTo>
                    <a:pt x="17" y="662"/>
                    <a:pt x="0" y="645"/>
                    <a:pt x="0" y="625"/>
                  </a:cubicBezTo>
                  <a:cubicBezTo>
                    <a:pt x="0" y="36"/>
                    <a:pt x="0" y="36"/>
                    <a:pt x="0" y="36"/>
                  </a:cubicBezTo>
                  <a:cubicBezTo>
                    <a:pt x="0" y="16"/>
                    <a:pt x="17" y="0"/>
                    <a:pt x="37" y="0"/>
                  </a:cubicBezTo>
                  <a:cubicBezTo>
                    <a:pt x="480" y="0"/>
                    <a:pt x="480" y="0"/>
                    <a:pt x="480" y="0"/>
                  </a:cubicBezTo>
                  <a:cubicBezTo>
                    <a:pt x="500" y="0"/>
                    <a:pt x="516" y="16"/>
                    <a:pt x="516" y="36"/>
                  </a:cubicBezTo>
                  <a:cubicBezTo>
                    <a:pt x="516" y="625"/>
                    <a:pt x="516" y="625"/>
                    <a:pt x="516" y="625"/>
                  </a:cubicBezTo>
                  <a:cubicBezTo>
                    <a:pt x="516" y="645"/>
                    <a:pt x="500" y="662"/>
                    <a:pt x="480" y="662"/>
                  </a:cubicBezTo>
                  <a:lnTo>
                    <a:pt x="37" y="662"/>
                  </a:lnTo>
                  <a:close/>
                </a:path>
              </a:pathLst>
            </a:custGeom>
            <a:gradFill>
              <a:gsLst>
                <a:gs pos="0">
                  <a:schemeClr val="accent5">
                    <a:lumMod val="50000"/>
                  </a:schemeClr>
                </a:gs>
                <a:gs pos="100000">
                  <a:schemeClr val="accent5"/>
                </a:gs>
              </a:gsLst>
              <a:lin ang="16200000" scaled="1"/>
            </a:gra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88" name="Freeform 69"/>
            <p:cNvSpPr>
              <a:spLocks noEditPoints="1"/>
            </p:cNvSpPr>
            <p:nvPr/>
          </p:nvSpPr>
          <p:spPr bwMode="auto">
            <a:xfrm>
              <a:off x="7294563" y="2085975"/>
              <a:ext cx="1701800" cy="2165350"/>
            </a:xfrm>
            <a:custGeom>
              <a:gdLst>
                <a:gd fmla="*/ 490 w 536" name="T0"/>
                <a:gd fmla="*/ 20 h 682" name="T1"/>
                <a:gd fmla="*/ 516 w 536" name="T2"/>
                <a:gd fmla="*/ 46 h 682" name="T3"/>
                <a:gd fmla="*/ 516 w 536" name="T4"/>
                <a:gd fmla="*/ 635 h 682" name="T5"/>
                <a:gd fmla="*/ 490 w 536" name="T6"/>
                <a:gd fmla="*/ 662 h 682" name="T7"/>
                <a:gd fmla="*/ 47 w 536" name="T8"/>
                <a:gd fmla="*/ 662 h 682" name="T9"/>
                <a:gd fmla="*/ 20 w 536" name="T10"/>
                <a:gd fmla="*/ 635 h 682" name="T11"/>
                <a:gd fmla="*/ 20 w 536" name="T12"/>
                <a:gd fmla="*/ 46 h 682" name="T13"/>
                <a:gd fmla="*/ 47 w 536" name="T14"/>
                <a:gd fmla="*/ 20 h 682" name="T15"/>
                <a:gd fmla="*/ 490 w 536" name="T16"/>
                <a:gd fmla="*/ 20 h 682" name="T17"/>
                <a:gd fmla="*/ 490 w 536" name="T18"/>
                <a:gd fmla="*/ 0 h 682" name="T19"/>
                <a:gd fmla="*/ 47 w 536" name="T20"/>
                <a:gd fmla="*/ 0 h 682" name="T21"/>
                <a:gd fmla="*/ 0 w 536" name="T22"/>
                <a:gd fmla="*/ 46 h 682" name="T23"/>
                <a:gd fmla="*/ 0 w 536" name="T24"/>
                <a:gd fmla="*/ 635 h 682" name="T25"/>
                <a:gd fmla="*/ 47 w 536" name="T26"/>
                <a:gd fmla="*/ 682 h 682" name="T27"/>
                <a:gd fmla="*/ 490 w 536" name="T28"/>
                <a:gd fmla="*/ 682 h 682" name="T29"/>
                <a:gd fmla="*/ 536 w 536" name="T30"/>
                <a:gd fmla="*/ 635 h 682" name="T31"/>
                <a:gd fmla="*/ 536 w 536" name="T32"/>
                <a:gd fmla="*/ 46 h 682" name="T33"/>
                <a:gd fmla="*/ 490 w 536" name="T34"/>
                <a:gd fmla="*/ 0 h 682" name="T3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b="b" l="0" r="r" t="0"/>
              <a:pathLst>
                <a:path h="682" w="536">
                  <a:moveTo>
                    <a:pt x="490" y="20"/>
                  </a:moveTo>
                  <a:cubicBezTo>
                    <a:pt x="504" y="20"/>
                    <a:pt x="516" y="32"/>
                    <a:pt x="516" y="46"/>
                  </a:cubicBezTo>
                  <a:cubicBezTo>
                    <a:pt x="516" y="635"/>
                    <a:pt x="516" y="635"/>
                    <a:pt x="516" y="635"/>
                  </a:cubicBezTo>
                  <a:cubicBezTo>
                    <a:pt x="516" y="650"/>
                    <a:pt x="504" y="662"/>
                    <a:pt x="490" y="662"/>
                  </a:cubicBezTo>
                  <a:cubicBezTo>
                    <a:pt x="47" y="662"/>
                    <a:pt x="47" y="662"/>
                    <a:pt x="47" y="662"/>
                  </a:cubicBezTo>
                  <a:cubicBezTo>
                    <a:pt x="32" y="662"/>
                    <a:pt x="20" y="650"/>
                    <a:pt x="20" y="635"/>
                  </a:cubicBezTo>
                  <a:cubicBezTo>
                    <a:pt x="20" y="46"/>
                    <a:pt x="20" y="46"/>
                    <a:pt x="20" y="46"/>
                  </a:cubicBezTo>
                  <a:cubicBezTo>
                    <a:pt x="20" y="32"/>
                    <a:pt x="32" y="20"/>
                    <a:pt x="47" y="20"/>
                  </a:cubicBezTo>
                  <a:cubicBezTo>
                    <a:pt x="490" y="20"/>
                    <a:pt x="490" y="20"/>
                    <a:pt x="490" y="20"/>
                  </a:cubicBezTo>
                  <a:moveTo>
                    <a:pt x="490" y="0"/>
                  </a:moveTo>
                  <a:cubicBezTo>
                    <a:pt x="47" y="0"/>
                    <a:pt x="47" y="0"/>
                    <a:pt x="47" y="0"/>
                  </a:cubicBezTo>
                  <a:cubicBezTo>
                    <a:pt x="21" y="0"/>
                    <a:pt x="0" y="21"/>
                    <a:pt x="0" y="46"/>
                  </a:cubicBezTo>
                  <a:cubicBezTo>
                    <a:pt x="0" y="635"/>
                    <a:pt x="0" y="635"/>
                    <a:pt x="0" y="635"/>
                  </a:cubicBezTo>
                  <a:cubicBezTo>
                    <a:pt x="0" y="661"/>
                    <a:pt x="21" y="682"/>
                    <a:pt x="47" y="682"/>
                  </a:cubicBezTo>
                  <a:cubicBezTo>
                    <a:pt x="490" y="682"/>
                    <a:pt x="490" y="682"/>
                    <a:pt x="490" y="682"/>
                  </a:cubicBezTo>
                  <a:cubicBezTo>
                    <a:pt x="515" y="682"/>
                    <a:pt x="536" y="661"/>
                    <a:pt x="536" y="635"/>
                  </a:cubicBezTo>
                  <a:cubicBezTo>
                    <a:pt x="536" y="46"/>
                    <a:pt x="536" y="46"/>
                    <a:pt x="536" y="46"/>
                  </a:cubicBezTo>
                  <a:cubicBezTo>
                    <a:pt x="536" y="21"/>
                    <a:pt x="515" y="0"/>
                    <a:pt x="490" y="0"/>
                  </a:cubicBez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89" name="Freeform 70"/>
            <p:cNvSpPr>
              <a:spLocks noEditPoints="1"/>
            </p:cNvSpPr>
            <p:nvPr/>
          </p:nvSpPr>
          <p:spPr bwMode="auto">
            <a:xfrm>
              <a:off x="7748588" y="2520950"/>
              <a:ext cx="793750" cy="438150"/>
            </a:xfrm>
            <a:custGeom>
              <a:gdLst>
                <a:gd fmla="*/ 231 w 250" name="T0"/>
                <a:gd fmla="*/ 138 h 138" name="T1"/>
                <a:gd fmla="*/ 20 w 250" name="T2"/>
                <a:gd fmla="*/ 138 h 138" name="T3"/>
                <a:gd fmla="*/ 0 w 250" name="T4"/>
                <a:gd fmla="*/ 118 h 138" name="T5"/>
                <a:gd fmla="*/ 0 w 250" name="T6"/>
                <a:gd fmla="*/ 20 h 138" name="T7"/>
                <a:gd fmla="*/ 20 w 250" name="T8"/>
                <a:gd fmla="*/ 0 h 138" name="T9"/>
                <a:gd fmla="*/ 231 w 250" name="T10"/>
                <a:gd fmla="*/ 0 h 138" name="T11"/>
                <a:gd fmla="*/ 250 w 250" name="T12"/>
                <a:gd fmla="*/ 20 h 138" name="T13"/>
                <a:gd fmla="*/ 250 w 250" name="T14"/>
                <a:gd fmla="*/ 118 h 138" name="T15"/>
                <a:gd fmla="*/ 231 w 250" name="T16"/>
                <a:gd fmla="*/ 138 h 138" name="T17"/>
                <a:gd fmla="*/ 20 w 250" name="T18"/>
                <a:gd fmla="*/ 12 h 138" name="T19"/>
                <a:gd fmla="*/ 12 w 250" name="T20"/>
                <a:gd fmla="*/ 20 h 138" name="T21"/>
                <a:gd fmla="*/ 12 w 250" name="T22"/>
                <a:gd fmla="*/ 118 h 138" name="T23"/>
                <a:gd fmla="*/ 20 w 250" name="T24"/>
                <a:gd fmla="*/ 126 h 138" name="T25"/>
                <a:gd fmla="*/ 231 w 250" name="T26"/>
                <a:gd fmla="*/ 126 h 138" name="T27"/>
                <a:gd fmla="*/ 238 w 250" name="T28"/>
                <a:gd fmla="*/ 118 h 138" name="T29"/>
                <a:gd fmla="*/ 238 w 250" name="T30"/>
                <a:gd fmla="*/ 20 h 138" name="T31"/>
                <a:gd fmla="*/ 231 w 250" name="T32"/>
                <a:gd fmla="*/ 12 h 138" name="T33"/>
                <a:gd fmla="*/ 20 w 250" name="T34"/>
                <a:gd fmla="*/ 12 h 138" name="T3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b="b" l="0" r="r" t="0"/>
              <a:pathLst>
                <a:path h="138" w="250">
                  <a:moveTo>
                    <a:pt x="231" y="138"/>
                  </a:moveTo>
                  <a:cubicBezTo>
                    <a:pt x="20" y="138"/>
                    <a:pt x="20" y="138"/>
                    <a:pt x="20" y="138"/>
                  </a:cubicBezTo>
                  <a:cubicBezTo>
                    <a:pt x="9" y="138"/>
                    <a:pt x="0" y="129"/>
                    <a:pt x="0" y="118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231" y="0"/>
                    <a:pt x="231" y="0"/>
                    <a:pt x="231" y="0"/>
                  </a:cubicBezTo>
                  <a:cubicBezTo>
                    <a:pt x="241" y="0"/>
                    <a:pt x="250" y="9"/>
                    <a:pt x="250" y="20"/>
                  </a:cubicBezTo>
                  <a:cubicBezTo>
                    <a:pt x="250" y="118"/>
                    <a:pt x="250" y="118"/>
                    <a:pt x="250" y="118"/>
                  </a:cubicBezTo>
                  <a:cubicBezTo>
                    <a:pt x="250" y="129"/>
                    <a:pt x="241" y="138"/>
                    <a:pt x="231" y="138"/>
                  </a:cubicBezTo>
                  <a:close/>
                  <a:moveTo>
                    <a:pt x="20" y="12"/>
                  </a:moveTo>
                  <a:cubicBezTo>
                    <a:pt x="16" y="12"/>
                    <a:pt x="12" y="15"/>
                    <a:pt x="12" y="20"/>
                  </a:cubicBezTo>
                  <a:cubicBezTo>
                    <a:pt x="12" y="118"/>
                    <a:pt x="12" y="118"/>
                    <a:pt x="12" y="118"/>
                  </a:cubicBezTo>
                  <a:cubicBezTo>
                    <a:pt x="12" y="122"/>
                    <a:pt x="16" y="126"/>
                    <a:pt x="20" y="126"/>
                  </a:cubicBezTo>
                  <a:cubicBezTo>
                    <a:pt x="231" y="126"/>
                    <a:pt x="231" y="126"/>
                    <a:pt x="231" y="126"/>
                  </a:cubicBezTo>
                  <a:cubicBezTo>
                    <a:pt x="235" y="126"/>
                    <a:pt x="238" y="122"/>
                    <a:pt x="238" y="118"/>
                  </a:cubicBezTo>
                  <a:cubicBezTo>
                    <a:pt x="238" y="20"/>
                    <a:pt x="238" y="20"/>
                    <a:pt x="238" y="20"/>
                  </a:cubicBezTo>
                  <a:cubicBezTo>
                    <a:pt x="238" y="15"/>
                    <a:pt x="235" y="12"/>
                    <a:pt x="231" y="12"/>
                  </a:cubicBezTo>
                  <a:lnTo>
                    <a:pt x="20" y="12"/>
                  </a:lnTo>
                  <a:close/>
                </a:path>
              </a:pathLst>
            </a:cu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90" name="Freeform 71"/>
            <p:cNvSpPr/>
            <p:nvPr/>
          </p:nvSpPr>
          <p:spPr bwMode="auto">
            <a:xfrm>
              <a:off x="7173913" y="2228850"/>
              <a:ext cx="292100" cy="63500"/>
            </a:xfrm>
            <a:custGeom>
              <a:gdLst>
                <a:gd fmla="*/ 82 w 92" name="T0"/>
                <a:gd fmla="*/ 20 h 20" name="T1"/>
                <a:gd fmla="*/ 10 w 92" name="T2"/>
                <a:gd fmla="*/ 20 h 20" name="T3"/>
                <a:gd fmla="*/ 0 w 92" name="T4"/>
                <a:gd fmla="*/ 10 h 20" name="T5"/>
                <a:gd fmla="*/ 10 w 92" name="T6"/>
                <a:gd fmla="*/ 0 h 20" name="T7"/>
                <a:gd fmla="*/ 82 w 92" name="T8"/>
                <a:gd fmla="*/ 0 h 20" name="T9"/>
                <a:gd fmla="*/ 92 w 92" name="T10"/>
                <a:gd fmla="*/ 10 h 20" name="T11"/>
                <a:gd fmla="*/ 82 w 92" name="T12"/>
                <a:gd fmla="*/ 20 h 20" name="T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b="b" l="0" r="r" t="0"/>
              <a:pathLst>
                <a:path h="20" w="92">
                  <a:moveTo>
                    <a:pt x="82" y="20"/>
                  </a:moveTo>
                  <a:cubicBezTo>
                    <a:pt x="10" y="20"/>
                    <a:pt x="10" y="20"/>
                    <a:pt x="10" y="20"/>
                  </a:cubicBezTo>
                  <a:cubicBezTo>
                    <a:pt x="5" y="20"/>
                    <a:pt x="0" y="15"/>
                    <a:pt x="0" y="10"/>
                  </a:cubicBezTo>
                  <a:cubicBezTo>
                    <a:pt x="0" y="4"/>
                    <a:pt x="5" y="0"/>
                    <a:pt x="10" y="0"/>
                  </a:cubicBezTo>
                  <a:cubicBezTo>
                    <a:pt x="82" y="0"/>
                    <a:pt x="82" y="0"/>
                    <a:pt x="82" y="0"/>
                  </a:cubicBezTo>
                  <a:cubicBezTo>
                    <a:pt x="87" y="0"/>
                    <a:pt x="92" y="4"/>
                    <a:pt x="92" y="10"/>
                  </a:cubicBezTo>
                  <a:cubicBezTo>
                    <a:pt x="92" y="15"/>
                    <a:pt x="87" y="20"/>
                    <a:pt x="82" y="20"/>
                  </a:cubicBezTo>
                  <a:close/>
                </a:path>
              </a:pathLst>
            </a:custGeom>
            <a:solidFill>
              <a:schemeClr val="bg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91" name="Freeform 72"/>
            <p:cNvSpPr/>
            <p:nvPr/>
          </p:nvSpPr>
          <p:spPr bwMode="auto">
            <a:xfrm>
              <a:off x="7173913" y="2390775"/>
              <a:ext cx="292100" cy="63500"/>
            </a:xfrm>
            <a:custGeom>
              <a:gdLst>
                <a:gd fmla="*/ 82 w 92" name="T0"/>
                <a:gd fmla="*/ 20 h 20" name="T1"/>
                <a:gd fmla="*/ 10 w 92" name="T2"/>
                <a:gd fmla="*/ 20 h 20" name="T3"/>
                <a:gd fmla="*/ 0 w 92" name="T4"/>
                <a:gd fmla="*/ 10 h 20" name="T5"/>
                <a:gd fmla="*/ 10 w 92" name="T6"/>
                <a:gd fmla="*/ 0 h 20" name="T7"/>
                <a:gd fmla="*/ 82 w 92" name="T8"/>
                <a:gd fmla="*/ 0 h 20" name="T9"/>
                <a:gd fmla="*/ 92 w 92" name="T10"/>
                <a:gd fmla="*/ 10 h 20" name="T11"/>
                <a:gd fmla="*/ 82 w 92" name="T12"/>
                <a:gd fmla="*/ 20 h 20" name="T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b="b" l="0" r="r" t="0"/>
              <a:pathLst>
                <a:path h="20" w="92">
                  <a:moveTo>
                    <a:pt x="82" y="20"/>
                  </a:moveTo>
                  <a:cubicBezTo>
                    <a:pt x="10" y="20"/>
                    <a:pt x="10" y="20"/>
                    <a:pt x="10" y="20"/>
                  </a:cubicBezTo>
                  <a:cubicBezTo>
                    <a:pt x="5" y="20"/>
                    <a:pt x="0" y="16"/>
                    <a:pt x="0" y="10"/>
                  </a:cubicBezTo>
                  <a:cubicBezTo>
                    <a:pt x="0" y="5"/>
                    <a:pt x="5" y="0"/>
                    <a:pt x="10" y="0"/>
                  </a:cubicBezTo>
                  <a:cubicBezTo>
                    <a:pt x="82" y="0"/>
                    <a:pt x="82" y="0"/>
                    <a:pt x="82" y="0"/>
                  </a:cubicBezTo>
                  <a:cubicBezTo>
                    <a:pt x="87" y="0"/>
                    <a:pt x="92" y="5"/>
                    <a:pt x="92" y="10"/>
                  </a:cubicBezTo>
                  <a:cubicBezTo>
                    <a:pt x="92" y="16"/>
                    <a:pt x="87" y="20"/>
                    <a:pt x="82" y="20"/>
                  </a:cubicBezTo>
                  <a:close/>
                </a:path>
              </a:pathLst>
            </a:custGeom>
            <a:solidFill>
              <a:schemeClr val="bg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92" name="Freeform 73"/>
            <p:cNvSpPr/>
            <p:nvPr/>
          </p:nvSpPr>
          <p:spPr bwMode="auto">
            <a:xfrm>
              <a:off x="7173913" y="2555875"/>
              <a:ext cx="292100" cy="63500"/>
            </a:xfrm>
            <a:custGeom>
              <a:gdLst>
                <a:gd fmla="*/ 82 w 92" name="T0"/>
                <a:gd fmla="*/ 20 h 20" name="T1"/>
                <a:gd fmla="*/ 10 w 92" name="T2"/>
                <a:gd fmla="*/ 20 h 20" name="T3"/>
                <a:gd fmla="*/ 0 w 92" name="T4"/>
                <a:gd fmla="*/ 10 h 20" name="T5"/>
                <a:gd fmla="*/ 10 w 92" name="T6"/>
                <a:gd fmla="*/ 0 h 20" name="T7"/>
                <a:gd fmla="*/ 82 w 92" name="T8"/>
                <a:gd fmla="*/ 0 h 20" name="T9"/>
                <a:gd fmla="*/ 92 w 92" name="T10"/>
                <a:gd fmla="*/ 10 h 20" name="T11"/>
                <a:gd fmla="*/ 82 w 92" name="T12"/>
                <a:gd fmla="*/ 20 h 20" name="T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b="b" l="0" r="r" t="0"/>
              <a:pathLst>
                <a:path h="20" w="92">
                  <a:moveTo>
                    <a:pt x="82" y="20"/>
                  </a:moveTo>
                  <a:cubicBezTo>
                    <a:pt x="10" y="20"/>
                    <a:pt x="10" y="20"/>
                    <a:pt x="10" y="20"/>
                  </a:cubicBezTo>
                  <a:cubicBezTo>
                    <a:pt x="5" y="20"/>
                    <a:pt x="0" y="15"/>
                    <a:pt x="0" y="10"/>
                  </a:cubicBezTo>
                  <a:cubicBezTo>
                    <a:pt x="0" y="4"/>
                    <a:pt x="5" y="0"/>
                    <a:pt x="10" y="0"/>
                  </a:cubicBezTo>
                  <a:cubicBezTo>
                    <a:pt x="82" y="0"/>
                    <a:pt x="82" y="0"/>
                    <a:pt x="82" y="0"/>
                  </a:cubicBezTo>
                  <a:cubicBezTo>
                    <a:pt x="87" y="0"/>
                    <a:pt x="92" y="4"/>
                    <a:pt x="92" y="10"/>
                  </a:cubicBezTo>
                  <a:cubicBezTo>
                    <a:pt x="92" y="15"/>
                    <a:pt x="87" y="20"/>
                    <a:pt x="82" y="20"/>
                  </a:cubicBezTo>
                  <a:close/>
                </a:path>
              </a:pathLst>
            </a:custGeom>
            <a:solidFill>
              <a:schemeClr val="bg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93" name="Freeform 74"/>
            <p:cNvSpPr/>
            <p:nvPr/>
          </p:nvSpPr>
          <p:spPr bwMode="auto">
            <a:xfrm>
              <a:off x="7173913" y="2720975"/>
              <a:ext cx="292100" cy="63500"/>
            </a:xfrm>
            <a:custGeom>
              <a:gdLst>
                <a:gd fmla="*/ 82 w 92" name="T0"/>
                <a:gd fmla="*/ 20 h 20" name="T1"/>
                <a:gd fmla="*/ 10 w 92" name="T2"/>
                <a:gd fmla="*/ 20 h 20" name="T3"/>
                <a:gd fmla="*/ 0 w 92" name="T4"/>
                <a:gd fmla="*/ 10 h 20" name="T5"/>
                <a:gd fmla="*/ 10 w 92" name="T6"/>
                <a:gd fmla="*/ 0 h 20" name="T7"/>
                <a:gd fmla="*/ 82 w 92" name="T8"/>
                <a:gd fmla="*/ 0 h 20" name="T9"/>
                <a:gd fmla="*/ 92 w 92" name="T10"/>
                <a:gd fmla="*/ 10 h 20" name="T11"/>
                <a:gd fmla="*/ 82 w 92" name="T12"/>
                <a:gd fmla="*/ 20 h 20" name="T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b="b" l="0" r="r" t="0"/>
              <a:pathLst>
                <a:path h="20" w="92">
                  <a:moveTo>
                    <a:pt x="82" y="20"/>
                  </a:moveTo>
                  <a:cubicBezTo>
                    <a:pt x="10" y="20"/>
                    <a:pt x="10" y="20"/>
                    <a:pt x="10" y="20"/>
                  </a:cubicBezTo>
                  <a:cubicBezTo>
                    <a:pt x="5" y="20"/>
                    <a:pt x="0" y="15"/>
                    <a:pt x="0" y="10"/>
                  </a:cubicBezTo>
                  <a:cubicBezTo>
                    <a:pt x="0" y="4"/>
                    <a:pt x="5" y="0"/>
                    <a:pt x="10" y="0"/>
                  </a:cubicBezTo>
                  <a:cubicBezTo>
                    <a:pt x="82" y="0"/>
                    <a:pt x="82" y="0"/>
                    <a:pt x="82" y="0"/>
                  </a:cubicBezTo>
                  <a:cubicBezTo>
                    <a:pt x="87" y="0"/>
                    <a:pt x="92" y="4"/>
                    <a:pt x="92" y="10"/>
                  </a:cubicBezTo>
                  <a:cubicBezTo>
                    <a:pt x="92" y="15"/>
                    <a:pt x="87" y="20"/>
                    <a:pt x="82" y="20"/>
                  </a:cubicBezTo>
                  <a:close/>
                </a:path>
              </a:pathLst>
            </a:custGeom>
            <a:solidFill>
              <a:schemeClr val="bg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94" name="Freeform 75"/>
            <p:cNvSpPr/>
            <p:nvPr/>
          </p:nvSpPr>
          <p:spPr bwMode="auto">
            <a:xfrm>
              <a:off x="7173913" y="2882900"/>
              <a:ext cx="292100" cy="63500"/>
            </a:xfrm>
            <a:custGeom>
              <a:gdLst>
                <a:gd fmla="*/ 82 w 92" name="T0"/>
                <a:gd fmla="*/ 20 h 20" name="T1"/>
                <a:gd fmla="*/ 10 w 92" name="T2"/>
                <a:gd fmla="*/ 20 h 20" name="T3"/>
                <a:gd fmla="*/ 0 w 92" name="T4"/>
                <a:gd fmla="*/ 10 h 20" name="T5"/>
                <a:gd fmla="*/ 10 w 92" name="T6"/>
                <a:gd fmla="*/ 0 h 20" name="T7"/>
                <a:gd fmla="*/ 82 w 92" name="T8"/>
                <a:gd fmla="*/ 0 h 20" name="T9"/>
                <a:gd fmla="*/ 92 w 92" name="T10"/>
                <a:gd fmla="*/ 10 h 20" name="T11"/>
                <a:gd fmla="*/ 82 w 92" name="T12"/>
                <a:gd fmla="*/ 20 h 20" name="T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b="b" l="0" r="r" t="0"/>
              <a:pathLst>
                <a:path h="20" w="92">
                  <a:moveTo>
                    <a:pt x="82" y="20"/>
                  </a:moveTo>
                  <a:cubicBezTo>
                    <a:pt x="10" y="20"/>
                    <a:pt x="10" y="20"/>
                    <a:pt x="10" y="20"/>
                  </a:cubicBezTo>
                  <a:cubicBezTo>
                    <a:pt x="5" y="20"/>
                    <a:pt x="0" y="16"/>
                    <a:pt x="0" y="10"/>
                  </a:cubicBezTo>
                  <a:cubicBezTo>
                    <a:pt x="0" y="5"/>
                    <a:pt x="5" y="0"/>
                    <a:pt x="10" y="0"/>
                  </a:cubicBezTo>
                  <a:cubicBezTo>
                    <a:pt x="82" y="0"/>
                    <a:pt x="82" y="0"/>
                    <a:pt x="82" y="0"/>
                  </a:cubicBezTo>
                  <a:cubicBezTo>
                    <a:pt x="87" y="0"/>
                    <a:pt x="92" y="5"/>
                    <a:pt x="92" y="10"/>
                  </a:cubicBezTo>
                  <a:cubicBezTo>
                    <a:pt x="92" y="16"/>
                    <a:pt x="87" y="20"/>
                    <a:pt x="82" y="20"/>
                  </a:cubicBezTo>
                  <a:close/>
                </a:path>
              </a:pathLst>
            </a:custGeom>
            <a:solidFill>
              <a:schemeClr val="bg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95" name="Freeform 76"/>
            <p:cNvSpPr/>
            <p:nvPr/>
          </p:nvSpPr>
          <p:spPr bwMode="auto">
            <a:xfrm>
              <a:off x="7173913" y="3048000"/>
              <a:ext cx="292100" cy="63500"/>
            </a:xfrm>
            <a:custGeom>
              <a:gdLst>
                <a:gd fmla="*/ 82 w 92" name="T0"/>
                <a:gd fmla="*/ 20 h 20" name="T1"/>
                <a:gd fmla="*/ 10 w 92" name="T2"/>
                <a:gd fmla="*/ 20 h 20" name="T3"/>
                <a:gd fmla="*/ 0 w 92" name="T4"/>
                <a:gd fmla="*/ 10 h 20" name="T5"/>
                <a:gd fmla="*/ 10 w 92" name="T6"/>
                <a:gd fmla="*/ 0 h 20" name="T7"/>
                <a:gd fmla="*/ 82 w 92" name="T8"/>
                <a:gd fmla="*/ 0 h 20" name="T9"/>
                <a:gd fmla="*/ 92 w 92" name="T10"/>
                <a:gd fmla="*/ 10 h 20" name="T11"/>
                <a:gd fmla="*/ 82 w 92" name="T12"/>
                <a:gd fmla="*/ 20 h 20" name="T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b="b" l="0" r="r" t="0"/>
              <a:pathLst>
                <a:path h="20" w="92">
                  <a:moveTo>
                    <a:pt x="82" y="20"/>
                  </a:moveTo>
                  <a:cubicBezTo>
                    <a:pt x="10" y="20"/>
                    <a:pt x="10" y="20"/>
                    <a:pt x="10" y="20"/>
                  </a:cubicBezTo>
                  <a:cubicBezTo>
                    <a:pt x="5" y="20"/>
                    <a:pt x="0" y="16"/>
                    <a:pt x="0" y="10"/>
                  </a:cubicBezTo>
                  <a:cubicBezTo>
                    <a:pt x="0" y="5"/>
                    <a:pt x="5" y="0"/>
                    <a:pt x="10" y="0"/>
                  </a:cubicBezTo>
                  <a:cubicBezTo>
                    <a:pt x="82" y="0"/>
                    <a:pt x="82" y="0"/>
                    <a:pt x="82" y="0"/>
                  </a:cubicBezTo>
                  <a:cubicBezTo>
                    <a:pt x="87" y="0"/>
                    <a:pt x="92" y="5"/>
                    <a:pt x="92" y="10"/>
                  </a:cubicBezTo>
                  <a:cubicBezTo>
                    <a:pt x="92" y="16"/>
                    <a:pt x="87" y="20"/>
                    <a:pt x="82" y="20"/>
                  </a:cubicBezTo>
                  <a:close/>
                </a:path>
              </a:pathLst>
            </a:custGeom>
            <a:solidFill>
              <a:schemeClr val="bg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96" name="Freeform 77"/>
            <p:cNvSpPr/>
            <p:nvPr/>
          </p:nvSpPr>
          <p:spPr bwMode="auto">
            <a:xfrm>
              <a:off x="7173913" y="3213100"/>
              <a:ext cx="292100" cy="63500"/>
            </a:xfrm>
            <a:custGeom>
              <a:gdLst>
                <a:gd fmla="*/ 82 w 92" name="T0"/>
                <a:gd fmla="*/ 20 h 20" name="T1"/>
                <a:gd fmla="*/ 10 w 92" name="T2"/>
                <a:gd fmla="*/ 20 h 20" name="T3"/>
                <a:gd fmla="*/ 0 w 92" name="T4"/>
                <a:gd fmla="*/ 10 h 20" name="T5"/>
                <a:gd fmla="*/ 10 w 92" name="T6"/>
                <a:gd fmla="*/ 0 h 20" name="T7"/>
                <a:gd fmla="*/ 82 w 92" name="T8"/>
                <a:gd fmla="*/ 0 h 20" name="T9"/>
                <a:gd fmla="*/ 92 w 92" name="T10"/>
                <a:gd fmla="*/ 10 h 20" name="T11"/>
                <a:gd fmla="*/ 82 w 92" name="T12"/>
                <a:gd fmla="*/ 20 h 20" name="T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b="b" l="0" r="r" t="0"/>
              <a:pathLst>
                <a:path h="20" w="92">
                  <a:moveTo>
                    <a:pt x="82" y="20"/>
                  </a:moveTo>
                  <a:cubicBezTo>
                    <a:pt x="10" y="20"/>
                    <a:pt x="10" y="20"/>
                    <a:pt x="10" y="20"/>
                  </a:cubicBezTo>
                  <a:cubicBezTo>
                    <a:pt x="5" y="20"/>
                    <a:pt x="0" y="15"/>
                    <a:pt x="0" y="10"/>
                  </a:cubicBezTo>
                  <a:cubicBezTo>
                    <a:pt x="0" y="4"/>
                    <a:pt x="5" y="0"/>
                    <a:pt x="10" y="0"/>
                  </a:cubicBezTo>
                  <a:cubicBezTo>
                    <a:pt x="82" y="0"/>
                    <a:pt x="82" y="0"/>
                    <a:pt x="82" y="0"/>
                  </a:cubicBezTo>
                  <a:cubicBezTo>
                    <a:pt x="87" y="0"/>
                    <a:pt x="92" y="4"/>
                    <a:pt x="92" y="10"/>
                  </a:cubicBezTo>
                  <a:cubicBezTo>
                    <a:pt x="92" y="15"/>
                    <a:pt x="87" y="20"/>
                    <a:pt x="82" y="20"/>
                  </a:cubicBezTo>
                  <a:close/>
                </a:path>
              </a:pathLst>
            </a:custGeom>
            <a:solidFill>
              <a:schemeClr val="bg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97" name="Freeform 78"/>
            <p:cNvSpPr/>
            <p:nvPr/>
          </p:nvSpPr>
          <p:spPr bwMode="auto">
            <a:xfrm>
              <a:off x="7173913" y="3378200"/>
              <a:ext cx="292100" cy="63500"/>
            </a:xfrm>
            <a:custGeom>
              <a:gdLst>
                <a:gd fmla="*/ 82 w 92" name="T0"/>
                <a:gd fmla="*/ 20 h 20" name="T1"/>
                <a:gd fmla="*/ 10 w 92" name="T2"/>
                <a:gd fmla="*/ 20 h 20" name="T3"/>
                <a:gd fmla="*/ 0 w 92" name="T4"/>
                <a:gd fmla="*/ 10 h 20" name="T5"/>
                <a:gd fmla="*/ 10 w 92" name="T6"/>
                <a:gd fmla="*/ 0 h 20" name="T7"/>
                <a:gd fmla="*/ 82 w 92" name="T8"/>
                <a:gd fmla="*/ 0 h 20" name="T9"/>
                <a:gd fmla="*/ 92 w 92" name="T10"/>
                <a:gd fmla="*/ 10 h 20" name="T11"/>
                <a:gd fmla="*/ 82 w 92" name="T12"/>
                <a:gd fmla="*/ 20 h 20" name="T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b="b" l="0" r="r" t="0"/>
              <a:pathLst>
                <a:path h="20" w="92">
                  <a:moveTo>
                    <a:pt x="82" y="20"/>
                  </a:moveTo>
                  <a:cubicBezTo>
                    <a:pt x="10" y="20"/>
                    <a:pt x="10" y="20"/>
                    <a:pt x="10" y="20"/>
                  </a:cubicBezTo>
                  <a:cubicBezTo>
                    <a:pt x="5" y="20"/>
                    <a:pt x="0" y="15"/>
                    <a:pt x="0" y="10"/>
                  </a:cubicBezTo>
                  <a:cubicBezTo>
                    <a:pt x="0" y="4"/>
                    <a:pt x="5" y="0"/>
                    <a:pt x="10" y="0"/>
                  </a:cubicBezTo>
                  <a:cubicBezTo>
                    <a:pt x="82" y="0"/>
                    <a:pt x="82" y="0"/>
                    <a:pt x="82" y="0"/>
                  </a:cubicBezTo>
                  <a:cubicBezTo>
                    <a:pt x="87" y="0"/>
                    <a:pt x="92" y="4"/>
                    <a:pt x="92" y="10"/>
                  </a:cubicBezTo>
                  <a:cubicBezTo>
                    <a:pt x="92" y="15"/>
                    <a:pt x="87" y="20"/>
                    <a:pt x="82" y="20"/>
                  </a:cubicBezTo>
                  <a:close/>
                </a:path>
              </a:pathLst>
            </a:custGeom>
            <a:solidFill>
              <a:schemeClr val="bg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98" name="Freeform 79"/>
            <p:cNvSpPr/>
            <p:nvPr/>
          </p:nvSpPr>
          <p:spPr bwMode="auto">
            <a:xfrm>
              <a:off x="7173913" y="3540125"/>
              <a:ext cx="292100" cy="63500"/>
            </a:xfrm>
            <a:custGeom>
              <a:gdLst>
                <a:gd fmla="*/ 82 w 92" name="T0"/>
                <a:gd fmla="*/ 20 h 20" name="T1"/>
                <a:gd fmla="*/ 10 w 92" name="T2"/>
                <a:gd fmla="*/ 20 h 20" name="T3"/>
                <a:gd fmla="*/ 0 w 92" name="T4"/>
                <a:gd fmla="*/ 10 h 20" name="T5"/>
                <a:gd fmla="*/ 10 w 92" name="T6"/>
                <a:gd fmla="*/ 0 h 20" name="T7"/>
                <a:gd fmla="*/ 82 w 92" name="T8"/>
                <a:gd fmla="*/ 0 h 20" name="T9"/>
                <a:gd fmla="*/ 92 w 92" name="T10"/>
                <a:gd fmla="*/ 10 h 20" name="T11"/>
                <a:gd fmla="*/ 82 w 92" name="T12"/>
                <a:gd fmla="*/ 20 h 20" name="T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b="b" l="0" r="r" t="0"/>
              <a:pathLst>
                <a:path h="20" w="92">
                  <a:moveTo>
                    <a:pt x="82" y="20"/>
                  </a:moveTo>
                  <a:cubicBezTo>
                    <a:pt x="10" y="20"/>
                    <a:pt x="10" y="20"/>
                    <a:pt x="10" y="20"/>
                  </a:cubicBezTo>
                  <a:cubicBezTo>
                    <a:pt x="5" y="20"/>
                    <a:pt x="0" y="16"/>
                    <a:pt x="0" y="10"/>
                  </a:cubicBezTo>
                  <a:cubicBezTo>
                    <a:pt x="0" y="5"/>
                    <a:pt x="5" y="0"/>
                    <a:pt x="10" y="0"/>
                  </a:cubicBezTo>
                  <a:cubicBezTo>
                    <a:pt x="82" y="0"/>
                    <a:pt x="82" y="0"/>
                    <a:pt x="82" y="0"/>
                  </a:cubicBezTo>
                  <a:cubicBezTo>
                    <a:pt x="87" y="0"/>
                    <a:pt x="92" y="5"/>
                    <a:pt x="92" y="10"/>
                  </a:cubicBezTo>
                  <a:cubicBezTo>
                    <a:pt x="92" y="16"/>
                    <a:pt x="87" y="20"/>
                    <a:pt x="82" y="20"/>
                  </a:cubicBezTo>
                  <a:close/>
                </a:path>
              </a:pathLst>
            </a:custGeom>
            <a:solidFill>
              <a:schemeClr val="bg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99" name="Freeform 80"/>
            <p:cNvSpPr/>
            <p:nvPr/>
          </p:nvSpPr>
          <p:spPr bwMode="auto">
            <a:xfrm>
              <a:off x="7173913" y="3705225"/>
              <a:ext cx="292100" cy="63500"/>
            </a:xfrm>
            <a:custGeom>
              <a:gdLst>
                <a:gd fmla="*/ 82 w 92" name="T0"/>
                <a:gd fmla="*/ 20 h 20" name="T1"/>
                <a:gd fmla="*/ 10 w 92" name="T2"/>
                <a:gd fmla="*/ 20 h 20" name="T3"/>
                <a:gd fmla="*/ 0 w 92" name="T4"/>
                <a:gd fmla="*/ 10 h 20" name="T5"/>
                <a:gd fmla="*/ 10 w 92" name="T6"/>
                <a:gd fmla="*/ 0 h 20" name="T7"/>
                <a:gd fmla="*/ 82 w 92" name="T8"/>
                <a:gd fmla="*/ 0 h 20" name="T9"/>
                <a:gd fmla="*/ 92 w 92" name="T10"/>
                <a:gd fmla="*/ 10 h 20" name="T11"/>
                <a:gd fmla="*/ 82 w 92" name="T12"/>
                <a:gd fmla="*/ 20 h 20" name="T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b="b" l="0" r="r" t="0"/>
              <a:pathLst>
                <a:path h="20" w="92">
                  <a:moveTo>
                    <a:pt x="82" y="20"/>
                  </a:moveTo>
                  <a:cubicBezTo>
                    <a:pt x="10" y="20"/>
                    <a:pt x="10" y="20"/>
                    <a:pt x="10" y="20"/>
                  </a:cubicBezTo>
                  <a:cubicBezTo>
                    <a:pt x="5" y="20"/>
                    <a:pt x="0" y="16"/>
                    <a:pt x="0" y="10"/>
                  </a:cubicBezTo>
                  <a:cubicBezTo>
                    <a:pt x="0" y="4"/>
                    <a:pt x="5" y="0"/>
                    <a:pt x="10" y="0"/>
                  </a:cubicBezTo>
                  <a:cubicBezTo>
                    <a:pt x="82" y="0"/>
                    <a:pt x="82" y="0"/>
                    <a:pt x="82" y="0"/>
                  </a:cubicBezTo>
                  <a:cubicBezTo>
                    <a:pt x="87" y="0"/>
                    <a:pt x="92" y="4"/>
                    <a:pt x="92" y="10"/>
                  </a:cubicBezTo>
                  <a:cubicBezTo>
                    <a:pt x="92" y="16"/>
                    <a:pt x="87" y="20"/>
                    <a:pt x="82" y="20"/>
                  </a:cubicBezTo>
                  <a:close/>
                </a:path>
              </a:pathLst>
            </a:custGeom>
            <a:solidFill>
              <a:schemeClr val="bg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00" name="Freeform 81"/>
            <p:cNvSpPr/>
            <p:nvPr/>
          </p:nvSpPr>
          <p:spPr bwMode="auto">
            <a:xfrm>
              <a:off x="7173913" y="3870325"/>
              <a:ext cx="292100" cy="63500"/>
            </a:xfrm>
            <a:custGeom>
              <a:gdLst>
                <a:gd fmla="*/ 82 w 92" name="T0"/>
                <a:gd fmla="*/ 20 h 20" name="T1"/>
                <a:gd fmla="*/ 10 w 92" name="T2"/>
                <a:gd fmla="*/ 20 h 20" name="T3"/>
                <a:gd fmla="*/ 0 w 92" name="T4"/>
                <a:gd fmla="*/ 10 h 20" name="T5"/>
                <a:gd fmla="*/ 10 w 92" name="T6"/>
                <a:gd fmla="*/ 0 h 20" name="T7"/>
                <a:gd fmla="*/ 82 w 92" name="T8"/>
                <a:gd fmla="*/ 0 h 20" name="T9"/>
                <a:gd fmla="*/ 92 w 92" name="T10"/>
                <a:gd fmla="*/ 10 h 20" name="T11"/>
                <a:gd fmla="*/ 82 w 92" name="T12"/>
                <a:gd fmla="*/ 20 h 20" name="T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b="b" l="0" r="r" t="0"/>
              <a:pathLst>
                <a:path h="20" w="92">
                  <a:moveTo>
                    <a:pt x="82" y="20"/>
                  </a:moveTo>
                  <a:cubicBezTo>
                    <a:pt x="10" y="20"/>
                    <a:pt x="10" y="20"/>
                    <a:pt x="10" y="20"/>
                  </a:cubicBezTo>
                  <a:cubicBezTo>
                    <a:pt x="5" y="20"/>
                    <a:pt x="0" y="15"/>
                    <a:pt x="0" y="10"/>
                  </a:cubicBezTo>
                  <a:cubicBezTo>
                    <a:pt x="0" y="4"/>
                    <a:pt x="5" y="0"/>
                    <a:pt x="10" y="0"/>
                  </a:cubicBezTo>
                  <a:cubicBezTo>
                    <a:pt x="82" y="0"/>
                    <a:pt x="82" y="0"/>
                    <a:pt x="82" y="0"/>
                  </a:cubicBezTo>
                  <a:cubicBezTo>
                    <a:pt x="87" y="0"/>
                    <a:pt x="92" y="4"/>
                    <a:pt x="92" y="10"/>
                  </a:cubicBezTo>
                  <a:cubicBezTo>
                    <a:pt x="92" y="15"/>
                    <a:pt x="87" y="20"/>
                    <a:pt x="82" y="20"/>
                  </a:cubicBezTo>
                  <a:close/>
                </a:path>
              </a:pathLst>
            </a:custGeom>
            <a:solidFill>
              <a:schemeClr val="bg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01" name="Freeform 82"/>
            <p:cNvSpPr/>
            <p:nvPr/>
          </p:nvSpPr>
          <p:spPr bwMode="auto">
            <a:xfrm>
              <a:off x="7173913" y="4032250"/>
              <a:ext cx="292100" cy="63500"/>
            </a:xfrm>
            <a:custGeom>
              <a:gdLst>
                <a:gd fmla="*/ 82 w 92" name="T0"/>
                <a:gd fmla="*/ 20 h 20" name="T1"/>
                <a:gd fmla="*/ 10 w 92" name="T2"/>
                <a:gd fmla="*/ 20 h 20" name="T3"/>
                <a:gd fmla="*/ 0 w 92" name="T4"/>
                <a:gd fmla="*/ 10 h 20" name="T5"/>
                <a:gd fmla="*/ 10 w 92" name="T6"/>
                <a:gd fmla="*/ 0 h 20" name="T7"/>
                <a:gd fmla="*/ 82 w 92" name="T8"/>
                <a:gd fmla="*/ 0 h 20" name="T9"/>
                <a:gd fmla="*/ 92 w 92" name="T10"/>
                <a:gd fmla="*/ 10 h 20" name="T11"/>
                <a:gd fmla="*/ 82 w 92" name="T12"/>
                <a:gd fmla="*/ 20 h 20" name="T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b="b" l="0" r="r" t="0"/>
              <a:pathLst>
                <a:path h="20" w="92">
                  <a:moveTo>
                    <a:pt x="82" y="20"/>
                  </a:moveTo>
                  <a:cubicBezTo>
                    <a:pt x="10" y="20"/>
                    <a:pt x="10" y="20"/>
                    <a:pt x="10" y="20"/>
                  </a:cubicBezTo>
                  <a:cubicBezTo>
                    <a:pt x="5" y="20"/>
                    <a:pt x="0" y="16"/>
                    <a:pt x="0" y="10"/>
                  </a:cubicBezTo>
                  <a:cubicBezTo>
                    <a:pt x="0" y="5"/>
                    <a:pt x="5" y="0"/>
                    <a:pt x="10" y="0"/>
                  </a:cubicBezTo>
                  <a:cubicBezTo>
                    <a:pt x="82" y="0"/>
                    <a:pt x="82" y="0"/>
                    <a:pt x="82" y="0"/>
                  </a:cubicBezTo>
                  <a:cubicBezTo>
                    <a:pt x="87" y="0"/>
                    <a:pt x="92" y="5"/>
                    <a:pt x="92" y="10"/>
                  </a:cubicBezTo>
                  <a:cubicBezTo>
                    <a:pt x="92" y="16"/>
                    <a:pt x="87" y="20"/>
                    <a:pt x="82" y="20"/>
                  </a:cubicBezTo>
                  <a:close/>
                </a:path>
              </a:pathLst>
            </a:custGeom>
            <a:solidFill>
              <a:schemeClr val="bg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415" name="school bus front"/>
          <p:cNvGrpSpPr/>
          <p:nvPr/>
        </p:nvGrpSpPr>
        <p:grpSpPr>
          <a:xfrm>
            <a:off x="2792736" y="2120247"/>
            <a:ext cx="826440" cy="895241"/>
            <a:chOff x="6775451" y="3355975"/>
            <a:chExt cx="1582737" cy="1714500"/>
          </a:xfrm>
        </p:grpSpPr>
        <p:sp>
          <p:nvSpPr>
            <p:cNvPr id="416" name="Freeform 164"/>
            <p:cNvSpPr/>
            <p:nvPr/>
          </p:nvSpPr>
          <p:spPr bwMode="auto">
            <a:xfrm>
              <a:off x="6967538" y="4743450"/>
              <a:ext cx="282575" cy="301625"/>
            </a:xfrm>
            <a:custGeom>
              <a:gdLst>
                <a:gd fmla="*/ 8 w 89" name="T0"/>
                <a:gd fmla="*/ 95 h 95" name="T1"/>
                <a:gd fmla="*/ 0 w 89" name="T2"/>
                <a:gd fmla="*/ 87 h 95" name="T3"/>
                <a:gd fmla="*/ 0 w 89" name="T4"/>
                <a:gd fmla="*/ 8 h 95" name="T5"/>
                <a:gd fmla="*/ 8 w 89" name="T6"/>
                <a:gd fmla="*/ 0 h 95" name="T7"/>
                <a:gd fmla="*/ 81 w 89" name="T8"/>
                <a:gd fmla="*/ 0 h 95" name="T9"/>
                <a:gd fmla="*/ 89 w 89" name="T10"/>
                <a:gd fmla="*/ 8 h 95" name="T11"/>
                <a:gd fmla="*/ 89 w 89" name="T12"/>
                <a:gd fmla="*/ 87 h 95" name="T13"/>
                <a:gd fmla="*/ 81 w 89" name="T14"/>
                <a:gd fmla="*/ 95 h 95" name="T15"/>
                <a:gd fmla="*/ 8 w 89" name="T16"/>
                <a:gd fmla="*/ 95 h 95" name="T1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b="b" l="0" r="r" t="0"/>
              <a:pathLst>
                <a:path h="95" w="89">
                  <a:moveTo>
                    <a:pt x="8" y="95"/>
                  </a:moveTo>
                  <a:cubicBezTo>
                    <a:pt x="3" y="95"/>
                    <a:pt x="0" y="92"/>
                    <a:pt x="0" y="87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0" y="3"/>
                    <a:pt x="3" y="0"/>
                    <a:pt x="8" y="0"/>
                  </a:cubicBezTo>
                  <a:cubicBezTo>
                    <a:pt x="81" y="0"/>
                    <a:pt x="81" y="0"/>
                    <a:pt x="81" y="0"/>
                  </a:cubicBezTo>
                  <a:cubicBezTo>
                    <a:pt x="85" y="0"/>
                    <a:pt x="89" y="3"/>
                    <a:pt x="89" y="8"/>
                  </a:cubicBezTo>
                  <a:cubicBezTo>
                    <a:pt x="89" y="87"/>
                    <a:pt x="89" y="87"/>
                    <a:pt x="89" y="87"/>
                  </a:cubicBezTo>
                  <a:cubicBezTo>
                    <a:pt x="89" y="92"/>
                    <a:pt x="85" y="95"/>
                    <a:pt x="81" y="95"/>
                  </a:cubicBezTo>
                  <a:lnTo>
                    <a:pt x="8" y="95"/>
                  </a:lnTo>
                  <a:close/>
                </a:path>
              </a:pathLst>
            </a:custGeom>
            <a:solidFill>
              <a:schemeClr val="bg2">
                <a:lumMod val="1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17" name="Freeform 165"/>
            <p:cNvSpPr>
              <a:spLocks noEditPoints="1"/>
            </p:cNvSpPr>
            <p:nvPr/>
          </p:nvSpPr>
          <p:spPr bwMode="auto">
            <a:xfrm>
              <a:off x="6938963" y="4714875"/>
              <a:ext cx="336550" cy="355600"/>
            </a:xfrm>
            <a:custGeom>
              <a:gdLst>
                <a:gd fmla="*/ 90 w 106" name="T0"/>
                <a:gd fmla="*/ 17 h 112" name="T1"/>
                <a:gd fmla="*/ 90 w 106" name="T2"/>
                <a:gd fmla="*/ 96 h 112" name="T3"/>
                <a:gd fmla="*/ 17 w 106" name="T4"/>
                <a:gd fmla="*/ 96 h 112" name="T5"/>
                <a:gd fmla="*/ 17 w 106" name="T6"/>
                <a:gd fmla="*/ 17 h 112" name="T7"/>
                <a:gd fmla="*/ 90 w 106" name="T8"/>
                <a:gd fmla="*/ 17 h 112" name="T9"/>
                <a:gd fmla="*/ 90 w 106" name="T10"/>
                <a:gd fmla="*/ 0 h 112" name="T11"/>
                <a:gd fmla="*/ 17 w 106" name="T12"/>
                <a:gd fmla="*/ 0 h 112" name="T13"/>
                <a:gd fmla="*/ 0 w 106" name="T14"/>
                <a:gd fmla="*/ 17 h 112" name="T15"/>
                <a:gd fmla="*/ 0 w 106" name="T16"/>
                <a:gd fmla="*/ 96 h 112" name="T17"/>
                <a:gd fmla="*/ 17 w 106" name="T18"/>
                <a:gd fmla="*/ 112 h 112" name="T19"/>
                <a:gd fmla="*/ 90 w 106" name="T20"/>
                <a:gd fmla="*/ 112 h 112" name="T21"/>
                <a:gd fmla="*/ 106 w 106" name="T22"/>
                <a:gd fmla="*/ 96 h 112" name="T23"/>
                <a:gd fmla="*/ 106 w 106" name="T24"/>
                <a:gd fmla="*/ 17 h 112" name="T25"/>
                <a:gd fmla="*/ 90 w 106" name="T26"/>
                <a:gd fmla="*/ 0 h 112" name="T2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b="b" l="0" r="r" t="0"/>
              <a:pathLst>
                <a:path h="112" w="105">
                  <a:moveTo>
                    <a:pt x="90" y="17"/>
                  </a:moveTo>
                  <a:cubicBezTo>
                    <a:pt x="90" y="96"/>
                    <a:pt x="90" y="96"/>
                    <a:pt x="90" y="96"/>
                  </a:cubicBezTo>
                  <a:cubicBezTo>
                    <a:pt x="17" y="96"/>
                    <a:pt x="17" y="96"/>
                    <a:pt x="17" y="9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90" y="17"/>
                    <a:pt x="90" y="17"/>
                    <a:pt x="90" y="17"/>
                  </a:cubicBezTo>
                  <a:moveTo>
                    <a:pt x="90" y="0"/>
                  </a:moveTo>
                  <a:cubicBezTo>
                    <a:pt x="17" y="0"/>
                    <a:pt x="17" y="0"/>
                    <a:pt x="17" y="0"/>
                  </a:cubicBezTo>
                  <a:cubicBezTo>
                    <a:pt x="8" y="0"/>
                    <a:pt x="0" y="8"/>
                    <a:pt x="0" y="17"/>
                  </a:cubicBezTo>
                  <a:cubicBezTo>
                    <a:pt x="0" y="96"/>
                    <a:pt x="0" y="96"/>
                    <a:pt x="0" y="96"/>
                  </a:cubicBezTo>
                  <a:cubicBezTo>
                    <a:pt x="0" y="105"/>
                    <a:pt x="8" y="112"/>
                    <a:pt x="17" y="112"/>
                  </a:cubicBezTo>
                  <a:cubicBezTo>
                    <a:pt x="90" y="112"/>
                    <a:pt x="90" y="112"/>
                    <a:pt x="90" y="112"/>
                  </a:cubicBezTo>
                  <a:cubicBezTo>
                    <a:pt x="99" y="112"/>
                    <a:pt x="106" y="105"/>
                    <a:pt x="106" y="96"/>
                  </a:cubicBezTo>
                  <a:cubicBezTo>
                    <a:pt x="106" y="17"/>
                    <a:pt x="106" y="17"/>
                    <a:pt x="106" y="17"/>
                  </a:cubicBezTo>
                  <a:cubicBezTo>
                    <a:pt x="106" y="8"/>
                    <a:pt x="99" y="0"/>
                    <a:pt x="90" y="0"/>
                  </a:cubicBezTo>
                  <a:close/>
                </a:path>
              </a:pathLst>
            </a:custGeom>
            <a:solidFill>
              <a:schemeClr val="bg2">
                <a:lumMod val="1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18" name="Freeform 166"/>
            <p:cNvSpPr/>
            <p:nvPr/>
          </p:nvSpPr>
          <p:spPr bwMode="auto">
            <a:xfrm>
              <a:off x="7878763" y="4743450"/>
              <a:ext cx="285750" cy="301625"/>
            </a:xfrm>
            <a:custGeom>
              <a:gdLst>
                <a:gd fmla="*/ 9 w 90" name="T0"/>
                <a:gd fmla="*/ 95 h 95" name="T1"/>
                <a:gd fmla="*/ 0 w 90" name="T2"/>
                <a:gd fmla="*/ 87 h 95" name="T3"/>
                <a:gd fmla="*/ 0 w 90" name="T4"/>
                <a:gd fmla="*/ 8 h 95" name="T5"/>
                <a:gd fmla="*/ 9 w 90" name="T6"/>
                <a:gd fmla="*/ 0 h 95" name="T7"/>
                <a:gd fmla="*/ 82 w 90" name="T8"/>
                <a:gd fmla="*/ 0 h 95" name="T9"/>
                <a:gd fmla="*/ 90 w 90" name="T10"/>
                <a:gd fmla="*/ 8 h 95" name="T11"/>
                <a:gd fmla="*/ 90 w 90" name="T12"/>
                <a:gd fmla="*/ 87 h 95" name="T13"/>
                <a:gd fmla="*/ 82 w 90" name="T14"/>
                <a:gd fmla="*/ 95 h 95" name="T15"/>
                <a:gd fmla="*/ 9 w 90" name="T16"/>
                <a:gd fmla="*/ 95 h 95" name="T1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b="b" l="0" r="r" t="0"/>
              <a:pathLst>
                <a:path h="95" w="90">
                  <a:moveTo>
                    <a:pt x="9" y="95"/>
                  </a:moveTo>
                  <a:cubicBezTo>
                    <a:pt x="4" y="95"/>
                    <a:pt x="0" y="92"/>
                    <a:pt x="0" y="87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0" y="3"/>
                    <a:pt x="4" y="0"/>
                    <a:pt x="9" y="0"/>
                  </a:cubicBezTo>
                  <a:cubicBezTo>
                    <a:pt x="82" y="0"/>
                    <a:pt x="82" y="0"/>
                    <a:pt x="82" y="0"/>
                  </a:cubicBezTo>
                  <a:cubicBezTo>
                    <a:pt x="86" y="0"/>
                    <a:pt x="90" y="3"/>
                    <a:pt x="90" y="8"/>
                  </a:cubicBezTo>
                  <a:cubicBezTo>
                    <a:pt x="90" y="87"/>
                    <a:pt x="90" y="87"/>
                    <a:pt x="90" y="87"/>
                  </a:cubicBezTo>
                  <a:cubicBezTo>
                    <a:pt x="90" y="92"/>
                    <a:pt x="86" y="95"/>
                    <a:pt x="82" y="95"/>
                  </a:cubicBezTo>
                  <a:lnTo>
                    <a:pt x="9" y="95"/>
                  </a:lnTo>
                  <a:close/>
                </a:path>
              </a:pathLst>
            </a:custGeom>
            <a:solidFill>
              <a:schemeClr val="bg2">
                <a:lumMod val="1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19" name="Freeform 167"/>
            <p:cNvSpPr>
              <a:spLocks noEditPoints="1"/>
            </p:cNvSpPr>
            <p:nvPr/>
          </p:nvSpPr>
          <p:spPr bwMode="auto">
            <a:xfrm>
              <a:off x="7853363" y="4714875"/>
              <a:ext cx="336550" cy="355600"/>
            </a:xfrm>
            <a:custGeom>
              <a:gdLst>
                <a:gd fmla="*/ 90 w 106" name="T0"/>
                <a:gd fmla="*/ 17 h 112" name="T1"/>
                <a:gd fmla="*/ 90 w 106" name="T2"/>
                <a:gd fmla="*/ 96 h 112" name="T3"/>
                <a:gd fmla="*/ 17 w 106" name="T4"/>
                <a:gd fmla="*/ 96 h 112" name="T5"/>
                <a:gd fmla="*/ 17 w 106" name="T6"/>
                <a:gd fmla="*/ 17 h 112" name="T7"/>
                <a:gd fmla="*/ 90 w 106" name="T8"/>
                <a:gd fmla="*/ 17 h 112" name="T9"/>
                <a:gd fmla="*/ 90 w 106" name="T10"/>
                <a:gd fmla="*/ 0 h 112" name="T11"/>
                <a:gd fmla="*/ 17 w 106" name="T12"/>
                <a:gd fmla="*/ 0 h 112" name="T13"/>
                <a:gd fmla="*/ 0 w 106" name="T14"/>
                <a:gd fmla="*/ 17 h 112" name="T15"/>
                <a:gd fmla="*/ 0 w 106" name="T16"/>
                <a:gd fmla="*/ 96 h 112" name="T17"/>
                <a:gd fmla="*/ 17 w 106" name="T18"/>
                <a:gd fmla="*/ 112 h 112" name="T19"/>
                <a:gd fmla="*/ 90 w 106" name="T20"/>
                <a:gd fmla="*/ 112 h 112" name="T21"/>
                <a:gd fmla="*/ 106 w 106" name="T22"/>
                <a:gd fmla="*/ 96 h 112" name="T23"/>
                <a:gd fmla="*/ 106 w 106" name="T24"/>
                <a:gd fmla="*/ 17 h 112" name="T25"/>
                <a:gd fmla="*/ 90 w 106" name="T26"/>
                <a:gd fmla="*/ 0 h 112" name="T2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b="b" l="0" r="r" t="0"/>
              <a:pathLst>
                <a:path h="112" w="105">
                  <a:moveTo>
                    <a:pt x="90" y="17"/>
                  </a:moveTo>
                  <a:cubicBezTo>
                    <a:pt x="90" y="96"/>
                    <a:pt x="90" y="96"/>
                    <a:pt x="90" y="96"/>
                  </a:cubicBezTo>
                  <a:cubicBezTo>
                    <a:pt x="17" y="96"/>
                    <a:pt x="17" y="96"/>
                    <a:pt x="17" y="9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90" y="17"/>
                    <a:pt x="90" y="17"/>
                    <a:pt x="90" y="17"/>
                  </a:cubicBezTo>
                  <a:moveTo>
                    <a:pt x="90" y="0"/>
                  </a:moveTo>
                  <a:cubicBezTo>
                    <a:pt x="17" y="0"/>
                    <a:pt x="17" y="0"/>
                    <a:pt x="17" y="0"/>
                  </a:cubicBezTo>
                  <a:cubicBezTo>
                    <a:pt x="8" y="0"/>
                    <a:pt x="0" y="8"/>
                    <a:pt x="0" y="17"/>
                  </a:cubicBezTo>
                  <a:cubicBezTo>
                    <a:pt x="0" y="96"/>
                    <a:pt x="0" y="96"/>
                    <a:pt x="0" y="96"/>
                  </a:cubicBezTo>
                  <a:cubicBezTo>
                    <a:pt x="0" y="105"/>
                    <a:pt x="8" y="112"/>
                    <a:pt x="17" y="112"/>
                  </a:cubicBezTo>
                  <a:cubicBezTo>
                    <a:pt x="90" y="112"/>
                    <a:pt x="90" y="112"/>
                    <a:pt x="90" y="112"/>
                  </a:cubicBezTo>
                  <a:cubicBezTo>
                    <a:pt x="99" y="112"/>
                    <a:pt x="106" y="105"/>
                    <a:pt x="106" y="96"/>
                  </a:cubicBezTo>
                  <a:cubicBezTo>
                    <a:pt x="106" y="17"/>
                    <a:pt x="106" y="17"/>
                    <a:pt x="106" y="17"/>
                  </a:cubicBezTo>
                  <a:cubicBezTo>
                    <a:pt x="106" y="8"/>
                    <a:pt x="99" y="0"/>
                    <a:pt x="90" y="0"/>
                  </a:cubicBezTo>
                  <a:close/>
                </a:path>
              </a:pathLst>
            </a:custGeom>
            <a:solidFill>
              <a:schemeClr val="bg2">
                <a:lumMod val="1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20" name="Freeform 168"/>
            <p:cNvSpPr/>
            <p:nvPr/>
          </p:nvSpPr>
          <p:spPr bwMode="auto">
            <a:xfrm>
              <a:off x="6913563" y="3387725"/>
              <a:ext cx="1304925" cy="1381125"/>
            </a:xfrm>
            <a:custGeom>
              <a:gdLst>
                <a:gd fmla="*/ 205 w 411" name="T0"/>
                <a:gd fmla="*/ 0 h 435" name="T1"/>
                <a:gd fmla="*/ 0 w 411" name="T2"/>
                <a:gd fmla="*/ 69 h 435" name="T3"/>
                <a:gd fmla="*/ 0 w 411" name="T4"/>
                <a:gd fmla="*/ 69 h 435" name="T5"/>
                <a:gd fmla="*/ 0 w 411" name="T6"/>
                <a:gd fmla="*/ 435 h 435" name="T7"/>
                <a:gd fmla="*/ 411 w 411" name="T8"/>
                <a:gd fmla="*/ 435 h 435" name="T9"/>
                <a:gd fmla="*/ 411 w 411" name="T10"/>
                <a:gd fmla="*/ 69 h 435" name="T11"/>
                <a:gd fmla="*/ 205 w 411" name="T12"/>
                <a:gd fmla="*/ 0 h 435" name="T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b="b" l="0" r="r" t="0"/>
              <a:pathLst>
                <a:path h="435" w="411">
                  <a:moveTo>
                    <a:pt x="205" y="0"/>
                  </a:moveTo>
                  <a:cubicBezTo>
                    <a:pt x="92" y="0"/>
                    <a:pt x="0" y="31"/>
                    <a:pt x="0" y="69"/>
                  </a:cubicBezTo>
                  <a:cubicBezTo>
                    <a:pt x="0" y="69"/>
                    <a:pt x="0" y="69"/>
                    <a:pt x="0" y="69"/>
                  </a:cubicBezTo>
                  <a:cubicBezTo>
                    <a:pt x="0" y="435"/>
                    <a:pt x="0" y="435"/>
                    <a:pt x="0" y="435"/>
                  </a:cubicBezTo>
                  <a:cubicBezTo>
                    <a:pt x="411" y="435"/>
                    <a:pt x="411" y="435"/>
                    <a:pt x="411" y="435"/>
                  </a:cubicBezTo>
                  <a:cubicBezTo>
                    <a:pt x="411" y="69"/>
                    <a:pt x="411" y="69"/>
                    <a:pt x="411" y="69"/>
                  </a:cubicBezTo>
                  <a:cubicBezTo>
                    <a:pt x="411" y="31"/>
                    <a:pt x="319" y="0"/>
                    <a:pt x="205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21" name="Freeform 169"/>
            <p:cNvSpPr>
              <a:spLocks noEditPoints="1"/>
            </p:cNvSpPr>
            <p:nvPr/>
          </p:nvSpPr>
          <p:spPr bwMode="auto">
            <a:xfrm>
              <a:off x="6881813" y="3355975"/>
              <a:ext cx="1368425" cy="1444625"/>
            </a:xfrm>
            <a:custGeom>
              <a:gdLst>
                <a:gd fmla="*/ 421 w 431" name="T0"/>
                <a:gd fmla="*/ 455 h 455" name="T1"/>
                <a:gd fmla="*/ 10 w 431" name="T2"/>
                <a:gd fmla="*/ 455 h 455" name="T3"/>
                <a:gd fmla="*/ 0 w 431" name="T4"/>
                <a:gd fmla="*/ 445 h 455" name="T5"/>
                <a:gd fmla="*/ 0 w 431" name="T6"/>
                <a:gd fmla="*/ 79 h 455" name="T7"/>
                <a:gd fmla="*/ 215 w 431" name="T8"/>
                <a:gd fmla="*/ 0 h 455" name="T9"/>
                <a:gd fmla="*/ 431 w 431" name="T10"/>
                <a:gd fmla="*/ 79 h 455" name="T11"/>
                <a:gd fmla="*/ 431 w 431" name="T12"/>
                <a:gd fmla="*/ 445 h 455" name="T13"/>
                <a:gd fmla="*/ 421 w 431" name="T14"/>
                <a:gd fmla="*/ 455 h 455" name="T15"/>
                <a:gd fmla="*/ 20 w 431" name="T16"/>
                <a:gd fmla="*/ 435 h 455" name="T17"/>
                <a:gd fmla="*/ 411 w 431" name="T18"/>
                <a:gd fmla="*/ 435 h 455" name="T19"/>
                <a:gd fmla="*/ 411 w 431" name="T20"/>
                <a:gd fmla="*/ 79 h 455" name="T21"/>
                <a:gd fmla="*/ 215 w 431" name="T22"/>
                <a:gd fmla="*/ 20 h 455" name="T23"/>
                <a:gd fmla="*/ 20 w 431" name="T24"/>
                <a:gd fmla="*/ 79 h 455" name="T25"/>
                <a:gd fmla="*/ 20 w 431" name="T26"/>
                <a:gd fmla="*/ 435 h 455" name="T2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b="b" l="0" r="r" t="0"/>
              <a:pathLst>
                <a:path h="455" w="431">
                  <a:moveTo>
                    <a:pt x="421" y="455"/>
                  </a:moveTo>
                  <a:cubicBezTo>
                    <a:pt x="10" y="455"/>
                    <a:pt x="10" y="455"/>
                    <a:pt x="10" y="455"/>
                  </a:cubicBezTo>
                  <a:cubicBezTo>
                    <a:pt x="4" y="455"/>
                    <a:pt x="0" y="450"/>
                    <a:pt x="0" y="445"/>
                  </a:cubicBezTo>
                  <a:cubicBezTo>
                    <a:pt x="0" y="79"/>
                    <a:pt x="0" y="79"/>
                    <a:pt x="0" y="79"/>
                  </a:cubicBezTo>
                  <a:cubicBezTo>
                    <a:pt x="0" y="28"/>
                    <a:pt x="111" y="0"/>
                    <a:pt x="215" y="0"/>
                  </a:cubicBezTo>
                  <a:cubicBezTo>
                    <a:pt x="320" y="0"/>
                    <a:pt x="431" y="28"/>
                    <a:pt x="431" y="79"/>
                  </a:cubicBezTo>
                  <a:cubicBezTo>
                    <a:pt x="431" y="445"/>
                    <a:pt x="431" y="445"/>
                    <a:pt x="431" y="445"/>
                  </a:cubicBezTo>
                  <a:cubicBezTo>
                    <a:pt x="431" y="450"/>
                    <a:pt x="426" y="455"/>
                    <a:pt x="421" y="455"/>
                  </a:cubicBezTo>
                  <a:close/>
                  <a:moveTo>
                    <a:pt x="20" y="435"/>
                  </a:moveTo>
                  <a:cubicBezTo>
                    <a:pt x="411" y="435"/>
                    <a:pt x="411" y="435"/>
                    <a:pt x="411" y="435"/>
                  </a:cubicBezTo>
                  <a:cubicBezTo>
                    <a:pt x="411" y="79"/>
                    <a:pt x="411" y="79"/>
                    <a:pt x="411" y="79"/>
                  </a:cubicBezTo>
                  <a:cubicBezTo>
                    <a:pt x="411" y="51"/>
                    <a:pt x="327" y="20"/>
                    <a:pt x="215" y="20"/>
                  </a:cubicBezTo>
                  <a:cubicBezTo>
                    <a:pt x="103" y="20"/>
                    <a:pt x="20" y="51"/>
                    <a:pt x="20" y="79"/>
                  </a:cubicBezTo>
                  <a:lnTo>
                    <a:pt x="20" y="435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22" name="Oval 170"/>
            <p:cNvSpPr>
              <a:spLocks noChangeArrowheads="1"/>
            </p:cNvSpPr>
            <p:nvPr/>
          </p:nvSpPr>
          <p:spPr bwMode="auto">
            <a:xfrm>
              <a:off x="7059613" y="3556000"/>
              <a:ext cx="114300" cy="114300"/>
            </a:xfrm>
            <a:prstGeom prst="ellipse">
              <a:avLst/>
            </a:prstGeom>
            <a:gradFill flip="none" rotWithShape="1">
              <a:gsLst>
                <a:gs pos="19000">
                  <a:schemeClr val="accent6"/>
                </a:gs>
                <a:gs pos="79000">
                  <a:schemeClr val="accent6">
                    <a:lumMod val="50000"/>
                  </a:schemeClr>
                </a:gs>
              </a:gsLst>
              <a:path path="circle">
                <a:fillToRect b="50000" l="50000" r="50000" t="50000"/>
              </a:path>
            </a:gra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23" name="Freeform 171"/>
            <p:cNvSpPr>
              <a:spLocks noEditPoints="1"/>
            </p:cNvSpPr>
            <p:nvPr/>
          </p:nvSpPr>
          <p:spPr bwMode="auto">
            <a:xfrm>
              <a:off x="7046913" y="3543300"/>
              <a:ext cx="139700" cy="139700"/>
            </a:xfrm>
            <a:custGeom>
              <a:gdLst>
                <a:gd fmla="*/ 22 w 44" name="T0"/>
                <a:gd fmla="*/ 44 h 44" name="T1"/>
                <a:gd fmla="*/ 0 w 44" name="T2"/>
                <a:gd fmla="*/ 22 h 44" name="T3"/>
                <a:gd fmla="*/ 22 w 44" name="T4"/>
                <a:gd fmla="*/ 0 h 44" name="T5"/>
                <a:gd fmla="*/ 44 w 44" name="T6"/>
                <a:gd fmla="*/ 22 h 44" name="T7"/>
                <a:gd fmla="*/ 22 w 44" name="T8"/>
                <a:gd fmla="*/ 44 h 44" name="T9"/>
                <a:gd fmla="*/ 22 w 44" name="T10"/>
                <a:gd fmla="*/ 8 h 44" name="T11"/>
                <a:gd fmla="*/ 8 w 44" name="T12"/>
                <a:gd fmla="*/ 22 h 44" name="T13"/>
                <a:gd fmla="*/ 22 w 44" name="T14"/>
                <a:gd fmla="*/ 36 h 44" name="T15"/>
                <a:gd fmla="*/ 36 w 44" name="T16"/>
                <a:gd fmla="*/ 22 h 44" name="T17"/>
                <a:gd fmla="*/ 22 w 44" name="T18"/>
                <a:gd fmla="*/ 8 h 44" name="T1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b="b" l="0" r="r" t="0"/>
              <a:pathLst>
                <a:path h="44" w="44">
                  <a:moveTo>
                    <a:pt x="22" y="44"/>
                  </a:moveTo>
                  <a:cubicBezTo>
                    <a:pt x="10" y="44"/>
                    <a:pt x="0" y="34"/>
                    <a:pt x="0" y="22"/>
                  </a:cubicBezTo>
                  <a:cubicBezTo>
                    <a:pt x="0" y="10"/>
                    <a:pt x="10" y="0"/>
                    <a:pt x="22" y="0"/>
                  </a:cubicBezTo>
                  <a:cubicBezTo>
                    <a:pt x="34" y="0"/>
                    <a:pt x="44" y="10"/>
                    <a:pt x="44" y="22"/>
                  </a:cubicBezTo>
                  <a:cubicBezTo>
                    <a:pt x="44" y="34"/>
                    <a:pt x="34" y="44"/>
                    <a:pt x="22" y="44"/>
                  </a:cubicBezTo>
                  <a:close/>
                  <a:moveTo>
                    <a:pt x="22" y="8"/>
                  </a:moveTo>
                  <a:cubicBezTo>
                    <a:pt x="14" y="8"/>
                    <a:pt x="8" y="15"/>
                    <a:pt x="8" y="22"/>
                  </a:cubicBezTo>
                  <a:cubicBezTo>
                    <a:pt x="8" y="30"/>
                    <a:pt x="14" y="36"/>
                    <a:pt x="22" y="36"/>
                  </a:cubicBezTo>
                  <a:cubicBezTo>
                    <a:pt x="29" y="36"/>
                    <a:pt x="36" y="30"/>
                    <a:pt x="36" y="22"/>
                  </a:cubicBezTo>
                  <a:cubicBezTo>
                    <a:pt x="36" y="15"/>
                    <a:pt x="29" y="8"/>
                    <a:pt x="22" y="8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24" name="Oval 172"/>
            <p:cNvSpPr>
              <a:spLocks noChangeArrowheads="1"/>
            </p:cNvSpPr>
            <p:nvPr/>
          </p:nvSpPr>
          <p:spPr bwMode="auto">
            <a:xfrm>
              <a:off x="7212013" y="3556000"/>
              <a:ext cx="114300" cy="114300"/>
            </a:xfrm>
            <a:prstGeom prst="ellipse">
              <a:avLst/>
            </a:prstGeom>
            <a:gradFill flip="none" rotWithShape="1">
              <a:gsLst>
                <a:gs pos="19000">
                  <a:schemeClr val="accent6"/>
                </a:gs>
                <a:gs pos="79000">
                  <a:schemeClr val="accent6">
                    <a:lumMod val="50000"/>
                  </a:schemeClr>
                </a:gs>
              </a:gsLst>
              <a:path path="circle">
                <a:fillToRect b="50000" l="50000" r="50000" t="50000"/>
              </a:path>
            </a:gra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25" name="Freeform 173"/>
            <p:cNvSpPr>
              <a:spLocks noEditPoints="1"/>
            </p:cNvSpPr>
            <p:nvPr/>
          </p:nvSpPr>
          <p:spPr bwMode="auto">
            <a:xfrm>
              <a:off x="7199313" y="3543300"/>
              <a:ext cx="139700" cy="139700"/>
            </a:xfrm>
            <a:custGeom>
              <a:gdLst>
                <a:gd fmla="*/ 22 w 44" name="T0"/>
                <a:gd fmla="*/ 44 h 44" name="T1"/>
                <a:gd fmla="*/ 0 w 44" name="T2"/>
                <a:gd fmla="*/ 22 h 44" name="T3"/>
                <a:gd fmla="*/ 22 w 44" name="T4"/>
                <a:gd fmla="*/ 0 h 44" name="T5"/>
                <a:gd fmla="*/ 44 w 44" name="T6"/>
                <a:gd fmla="*/ 22 h 44" name="T7"/>
                <a:gd fmla="*/ 22 w 44" name="T8"/>
                <a:gd fmla="*/ 44 h 44" name="T9"/>
                <a:gd fmla="*/ 22 w 44" name="T10"/>
                <a:gd fmla="*/ 8 h 44" name="T11"/>
                <a:gd fmla="*/ 9 w 44" name="T12"/>
                <a:gd fmla="*/ 22 h 44" name="T13"/>
                <a:gd fmla="*/ 22 w 44" name="T14"/>
                <a:gd fmla="*/ 36 h 44" name="T15"/>
                <a:gd fmla="*/ 36 w 44" name="T16"/>
                <a:gd fmla="*/ 22 h 44" name="T17"/>
                <a:gd fmla="*/ 22 w 44" name="T18"/>
                <a:gd fmla="*/ 8 h 44" name="T1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b="b" l="0" r="r" t="0"/>
              <a:pathLst>
                <a:path h="44" w="44">
                  <a:moveTo>
                    <a:pt x="22" y="44"/>
                  </a:moveTo>
                  <a:cubicBezTo>
                    <a:pt x="10" y="44"/>
                    <a:pt x="0" y="34"/>
                    <a:pt x="0" y="22"/>
                  </a:cubicBezTo>
                  <a:cubicBezTo>
                    <a:pt x="0" y="10"/>
                    <a:pt x="10" y="0"/>
                    <a:pt x="22" y="0"/>
                  </a:cubicBezTo>
                  <a:cubicBezTo>
                    <a:pt x="34" y="0"/>
                    <a:pt x="44" y="10"/>
                    <a:pt x="44" y="22"/>
                  </a:cubicBezTo>
                  <a:cubicBezTo>
                    <a:pt x="44" y="34"/>
                    <a:pt x="34" y="44"/>
                    <a:pt x="22" y="44"/>
                  </a:cubicBezTo>
                  <a:close/>
                  <a:moveTo>
                    <a:pt x="22" y="8"/>
                  </a:moveTo>
                  <a:cubicBezTo>
                    <a:pt x="15" y="8"/>
                    <a:pt x="9" y="15"/>
                    <a:pt x="9" y="22"/>
                  </a:cubicBezTo>
                  <a:cubicBezTo>
                    <a:pt x="9" y="30"/>
                    <a:pt x="15" y="36"/>
                    <a:pt x="22" y="36"/>
                  </a:cubicBezTo>
                  <a:cubicBezTo>
                    <a:pt x="30" y="36"/>
                    <a:pt x="36" y="30"/>
                    <a:pt x="36" y="22"/>
                  </a:cubicBezTo>
                  <a:cubicBezTo>
                    <a:pt x="36" y="15"/>
                    <a:pt x="30" y="8"/>
                    <a:pt x="22" y="8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26" name="Oval 174"/>
            <p:cNvSpPr>
              <a:spLocks noChangeArrowheads="1"/>
            </p:cNvSpPr>
            <p:nvPr/>
          </p:nvSpPr>
          <p:spPr bwMode="auto">
            <a:xfrm>
              <a:off x="7802563" y="3556000"/>
              <a:ext cx="114300" cy="114300"/>
            </a:xfrm>
            <a:prstGeom prst="ellipse">
              <a:avLst/>
            </a:prstGeom>
            <a:gradFill flip="none" rotWithShape="1">
              <a:gsLst>
                <a:gs pos="19000">
                  <a:schemeClr val="accent6"/>
                </a:gs>
                <a:gs pos="79000">
                  <a:schemeClr val="accent6">
                    <a:lumMod val="50000"/>
                  </a:schemeClr>
                </a:gs>
              </a:gsLst>
              <a:path path="circle">
                <a:fillToRect b="50000" l="50000" r="50000" t="50000"/>
              </a:path>
            </a:gra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27" name="Freeform 175"/>
            <p:cNvSpPr>
              <a:spLocks noEditPoints="1"/>
            </p:cNvSpPr>
            <p:nvPr/>
          </p:nvSpPr>
          <p:spPr bwMode="auto">
            <a:xfrm>
              <a:off x="7789863" y="3543300"/>
              <a:ext cx="139700" cy="139700"/>
            </a:xfrm>
            <a:custGeom>
              <a:gdLst>
                <a:gd fmla="*/ 22 w 44" name="T0"/>
                <a:gd fmla="*/ 44 h 44" name="T1"/>
                <a:gd fmla="*/ 0 w 44" name="T2"/>
                <a:gd fmla="*/ 22 h 44" name="T3"/>
                <a:gd fmla="*/ 22 w 44" name="T4"/>
                <a:gd fmla="*/ 0 h 44" name="T5"/>
                <a:gd fmla="*/ 44 w 44" name="T6"/>
                <a:gd fmla="*/ 22 h 44" name="T7"/>
                <a:gd fmla="*/ 22 w 44" name="T8"/>
                <a:gd fmla="*/ 44 h 44" name="T9"/>
                <a:gd fmla="*/ 22 w 44" name="T10"/>
                <a:gd fmla="*/ 8 h 44" name="T11"/>
                <a:gd fmla="*/ 8 w 44" name="T12"/>
                <a:gd fmla="*/ 22 h 44" name="T13"/>
                <a:gd fmla="*/ 22 w 44" name="T14"/>
                <a:gd fmla="*/ 36 h 44" name="T15"/>
                <a:gd fmla="*/ 36 w 44" name="T16"/>
                <a:gd fmla="*/ 22 h 44" name="T17"/>
                <a:gd fmla="*/ 22 w 44" name="T18"/>
                <a:gd fmla="*/ 8 h 44" name="T1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b="b" l="0" r="r" t="0"/>
              <a:pathLst>
                <a:path h="44" w="44">
                  <a:moveTo>
                    <a:pt x="22" y="44"/>
                  </a:moveTo>
                  <a:cubicBezTo>
                    <a:pt x="10" y="44"/>
                    <a:pt x="0" y="34"/>
                    <a:pt x="0" y="22"/>
                  </a:cubicBezTo>
                  <a:cubicBezTo>
                    <a:pt x="0" y="10"/>
                    <a:pt x="10" y="0"/>
                    <a:pt x="22" y="0"/>
                  </a:cubicBezTo>
                  <a:cubicBezTo>
                    <a:pt x="34" y="0"/>
                    <a:pt x="44" y="10"/>
                    <a:pt x="44" y="22"/>
                  </a:cubicBezTo>
                  <a:cubicBezTo>
                    <a:pt x="44" y="34"/>
                    <a:pt x="34" y="44"/>
                    <a:pt x="22" y="44"/>
                  </a:cubicBezTo>
                  <a:close/>
                  <a:moveTo>
                    <a:pt x="22" y="8"/>
                  </a:moveTo>
                  <a:cubicBezTo>
                    <a:pt x="15" y="8"/>
                    <a:pt x="8" y="15"/>
                    <a:pt x="8" y="22"/>
                  </a:cubicBezTo>
                  <a:cubicBezTo>
                    <a:pt x="8" y="30"/>
                    <a:pt x="15" y="36"/>
                    <a:pt x="22" y="36"/>
                  </a:cubicBezTo>
                  <a:cubicBezTo>
                    <a:pt x="30" y="36"/>
                    <a:pt x="36" y="30"/>
                    <a:pt x="36" y="22"/>
                  </a:cubicBezTo>
                  <a:cubicBezTo>
                    <a:pt x="36" y="15"/>
                    <a:pt x="30" y="8"/>
                    <a:pt x="22" y="8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28" name="Oval 176"/>
            <p:cNvSpPr>
              <a:spLocks noChangeArrowheads="1"/>
            </p:cNvSpPr>
            <p:nvPr/>
          </p:nvSpPr>
          <p:spPr bwMode="auto">
            <a:xfrm>
              <a:off x="7958138" y="3556000"/>
              <a:ext cx="111125" cy="114300"/>
            </a:xfrm>
            <a:prstGeom prst="ellipse">
              <a:avLst/>
            </a:prstGeom>
            <a:gradFill flip="none" rotWithShape="1">
              <a:gsLst>
                <a:gs pos="19000">
                  <a:schemeClr val="accent6"/>
                </a:gs>
                <a:gs pos="79000">
                  <a:schemeClr val="accent6">
                    <a:lumMod val="50000"/>
                  </a:schemeClr>
                </a:gs>
              </a:gsLst>
              <a:path path="circle">
                <a:fillToRect b="50000" l="50000" r="50000" t="50000"/>
              </a:path>
            </a:gra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29" name="Freeform 177"/>
            <p:cNvSpPr>
              <a:spLocks noEditPoints="1"/>
            </p:cNvSpPr>
            <p:nvPr/>
          </p:nvSpPr>
          <p:spPr bwMode="auto">
            <a:xfrm>
              <a:off x="7945438" y="3543300"/>
              <a:ext cx="139700" cy="139700"/>
            </a:xfrm>
            <a:custGeom>
              <a:gdLst>
                <a:gd fmla="*/ 22 w 44" name="T0"/>
                <a:gd fmla="*/ 44 h 44" name="T1"/>
                <a:gd fmla="*/ 0 w 44" name="T2"/>
                <a:gd fmla="*/ 22 h 44" name="T3"/>
                <a:gd fmla="*/ 22 w 44" name="T4"/>
                <a:gd fmla="*/ 0 h 44" name="T5"/>
                <a:gd fmla="*/ 44 w 44" name="T6"/>
                <a:gd fmla="*/ 22 h 44" name="T7"/>
                <a:gd fmla="*/ 22 w 44" name="T8"/>
                <a:gd fmla="*/ 44 h 44" name="T9"/>
                <a:gd fmla="*/ 22 w 44" name="T10"/>
                <a:gd fmla="*/ 8 h 44" name="T11"/>
                <a:gd fmla="*/ 8 w 44" name="T12"/>
                <a:gd fmla="*/ 22 h 44" name="T13"/>
                <a:gd fmla="*/ 22 w 44" name="T14"/>
                <a:gd fmla="*/ 36 h 44" name="T15"/>
                <a:gd fmla="*/ 35 w 44" name="T16"/>
                <a:gd fmla="*/ 22 h 44" name="T17"/>
                <a:gd fmla="*/ 22 w 44" name="T18"/>
                <a:gd fmla="*/ 8 h 44" name="T1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b="b" l="0" r="r" t="0"/>
              <a:pathLst>
                <a:path h="44" w="44">
                  <a:moveTo>
                    <a:pt x="22" y="44"/>
                  </a:moveTo>
                  <a:cubicBezTo>
                    <a:pt x="9" y="44"/>
                    <a:pt x="0" y="34"/>
                    <a:pt x="0" y="22"/>
                  </a:cubicBezTo>
                  <a:cubicBezTo>
                    <a:pt x="0" y="10"/>
                    <a:pt x="9" y="0"/>
                    <a:pt x="22" y="0"/>
                  </a:cubicBezTo>
                  <a:cubicBezTo>
                    <a:pt x="34" y="0"/>
                    <a:pt x="44" y="10"/>
                    <a:pt x="44" y="22"/>
                  </a:cubicBezTo>
                  <a:cubicBezTo>
                    <a:pt x="44" y="34"/>
                    <a:pt x="34" y="44"/>
                    <a:pt x="22" y="44"/>
                  </a:cubicBezTo>
                  <a:close/>
                  <a:moveTo>
                    <a:pt x="22" y="8"/>
                  </a:moveTo>
                  <a:cubicBezTo>
                    <a:pt x="14" y="8"/>
                    <a:pt x="8" y="15"/>
                    <a:pt x="8" y="22"/>
                  </a:cubicBezTo>
                  <a:cubicBezTo>
                    <a:pt x="8" y="30"/>
                    <a:pt x="14" y="36"/>
                    <a:pt x="22" y="36"/>
                  </a:cubicBezTo>
                  <a:cubicBezTo>
                    <a:pt x="29" y="36"/>
                    <a:pt x="35" y="30"/>
                    <a:pt x="35" y="22"/>
                  </a:cubicBezTo>
                  <a:cubicBezTo>
                    <a:pt x="35" y="15"/>
                    <a:pt x="29" y="8"/>
                    <a:pt x="22" y="8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30" name="Rectangle 178"/>
            <p:cNvSpPr>
              <a:spLocks noChangeArrowheads="1"/>
            </p:cNvSpPr>
            <p:nvPr/>
          </p:nvSpPr>
          <p:spPr bwMode="auto">
            <a:xfrm>
              <a:off x="7037388" y="3727450"/>
              <a:ext cx="504825" cy="336550"/>
            </a:xfrm>
            <a:prstGeom prst="rect">
              <a:avLst/>
            </a:prstGeom>
            <a:gradFill>
              <a:gsLst>
                <a:gs pos="0">
                  <a:schemeClr val="bg1"/>
                </a:gs>
                <a:gs pos="91000">
                  <a:schemeClr val="bg2">
                    <a:lumMod val="90000"/>
                  </a:schemeClr>
                </a:gs>
              </a:gsLst>
              <a:lin ang="18000000" scaled="0"/>
            </a:gra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31" name="Freeform 179"/>
            <p:cNvSpPr>
              <a:spLocks noEditPoints="1"/>
            </p:cNvSpPr>
            <p:nvPr/>
          </p:nvSpPr>
          <p:spPr bwMode="auto">
            <a:xfrm>
              <a:off x="7024688" y="3714750"/>
              <a:ext cx="530225" cy="361950"/>
            </a:xfrm>
            <a:custGeom>
              <a:gdLst>
                <a:gd fmla="*/ 163 w 167" name="T0"/>
                <a:gd fmla="*/ 114 h 114" name="T1"/>
                <a:gd fmla="*/ 4 w 167" name="T2"/>
                <a:gd fmla="*/ 114 h 114" name="T3"/>
                <a:gd fmla="*/ 0 w 167" name="T4"/>
                <a:gd fmla="*/ 110 h 114" name="T5"/>
                <a:gd fmla="*/ 0 w 167" name="T6"/>
                <a:gd fmla="*/ 4 h 114" name="T7"/>
                <a:gd fmla="*/ 4 w 167" name="T8"/>
                <a:gd fmla="*/ 0 h 114" name="T9"/>
                <a:gd fmla="*/ 163 w 167" name="T10"/>
                <a:gd fmla="*/ 0 h 114" name="T11"/>
                <a:gd fmla="*/ 167 w 167" name="T12"/>
                <a:gd fmla="*/ 4 h 114" name="T13"/>
                <a:gd fmla="*/ 167 w 167" name="T14"/>
                <a:gd fmla="*/ 110 h 114" name="T15"/>
                <a:gd fmla="*/ 163 w 167" name="T16"/>
                <a:gd fmla="*/ 114 h 114" name="T17"/>
                <a:gd fmla="*/ 8 w 167" name="T18"/>
                <a:gd fmla="*/ 106 h 114" name="T19"/>
                <a:gd fmla="*/ 159 w 167" name="T20"/>
                <a:gd fmla="*/ 106 h 114" name="T21"/>
                <a:gd fmla="*/ 159 w 167" name="T22"/>
                <a:gd fmla="*/ 8 h 114" name="T23"/>
                <a:gd fmla="*/ 8 w 167" name="T24"/>
                <a:gd fmla="*/ 8 h 114" name="T25"/>
                <a:gd fmla="*/ 8 w 167" name="T26"/>
                <a:gd fmla="*/ 106 h 114" name="T2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b="b" l="0" r="r" t="0"/>
              <a:pathLst>
                <a:path h="114" w="167">
                  <a:moveTo>
                    <a:pt x="163" y="114"/>
                  </a:moveTo>
                  <a:cubicBezTo>
                    <a:pt x="4" y="114"/>
                    <a:pt x="4" y="114"/>
                    <a:pt x="4" y="114"/>
                  </a:cubicBezTo>
                  <a:cubicBezTo>
                    <a:pt x="2" y="114"/>
                    <a:pt x="0" y="112"/>
                    <a:pt x="0" y="110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163" y="0"/>
                    <a:pt x="163" y="0"/>
                    <a:pt x="163" y="0"/>
                  </a:cubicBezTo>
                  <a:cubicBezTo>
                    <a:pt x="165" y="0"/>
                    <a:pt x="167" y="2"/>
                    <a:pt x="167" y="4"/>
                  </a:cubicBezTo>
                  <a:cubicBezTo>
                    <a:pt x="167" y="110"/>
                    <a:pt x="167" y="110"/>
                    <a:pt x="167" y="110"/>
                  </a:cubicBezTo>
                  <a:cubicBezTo>
                    <a:pt x="167" y="112"/>
                    <a:pt x="165" y="114"/>
                    <a:pt x="163" y="114"/>
                  </a:cubicBezTo>
                  <a:close/>
                  <a:moveTo>
                    <a:pt x="8" y="106"/>
                  </a:moveTo>
                  <a:cubicBezTo>
                    <a:pt x="159" y="106"/>
                    <a:pt x="159" y="106"/>
                    <a:pt x="159" y="106"/>
                  </a:cubicBezTo>
                  <a:cubicBezTo>
                    <a:pt x="159" y="8"/>
                    <a:pt x="159" y="8"/>
                    <a:pt x="159" y="8"/>
                  </a:cubicBezTo>
                  <a:cubicBezTo>
                    <a:pt x="8" y="8"/>
                    <a:pt x="8" y="8"/>
                    <a:pt x="8" y="8"/>
                  </a:cubicBezTo>
                  <a:lnTo>
                    <a:pt x="8" y="106"/>
                  </a:lnTo>
                  <a:close/>
                </a:path>
              </a:pathLst>
            </a:custGeom>
            <a:solidFill>
              <a:schemeClr val="tx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32" name="Rectangle 180"/>
            <p:cNvSpPr>
              <a:spLocks noChangeArrowheads="1"/>
            </p:cNvSpPr>
            <p:nvPr/>
          </p:nvSpPr>
          <p:spPr bwMode="auto">
            <a:xfrm>
              <a:off x="7589838" y="3727450"/>
              <a:ext cx="504825" cy="336550"/>
            </a:xfrm>
            <a:prstGeom prst="rect">
              <a:avLst/>
            </a:prstGeom>
            <a:gradFill>
              <a:gsLst>
                <a:gs pos="0">
                  <a:schemeClr val="bg1"/>
                </a:gs>
                <a:gs pos="91000">
                  <a:schemeClr val="bg2">
                    <a:lumMod val="90000"/>
                  </a:schemeClr>
                </a:gs>
              </a:gsLst>
              <a:lin ang="18000000" scaled="0"/>
            </a:gra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33" name="Freeform 181"/>
            <p:cNvSpPr>
              <a:spLocks noEditPoints="1"/>
            </p:cNvSpPr>
            <p:nvPr/>
          </p:nvSpPr>
          <p:spPr bwMode="auto">
            <a:xfrm>
              <a:off x="7577138" y="3714750"/>
              <a:ext cx="530225" cy="361950"/>
            </a:xfrm>
            <a:custGeom>
              <a:gdLst>
                <a:gd fmla="*/ 163 w 167" name="T0"/>
                <a:gd fmla="*/ 114 h 114" name="T1"/>
                <a:gd fmla="*/ 4 w 167" name="T2"/>
                <a:gd fmla="*/ 114 h 114" name="T3"/>
                <a:gd fmla="*/ 0 w 167" name="T4"/>
                <a:gd fmla="*/ 110 h 114" name="T5"/>
                <a:gd fmla="*/ 0 w 167" name="T6"/>
                <a:gd fmla="*/ 4 h 114" name="T7"/>
                <a:gd fmla="*/ 4 w 167" name="T8"/>
                <a:gd fmla="*/ 0 h 114" name="T9"/>
                <a:gd fmla="*/ 163 w 167" name="T10"/>
                <a:gd fmla="*/ 0 h 114" name="T11"/>
                <a:gd fmla="*/ 167 w 167" name="T12"/>
                <a:gd fmla="*/ 4 h 114" name="T13"/>
                <a:gd fmla="*/ 167 w 167" name="T14"/>
                <a:gd fmla="*/ 110 h 114" name="T15"/>
                <a:gd fmla="*/ 163 w 167" name="T16"/>
                <a:gd fmla="*/ 114 h 114" name="T17"/>
                <a:gd fmla="*/ 8 w 167" name="T18"/>
                <a:gd fmla="*/ 106 h 114" name="T19"/>
                <a:gd fmla="*/ 159 w 167" name="T20"/>
                <a:gd fmla="*/ 106 h 114" name="T21"/>
                <a:gd fmla="*/ 159 w 167" name="T22"/>
                <a:gd fmla="*/ 8 h 114" name="T23"/>
                <a:gd fmla="*/ 8 w 167" name="T24"/>
                <a:gd fmla="*/ 8 h 114" name="T25"/>
                <a:gd fmla="*/ 8 w 167" name="T26"/>
                <a:gd fmla="*/ 106 h 114" name="T2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b="b" l="0" r="r" t="0"/>
              <a:pathLst>
                <a:path h="114" w="167">
                  <a:moveTo>
                    <a:pt x="163" y="114"/>
                  </a:moveTo>
                  <a:cubicBezTo>
                    <a:pt x="4" y="114"/>
                    <a:pt x="4" y="114"/>
                    <a:pt x="4" y="114"/>
                  </a:cubicBezTo>
                  <a:cubicBezTo>
                    <a:pt x="2" y="114"/>
                    <a:pt x="0" y="112"/>
                    <a:pt x="0" y="110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163" y="0"/>
                    <a:pt x="163" y="0"/>
                    <a:pt x="163" y="0"/>
                  </a:cubicBezTo>
                  <a:cubicBezTo>
                    <a:pt x="165" y="0"/>
                    <a:pt x="167" y="2"/>
                    <a:pt x="167" y="4"/>
                  </a:cubicBezTo>
                  <a:cubicBezTo>
                    <a:pt x="167" y="110"/>
                    <a:pt x="167" y="110"/>
                    <a:pt x="167" y="110"/>
                  </a:cubicBezTo>
                  <a:cubicBezTo>
                    <a:pt x="167" y="112"/>
                    <a:pt x="165" y="114"/>
                    <a:pt x="163" y="114"/>
                  </a:cubicBezTo>
                  <a:close/>
                  <a:moveTo>
                    <a:pt x="8" y="106"/>
                  </a:moveTo>
                  <a:cubicBezTo>
                    <a:pt x="159" y="106"/>
                    <a:pt x="159" y="106"/>
                    <a:pt x="159" y="106"/>
                  </a:cubicBezTo>
                  <a:cubicBezTo>
                    <a:pt x="159" y="8"/>
                    <a:pt x="159" y="8"/>
                    <a:pt x="159" y="8"/>
                  </a:cubicBezTo>
                  <a:cubicBezTo>
                    <a:pt x="8" y="8"/>
                    <a:pt x="8" y="8"/>
                    <a:pt x="8" y="8"/>
                  </a:cubicBezTo>
                  <a:lnTo>
                    <a:pt x="8" y="106"/>
                  </a:lnTo>
                  <a:close/>
                </a:path>
              </a:pathLst>
            </a:custGeom>
            <a:solidFill>
              <a:schemeClr val="tx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34" name="Rectangle 182"/>
            <p:cNvSpPr>
              <a:spLocks noChangeArrowheads="1"/>
            </p:cNvSpPr>
            <p:nvPr/>
          </p:nvSpPr>
          <p:spPr bwMode="auto">
            <a:xfrm>
              <a:off x="6784976" y="3803650"/>
              <a:ext cx="103188" cy="260350"/>
            </a:xfrm>
            <a:prstGeom prst="rect">
              <a:avLst/>
            </a:prstGeom>
            <a:solidFill>
              <a:schemeClr val="tx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35" name="Freeform 183"/>
            <p:cNvSpPr>
              <a:spLocks noEditPoints="1"/>
            </p:cNvSpPr>
            <p:nvPr/>
          </p:nvSpPr>
          <p:spPr bwMode="auto">
            <a:xfrm>
              <a:off x="6775451" y="3790950"/>
              <a:ext cx="125413" cy="282575"/>
            </a:xfrm>
            <a:custGeom>
              <a:gdLst>
                <a:gd fmla="*/ 36 w 40" name="T0"/>
                <a:gd fmla="*/ 89 h 89" name="T1"/>
                <a:gd fmla="*/ 3 w 40" name="T2"/>
                <a:gd fmla="*/ 89 h 89" name="T3"/>
                <a:gd fmla="*/ 0 w 40" name="T4"/>
                <a:gd fmla="*/ 86 h 89" name="T5"/>
                <a:gd fmla="*/ 0 w 40" name="T6"/>
                <a:gd fmla="*/ 4 h 89" name="T7"/>
                <a:gd fmla="*/ 3 w 40" name="T8"/>
                <a:gd fmla="*/ 0 h 89" name="T9"/>
                <a:gd fmla="*/ 36 w 40" name="T10"/>
                <a:gd fmla="*/ 0 h 89" name="T11"/>
                <a:gd fmla="*/ 40 w 40" name="T12"/>
                <a:gd fmla="*/ 4 h 89" name="T13"/>
                <a:gd fmla="*/ 40 w 40" name="T14"/>
                <a:gd fmla="*/ 86 h 89" name="T15"/>
                <a:gd fmla="*/ 36 w 40" name="T16"/>
                <a:gd fmla="*/ 89 h 89" name="T17"/>
                <a:gd fmla="*/ 6 w 40" name="T18"/>
                <a:gd fmla="*/ 82 h 89" name="T19"/>
                <a:gd fmla="*/ 33 w 40" name="T20"/>
                <a:gd fmla="*/ 82 h 89" name="T21"/>
                <a:gd fmla="*/ 33 w 40" name="T22"/>
                <a:gd fmla="*/ 7 h 89" name="T23"/>
                <a:gd fmla="*/ 6 w 40" name="T24"/>
                <a:gd fmla="*/ 7 h 89" name="T25"/>
                <a:gd fmla="*/ 6 w 40" name="T26"/>
                <a:gd fmla="*/ 82 h 89" name="T2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b="b" l="0" r="r" t="0"/>
              <a:pathLst>
                <a:path h="89" w="40">
                  <a:moveTo>
                    <a:pt x="36" y="89"/>
                  </a:moveTo>
                  <a:cubicBezTo>
                    <a:pt x="3" y="89"/>
                    <a:pt x="3" y="89"/>
                    <a:pt x="3" y="89"/>
                  </a:cubicBezTo>
                  <a:cubicBezTo>
                    <a:pt x="1" y="89"/>
                    <a:pt x="0" y="87"/>
                    <a:pt x="0" y="86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2"/>
                    <a:pt x="1" y="0"/>
                    <a:pt x="3" y="0"/>
                  </a:cubicBezTo>
                  <a:cubicBezTo>
                    <a:pt x="36" y="0"/>
                    <a:pt x="36" y="0"/>
                    <a:pt x="36" y="0"/>
                  </a:cubicBezTo>
                  <a:cubicBezTo>
                    <a:pt x="38" y="0"/>
                    <a:pt x="40" y="2"/>
                    <a:pt x="40" y="4"/>
                  </a:cubicBezTo>
                  <a:cubicBezTo>
                    <a:pt x="40" y="86"/>
                    <a:pt x="40" y="86"/>
                    <a:pt x="40" y="86"/>
                  </a:cubicBezTo>
                  <a:cubicBezTo>
                    <a:pt x="40" y="87"/>
                    <a:pt x="38" y="89"/>
                    <a:pt x="36" y="89"/>
                  </a:cubicBezTo>
                  <a:close/>
                  <a:moveTo>
                    <a:pt x="6" y="82"/>
                  </a:moveTo>
                  <a:cubicBezTo>
                    <a:pt x="33" y="82"/>
                    <a:pt x="33" y="82"/>
                    <a:pt x="33" y="82"/>
                  </a:cubicBezTo>
                  <a:cubicBezTo>
                    <a:pt x="33" y="7"/>
                    <a:pt x="33" y="7"/>
                    <a:pt x="33" y="7"/>
                  </a:cubicBezTo>
                  <a:cubicBezTo>
                    <a:pt x="6" y="7"/>
                    <a:pt x="6" y="7"/>
                    <a:pt x="6" y="7"/>
                  </a:cubicBezTo>
                  <a:lnTo>
                    <a:pt x="6" y="82"/>
                  </a:lnTo>
                  <a:close/>
                </a:path>
              </a:pathLst>
            </a:custGeom>
            <a:solidFill>
              <a:schemeClr val="tx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36" name="Rectangle 184"/>
            <p:cNvSpPr>
              <a:spLocks noChangeArrowheads="1"/>
            </p:cNvSpPr>
            <p:nvPr/>
          </p:nvSpPr>
          <p:spPr bwMode="auto">
            <a:xfrm>
              <a:off x="8240713" y="3803650"/>
              <a:ext cx="104775" cy="260350"/>
            </a:xfrm>
            <a:prstGeom prst="rect">
              <a:avLst/>
            </a:prstGeom>
            <a:solidFill>
              <a:schemeClr val="tx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37" name="Freeform 185"/>
            <p:cNvSpPr>
              <a:spLocks noEditPoints="1"/>
            </p:cNvSpPr>
            <p:nvPr/>
          </p:nvSpPr>
          <p:spPr bwMode="auto">
            <a:xfrm>
              <a:off x="8231188" y="3790950"/>
              <a:ext cx="127000" cy="282575"/>
            </a:xfrm>
            <a:custGeom>
              <a:gdLst>
                <a:gd fmla="*/ 36 w 40" name="T0"/>
                <a:gd fmla="*/ 89 h 89" name="T1"/>
                <a:gd fmla="*/ 3 w 40" name="T2"/>
                <a:gd fmla="*/ 89 h 89" name="T3"/>
                <a:gd fmla="*/ 0 w 40" name="T4"/>
                <a:gd fmla="*/ 86 h 89" name="T5"/>
                <a:gd fmla="*/ 0 w 40" name="T6"/>
                <a:gd fmla="*/ 4 h 89" name="T7"/>
                <a:gd fmla="*/ 3 w 40" name="T8"/>
                <a:gd fmla="*/ 0 h 89" name="T9"/>
                <a:gd fmla="*/ 36 w 40" name="T10"/>
                <a:gd fmla="*/ 0 h 89" name="T11"/>
                <a:gd fmla="*/ 40 w 40" name="T12"/>
                <a:gd fmla="*/ 4 h 89" name="T13"/>
                <a:gd fmla="*/ 40 w 40" name="T14"/>
                <a:gd fmla="*/ 86 h 89" name="T15"/>
                <a:gd fmla="*/ 36 w 40" name="T16"/>
                <a:gd fmla="*/ 89 h 89" name="T17"/>
                <a:gd fmla="*/ 6 w 40" name="T18"/>
                <a:gd fmla="*/ 82 h 89" name="T19"/>
                <a:gd fmla="*/ 33 w 40" name="T20"/>
                <a:gd fmla="*/ 82 h 89" name="T21"/>
                <a:gd fmla="*/ 33 w 40" name="T22"/>
                <a:gd fmla="*/ 7 h 89" name="T23"/>
                <a:gd fmla="*/ 6 w 40" name="T24"/>
                <a:gd fmla="*/ 7 h 89" name="T25"/>
                <a:gd fmla="*/ 6 w 40" name="T26"/>
                <a:gd fmla="*/ 82 h 89" name="T2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b="b" l="0" r="r" t="0"/>
              <a:pathLst>
                <a:path h="89" w="40">
                  <a:moveTo>
                    <a:pt x="36" y="89"/>
                  </a:moveTo>
                  <a:cubicBezTo>
                    <a:pt x="3" y="89"/>
                    <a:pt x="3" y="89"/>
                    <a:pt x="3" y="89"/>
                  </a:cubicBezTo>
                  <a:cubicBezTo>
                    <a:pt x="1" y="89"/>
                    <a:pt x="0" y="87"/>
                    <a:pt x="0" y="86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2"/>
                    <a:pt x="1" y="0"/>
                    <a:pt x="3" y="0"/>
                  </a:cubicBezTo>
                  <a:cubicBezTo>
                    <a:pt x="36" y="0"/>
                    <a:pt x="36" y="0"/>
                    <a:pt x="36" y="0"/>
                  </a:cubicBezTo>
                  <a:cubicBezTo>
                    <a:pt x="38" y="0"/>
                    <a:pt x="40" y="2"/>
                    <a:pt x="40" y="4"/>
                  </a:cubicBezTo>
                  <a:cubicBezTo>
                    <a:pt x="40" y="86"/>
                    <a:pt x="40" y="86"/>
                    <a:pt x="40" y="86"/>
                  </a:cubicBezTo>
                  <a:cubicBezTo>
                    <a:pt x="40" y="87"/>
                    <a:pt x="38" y="89"/>
                    <a:pt x="36" y="89"/>
                  </a:cubicBezTo>
                  <a:close/>
                  <a:moveTo>
                    <a:pt x="6" y="82"/>
                  </a:moveTo>
                  <a:cubicBezTo>
                    <a:pt x="33" y="82"/>
                    <a:pt x="33" y="82"/>
                    <a:pt x="33" y="82"/>
                  </a:cubicBezTo>
                  <a:cubicBezTo>
                    <a:pt x="33" y="7"/>
                    <a:pt x="33" y="7"/>
                    <a:pt x="33" y="7"/>
                  </a:cubicBezTo>
                  <a:cubicBezTo>
                    <a:pt x="6" y="7"/>
                    <a:pt x="6" y="7"/>
                    <a:pt x="6" y="7"/>
                  </a:cubicBezTo>
                  <a:lnTo>
                    <a:pt x="6" y="82"/>
                  </a:lnTo>
                  <a:close/>
                </a:path>
              </a:pathLst>
            </a:custGeom>
            <a:solidFill>
              <a:schemeClr val="tx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38" name="Freeform 186"/>
            <p:cNvSpPr/>
            <p:nvPr/>
          </p:nvSpPr>
          <p:spPr bwMode="auto">
            <a:xfrm>
              <a:off x="7246938" y="4298950"/>
              <a:ext cx="638175" cy="38100"/>
            </a:xfrm>
            <a:custGeom>
              <a:gdLst>
                <a:gd fmla="*/ 195 w 201" name="T0"/>
                <a:gd fmla="*/ 12 h 12" name="T1"/>
                <a:gd fmla="*/ 6 w 201" name="T2"/>
                <a:gd fmla="*/ 12 h 12" name="T3"/>
                <a:gd fmla="*/ 0 w 201" name="T4"/>
                <a:gd fmla="*/ 6 h 12" name="T5"/>
                <a:gd fmla="*/ 6 w 201" name="T6"/>
                <a:gd fmla="*/ 0 h 12" name="T7"/>
                <a:gd fmla="*/ 195 w 201" name="T8"/>
                <a:gd fmla="*/ 0 h 12" name="T9"/>
                <a:gd fmla="*/ 201 w 201" name="T10"/>
                <a:gd fmla="*/ 6 h 12" name="T11"/>
                <a:gd fmla="*/ 195 w 201" name="T12"/>
                <a:gd fmla="*/ 12 h 12" name="T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b="b" l="0" r="r" t="0"/>
              <a:pathLst>
                <a:path h="12" w="201">
                  <a:moveTo>
                    <a:pt x="195" y="12"/>
                  </a:moveTo>
                  <a:cubicBezTo>
                    <a:pt x="6" y="12"/>
                    <a:pt x="6" y="12"/>
                    <a:pt x="6" y="12"/>
                  </a:cubicBezTo>
                  <a:cubicBezTo>
                    <a:pt x="2" y="12"/>
                    <a:pt x="0" y="9"/>
                    <a:pt x="0" y="6"/>
                  </a:cubicBezTo>
                  <a:cubicBezTo>
                    <a:pt x="0" y="3"/>
                    <a:pt x="2" y="0"/>
                    <a:pt x="6" y="0"/>
                  </a:cubicBezTo>
                  <a:cubicBezTo>
                    <a:pt x="195" y="0"/>
                    <a:pt x="195" y="0"/>
                    <a:pt x="195" y="0"/>
                  </a:cubicBezTo>
                  <a:cubicBezTo>
                    <a:pt x="198" y="0"/>
                    <a:pt x="201" y="3"/>
                    <a:pt x="201" y="6"/>
                  </a:cubicBezTo>
                  <a:cubicBezTo>
                    <a:pt x="201" y="9"/>
                    <a:pt x="198" y="12"/>
                    <a:pt x="195" y="12"/>
                  </a:cubicBezTo>
                  <a:close/>
                </a:path>
              </a:pathLst>
            </a:custGeom>
            <a:solidFill>
              <a:schemeClr val="tx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39" name="Freeform 187"/>
            <p:cNvSpPr/>
            <p:nvPr/>
          </p:nvSpPr>
          <p:spPr bwMode="auto">
            <a:xfrm>
              <a:off x="7246938" y="4419600"/>
              <a:ext cx="638175" cy="38100"/>
            </a:xfrm>
            <a:custGeom>
              <a:gdLst>
                <a:gd fmla="*/ 195 w 201" name="T0"/>
                <a:gd fmla="*/ 12 h 12" name="T1"/>
                <a:gd fmla="*/ 6 w 201" name="T2"/>
                <a:gd fmla="*/ 12 h 12" name="T3"/>
                <a:gd fmla="*/ 0 w 201" name="T4"/>
                <a:gd fmla="*/ 6 h 12" name="T5"/>
                <a:gd fmla="*/ 6 w 201" name="T6"/>
                <a:gd fmla="*/ 0 h 12" name="T7"/>
                <a:gd fmla="*/ 195 w 201" name="T8"/>
                <a:gd fmla="*/ 0 h 12" name="T9"/>
                <a:gd fmla="*/ 201 w 201" name="T10"/>
                <a:gd fmla="*/ 6 h 12" name="T11"/>
                <a:gd fmla="*/ 195 w 201" name="T12"/>
                <a:gd fmla="*/ 12 h 12" name="T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b="b" l="0" r="r" t="0"/>
              <a:pathLst>
                <a:path h="12" w="201">
                  <a:moveTo>
                    <a:pt x="195" y="12"/>
                  </a:moveTo>
                  <a:cubicBezTo>
                    <a:pt x="6" y="12"/>
                    <a:pt x="6" y="12"/>
                    <a:pt x="6" y="12"/>
                  </a:cubicBezTo>
                  <a:cubicBezTo>
                    <a:pt x="2" y="12"/>
                    <a:pt x="0" y="9"/>
                    <a:pt x="0" y="6"/>
                  </a:cubicBezTo>
                  <a:cubicBezTo>
                    <a:pt x="0" y="2"/>
                    <a:pt x="2" y="0"/>
                    <a:pt x="6" y="0"/>
                  </a:cubicBezTo>
                  <a:cubicBezTo>
                    <a:pt x="195" y="0"/>
                    <a:pt x="195" y="0"/>
                    <a:pt x="195" y="0"/>
                  </a:cubicBezTo>
                  <a:cubicBezTo>
                    <a:pt x="198" y="0"/>
                    <a:pt x="201" y="2"/>
                    <a:pt x="201" y="6"/>
                  </a:cubicBezTo>
                  <a:cubicBezTo>
                    <a:pt x="201" y="9"/>
                    <a:pt x="198" y="12"/>
                    <a:pt x="195" y="12"/>
                  </a:cubicBezTo>
                  <a:close/>
                </a:path>
              </a:pathLst>
            </a:custGeom>
            <a:solidFill>
              <a:schemeClr val="tx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40" name="Freeform 188"/>
            <p:cNvSpPr/>
            <p:nvPr/>
          </p:nvSpPr>
          <p:spPr bwMode="auto">
            <a:xfrm>
              <a:off x="7246938" y="4537075"/>
              <a:ext cx="638175" cy="38100"/>
            </a:xfrm>
            <a:custGeom>
              <a:gdLst>
                <a:gd fmla="*/ 195 w 201" name="T0"/>
                <a:gd fmla="*/ 12 h 12" name="T1"/>
                <a:gd fmla="*/ 6 w 201" name="T2"/>
                <a:gd fmla="*/ 12 h 12" name="T3"/>
                <a:gd fmla="*/ 0 w 201" name="T4"/>
                <a:gd fmla="*/ 6 h 12" name="T5"/>
                <a:gd fmla="*/ 6 w 201" name="T6"/>
                <a:gd fmla="*/ 0 h 12" name="T7"/>
                <a:gd fmla="*/ 195 w 201" name="T8"/>
                <a:gd fmla="*/ 0 h 12" name="T9"/>
                <a:gd fmla="*/ 201 w 201" name="T10"/>
                <a:gd fmla="*/ 6 h 12" name="T11"/>
                <a:gd fmla="*/ 195 w 201" name="T12"/>
                <a:gd fmla="*/ 12 h 12" name="T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b="b" l="0" r="r" t="0"/>
              <a:pathLst>
                <a:path h="12" w="201">
                  <a:moveTo>
                    <a:pt x="195" y="12"/>
                  </a:moveTo>
                  <a:cubicBezTo>
                    <a:pt x="6" y="12"/>
                    <a:pt x="6" y="12"/>
                    <a:pt x="6" y="12"/>
                  </a:cubicBezTo>
                  <a:cubicBezTo>
                    <a:pt x="2" y="12"/>
                    <a:pt x="0" y="10"/>
                    <a:pt x="0" y="6"/>
                  </a:cubicBezTo>
                  <a:cubicBezTo>
                    <a:pt x="0" y="3"/>
                    <a:pt x="2" y="0"/>
                    <a:pt x="6" y="0"/>
                  </a:cubicBezTo>
                  <a:cubicBezTo>
                    <a:pt x="195" y="0"/>
                    <a:pt x="195" y="0"/>
                    <a:pt x="195" y="0"/>
                  </a:cubicBezTo>
                  <a:cubicBezTo>
                    <a:pt x="198" y="0"/>
                    <a:pt x="201" y="3"/>
                    <a:pt x="201" y="6"/>
                  </a:cubicBezTo>
                  <a:cubicBezTo>
                    <a:pt x="201" y="10"/>
                    <a:pt x="198" y="12"/>
                    <a:pt x="195" y="12"/>
                  </a:cubicBezTo>
                  <a:close/>
                </a:path>
              </a:pathLst>
            </a:custGeom>
            <a:solidFill>
              <a:schemeClr val="tx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41" name="Oval 189"/>
            <p:cNvSpPr>
              <a:spLocks noChangeArrowheads="1"/>
            </p:cNvSpPr>
            <p:nvPr/>
          </p:nvSpPr>
          <p:spPr bwMode="auto">
            <a:xfrm>
              <a:off x="7945438" y="4352925"/>
              <a:ext cx="168275" cy="168275"/>
            </a:xfrm>
            <a:prstGeom prst="ellipse">
              <a:avLst/>
            </a:prstGeom>
            <a:gradFill flip="none" rotWithShape="1">
              <a:gsLst>
                <a:gs pos="0">
                  <a:schemeClr val="bg1"/>
                </a:gs>
                <a:gs pos="74000">
                  <a:schemeClr val="bg2">
                    <a:lumMod val="90000"/>
                  </a:schemeClr>
                </a:gs>
              </a:gsLst>
              <a:path path="circle">
                <a:fillToRect b="50000" l="50000" r="50000" t="50000"/>
              </a:path>
            </a:gra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42" name="Freeform 190"/>
            <p:cNvSpPr>
              <a:spLocks noEditPoints="1"/>
            </p:cNvSpPr>
            <p:nvPr/>
          </p:nvSpPr>
          <p:spPr bwMode="auto">
            <a:xfrm>
              <a:off x="7932738" y="4340225"/>
              <a:ext cx="193675" cy="193675"/>
            </a:xfrm>
            <a:custGeom>
              <a:gdLst>
                <a:gd fmla="*/ 30 w 61" name="T0"/>
                <a:gd fmla="*/ 61 h 61" name="T1"/>
                <a:gd fmla="*/ 0 w 61" name="T2"/>
                <a:gd fmla="*/ 31 h 61" name="T3"/>
                <a:gd fmla="*/ 30 w 61" name="T4"/>
                <a:gd fmla="*/ 0 h 61" name="T5"/>
                <a:gd fmla="*/ 61 w 61" name="T6"/>
                <a:gd fmla="*/ 31 h 61" name="T7"/>
                <a:gd fmla="*/ 30 w 61" name="T8"/>
                <a:gd fmla="*/ 61 h 61" name="T9"/>
                <a:gd fmla="*/ 30 w 61" name="T10"/>
                <a:gd fmla="*/ 8 h 61" name="T11"/>
                <a:gd fmla="*/ 8 w 61" name="T12"/>
                <a:gd fmla="*/ 31 h 61" name="T13"/>
                <a:gd fmla="*/ 30 w 61" name="T14"/>
                <a:gd fmla="*/ 53 h 61" name="T15"/>
                <a:gd fmla="*/ 53 w 61" name="T16"/>
                <a:gd fmla="*/ 31 h 61" name="T17"/>
                <a:gd fmla="*/ 30 w 61" name="T18"/>
                <a:gd fmla="*/ 8 h 61" name="T1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b="b" l="0" r="r" t="0"/>
              <a:pathLst>
                <a:path h="61" w="61">
                  <a:moveTo>
                    <a:pt x="30" y="61"/>
                  </a:moveTo>
                  <a:cubicBezTo>
                    <a:pt x="13" y="61"/>
                    <a:pt x="0" y="48"/>
                    <a:pt x="0" y="31"/>
                  </a:cubicBezTo>
                  <a:cubicBezTo>
                    <a:pt x="0" y="14"/>
                    <a:pt x="13" y="0"/>
                    <a:pt x="30" y="0"/>
                  </a:cubicBezTo>
                  <a:cubicBezTo>
                    <a:pt x="47" y="0"/>
                    <a:pt x="61" y="14"/>
                    <a:pt x="61" y="31"/>
                  </a:cubicBezTo>
                  <a:cubicBezTo>
                    <a:pt x="61" y="48"/>
                    <a:pt x="47" y="61"/>
                    <a:pt x="30" y="61"/>
                  </a:cubicBezTo>
                  <a:close/>
                  <a:moveTo>
                    <a:pt x="30" y="8"/>
                  </a:moveTo>
                  <a:cubicBezTo>
                    <a:pt x="18" y="8"/>
                    <a:pt x="8" y="18"/>
                    <a:pt x="8" y="31"/>
                  </a:cubicBezTo>
                  <a:cubicBezTo>
                    <a:pt x="8" y="43"/>
                    <a:pt x="18" y="53"/>
                    <a:pt x="30" y="53"/>
                  </a:cubicBezTo>
                  <a:cubicBezTo>
                    <a:pt x="43" y="53"/>
                    <a:pt x="53" y="43"/>
                    <a:pt x="53" y="31"/>
                  </a:cubicBezTo>
                  <a:cubicBezTo>
                    <a:pt x="53" y="18"/>
                    <a:pt x="43" y="8"/>
                    <a:pt x="30" y="8"/>
                  </a:cubicBezTo>
                  <a:close/>
                </a:path>
              </a:pathLst>
            </a:custGeom>
            <a:solidFill>
              <a:schemeClr val="tx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43" name="Oval 191"/>
            <p:cNvSpPr>
              <a:spLocks noChangeArrowheads="1"/>
            </p:cNvSpPr>
            <p:nvPr/>
          </p:nvSpPr>
          <p:spPr bwMode="auto">
            <a:xfrm>
              <a:off x="7015163" y="4352925"/>
              <a:ext cx="171450" cy="168275"/>
            </a:xfrm>
            <a:prstGeom prst="ellipse">
              <a:avLst/>
            </a:prstGeom>
            <a:gradFill flip="none" rotWithShape="1">
              <a:gsLst>
                <a:gs pos="0">
                  <a:schemeClr val="bg1"/>
                </a:gs>
                <a:gs pos="74000">
                  <a:schemeClr val="bg2">
                    <a:lumMod val="90000"/>
                  </a:schemeClr>
                </a:gs>
              </a:gsLst>
              <a:path path="circle">
                <a:fillToRect b="50000" l="50000" r="50000" t="50000"/>
              </a:path>
            </a:gra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44" name="Freeform 192"/>
            <p:cNvSpPr>
              <a:spLocks noEditPoints="1"/>
            </p:cNvSpPr>
            <p:nvPr/>
          </p:nvSpPr>
          <p:spPr bwMode="auto">
            <a:xfrm>
              <a:off x="7002463" y="4340225"/>
              <a:ext cx="196850" cy="193675"/>
            </a:xfrm>
            <a:custGeom>
              <a:gdLst>
                <a:gd fmla="*/ 31 w 62" name="T0"/>
                <a:gd fmla="*/ 61 h 61" name="T1"/>
                <a:gd fmla="*/ 0 w 62" name="T2"/>
                <a:gd fmla="*/ 31 h 61" name="T3"/>
                <a:gd fmla="*/ 31 w 62" name="T4"/>
                <a:gd fmla="*/ 0 h 61" name="T5"/>
                <a:gd fmla="*/ 62 w 62" name="T6"/>
                <a:gd fmla="*/ 31 h 61" name="T7"/>
                <a:gd fmla="*/ 31 w 62" name="T8"/>
                <a:gd fmla="*/ 61 h 61" name="T9"/>
                <a:gd fmla="*/ 31 w 62" name="T10"/>
                <a:gd fmla="*/ 8 h 61" name="T11"/>
                <a:gd fmla="*/ 8 w 62" name="T12"/>
                <a:gd fmla="*/ 31 h 61" name="T13"/>
                <a:gd fmla="*/ 31 w 62" name="T14"/>
                <a:gd fmla="*/ 53 h 61" name="T15"/>
                <a:gd fmla="*/ 54 w 62" name="T16"/>
                <a:gd fmla="*/ 31 h 61" name="T17"/>
                <a:gd fmla="*/ 31 w 62" name="T18"/>
                <a:gd fmla="*/ 8 h 61" name="T1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b="b" l="0" r="r" t="0"/>
              <a:pathLst>
                <a:path h="61" w="62">
                  <a:moveTo>
                    <a:pt x="31" y="61"/>
                  </a:moveTo>
                  <a:cubicBezTo>
                    <a:pt x="14" y="61"/>
                    <a:pt x="0" y="48"/>
                    <a:pt x="0" y="31"/>
                  </a:cubicBezTo>
                  <a:cubicBezTo>
                    <a:pt x="0" y="14"/>
                    <a:pt x="14" y="0"/>
                    <a:pt x="31" y="0"/>
                  </a:cubicBezTo>
                  <a:cubicBezTo>
                    <a:pt x="48" y="0"/>
                    <a:pt x="62" y="14"/>
                    <a:pt x="62" y="31"/>
                  </a:cubicBezTo>
                  <a:cubicBezTo>
                    <a:pt x="62" y="48"/>
                    <a:pt x="48" y="61"/>
                    <a:pt x="31" y="61"/>
                  </a:cubicBezTo>
                  <a:close/>
                  <a:moveTo>
                    <a:pt x="31" y="8"/>
                  </a:moveTo>
                  <a:cubicBezTo>
                    <a:pt x="19" y="8"/>
                    <a:pt x="8" y="18"/>
                    <a:pt x="8" y="31"/>
                  </a:cubicBezTo>
                  <a:cubicBezTo>
                    <a:pt x="8" y="43"/>
                    <a:pt x="19" y="53"/>
                    <a:pt x="31" y="53"/>
                  </a:cubicBezTo>
                  <a:cubicBezTo>
                    <a:pt x="44" y="53"/>
                    <a:pt x="54" y="43"/>
                    <a:pt x="54" y="31"/>
                  </a:cubicBezTo>
                  <a:cubicBezTo>
                    <a:pt x="54" y="18"/>
                    <a:pt x="44" y="8"/>
                    <a:pt x="31" y="8"/>
                  </a:cubicBezTo>
                  <a:close/>
                </a:path>
              </a:pathLst>
            </a:custGeom>
            <a:solidFill>
              <a:schemeClr val="tx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45" name="Freeform 193"/>
            <p:cNvSpPr/>
            <p:nvPr/>
          </p:nvSpPr>
          <p:spPr bwMode="auto">
            <a:xfrm>
              <a:off x="7081838" y="4159250"/>
              <a:ext cx="965200" cy="101600"/>
            </a:xfrm>
            <a:custGeom>
              <a:gdLst>
                <a:gd fmla="*/ 298 w 304" name="T0"/>
                <a:gd fmla="*/ 32 h 32" name="T1"/>
                <a:gd fmla="*/ 292 w 304" name="T2"/>
                <a:gd fmla="*/ 27 h 32" name="T3"/>
                <a:gd fmla="*/ 152 w 304" name="T4"/>
                <a:gd fmla="*/ 12 h 32" name="T5"/>
                <a:gd fmla="*/ 12 w 304" name="T6"/>
                <a:gd fmla="*/ 27 h 32" name="T7"/>
                <a:gd fmla="*/ 6 w 304" name="T8"/>
                <a:gd fmla="*/ 32 h 32" name="T9"/>
                <a:gd fmla="*/ 0 w 304" name="T10"/>
                <a:gd fmla="*/ 26 h 32" name="T11"/>
                <a:gd fmla="*/ 48 w 304" name="T12"/>
                <a:gd fmla="*/ 6 h 32" name="T13"/>
                <a:gd fmla="*/ 152 w 304" name="T14"/>
                <a:gd fmla="*/ 0 h 32" name="T15"/>
                <a:gd fmla="*/ 256 w 304" name="T16"/>
                <a:gd fmla="*/ 6 h 32" name="T17"/>
                <a:gd fmla="*/ 304 w 304" name="T18"/>
                <a:gd fmla="*/ 26 h 32" name="T19"/>
                <a:gd fmla="*/ 298 w 304" name="T20"/>
                <a:gd fmla="*/ 32 h 32" name="T2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b="b" l="0" r="r" t="0"/>
              <a:pathLst>
                <a:path h="32" w="304">
                  <a:moveTo>
                    <a:pt x="298" y="32"/>
                  </a:moveTo>
                  <a:cubicBezTo>
                    <a:pt x="295" y="32"/>
                    <a:pt x="293" y="30"/>
                    <a:pt x="292" y="27"/>
                  </a:cubicBezTo>
                  <a:cubicBezTo>
                    <a:pt x="285" y="21"/>
                    <a:pt x="233" y="12"/>
                    <a:pt x="152" y="12"/>
                  </a:cubicBezTo>
                  <a:cubicBezTo>
                    <a:pt x="72" y="12"/>
                    <a:pt x="19" y="21"/>
                    <a:pt x="12" y="27"/>
                  </a:cubicBezTo>
                  <a:cubicBezTo>
                    <a:pt x="12" y="30"/>
                    <a:pt x="9" y="32"/>
                    <a:pt x="6" y="32"/>
                  </a:cubicBezTo>
                  <a:cubicBezTo>
                    <a:pt x="3" y="32"/>
                    <a:pt x="0" y="29"/>
                    <a:pt x="0" y="26"/>
                  </a:cubicBezTo>
                  <a:cubicBezTo>
                    <a:pt x="0" y="19"/>
                    <a:pt x="6" y="12"/>
                    <a:pt x="48" y="6"/>
                  </a:cubicBezTo>
                  <a:cubicBezTo>
                    <a:pt x="76" y="2"/>
                    <a:pt x="113" y="0"/>
                    <a:pt x="152" y="0"/>
                  </a:cubicBezTo>
                  <a:cubicBezTo>
                    <a:pt x="191" y="0"/>
                    <a:pt x="228" y="2"/>
                    <a:pt x="256" y="6"/>
                  </a:cubicBezTo>
                  <a:cubicBezTo>
                    <a:pt x="298" y="12"/>
                    <a:pt x="304" y="19"/>
                    <a:pt x="304" y="26"/>
                  </a:cubicBezTo>
                  <a:cubicBezTo>
                    <a:pt x="304" y="29"/>
                    <a:pt x="301" y="32"/>
                    <a:pt x="298" y="32"/>
                  </a:cubicBezTo>
                  <a:close/>
                </a:path>
              </a:pathLst>
            </a:custGeom>
            <a:solidFill>
              <a:schemeClr val="tx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46" name="Rectangle 194"/>
            <p:cNvSpPr>
              <a:spLocks noChangeArrowheads="1"/>
            </p:cNvSpPr>
            <p:nvPr/>
          </p:nvSpPr>
          <p:spPr bwMode="auto">
            <a:xfrm>
              <a:off x="6838951" y="4664075"/>
              <a:ext cx="1455738" cy="184150"/>
            </a:xfrm>
            <a:prstGeom prst="rect">
              <a:avLst/>
            </a:prstGeom>
            <a:solidFill>
              <a:schemeClr val="tx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47" name="Freeform 195"/>
            <p:cNvSpPr>
              <a:spLocks noEditPoints="1"/>
            </p:cNvSpPr>
            <p:nvPr/>
          </p:nvSpPr>
          <p:spPr bwMode="auto">
            <a:xfrm>
              <a:off x="6819901" y="4645025"/>
              <a:ext cx="1493838" cy="222250"/>
            </a:xfrm>
            <a:custGeom>
              <a:gdLst>
                <a:gd fmla="*/ 465 w 471" name="T0"/>
                <a:gd fmla="*/ 70 h 70" name="T1"/>
                <a:gd fmla="*/ 6 w 471" name="T2"/>
                <a:gd fmla="*/ 70 h 70" name="T3"/>
                <a:gd fmla="*/ 0 w 471" name="T4"/>
                <a:gd fmla="*/ 64 h 70" name="T5"/>
                <a:gd fmla="*/ 0 w 471" name="T6"/>
                <a:gd fmla="*/ 6 h 70" name="T7"/>
                <a:gd fmla="*/ 6 w 471" name="T8"/>
                <a:gd fmla="*/ 0 h 70" name="T9"/>
                <a:gd fmla="*/ 465 w 471" name="T10"/>
                <a:gd fmla="*/ 0 h 70" name="T11"/>
                <a:gd fmla="*/ 471 w 471" name="T12"/>
                <a:gd fmla="*/ 6 h 70" name="T13"/>
                <a:gd fmla="*/ 471 w 471" name="T14"/>
                <a:gd fmla="*/ 64 h 70" name="T15"/>
                <a:gd fmla="*/ 465 w 471" name="T16"/>
                <a:gd fmla="*/ 70 h 70" name="T17"/>
                <a:gd fmla="*/ 12 w 471" name="T18"/>
                <a:gd fmla="*/ 58 h 70" name="T19"/>
                <a:gd fmla="*/ 459 w 471" name="T20"/>
                <a:gd fmla="*/ 58 h 70" name="T21"/>
                <a:gd fmla="*/ 459 w 471" name="T22"/>
                <a:gd fmla="*/ 12 h 70" name="T23"/>
                <a:gd fmla="*/ 12 w 471" name="T24"/>
                <a:gd fmla="*/ 12 h 70" name="T25"/>
                <a:gd fmla="*/ 12 w 471" name="T26"/>
                <a:gd fmla="*/ 58 h 70" name="T2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b="b" l="0" r="r" t="0"/>
              <a:pathLst>
                <a:path h="70" w="471">
                  <a:moveTo>
                    <a:pt x="465" y="70"/>
                  </a:moveTo>
                  <a:cubicBezTo>
                    <a:pt x="6" y="70"/>
                    <a:pt x="6" y="70"/>
                    <a:pt x="6" y="70"/>
                  </a:cubicBezTo>
                  <a:cubicBezTo>
                    <a:pt x="2" y="70"/>
                    <a:pt x="0" y="67"/>
                    <a:pt x="0" y="64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0" y="3"/>
                    <a:pt x="2" y="0"/>
                    <a:pt x="6" y="0"/>
                  </a:cubicBezTo>
                  <a:cubicBezTo>
                    <a:pt x="465" y="0"/>
                    <a:pt x="465" y="0"/>
                    <a:pt x="465" y="0"/>
                  </a:cubicBezTo>
                  <a:cubicBezTo>
                    <a:pt x="468" y="0"/>
                    <a:pt x="471" y="3"/>
                    <a:pt x="471" y="6"/>
                  </a:cubicBezTo>
                  <a:cubicBezTo>
                    <a:pt x="471" y="64"/>
                    <a:pt x="471" y="64"/>
                    <a:pt x="471" y="64"/>
                  </a:cubicBezTo>
                  <a:cubicBezTo>
                    <a:pt x="471" y="67"/>
                    <a:pt x="468" y="70"/>
                    <a:pt x="465" y="70"/>
                  </a:cubicBezTo>
                  <a:close/>
                  <a:moveTo>
                    <a:pt x="12" y="58"/>
                  </a:moveTo>
                  <a:cubicBezTo>
                    <a:pt x="459" y="58"/>
                    <a:pt x="459" y="58"/>
                    <a:pt x="459" y="58"/>
                  </a:cubicBezTo>
                  <a:cubicBezTo>
                    <a:pt x="459" y="12"/>
                    <a:pt x="459" y="12"/>
                    <a:pt x="459" y="12"/>
                  </a:cubicBezTo>
                  <a:cubicBezTo>
                    <a:pt x="12" y="12"/>
                    <a:pt x="12" y="12"/>
                    <a:pt x="12" y="12"/>
                  </a:cubicBezTo>
                  <a:lnTo>
                    <a:pt x="12" y="58"/>
                  </a:lnTo>
                  <a:close/>
                </a:path>
              </a:pathLst>
            </a:custGeom>
            <a:solidFill>
              <a:schemeClr val="tx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48" name="Freeform 196"/>
            <p:cNvSpPr/>
            <p:nvPr/>
          </p:nvSpPr>
          <p:spPr bwMode="auto">
            <a:xfrm>
              <a:off x="7688263" y="3937000"/>
              <a:ext cx="304800" cy="130175"/>
            </a:xfrm>
            <a:custGeom>
              <a:gdLst>
                <a:gd fmla="*/ 12 w 96" name="T0"/>
                <a:gd fmla="*/ 41 h 41" name="T1"/>
                <a:gd fmla="*/ 0 w 96" name="T2"/>
                <a:gd fmla="*/ 38 h 41" name="T3"/>
                <a:gd fmla="*/ 48 w 96" name="T4"/>
                <a:gd fmla="*/ 0 h 41" name="T5"/>
                <a:gd fmla="*/ 96 w 96" name="T6"/>
                <a:gd fmla="*/ 38 h 41" name="T7"/>
                <a:gd fmla="*/ 84 w 96" name="T8"/>
                <a:gd fmla="*/ 41 h 41" name="T9"/>
                <a:gd fmla="*/ 48 w 96" name="T10"/>
                <a:gd fmla="*/ 12 h 41" name="T11"/>
                <a:gd fmla="*/ 12 w 96" name="T12"/>
                <a:gd fmla="*/ 41 h 41" name="T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b="b" l="0" r="r" t="0"/>
              <a:pathLst>
                <a:path h="41" w="96">
                  <a:moveTo>
                    <a:pt x="12" y="41"/>
                  </a:moveTo>
                  <a:cubicBezTo>
                    <a:pt x="0" y="38"/>
                    <a:pt x="0" y="38"/>
                    <a:pt x="0" y="38"/>
                  </a:cubicBezTo>
                  <a:cubicBezTo>
                    <a:pt x="6" y="16"/>
                    <a:pt x="25" y="0"/>
                    <a:pt x="48" y="0"/>
                  </a:cubicBezTo>
                  <a:cubicBezTo>
                    <a:pt x="71" y="0"/>
                    <a:pt x="91" y="16"/>
                    <a:pt x="96" y="38"/>
                  </a:cubicBezTo>
                  <a:cubicBezTo>
                    <a:pt x="84" y="41"/>
                    <a:pt x="84" y="41"/>
                    <a:pt x="84" y="41"/>
                  </a:cubicBezTo>
                  <a:cubicBezTo>
                    <a:pt x="80" y="24"/>
                    <a:pt x="65" y="12"/>
                    <a:pt x="48" y="12"/>
                  </a:cubicBezTo>
                  <a:cubicBezTo>
                    <a:pt x="31" y="12"/>
                    <a:pt x="16" y="24"/>
                    <a:pt x="12" y="41"/>
                  </a:cubicBezTo>
                  <a:close/>
                </a:path>
              </a:pathLst>
            </a:custGeom>
            <a:solidFill>
              <a:schemeClr val="tx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449" name="microscope"/>
          <p:cNvGrpSpPr/>
          <p:nvPr/>
        </p:nvGrpSpPr>
        <p:grpSpPr>
          <a:xfrm>
            <a:off x="6579824" y="3156875"/>
            <a:ext cx="498519" cy="798294"/>
            <a:chOff x="5365751" y="3905250"/>
            <a:chExt cx="955675" cy="1530350"/>
          </a:xfrm>
        </p:grpSpPr>
        <p:sp>
          <p:nvSpPr>
            <p:cNvPr id="450" name="Freeform 257"/>
            <p:cNvSpPr/>
            <p:nvPr/>
          </p:nvSpPr>
          <p:spPr bwMode="auto">
            <a:xfrm>
              <a:off x="6010276" y="4514850"/>
              <a:ext cx="250825" cy="561975"/>
            </a:xfrm>
            <a:custGeom>
              <a:gdLst>
                <a:gd fmla="*/ 39 w 79" name="T0"/>
                <a:gd fmla="*/ 19 h 177" name="T1"/>
                <a:gd fmla="*/ 53 w 79" name="T2"/>
                <a:gd fmla="*/ 10 h 177" name="T3"/>
                <a:gd fmla="*/ 66 w 79" name="T4"/>
                <a:gd fmla="*/ 0 h 177" name="T5"/>
                <a:gd fmla="*/ 74 w 79" name="T6"/>
                <a:gd fmla="*/ 82 h 177" name="T7"/>
                <a:gd fmla="*/ 31 w 79" name="T8"/>
                <a:gd fmla="*/ 170 h 177" name="T9"/>
                <a:gd fmla="*/ 14 w 79" name="T10"/>
                <a:gd fmla="*/ 170 h 177" name="T11"/>
                <a:gd fmla="*/ 0 w 79" name="T12"/>
                <a:gd fmla="*/ 154 h 177" name="T13"/>
                <a:gd fmla="*/ 34 w 79" name="T14"/>
                <a:gd fmla="*/ 105 h 177" name="T15"/>
                <a:gd fmla="*/ 44 w 79" name="T16"/>
                <a:gd fmla="*/ 43 h 177" name="T17"/>
                <a:gd fmla="*/ 39 w 79" name="T18"/>
                <a:gd fmla="*/ 19 h 177" name="T1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b="b" l="0" r="r" t="0"/>
              <a:pathLst>
                <a:path h="177" w="79">
                  <a:moveTo>
                    <a:pt x="39" y="19"/>
                  </a:moveTo>
                  <a:cubicBezTo>
                    <a:pt x="39" y="19"/>
                    <a:pt x="48" y="14"/>
                    <a:pt x="53" y="10"/>
                  </a:cubicBezTo>
                  <a:cubicBezTo>
                    <a:pt x="58" y="6"/>
                    <a:pt x="66" y="0"/>
                    <a:pt x="66" y="0"/>
                  </a:cubicBezTo>
                  <a:cubicBezTo>
                    <a:pt x="66" y="0"/>
                    <a:pt x="79" y="54"/>
                    <a:pt x="74" y="82"/>
                  </a:cubicBezTo>
                  <a:cubicBezTo>
                    <a:pt x="65" y="127"/>
                    <a:pt x="38" y="163"/>
                    <a:pt x="31" y="170"/>
                  </a:cubicBezTo>
                  <a:cubicBezTo>
                    <a:pt x="23" y="177"/>
                    <a:pt x="19" y="175"/>
                    <a:pt x="14" y="170"/>
                  </a:cubicBezTo>
                  <a:cubicBezTo>
                    <a:pt x="10" y="165"/>
                    <a:pt x="0" y="154"/>
                    <a:pt x="0" y="154"/>
                  </a:cubicBezTo>
                  <a:cubicBezTo>
                    <a:pt x="0" y="154"/>
                    <a:pt x="27" y="121"/>
                    <a:pt x="34" y="105"/>
                  </a:cubicBezTo>
                  <a:cubicBezTo>
                    <a:pt x="41" y="88"/>
                    <a:pt x="47" y="59"/>
                    <a:pt x="44" y="43"/>
                  </a:cubicBezTo>
                  <a:cubicBezTo>
                    <a:pt x="42" y="27"/>
                    <a:pt x="39" y="19"/>
                    <a:pt x="39" y="19"/>
                  </a:cubicBez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51" name="Freeform 369"/>
            <p:cNvSpPr>
              <a:spLocks noEditPoints="1"/>
            </p:cNvSpPr>
            <p:nvPr/>
          </p:nvSpPr>
          <p:spPr bwMode="auto">
            <a:xfrm>
              <a:off x="5902326" y="4454525"/>
              <a:ext cx="419100" cy="714375"/>
            </a:xfrm>
            <a:custGeom>
              <a:gdLst>
                <a:gd fmla="*/ 28 w 132" name="T0"/>
                <a:gd fmla="*/ 225 h 225" name="T1"/>
                <a:gd fmla="*/ 6 w 132" name="T2"/>
                <a:gd fmla="*/ 215 h 225" name="T3"/>
                <a:gd fmla="*/ 1 w 132" name="T4"/>
                <a:gd fmla="*/ 195 h 225" name="T5"/>
                <a:gd fmla="*/ 11 w 132" name="T6"/>
                <a:gd fmla="*/ 177 h 225" name="T7"/>
                <a:gd fmla="*/ 62 w 132" name="T8"/>
                <a:gd fmla="*/ 33 h 225" name="T9"/>
                <a:gd fmla="*/ 66 w 132" name="T10"/>
                <a:gd fmla="*/ 13 h 225" name="T11"/>
                <a:gd fmla="*/ 83 w 132" name="T12"/>
                <a:gd fmla="*/ 1 h 225" name="T13"/>
                <a:gd fmla="*/ 89 w 132" name="T14"/>
                <a:gd fmla="*/ 0 h 225" name="T15"/>
                <a:gd fmla="*/ 115 w 132" name="T16"/>
                <a:gd fmla="*/ 21 h 225" name="T17"/>
                <a:gd fmla="*/ 44 w 132" name="T18"/>
                <a:gd fmla="*/ 219 h 225" name="T19"/>
                <a:gd fmla="*/ 28 w 132" name="T20"/>
                <a:gd fmla="*/ 225 h 225" name="T21"/>
                <a:gd fmla="*/ 89 w 132" name="T22"/>
                <a:gd fmla="*/ 20 h 225" name="T23"/>
                <a:gd fmla="*/ 87 w 132" name="T24"/>
                <a:gd fmla="*/ 20 h 225" name="T25"/>
                <a:gd fmla="*/ 83 w 132" name="T26"/>
                <a:gd fmla="*/ 24 h 225" name="T27"/>
                <a:gd fmla="*/ 82 w 132" name="T28"/>
                <a:gd fmla="*/ 29 h 225" name="T29"/>
                <a:gd fmla="*/ 23 w 132" name="T30"/>
                <a:gd fmla="*/ 193 h 225" name="T31"/>
                <a:gd fmla="*/ 21 w 132" name="T32"/>
                <a:gd fmla="*/ 197 h 225" name="T33"/>
                <a:gd fmla="*/ 22 w 132" name="T34"/>
                <a:gd fmla="*/ 202 h 225" name="T35"/>
                <a:gd fmla="*/ 28 w 132" name="T36"/>
                <a:gd fmla="*/ 205 h 225" name="T37"/>
                <a:gd fmla="*/ 32 w 132" name="T38"/>
                <a:gd fmla="*/ 204 h 225" name="T39"/>
                <a:gd fmla="*/ 96 w 132" name="T40"/>
                <a:gd fmla="*/ 26 h 225" name="T41"/>
                <a:gd fmla="*/ 89 w 132" name="T42"/>
                <a:gd fmla="*/ 20 h 225" name="T4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b="b" l="0" r="r" t="0"/>
              <a:pathLst>
                <a:path h="225" w="132">
                  <a:moveTo>
                    <a:pt x="28" y="225"/>
                  </a:moveTo>
                  <a:cubicBezTo>
                    <a:pt x="19" y="225"/>
                    <a:pt x="12" y="221"/>
                    <a:pt x="6" y="215"/>
                  </a:cubicBezTo>
                  <a:cubicBezTo>
                    <a:pt x="2" y="209"/>
                    <a:pt x="0" y="202"/>
                    <a:pt x="1" y="195"/>
                  </a:cubicBezTo>
                  <a:cubicBezTo>
                    <a:pt x="2" y="188"/>
                    <a:pt x="5" y="181"/>
                    <a:pt x="11" y="177"/>
                  </a:cubicBezTo>
                  <a:cubicBezTo>
                    <a:pt x="54" y="143"/>
                    <a:pt x="74" y="87"/>
                    <a:pt x="62" y="33"/>
                  </a:cubicBezTo>
                  <a:cubicBezTo>
                    <a:pt x="61" y="26"/>
                    <a:pt x="62" y="19"/>
                    <a:pt x="66" y="13"/>
                  </a:cubicBezTo>
                  <a:cubicBezTo>
                    <a:pt x="70" y="7"/>
                    <a:pt x="76" y="3"/>
                    <a:pt x="83" y="1"/>
                  </a:cubicBezTo>
                  <a:cubicBezTo>
                    <a:pt x="85" y="0"/>
                    <a:pt x="87" y="0"/>
                    <a:pt x="89" y="0"/>
                  </a:cubicBezTo>
                  <a:cubicBezTo>
                    <a:pt x="102" y="0"/>
                    <a:pt x="112" y="9"/>
                    <a:pt x="115" y="21"/>
                  </a:cubicBezTo>
                  <a:cubicBezTo>
                    <a:pt x="132" y="95"/>
                    <a:pt x="104" y="173"/>
                    <a:pt x="44" y="219"/>
                  </a:cubicBezTo>
                  <a:cubicBezTo>
                    <a:pt x="40" y="223"/>
                    <a:pt x="34" y="225"/>
                    <a:pt x="28" y="225"/>
                  </a:cubicBezTo>
                  <a:close/>
                  <a:moveTo>
                    <a:pt x="89" y="20"/>
                  </a:moveTo>
                  <a:cubicBezTo>
                    <a:pt x="88" y="20"/>
                    <a:pt x="88" y="20"/>
                    <a:pt x="87" y="20"/>
                  </a:cubicBezTo>
                  <a:cubicBezTo>
                    <a:pt x="85" y="21"/>
                    <a:pt x="84" y="22"/>
                    <a:pt x="83" y="24"/>
                  </a:cubicBezTo>
                  <a:cubicBezTo>
                    <a:pt x="82" y="25"/>
                    <a:pt x="81" y="27"/>
                    <a:pt x="82" y="29"/>
                  </a:cubicBezTo>
                  <a:cubicBezTo>
                    <a:pt x="96" y="90"/>
                    <a:pt x="73" y="154"/>
                    <a:pt x="23" y="193"/>
                  </a:cubicBezTo>
                  <a:cubicBezTo>
                    <a:pt x="22" y="194"/>
                    <a:pt x="21" y="195"/>
                    <a:pt x="21" y="197"/>
                  </a:cubicBezTo>
                  <a:cubicBezTo>
                    <a:pt x="21" y="199"/>
                    <a:pt x="21" y="201"/>
                    <a:pt x="22" y="202"/>
                  </a:cubicBezTo>
                  <a:cubicBezTo>
                    <a:pt x="24" y="204"/>
                    <a:pt x="26" y="205"/>
                    <a:pt x="28" y="205"/>
                  </a:cubicBezTo>
                  <a:cubicBezTo>
                    <a:pt x="29" y="205"/>
                    <a:pt x="31" y="205"/>
                    <a:pt x="32" y="204"/>
                  </a:cubicBezTo>
                  <a:cubicBezTo>
                    <a:pt x="86" y="162"/>
                    <a:pt x="111" y="92"/>
                    <a:pt x="96" y="26"/>
                  </a:cubicBezTo>
                  <a:cubicBezTo>
                    <a:pt x="95" y="23"/>
                    <a:pt x="92" y="20"/>
                    <a:pt x="89" y="20"/>
                  </a:cubicBezTo>
                  <a:close/>
                </a:path>
              </a:pathLst>
            </a:custGeom>
            <a:solidFill>
              <a:schemeClr val="tx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52" name="Rectangle 370"/>
            <p:cNvSpPr>
              <a:spLocks noChangeArrowheads="1"/>
            </p:cNvSpPr>
            <p:nvPr/>
          </p:nvSpPr>
          <p:spPr bwMode="auto">
            <a:xfrm>
              <a:off x="5397501" y="5229225"/>
              <a:ext cx="815975" cy="174625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53" name="Freeform 371"/>
            <p:cNvSpPr>
              <a:spLocks noEditPoints="1"/>
            </p:cNvSpPr>
            <p:nvPr/>
          </p:nvSpPr>
          <p:spPr bwMode="auto">
            <a:xfrm>
              <a:off x="5365751" y="5197475"/>
              <a:ext cx="879475" cy="238125"/>
            </a:xfrm>
            <a:custGeom>
              <a:gdLst>
                <a:gd fmla="*/ 267 w 277" name="T0"/>
                <a:gd fmla="*/ 75 h 75" name="T1"/>
                <a:gd fmla="*/ 10 w 277" name="T2"/>
                <a:gd fmla="*/ 75 h 75" name="T3"/>
                <a:gd fmla="*/ 0 w 277" name="T4"/>
                <a:gd fmla="*/ 65 h 75" name="T5"/>
                <a:gd fmla="*/ 0 w 277" name="T6"/>
                <a:gd fmla="*/ 10 h 75" name="T7"/>
                <a:gd fmla="*/ 10 w 277" name="T8"/>
                <a:gd fmla="*/ 0 h 75" name="T9"/>
                <a:gd fmla="*/ 267 w 277" name="T10"/>
                <a:gd fmla="*/ 0 h 75" name="T11"/>
                <a:gd fmla="*/ 277 w 277" name="T12"/>
                <a:gd fmla="*/ 10 h 75" name="T13"/>
                <a:gd fmla="*/ 277 w 277" name="T14"/>
                <a:gd fmla="*/ 65 h 75" name="T15"/>
                <a:gd fmla="*/ 267 w 277" name="T16"/>
                <a:gd fmla="*/ 75 h 75" name="T17"/>
                <a:gd fmla="*/ 20 w 277" name="T18"/>
                <a:gd fmla="*/ 55 h 75" name="T19"/>
                <a:gd fmla="*/ 257 w 277" name="T20"/>
                <a:gd fmla="*/ 55 h 75" name="T21"/>
                <a:gd fmla="*/ 257 w 277" name="T22"/>
                <a:gd fmla="*/ 20 h 75" name="T23"/>
                <a:gd fmla="*/ 20 w 277" name="T24"/>
                <a:gd fmla="*/ 20 h 75" name="T25"/>
                <a:gd fmla="*/ 20 w 277" name="T26"/>
                <a:gd fmla="*/ 55 h 75" name="T2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b="b" l="0" r="r" t="0"/>
              <a:pathLst>
                <a:path h="75" w="277">
                  <a:moveTo>
                    <a:pt x="267" y="75"/>
                  </a:moveTo>
                  <a:cubicBezTo>
                    <a:pt x="10" y="75"/>
                    <a:pt x="10" y="75"/>
                    <a:pt x="10" y="75"/>
                  </a:cubicBezTo>
                  <a:cubicBezTo>
                    <a:pt x="4" y="75"/>
                    <a:pt x="0" y="71"/>
                    <a:pt x="0" y="65"/>
                  </a:cubicBezTo>
                  <a:cubicBezTo>
                    <a:pt x="0" y="10"/>
                    <a:pt x="0" y="10"/>
                    <a:pt x="0" y="10"/>
                  </a:cubicBezTo>
                  <a:cubicBezTo>
                    <a:pt x="0" y="5"/>
                    <a:pt x="4" y="0"/>
                    <a:pt x="10" y="0"/>
                  </a:cubicBezTo>
                  <a:cubicBezTo>
                    <a:pt x="267" y="0"/>
                    <a:pt x="267" y="0"/>
                    <a:pt x="267" y="0"/>
                  </a:cubicBezTo>
                  <a:cubicBezTo>
                    <a:pt x="272" y="0"/>
                    <a:pt x="277" y="5"/>
                    <a:pt x="277" y="10"/>
                  </a:cubicBezTo>
                  <a:cubicBezTo>
                    <a:pt x="277" y="65"/>
                    <a:pt x="277" y="65"/>
                    <a:pt x="277" y="65"/>
                  </a:cubicBezTo>
                  <a:cubicBezTo>
                    <a:pt x="277" y="71"/>
                    <a:pt x="272" y="75"/>
                    <a:pt x="267" y="75"/>
                  </a:cubicBezTo>
                  <a:close/>
                  <a:moveTo>
                    <a:pt x="20" y="55"/>
                  </a:moveTo>
                  <a:cubicBezTo>
                    <a:pt x="257" y="55"/>
                    <a:pt x="257" y="55"/>
                    <a:pt x="257" y="55"/>
                  </a:cubicBezTo>
                  <a:cubicBezTo>
                    <a:pt x="257" y="20"/>
                    <a:pt x="257" y="20"/>
                    <a:pt x="257" y="20"/>
                  </a:cubicBezTo>
                  <a:cubicBezTo>
                    <a:pt x="20" y="20"/>
                    <a:pt x="20" y="20"/>
                    <a:pt x="20" y="20"/>
                  </a:cubicBezTo>
                  <a:lnTo>
                    <a:pt x="20" y="55"/>
                  </a:lnTo>
                  <a:close/>
                </a:path>
              </a:pathLst>
            </a:custGeom>
            <a:solidFill>
              <a:schemeClr val="tx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54" name="Rectangle 372"/>
            <p:cNvSpPr>
              <a:spLocks noChangeArrowheads="1"/>
            </p:cNvSpPr>
            <p:nvPr/>
          </p:nvSpPr>
          <p:spPr bwMode="auto">
            <a:xfrm>
              <a:off x="5803901" y="5035550"/>
              <a:ext cx="247650" cy="174625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55" name="Freeform 373"/>
            <p:cNvSpPr>
              <a:spLocks noEditPoints="1"/>
            </p:cNvSpPr>
            <p:nvPr/>
          </p:nvSpPr>
          <p:spPr bwMode="auto">
            <a:xfrm>
              <a:off x="5772151" y="5003800"/>
              <a:ext cx="311150" cy="238125"/>
            </a:xfrm>
            <a:custGeom>
              <a:gdLst>
                <a:gd fmla="*/ 88 w 98" name="T0"/>
                <a:gd fmla="*/ 75 h 75" name="T1"/>
                <a:gd fmla="*/ 10 w 98" name="T2"/>
                <a:gd fmla="*/ 75 h 75" name="T3"/>
                <a:gd fmla="*/ 0 w 98" name="T4"/>
                <a:gd fmla="*/ 65 h 75" name="T5"/>
                <a:gd fmla="*/ 0 w 98" name="T6"/>
                <a:gd fmla="*/ 10 h 75" name="T7"/>
                <a:gd fmla="*/ 10 w 98" name="T8"/>
                <a:gd fmla="*/ 0 h 75" name="T9"/>
                <a:gd fmla="*/ 88 w 98" name="T10"/>
                <a:gd fmla="*/ 0 h 75" name="T11"/>
                <a:gd fmla="*/ 98 w 98" name="T12"/>
                <a:gd fmla="*/ 10 h 75" name="T13"/>
                <a:gd fmla="*/ 98 w 98" name="T14"/>
                <a:gd fmla="*/ 65 h 75" name="T15"/>
                <a:gd fmla="*/ 88 w 98" name="T16"/>
                <a:gd fmla="*/ 75 h 75" name="T17"/>
                <a:gd fmla="*/ 20 w 98" name="T18"/>
                <a:gd fmla="*/ 55 h 75" name="T19"/>
                <a:gd fmla="*/ 78 w 98" name="T20"/>
                <a:gd fmla="*/ 55 h 75" name="T21"/>
                <a:gd fmla="*/ 78 w 98" name="T22"/>
                <a:gd fmla="*/ 20 h 75" name="T23"/>
                <a:gd fmla="*/ 20 w 98" name="T24"/>
                <a:gd fmla="*/ 20 h 75" name="T25"/>
                <a:gd fmla="*/ 20 w 98" name="T26"/>
                <a:gd fmla="*/ 55 h 75" name="T2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b="b" l="0" r="r" t="0"/>
              <a:pathLst>
                <a:path h="75" w="98">
                  <a:moveTo>
                    <a:pt x="88" y="75"/>
                  </a:moveTo>
                  <a:cubicBezTo>
                    <a:pt x="10" y="75"/>
                    <a:pt x="10" y="75"/>
                    <a:pt x="10" y="75"/>
                  </a:cubicBezTo>
                  <a:cubicBezTo>
                    <a:pt x="5" y="75"/>
                    <a:pt x="0" y="70"/>
                    <a:pt x="0" y="65"/>
                  </a:cubicBezTo>
                  <a:cubicBezTo>
                    <a:pt x="0" y="10"/>
                    <a:pt x="0" y="10"/>
                    <a:pt x="0" y="10"/>
                  </a:cubicBezTo>
                  <a:cubicBezTo>
                    <a:pt x="0" y="4"/>
                    <a:pt x="5" y="0"/>
                    <a:pt x="10" y="0"/>
                  </a:cubicBezTo>
                  <a:cubicBezTo>
                    <a:pt x="88" y="0"/>
                    <a:pt x="88" y="0"/>
                    <a:pt x="88" y="0"/>
                  </a:cubicBezTo>
                  <a:cubicBezTo>
                    <a:pt x="94" y="0"/>
                    <a:pt x="98" y="4"/>
                    <a:pt x="98" y="10"/>
                  </a:cubicBezTo>
                  <a:cubicBezTo>
                    <a:pt x="98" y="65"/>
                    <a:pt x="98" y="65"/>
                    <a:pt x="98" y="65"/>
                  </a:cubicBezTo>
                  <a:cubicBezTo>
                    <a:pt x="98" y="70"/>
                    <a:pt x="94" y="75"/>
                    <a:pt x="88" y="75"/>
                  </a:cubicBezTo>
                  <a:close/>
                  <a:moveTo>
                    <a:pt x="20" y="55"/>
                  </a:moveTo>
                  <a:cubicBezTo>
                    <a:pt x="78" y="55"/>
                    <a:pt x="78" y="55"/>
                    <a:pt x="78" y="55"/>
                  </a:cubicBezTo>
                  <a:cubicBezTo>
                    <a:pt x="78" y="20"/>
                    <a:pt x="78" y="20"/>
                    <a:pt x="78" y="20"/>
                  </a:cubicBezTo>
                  <a:cubicBezTo>
                    <a:pt x="20" y="20"/>
                    <a:pt x="20" y="20"/>
                    <a:pt x="20" y="20"/>
                  </a:cubicBezTo>
                  <a:lnTo>
                    <a:pt x="20" y="55"/>
                  </a:lnTo>
                  <a:close/>
                </a:path>
              </a:pathLst>
            </a:custGeom>
            <a:solidFill>
              <a:schemeClr val="tx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56" name="Freeform 374"/>
            <p:cNvSpPr/>
            <p:nvPr/>
          </p:nvSpPr>
          <p:spPr bwMode="auto">
            <a:xfrm>
              <a:off x="5692776" y="3924300"/>
              <a:ext cx="450850" cy="879475"/>
            </a:xfrm>
            <a:custGeom>
              <a:gdLst>
                <a:gd fmla="*/ 118 w 142" name="T0"/>
                <a:gd fmla="*/ 70 h 277" name="T1"/>
                <a:gd fmla="*/ 115 w 142" name="T2"/>
                <a:gd fmla="*/ 69 h 277" name="T3"/>
                <a:gd fmla="*/ 127 w 142" name="T4"/>
                <a:gd fmla="*/ 36 h 277" name="T5"/>
                <a:gd fmla="*/ 139 w 142" name="T6"/>
                <a:gd fmla="*/ 27 h 277" name="T7"/>
                <a:gd fmla="*/ 113 w 142" name="T8"/>
                <a:gd fmla="*/ 10 h 277" name="T9"/>
                <a:gd fmla="*/ 87 w 142" name="T10"/>
                <a:gd fmla="*/ 8 h 277" name="T11"/>
                <a:gd fmla="*/ 90 w 142" name="T12"/>
                <a:gd fmla="*/ 22 h 277" name="T13"/>
                <a:gd fmla="*/ 78 w 142" name="T14"/>
                <a:gd fmla="*/ 55 h 277" name="T15"/>
                <a:gd fmla="*/ 76 w 142" name="T16"/>
                <a:gd fmla="*/ 54 h 277" name="T17"/>
                <a:gd fmla="*/ 48 w 142" name="T18"/>
                <a:gd fmla="*/ 68 h 277" name="T19"/>
                <a:gd fmla="*/ 3 w 142" name="T20"/>
                <a:gd fmla="*/ 191 h 277" name="T21"/>
                <a:gd fmla="*/ 6 w 142" name="T22"/>
                <a:gd fmla="*/ 212 h 277" name="T23"/>
                <a:gd fmla="*/ 4 w 142" name="T24"/>
                <a:gd fmla="*/ 256 h 277" name="T25"/>
                <a:gd fmla="*/ 12 w 142" name="T26"/>
                <a:gd fmla="*/ 269 h 277" name="T27"/>
                <a:gd fmla="*/ 29 w 142" name="T28"/>
                <a:gd fmla="*/ 275 h 277" name="T29"/>
                <a:gd fmla="*/ 44 w 142" name="T30"/>
                <a:gd fmla="*/ 271 h 277" name="T31"/>
                <a:gd fmla="*/ 70 w 142" name="T32"/>
                <a:gd fmla="*/ 235 h 277" name="T33"/>
                <a:gd fmla="*/ 86 w 142" name="T34"/>
                <a:gd fmla="*/ 221 h 277" name="T35"/>
                <a:gd fmla="*/ 131 w 142" name="T36"/>
                <a:gd fmla="*/ 98 h 277" name="T37"/>
                <a:gd fmla="*/ 118 w 142" name="T38"/>
                <a:gd fmla="*/ 70 h 277" name="T3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b="b" l="0" r="r" t="0"/>
              <a:pathLst>
                <a:path h="277" w="142">
                  <a:moveTo>
                    <a:pt x="118" y="70"/>
                  </a:moveTo>
                  <a:cubicBezTo>
                    <a:pt x="115" y="69"/>
                    <a:pt x="115" y="69"/>
                    <a:pt x="115" y="69"/>
                  </a:cubicBezTo>
                  <a:cubicBezTo>
                    <a:pt x="127" y="36"/>
                    <a:pt x="127" y="36"/>
                    <a:pt x="127" y="36"/>
                  </a:cubicBezTo>
                  <a:cubicBezTo>
                    <a:pt x="133" y="34"/>
                    <a:pt x="137" y="32"/>
                    <a:pt x="139" y="27"/>
                  </a:cubicBezTo>
                  <a:cubicBezTo>
                    <a:pt x="142" y="18"/>
                    <a:pt x="127" y="15"/>
                    <a:pt x="113" y="10"/>
                  </a:cubicBezTo>
                  <a:cubicBezTo>
                    <a:pt x="99" y="5"/>
                    <a:pt x="90" y="0"/>
                    <a:pt x="87" y="8"/>
                  </a:cubicBezTo>
                  <a:cubicBezTo>
                    <a:pt x="85" y="13"/>
                    <a:pt x="87" y="18"/>
                    <a:pt x="90" y="22"/>
                  </a:cubicBezTo>
                  <a:cubicBezTo>
                    <a:pt x="78" y="55"/>
                    <a:pt x="78" y="55"/>
                    <a:pt x="78" y="55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65" y="50"/>
                    <a:pt x="52" y="56"/>
                    <a:pt x="48" y="68"/>
                  </a:cubicBezTo>
                  <a:cubicBezTo>
                    <a:pt x="3" y="191"/>
                    <a:pt x="3" y="191"/>
                    <a:pt x="3" y="191"/>
                  </a:cubicBezTo>
                  <a:cubicBezTo>
                    <a:pt x="0" y="198"/>
                    <a:pt x="2" y="206"/>
                    <a:pt x="6" y="212"/>
                  </a:cubicBezTo>
                  <a:cubicBezTo>
                    <a:pt x="4" y="256"/>
                    <a:pt x="4" y="256"/>
                    <a:pt x="4" y="256"/>
                  </a:cubicBezTo>
                  <a:cubicBezTo>
                    <a:pt x="3" y="262"/>
                    <a:pt x="7" y="267"/>
                    <a:pt x="12" y="269"/>
                  </a:cubicBezTo>
                  <a:cubicBezTo>
                    <a:pt x="29" y="275"/>
                    <a:pt x="29" y="275"/>
                    <a:pt x="29" y="275"/>
                  </a:cubicBezTo>
                  <a:cubicBezTo>
                    <a:pt x="34" y="277"/>
                    <a:pt x="40" y="275"/>
                    <a:pt x="44" y="271"/>
                  </a:cubicBezTo>
                  <a:cubicBezTo>
                    <a:pt x="70" y="235"/>
                    <a:pt x="70" y="235"/>
                    <a:pt x="70" y="235"/>
                  </a:cubicBezTo>
                  <a:cubicBezTo>
                    <a:pt x="77" y="233"/>
                    <a:pt x="83" y="228"/>
                    <a:pt x="86" y="221"/>
                  </a:cubicBezTo>
                  <a:cubicBezTo>
                    <a:pt x="131" y="98"/>
                    <a:pt x="131" y="98"/>
                    <a:pt x="131" y="98"/>
                  </a:cubicBezTo>
                  <a:cubicBezTo>
                    <a:pt x="135" y="86"/>
                    <a:pt x="129" y="74"/>
                    <a:pt x="118" y="70"/>
                  </a:cubicBezTo>
                  <a:close/>
                </a:path>
              </a:pathLst>
            </a:custGeom>
            <a:gradFill flip="none" rotWithShape="1">
              <a:gsLst>
                <a:gs pos="22000">
                  <a:schemeClr val="tx2">
                    <a:lumMod val="75000"/>
                  </a:schemeClr>
                </a:gs>
                <a:gs pos="48000">
                  <a:schemeClr val="bg2">
                    <a:lumMod val="90000"/>
                  </a:schemeClr>
                </a:gs>
                <a:gs pos="68000">
                  <a:schemeClr val="tx2">
                    <a:lumMod val="75000"/>
                  </a:schemeClr>
                </a:gs>
              </a:gsLst>
              <a:lin ang="1200000" scaled="0"/>
            </a:gra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57" name="Freeform 375"/>
            <p:cNvSpPr>
              <a:spLocks noEditPoints="1"/>
            </p:cNvSpPr>
            <p:nvPr/>
          </p:nvSpPr>
          <p:spPr bwMode="auto">
            <a:xfrm>
              <a:off x="5661026" y="3905250"/>
              <a:ext cx="508000" cy="927100"/>
            </a:xfrm>
            <a:custGeom>
              <a:gdLst>
                <a:gd fmla="*/ 43 w 160" name="T0"/>
                <a:gd fmla="*/ 292 h 292" name="T1"/>
                <a:gd fmla="*/ 43 w 160" name="T2"/>
                <a:gd fmla="*/ 292 h 292" name="T3"/>
                <a:gd fmla="*/ 36 w 160" name="T4"/>
                <a:gd fmla="*/ 290 h 292" name="T5"/>
                <a:gd fmla="*/ 19 w 160" name="T6"/>
                <a:gd fmla="*/ 284 h 292" name="T7"/>
                <a:gd fmla="*/ 4 w 160" name="T8"/>
                <a:gd fmla="*/ 261 h 292" name="T9"/>
                <a:gd fmla="*/ 6 w 160" name="T10"/>
                <a:gd fmla="*/ 220 h 292" name="T11"/>
                <a:gd fmla="*/ 4 w 160" name="T12"/>
                <a:gd fmla="*/ 193 h 292" name="T13"/>
                <a:gd fmla="*/ 48 w 160" name="T14"/>
                <a:gd fmla="*/ 70 h 292" name="T15"/>
                <a:gd fmla="*/ 79 w 160" name="T16"/>
                <a:gd fmla="*/ 49 h 292" name="T17"/>
                <a:gd fmla="*/ 82 w 160" name="T18"/>
                <a:gd fmla="*/ 49 h 292" name="T19"/>
                <a:gd fmla="*/ 89 w 160" name="T20"/>
                <a:gd fmla="*/ 29 h 292" name="T21"/>
                <a:gd fmla="*/ 88 w 160" name="T22"/>
                <a:gd fmla="*/ 11 h 292" name="T23"/>
                <a:gd fmla="*/ 103 w 160" name="T24"/>
                <a:gd fmla="*/ 0 h 292" name="T25"/>
                <a:gd fmla="*/ 121 w 160" name="T26"/>
                <a:gd fmla="*/ 4 h 292" name="T27"/>
                <a:gd fmla="*/ 126 w 160" name="T28"/>
                <a:gd fmla="*/ 6 h 292" name="T29"/>
                <a:gd fmla="*/ 132 w 160" name="T30"/>
                <a:gd fmla="*/ 9 h 292" name="T31"/>
                <a:gd fmla="*/ 158 w 160" name="T32"/>
                <a:gd fmla="*/ 24 h 292" name="T33"/>
                <a:gd fmla="*/ 158 w 160" name="T34"/>
                <a:gd fmla="*/ 37 h 292" name="T35"/>
                <a:gd fmla="*/ 145 w 160" name="T36"/>
                <a:gd fmla="*/ 50 h 292" name="T37"/>
                <a:gd fmla="*/ 138 w 160" name="T38"/>
                <a:gd fmla="*/ 70 h 292" name="T39"/>
                <a:gd fmla="*/ 150 w 160" name="T40"/>
                <a:gd fmla="*/ 107 h 292" name="T41"/>
                <a:gd fmla="*/ 105 w 160" name="T42"/>
                <a:gd fmla="*/ 230 h 292" name="T43"/>
                <a:gd fmla="*/ 86 w 160" name="T44"/>
                <a:gd fmla="*/ 250 h 292" name="T45"/>
                <a:gd fmla="*/ 62 w 160" name="T46"/>
                <a:gd fmla="*/ 283 h 292" name="T47"/>
                <a:gd fmla="*/ 43 w 160" name="T48"/>
                <a:gd fmla="*/ 292 h 292" name="T49"/>
                <a:gd fmla="*/ 79 w 160" name="T50"/>
                <a:gd fmla="*/ 69 h 292" name="T51"/>
                <a:gd fmla="*/ 67 w 160" name="T52"/>
                <a:gd fmla="*/ 77 h 292" name="T53"/>
                <a:gd fmla="*/ 22 w 160" name="T54"/>
                <a:gd fmla="*/ 200 h 292" name="T55"/>
                <a:gd fmla="*/ 24 w 160" name="T56"/>
                <a:gd fmla="*/ 212 h 292" name="T57"/>
                <a:gd fmla="*/ 26 w 160" name="T58"/>
                <a:gd fmla="*/ 218 h 292" name="T59"/>
                <a:gd fmla="*/ 24 w 160" name="T60"/>
                <a:gd fmla="*/ 263 h 292" name="T61"/>
                <a:gd fmla="*/ 25 w 160" name="T62"/>
                <a:gd fmla="*/ 265 h 292" name="T63"/>
                <a:gd fmla="*/ 42 w 160" name="T64"/>
                <a:gd fmla="*/ 271 h 292" name="T65"/>
                <a:gd fmla="*/ 46 w 160" name="T66"/>
                <a:gd fmla="*/ 271 h 292" name="T67"/>
                <a:gd fmla="*/ 72 w 160" name="T68"/>
                <a:gd fmla="*/ 235 h 292" name="T69"/>
                <a:gd fmla="*/ 78 w 160" name="T70"/>
                <a:gd fmla="*/ 231 h 292" name="T71"/>
                <a:gd fmla="*/ 87 w 160" name="T72"/>
                <a:gd fmla="*/ 224 h 292" name="T73"/>
                <a:gd fmla="*/ 131 w 160" name="T74"/>
                <a:gd fmla="*/ 100 h 292" name="T75"/>
                <a:gd fmla="*/ 124 w 160" name="T76"/>
                <a:gd fmla="*/ 85 h 292" name="T77"/>
                <a:gd fmla="*/ 122 w 160" name="T78"/>
                <a:gd fmla="*/ 84 h 292" name="T79"/>
                <a:gd fmla="*/ 116 w 160" name="T80"/>
                <a:gd fmla="*/ 79 h 292" name="T81"/>
                <a:gd fmla="*/ 116 w 160" name="T82"/>
                <a:gd fmla="*/ 71 h 292" name="T83"/>
                <a:gd fmla="*/ 128 w 160" name="T84"/>
                <a:gd fmla="*/ 38 h 292" name="T85"/>
                <a:gd fmla="*/ 135 w 160" name="T86"/>
                <a:gd fmla="*/ 32 h 292" name="T87"/>
                <a:gd fmla="*/ 137 w 160" name="T88"/>
                <a:gd fmla="*/ 31 h 292" name="T89"/>
                <a:gd fmla="*/ 126 w 160" name="T90"/>
                <a:gd fmla="*/ 27 h 292" name="T91"/>
                <a:gd fmla="*/ 120 w 160" name="T92"/>
                <a:gd fmla="*/ 25 h 292" name="T93"/>
                <a:gd fmla="*/ 113 w 160" name="T94"/>
                <a:gd fmla="*/ 23 h 292" name="T95"/>
                <a:gd fmla="*/ 107 w 160" name="T96"/>
                <a:gd fmla="*/ 21 h 292" name="T97"/>
                <a:gd fmla="*/ 108 w 160" name="T98"/>
                <a:gd fmla="*/ 22 h 292" name="T99"/>
                <a:gd fmla="*/ 110 w 160" name="T100"/>
                <a:gd fmla="*/ 32 h 292" name="T101"/>
                <a:gd fmla="*/ 98 w 160" name="T102"/>
                <a:gd fmla="*/ 65 h 292" name="T103"/>
                <a:gd fmla="*/ 93 w 160" name="T104"/>
                <a:gd fmla="*/ 70 h 292" name="T105"/>
                <a:gd fmla="*/ 85 w 160" name="T106"/>
                <a:gd fmla="*/ 71 h 292" name="T107"/>
                <a:gd fmla="*/ 83 w 160" name="T108"/>
                <a:gd fmla="*/ 70 h 292" name="T109"/>
                <a:gd fmla="*/ 79 w 160" name="T110"/>
                <a:gd fmla="*/ 69 h 292" name="T11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b="b" l="0" r="r" t="0"/>
              <a:pathLst>
                <a:path h="292" w="160">
                  <a:moveTo>
                    <a:pt x="43" y="292"/>
                  </a:moveTo>
                  <a:cubicBezTo>
                    <a:pt x="43" y="292"/>
                    <a:pt x="43" y="292"/>
                    <a:pt x="43" y="292"/>
                  </a:cubicBezTo>
                  <a:cubicBezTo>
                    <a:pt x="41" y="292"/>
                    <a:pt x="38" y="291"/>
                    <a:pt x="36" y="290"/>
                  </a:cubicBezTo>
                  <a:cubicBezTo>
                    <a:pt x="19" y="284"/>
                    <a:pt x="19" y="284"/>
                    <a:pt x="19" y="284"/>
                  </a:cubicBezTo>
                  <a:cubicBezTo>
                    <a:pt x="9" y="281"/>
                    <a:pt x="3" y="272"/>
                    <a:pt x="4" y="261"/>
                  </a:cubicBezTo>
                  <a:cubicBezTo>
                    <a:pt x="6" y="220"/>
                    <a:pt x="6" y="220"/>
                    <a:pt x="6" y="220"/>
                  </a:cubicBezTo>
                  <a:cubicBezTo>
                    <a:pt x="1" y="212"/>
                    <a:pt x="0" y="202"/>
                    <a:pt x="4" y="193"/>
                  </a:cubicBezTo>
                  <a:cubicBezTo>
                    <a:pt x="48" y="70"/>
                    <a:pt x="48" y="70"/>
                    <a:pt x="48" y="70"/>
                  </a:cubicBezTo>
                  <a:cubicBezTo>
                    <a:pt x="53" y="58"/>
                    <a:pt x="65" y="49"/>
                    <a:pt x="79" y="49"/>
                  </a:cubicBezTo>
                  <a:cubicBezTo>
                    <a:pt x="80" y="49"/>
                    <a:pt x="81" y="49"/>
                    <a:pt x="82" y="49"/>
                  </a:cubicBezTo>
                  <a:cubicBezTo>
                    <a:pt x="89" y="29"/>
                    <a:pt x="89" y="29"/>
                    <a:pt x="89" y="29"/>
                  </a:cubicBezTo>
                  <a:cubicBezTo>
                    <a:pt x="86" y="23"/>
                    <a:pt x="85" y="17"/>
                    <a:pt x="88" y="11"/>
                  </a:cubicBezTo>
                  <a:cubicBezTo>
                    <a:pt x="90" y="4"/>
                    <a:pt x="96" y="0"/>
                    <a:pt x="103" y="0"/>
                  </a:cubicBezTo>
                  <a:cubicBezTo>
                    <a:pt x="108" y="0"/>
                    <a:pt x="114" y="2"/>
                    <a:pt x="121" y="4"/>
                  </a:cubicBezTo>
                  <a:cubicBezTo>
                    <a:pt x="122" y="5"/>
                    <a:pt x="124" y="6"/>
                    <a:pt x="126" y="6"/>
                  </a:cubicBezTo>
                  <a:cubicBezTo>
                    <a:pt x="129" y="7"/>
                    <a:pt x="131" y="8"/>
                    <a:pt x="132" y="9"/>
                  </a:cubicBezTo>
                  <a:cubicBezTo>
                    <a:pt x="144" y="13"/>
                    <a:pt x="154" y="16"/>
                    <a:pt x="158" y="24"/>
                  </a:cubicBezTo>
                  <a:cubicBezTo>
                    <a:pt x="160" y="28"/>
                    <a:pt x="160" y="32"/>
                    <a:pt x="158" y="37"/>
                  </a:cubicBezTo>
                  <a:cubicBezTo>
                    <a:pt x="156" y="42"/>
                    <a:pt x="152" y="47"/>
                    <a:pt x="145" y="50"/>
                  </a:cubicBezTo>
                  <a:cubicBezTo>
                    <a:pt x="138" y="70"/>
                    <a:pt x="138" y="70"/>
                    <a:pt x="138" y="70"/>
                  </a:cubicBezTo>
                  <a:cubicBezTo>
                    <a:pt x="150" y="78"/>
                    <a:pt x="155" y="93"/>
                    <a:pt x="150" y="107"/>
                  </a:cubicBezTo>
                  <a:cubicBezTo>
                    <a:pt x="105" y="230"/>
                    <a:pt x="105" y="230"/>
                    <a:pt x="105" y="230"/>
                  </a:cubicBezTo>
                  <a:cubicBezTo>
                    <a:pt x="102" y="239"/>
                    <a:pt x="95" y="246"/>
                    <a:pt x="86" y="250"/>
                  </a:cubicBezTo>
                  <a:cubicBezTo>
                    <a:pt x="62" y="283"/>
                    <a:pt x="62" y="283"/>
                    <a:pt x="62" y="283"/>
                  </a:cubicBezTo>
                  <a:cubicBezTo>
                    <a:pt x="57" y="288"/>
                    <a:pt x="50" y="292"/>
                    <a:pt x="43" y="292"/>
                  </a:cubicBezTo>
                  <a:close/>
                  <a:moveTo>
                    <a:pt x="79" y="69"/>
                  </a:moveTo>
                  <a:cubicBezTo>
                    <a:pt x="73" y="69"/>
                    <a:pt x="69" y="72"/>
                    <a:pt x="67" y="77"/>
                  </a:cubicBezTo>
                  <a:cubicBezTo>
                    <a:pt x="22" y="200"/>
                    <a:pt x="22" y="200"/>
                    <a:pt x="22" y="200"/>
                  </a:cubicBezTo>
                  <a:cubicBezTo>
                    <a:pt x="21" y="204"/>
                    <a:pt x="22" y="208"/>
                    <a:pt x="24" y="212"/>
                  </a:cubicBezTo>
                  <a:cubicBezTo>
                    <a:pt x="26" y="213"/>
                    <a:pt x="26" y="216"/>
                    <a:pt x="26" y="218"/>
                  </a:cubicBezTo>
                  <a:cubicBezTo>
                    <a:pt x="24" y="263"/>
                    <a:pt x="24" y="263"/>
                    <a:pt x="24" y="263"/>
                  </a:cubicBezTo>
                  <a:cubicBezTo>
                    <a:pt x="24" y="264"/>
                    <a:pt x="24" y="265"/>
                    <a:pt x="25" y="265"/>
                  </a:cubicBezTo>
                  <a:cubicBezTo>
                    <a:pt x="42" y="271"/>
                    <a:pt x="42" y="271"/>
                    <a:pt x="42" y="271"/>
                  </a:cubicBezTo>
                  <a:cubicBezTo>
                    <a:pt x="44" y="272"/>
                    <a:pt x="45" y="271"/>
                    <a:pt x="46" y="271"/>
                  </a:cubicBezTo>
                  <a:cubicBezTo>
                    <a:pt x="72" y="235"/>
                    <a:pt x="72" y="235"/>
                    <a:pt x="72" y="235"/>
                  </a:cubicBezTo>
                  <a:cubicBezTo>
                    <a:pt x="74" y="233"/>
                    <a:pt x="76" y="232"/>
                    <a:pt x="78" y="231"/>
                  </a:cubicBezTo>
                  <a:cubicBezTo>
                    <a:pt x="82" y="230"/>
                    <a:pt x="85" y="227"/>
                    <a:pt x="87" y="224"/>
                  </a:cubicBezTo>
                  <a:cubicBezTo>
                    <a:pt x="131" y="100"/>
                    <a:pt x="131" y="100"/>
                    <a:pt x="131" y="100"/>
                  </a:cubicBezTo>
                  <a:cubicBezTo>
                    <a:pt x="134" y="94"/>
                    <a:pt x="130" y="87"/>
                    <a:pt x="124" y="85"/>
                  </a:cubicBezTo>
                  <a:cubicBezTo>
                    <a:pt x="122" y="84"/>
                    <a:pt x="122" y="84"/>
                    <a:pt x="122" y="84"/>
                  </a:cubicBezTo>
                  <a:cubicBezTo>
                    <a:pt x="119" y="83"/>
                    <a:pt x="117" y="81"/>
                    <a:pt x="116" y="79"/>
                  </a:cubicBezTo>
                  <a:cubicBezTo>
                    <a:pt x="115" y="77"/>
                    <a:pt x="115" y="74"/>
                    <a:pt x="116" y="71"/>
                  </a:cubicBezTo>
                  <a:cubicBezTo>
                    <a:pt x="128" y="38"/>
                    <a:pt x="128" y="38"/>
                    <a:pt x="128" y="38"/>
                  </a:cubicBezTo>
                  <a:cubicBezTo>
                    <a:pt x="129" y="35"/>
                    <a:pt x="132" y="33"/>
                    <a:pt x="135" y="32"/>
                  </a:cubicBezTo>
                  <a:cubicBezTo>
                    <a:pt x="136" y="32"/>
                    <a:pt x="136" y="32"/>
                    <a:pt x="137" y="31"/>
                  </a:cubicBezTo>
                  <a:cubicBezTo>
                    <a:pt x="134" y="30"/>
                    <a:pt x="129" y="29"/>
                    <a:pt x="126" y="27"/>
                  </a:cubicBezTo>
                  <a:cubicBezTo>
                    <a:pt x="124" y="27"/>
                    <a:pt x="122" y="26"/>
                    <a:pt x="120" y="25"/>
                  </a:cubicBezTo>
                  <a:cubicBezTo>
                    <a:pt x="117" y="24"/>
                    <a:pt x="115" y="24"/>
                    <a:pt x="113" y="23"/>
                  </a:cubicBezTo>
                  <a:cubicBezTo>
                    <a:pt x="112" y="22"/>
                    <a:pt x="109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10" y="25"/>
                    <a:pt x="111" y="28"/>
                    <a:pt x="110" y="32"/>
                  </a:cubicBezTo>
                  <a:cubicBezTo>
                    <a:pt x="98" y="65"/>
                    <a:pt x="98" y="65"/>
                    <a:pt x="98" y="65"/>
                  </a:cubicBezTo>
                  <a:cubicBezTo>
                    <a:pt x="97" y="67"/>
                    <a:pt x="95" y="69"/>
                    <a:pt x="93" y="70"/>
                  </a:cubicBezTo>
                  <a:cubicBezTo>
                    <a:pt x="90" y="71"/>
                    <a:pt x="87" y="72"/>
                    <a:pt x="85" y="71"/>
                  </a:cubicBezTo>
                  <a:cubicBezTo>
                    <a:pt x="83" y="70"/>
                    <a:pt x="83" y="70"/>
                    <a:pt x="83" y="70"/>
                  </a:cubicBezTo>
                  <a:cubicBezTo>
                    <a:pt x="81" y="69"/>
                    <a:pt x="80" y="69"/>
                    <a:pt x="79" y="69"/>
                  </a:cubicBezTo>
                  <a:close/>
                </a:path>
              </a:pathLst>
            </a:custGeom>
            <a:solidFill>
              <a:schemeClr val="tx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58" name="Oval 376"/>
            <p:cNvSpPr>
              <a:spLocks noChangeArrowheads="1"/>
            </p:cNvSpPr>
            <p:nvPr/>
          </p:nvSpPr>
          <p:spPr bwMode="auto">
            <a:xfrm>
              <a:off x="5953126" y="4289425"/>
              <a:ext cx="298450" cy="298450"/>
            </a:xfrm>
            <a:prstGeom prst="ellipse">
              <a:avLst/>
            </a:prstGeom>
            <a:gradFill flip="none" rotWithShape="1">
              <a:gsLst>
                <a:gs pos="10000">
                  <a:schemeClr val="tx2">
                    <a:lumMod val="60000"/>
                    <a:lumOff val="40000"/>
                  </a:schemeClr>
                </a:gs>
                <a:gs pos="49000">
                  <a:schemeClr val="tx2">
                    <a:lumMod val="50000"/>
                  </a:schemeClr>
                </a:gs>
              </a:gsLst>
              <a:path path="circle">
                <a:fillToRect b="50000" l="50000" r="50000" t="50000"/>
              </a:path>
            </a:gra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59" name="Freeform 377"/>
            <p:cNvSpPr/>
            <p:nvPr/>
          </p:nvSpPr>
          <p:spPr bwMode="auto">
            <a:xfrm>
              <a:off x="5480051" y="4813300"/>
              <a:ext cx="396875" cy="225425"/>
            </a:xfrm>
            <a:custGeom>
              <a:gdLst>
                <a:gd fmla="*/ 226 w 250" name="T0"/>
                <a:gd fmla="*/ 142 h 142" name="T1"/>
                <a:gd fmla="*/ 0 w 250" name="T2"/>
                <a:gd fmla="*/ 60 h 142" name="T3"/>
                <a:gd fmla="*/ 22 w 250" name="T4"/>
                <a:gd fmla="*/ 0 h 142" name="T5"/>
                <a:gd fmla="*/ 250 w 250" name="T6"/>
                <a:gd fmla="*/ 82 h 142" name="T7"/>
                <a:gd fmla="*/ 226 w 250" name="T8"/>
                <a:gd fmla="*/ 142 h 142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142" w="250">
                  <a:moveTo>
                    <a:pt x="226" y="142"/>
                  </a:moveTo>
                  <a:lnTo>
                    <a:pt x="0" y="60"/>
                  </a:lnTo>
                  <a:lnTo>
                    <a:pt x="22" y="0"/>
                  </a:lnTo>
                  <a:lnTo>
                    <a:pt x="250" y="82"/>
                  </a:lnTo>
                  <a:lnTo>
                    <a:pt x="226" y="142"/>
                  </a:ln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60" name="Freeform 378"/>
            <p:cNvSpPr>
              <a:spLocks noEditPoints="1"/>
            </p:cNvSpPr>
            <p:nvPr/>
          </p:nvSpPr>
          <p:spPr bwMode="auto">
            <a:xfrm>
              <a:off x="5445126" y="4775200"/>
              <a:ext cx="466725" cy="295275"/>
            </a:xfrm>
            <a:custGeom>
              <a:gdLst>
                <a:gd fmla="*/ 124 w 147" name="T0"/>
                <a:gd fmla="*/ 93 h 93" name="T1"/>
                <a:gd fmla="*/ 121 w 147" name="T2"/>
                <a:gd fmla="*/ 93 h 93" name="T3"/>
                <a:gd fmla="*/ 7 w 147" name="T4"/>
                <a:gd fmla="*/ 51 h 93" name="T5"/>
                <a:gd fmla="*/ 2 w 147" name="T6"/>
                <a:gd fmla="*/ 46 h 93" name="T7"/>
                <a:gd fmla="*/ 1 w 147" name="T8"/>
                <a:gd fmla="*/ 39 h 93" name="T9"/>
                <a:gd fmla="*/ 12 w 147" name="T10"/>
                <a:gd fmla="*/ 8 h 93" name="T11"/>
                <a:gd fmla="*/ 25 w 147" name="T12"/>
                <a:gd fmla="*/ 2 h 93" name="T13"/>
                <a:gd fmla="*/ 139 w 147" name="T14"/>
                <a:gd fmla="*/ 44 h 93" name="T15"/>
                <a:gd fmla="*/ 145 w 147" name="T16"/>
                <a:gd fmla="*/ 56 h 93" name="T17"/>
                <a:gd fmla="*/ 134 w 147" name="T18"/>
                <a:gd fmla="*/ 87 h 93" name="T19"/>
                <a:gd fmla="*/ 129 w 147" name="T20"/>
                <a:gd fmla="*/ 93 h 93" name="T21"/>
                <a:gd fmla="*/ 124 w 147" name="T22"/>
                <a:gd fmla="*/ 93 h 93" name="T23"/>
                <a:gd fmla="*/ 24 w 147" name="T24"/>
                <a:gd fmla="*/ 36 h 93" name="T25"/>
                <a:gd fmla="*/ 118 w 147" name="T26"/>
                <a:gd fmla="*/ 71 h 93" name="T27"/>
                <a:gd fmla="*/ 123 w 147" name="T28"/>
                <a:gd fmla="*/ 59 h 93" name="T29"/>
                <a:gd fmla="*/ 28 w 147" name="T30"/>
                <a:gd fmla="*/ 25 h 93" name="T31"/>
                <a:gd fmla="*/ 24 w 147" name="T32"/>
                <a:gd fmla="*/ 36 h 93" name="T3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b="b" l="0" r="r" t="0"/>
              <a:pathLst>
                <a:path h="93" w="147">
                  <a:moveTo>
                    <a:pt x="124" y="93"/>
                  </a:moveTo>
                  <a:cubicBezTo>
                    <a:pt x="123" y="93"/>
                    <a:pt x="122" y="93"/>
                    <a:pt x="121" y="93"/>
                  </a:cubicBezTo>
                  <a:cubicBezTo>
                    <a:pt x="7" y="51"/>
                    <a:pt x="7" y="51"/>
                    <a:pt x="7" y="51"/>
                  </a:cubicBezTo>
                  <a:cubicBezTo>
                    <a:pt x="5" y="51"/>
                    <a:pt x="3" y="49"/>
                    <a:pt x="2" y="46"/>
                  </a:cubicBezTo>
                  <a:cubicBezTo>
                    <a:pt x="1" y="44"/>
                    <a:pt x="0" y="41"/>
                    <a:pt x="1" y="39"/>
                  </a:cubicBezTo>
                  <a:cubicBezTo>
                    <a:pt x="12" y="8"/>
                    <a:pt x="12" y="8"/>
                    <a:pt x="12" y="8"/>
                  </a:cubicBezTo>
                  <a:cubicBezTo>
                    <a:pt x="14" y="3"/>
                    <a:pt x="20" y="0"/>
                    <a:pt x="25" y="2"/>
                  </a:cubicBezTo>
                  <a:cubicBezTo>
                    <a:pt x="139" y="44"/>
                    <a:pt x="139" y="44"/>
                    <a:pt x="139" y="44"/>
                  </a:cubicBezTo>
                  <a:cubicBezTo>
                    <a:pt x="144" y="46"/>
                    <a:pt x="147" y="51"/>
                    <a:pt x="145" y="56"/>
                  </a:cubicBezTo>
                  <a:cubicBezTo>
                    <a:pt x="134" y="87"/>
                    <a:pt x="134" y="87"/>
                    <a:pt x="134" y="87"/>
                  </a:cubicBezTo>
                  <a:cubicBezTo>
                    <a:pt x="133" y="89"/>
                    <a:pt x="131" y="91"/>
                    <a:pt x="129" y="93"/>
                  </a:cubicBezTo>
                  <a:cubicBezTo>
                    <a:pt x="127" y="93"/>
                    <a:pt x="126" y="93"/>
                    <a:pt x="124" y="93"/>
                  </a:cubicBezTo>
                  <a:close/>
                  <a:moveTo>
                    <a:pt x="24" y="36"/>
                  </a:moveTo>
                  <a:cubicBezTo>
                    <a:pt x="118" y="71"/>
                    <a:pt x="118" y="71"/>
                    <a:pt x="118" y="71"/>
                  </a:cubicBezTo>
                  <a:cubicBezTo>
                    <a:pt x="123" y="59"/>
                    <a:pt x="123" y="59"/>
                    <a:pt x="123" y="59"/>
                  </a:cubicBezTo>
                  <a:cubicBezTo>
                    <a:pt x="28" y="25"/>
                    <a:pt x="28" y="25"/>
                    <a:pt x="28" y="25"/>
                  </a:cubicBezTo>
                  <a:lnTo>
                    <a:pt x="24" y="36"/>
                  </a:lnTo>
                  <a:close/>
                </a:path>
              </a:pathLst>
            </a:custGeom>
            <a:solidFill>
              <a:schemeClr val="tx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61" name="Freeform 379"/>
            <p:cNvSpPr/>
            <p:nvPr/>
          </p:nvSpPr>
          <p:spPr bwMode="auto">
            <a:xfrm>
              <a:off x="5505451" y="4937125"/>
              <a:ext cx="260350" cy="209550"/>
            </a:xfrm>
            <a:custGeom>
              <a:gdLst>
                <a:gd fmla="*/ 132 w 164" name="T0"/>
                <a:gd fmla="*/ 132 h 132" name="T1"/>
                <a:gd fmla="*/ 0 w 164" name="T2"/>
                <a:gd fmla="*/ 84 h 132" name="T3"/>
                <a:gd fmla="*/ 32 w 164" name="T4"/>
                <a:gd fmla="*/ 0 h 132" name="T5"/>
                <a:gd fmla="*/ 164 w 164" name="T6"/>
                <a:gd fmla="*/ 48 h 132" name="T7"/>
                <a:gd fmla="*/ 132 w 164" name="T8"/>
                <a:gd fmla="*/ 132 h 132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132" w="164">
                  <a:moveTo>
                    <a:pt x="132" y="132"/>
                  </a:moveTo>
                  <a:lnTo>
                    <a:pt x="0" y="84"/>
                  </a:lnTo>
                  <a:lnTo>
                    <a:pt x="32" y="0"/>
                  </a:lnTo>
                  <a:lnTo>
                    <a:pt x="164" y="48"/>
                  </a:lnTo>
                  <a:lnTo>
                    <a:pt x="132" y="132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62" name="Freeform 380"/>
            <p:cNvSpPr>
              <a:spLocks noEditPoints="1"/>
            </p:cNvSpPr>
            <p:nvPr/>
          </p:nvSpPr>
          <p:spPr bwMode="auto">
            <a:xfrm>
              <a:off x="5470526" y="4902200"/>
              <a:ext cx="327025" cy="276225"/>
            </a:xfrm>
            <a:custGeom>
              <a:gdLst>
                <a:gd fmla="*/ 77 w 103" name="T0"/>
                <a:gd fmla="*/ 87 h 87" name="T1"/>
                <a:gd fmla="*/ 74 w 103" name="T2"/>
                <a:gd fmla="*/ 87 h 87" name="T3"/>
                <a:gd fmla="*/ 8 w 103" name="T4"/>
                <a:gd fmla="*/ 63 h 87" name="T5"/>
                <a:gd fmla="*/ 2 w 103" name="T6"/>
                <a:gd fmla="*/ 50 h 87" name="T7"/>
                <a:gd fmla="*/ 17 w 103" name="T8"/>
                <a:gd fmla="*/ 7 h 87" name="T9"/>
                <a:gd fmla="*/ 22 w 103" name="T10"/>
                <a:gd fmla="*/ 2 h 87" name="T11"/>
                <a:gd fmla="*/ 30 w 103" name="T12"/>
                <a:gd fmla="*/ 1 h 87" name="T13"/>
                <a:gd fmla="*/ 96 w 103" name="T14"/>
                <a:gd fmla="*/ 25 h 87" name="T15"/>
                <a:gd fmla="*/ 102 w 103" name="T16"/>
                <a:gd fmla="*/ 31 h 87" name="T17"/>
                <a:gd fmla="*/ 102 w 103" name="T18"/>
                <a:gd fmla="*/ 38 h 87" name="T19"/>
                <a:gd fmla="*/ 87 w 103" name="T20"/>
                <a:gd fmla="*/ 81 h 87" name="T21"/>
                <a:gd fmla="*/ 77 w 103" name="T22"/>
                <a:gd fmla="*/ 87 h 87" name="T23"/>
                <a:gd fmla="*/ 24 w 103" name="T24"/>
                <a:gd fmla="*/ 47 h 87" name="T25"/>
                <a:gd fmla="*/ 71 w 103" name="T26"/>
                <a:gd fmla="*/ 64 h 87" name="T27"/>
                <a:gd fmla="*/ 80 w 103" name="T28"/>
                <a:gd fmla="*/ 41 h 87" name="T29"/>
                <a:gd fmla="*/ 33 w 103" name="T30"/>
                <a:gd fmla="*/ 24 h 87" name="T31"/>
                <a:gd fmla="*/ 24 w 103" name="T32"/>
                <a:gd fmla="*/ 47 h 87" name="T3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b="b" l="0" r="r" t="0"/>
              <a:pathLst>
                <a:path h="87" w="103">
                  <a:moveTo>
                    <a:pt x="77" y="87"/>
                  </a:moveTo>
                  <a:cubicBezTo>
                    <a:pt x="76" y="87"/>
                    <a:pt x="75" y="87"/>
                    <a:pt x="74" y="87"/>
                  </a:cubicBezTo>
                  <a:cubicBezTo>
                    <a:pt x="8" y="63"/>
                    <a:pt x="8" y="63"/>
                    <a:pt x="8" y="63"/>
                  </a:cubicBezTo>
                  <a:cubicBezTo>
                    <a:pt x="3" y="61"/>
                    <a:pt x="0" y="55"/>
                    <a:pt x="2" y="50"/>
                  </a:cubicBezTo>
                  <a:cubicBezTo>
                    <a:pt x="17" y="7"/>
                    <a:pt x="17" y="7"/>
                    <a:pt x="17" y="7"/>
                  </a:cubicBezTo>
                  <a:cubicBezTo>
                    <a:pt x="18" y="5"/>
                    <a:pt x="20" y="3"/>
                    <a:pt x="22" y="2"/>
                  </a:cubicBezTo>
                  <a:cubicBezTo>
                    <a:pt x="25" y="1"/>
                    <a:pt x="28" y="0"/>
                    <a:pt x="30" y="1"/>
                  </a:cubicBezTo>
                  <a:cubicBezTo>
                    <a:pt x="96" y="25"/>
                    <a:pt x="96" y="25"/>
                    <a:pt x="96" y="25"/>
                  </a:cubicBezTo>
                  <a:cubicBezTo>
                    <a:pt x="99" y="26"/>
                    <a:pt x="101" y="28"/>
                    <a:pt x="102" y="31"/>
                  </a:cubicBezTo>
                  <a:cubicBezTo>
                    <a:pt x="103" y="33"/>
                    <a:pt x="103" y="36"/>
                    <a:pt x="102" y="38"/>
                  </a:cubicBezTo>
                  <a:cubicBezTo>
                    <a:pt x="87" y="81"/>
                    <a:pt x="87" y="81"/>
                    <a:pt x="87" y="81"/>
                  </a:cubicBezTo>
                  <a:cubicBezTo>
                    <a:pt x="85" y="85"/>
                    <a:pt x="81" y="87"/>
                    <a:pt x="77" y="87"/>
                  </a:cubicBezTo>
                  <a:close/>
                  <a:moveTo>
                    <a:pt x="24" y="47"/>
                  </a:moveTo>
                  <a:cubicBezTo>
                    <a:pt x="71" y="64"/>
                    <a:pt x="71" y="64"/>
                    <a:pt x="71" y="64"/>
                  </a:cubicBezTo>
                  <a:cubicBezTo>
                    <a:pt x="80" y="41"/>
                    <a:pt x="80" y="41"/>
                    <a:pt x="80" y="41"/>
                  </a:cubicBezTo>
                  <a:cubicBezTo>
                    <a:pt x="33" y="24"/>
                    <a:pt x="33" y="24"/>
                    <a:pt x="33" y="24"/>
                  </a:cubicBezTo>
                  <a:lnTo>
                    <a:pt x="24" y="47"/>
                  </a:lnTo>
                  <a:close/>
                </a:path>
              </a:pathLst>
            </a:custGeom>
            <a:solidFill>
              <a:schemeClr val="tx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463" name="paint brush"/>
          <p:cNvGrpSpPr/>
          <p:nvPr/>
        </p:nvGrpSpPr>
        <p:grpSpPr>
          <a:xfrm rot="2867194">
            <a:off x="3672910" y="2807678"/>
            <a:ext cx="232218" cy="1108386"/>
            <a:chOff x="5181601" y="158750"/>
            <a:chExt cx="447675" cy="2136775"/>
          </a:xfrm>
        </p:grpSpPr>
        <p:sp>
          <p:nvSpPr>
            <p:cNvPr id="464" name="Freeform 112"/>
            <p:cNvSpPr/>
            <p:nvPr/>
          </p:nvSpPr>
          <p:spPr bwMode="auto">
            <a:xfrm>
              <a:off x="5213351" y="190500"/>
              <a:ext cx="384175" cy="552450"/>
            </a:xfrm>
            <a:custGeom>
              <a:gdLst>
                <a:gd fmla="*/ 59 w 121" name="T0"/>
                <a:gd fmla="*/ 174 h 174" name="T1"/>
                <a:gd fmla="*/ 0 w 121" name="T2"/>
                <a:gd fmla="*/ 113 h 174" name="T3"/>
                <a:gd fmla="*/ 24 w 121" name="T4"/>
                <a:gd fmla="*/ 55 h 174" name="T5"/>
                <a:gd fmla="*/ 78 w 121" name="T6"/>
                <a:gd fmla="*/ 2 h 174" name="T7"/>
                <a:gd fmla="*/ 81 w 121" name="T8"/>
                <a:gd fmla="*/ 0 h 174" name="T9"/>
                <a:gd fmla="*/ 84 w 121" name="T10"/>
                <a:gd fmla="*/ 0 h 174" name="T11"/>
                <a:gd fmla="*/ 95 w 121" name="T12"/>
                <a:gd fmla="*/ 8 h 174" name="T13"/>
                <a:gd fmla="*/ 93 w 121" name="T14"/>
                <a:gd fmla="*/ 19 h 174" name="T15"/>
                <a:gd fmla="*/ 80 w 121" name="T16"/>
                <a:gd fmla="*/ 54 h 174" name="T17"/>
                <a:gd fmla="*/ 98 w 121" name="T18"/>
                <a:gd fmla="*/ 81 h 174" name="T19"/>
                <a:gd fmla="*/ 119 w 121" name="T20"/>
                <a:gd fmla="*/ 115 h 174" name="T21"/>
                <a:gd fmla="*/ 107 w 121" name="T22"/>
                <a:gd fmla="*/ 155 h 174" name="T23"/>
                <a:gd fmla="*/ 61 w 121" name="T24"/>
                <a:gd fmla="*/ 174 h 174" name="T25"/>
                <a:gd fmla="*/ 59 w 121" name="T26"/>
                <a:gd fmla="*/ 174 h 174" name="T2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b="b" l="0" r="r" t="0"/>
              <a:pathLst>
                <a:path h="174" w="120">
                  <a:moveTo>
                    <a:pt x="59" y="174"/>
                  </a:moveTo>
                  <a:cubicBezTo>
                    <a:pt x="21" y="173"/>
                    <a:pt x="0" y="142"/>
                    <a:pt x="0" y="113"/>
                  </a:cubicBezTo>
                  <a:cubicBezTo>
                    <a:pt x="0" y="95"/>
                    <a:pt x="7" y="78"/>
                    <a:pt x="24" y="55"/>
                  </a:cubicBezTo>
                  <a:cubicBezTo>
                    <a:pt x="42" y="29"/>
                    <a:pt x="78" y="3"/>
                    <a:pt x="78" y="2"/>
                  </a:cubicBezTo>
                  <a:cubicBezTo>
                    <a:pt x="81" y="0"/>
                    <a:pt x="81" y="0"/>
                    <a:pt x="81" y="0"/>
                  </a:cubicBezTo>
                  <a:cubicBezTo>
                    <a:pt x="84" y="0"/>
                    <a:pt x="84" y="0"/>
                    <a:pt x="84" y="0"/>
                  </a:cubicBezTo>
                  <a:cubicBezTo>
                    <a:pt x="90" y="0"/>
                    <a:pt x="94" y="4"/>
                    <a:pt x="95" y="8"/>
                  </a:cubicBezTo>
                  <a:cubicBezTo>
                    <a:pt x="97" y="12"/>
                    <a:pt x="96" y="16"/>
                    <a:pt x="93" y="19"/>
                  </a:cubicBezTo>
                  <a:cubicBezTo>
                    <a:pt x="89" y="25"/>
                    <a:pt x="77" y="41"/>
                    <a:pt x="80" y="54"/>
                  </a:cubicBezTo>
                  <a:cubicBezTo>
                    <a:pt x="83" y="67"/>
                    <a:pt x="90" y="74"/>
                    <a:pt x="98" y="81"/>
                  </a:cubicBezTo>
                  <a:cubicBezTo>
                    <a:pt x="107" y="89"/>
                    <a:pt x="117" y="99"/>
                    <a:pt x="119" y="115"/>
                  </a:cubicBezTo>
                  <a:cubicBezTo>
                    <a:pt x="121" y="130"/>
                    <a:pt x="116" y="144"/>
                    <a:pt x="107" y="155"/>
                  </a:cubicBezTo>
                  <a:cubicBezTo>
                    <a:pt x="96" y="167"/>
                    <a:pt x="80" y="174"/>
                    <a:pt x="61" y="174"/>
                  </a:cubicBezTo>
                  <a:lnTo>
                    <a:pt x="59" y="174"/>
                  </a:lnTo>
                  <a:close/>
                </a:path>
              </a:pathLst>
            </a:custGeom>
            <a:solidFill>
              <a:schemeClr val="accent3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65" name="Freeform 113"/>
            <p:cNvSpPr>
              <a:spLocks noEditPoints="1"/>
            </p:cNvSpPr>
            <p:nvPr/>
          </p:nvSpPr>
          <p:spPr bwMode="auto">
            <a:xfrm>
              <a:off x="5181601" y="158750"/>
              <a:ext cx="447675" cy="615950"/>
            </a:xfrm>
            <a:custGeom>
              <a:gdLst>
                <a:gd fmla="*/ 94 w 141" name="T0"/>
                <a:gd fmla="*/ 20 h 194" name="T1"/>
                <a:gd fmla="*/ 96 w 141" name="T2"/>
                <a:gd fmla="*/ 23 h 194" name="T3"/>
                <a:gd fmla="*/ 80 w 141" name="T4"/>
                <a:gd fmla="*/ 67 h 194" name="T5"/>
                <a:gd fmla="*/ 101 w 141" name="T6"/>
                <a:gd fmla="*/ 98 h 194" name="T7"/>
                <a:gd fmla="*/ 119 w 141" name="T8"/>
                <a:gd fmla="*/ 126 h 194" name="T9"/>
                <a:gd fmla="*/ 109 w 141" name="T10"/>
                <a:gd fmla="*/ 159 h 194" name="T11"/>
                <a:gd fmla="*/ 71 w 141" name="T12"/>
                <a:gd fmla="*/ 174 h 194" name="T13"/>
                <a:gd fmla="*/ 71 w 141" name="T14"/>
                <a:gd fmla="*/ 174 h 194" name="T15"/>
                <a:gd fmla="*/ 70 w 141" name="T16"/>
                <a:gd fmla="*/ 174 h 194" name="T17"/>
                <a:gd fmla="*/ 20 w 141" name="T18"/>
                <a:gd fmla="*/ 123 h 194" name="T19"/>
                <a:gd fmla="*/ 42 w 141" name="T20"/>
                <a:gd fmla="*/ 70 h 194" name="T21"/>
                <a:gd fmla="*/ 94 w 141" name="T22"/>
                <a:gd fmla="*/ 20 h 194" name="T23"/>
                <a:gd fmla="*/ 94 w 141" name="T24"/>
                <a:gd fmla="*/ 20 h 194" name="T25"/>
                <a:gd fmla="*/ 94 w 141" name="T26"/>
                <a:gd fmla="*/ 0 h 194" name="T27"/>
                <a:gd fmla="*/ 82 w 141" name="T28"/>
                <a:gd fmla="*/ 4 h 194" name="T29"/>
                <a:gd fmla="*/ 25 w 141" name="T30"/>
                <a:gd fmla="*/ 59 h 194" name="T31"/>
                <a:gd fmla="*/ 0 w 141" name="T32"/>
                <a:gd fmla="*/ 123 h 194" name="T33"/>
                <a:gd fmla="*/ 69 w 141" name="T34"/>
                <a:gd fmla="*/ 194 h 194" name="T35"/>
                <a:gd fmla="*/ 71 w 141" name="T36"/>
                <a:gd fmla="*/ 194 h 194" name="T37"/>
                <a:gd fmla="*/ 124 w 141" name="T38"/>
                <a:gd fmla="*/ 172 h 194" name="T39"/>
                <a:gd fmla="*/ 139 w 141" name="T40"/>
                <a:gd fmla="*/ 124 h 194" name="T41"/>
                <a:gd fmla="*/ 115 w 141" name="T42"/>
                <a:gd fmla="*/ 84 h 194" name="T43"/>
                <a:gd fmla="*/ 100 w 141" name="T44"/>
                <a:gd fmla="*/ 62 h 194" name="T45"/>
                <a:gd fmla="*/ 111 w 141" name="T46"/>
                <a:gd fmla="*/ 36 h 194" name="T47"/>
                <a:gd fmla="*/ 111 w 141" name="T48"/>
                <a:gd fmla="*/ 36 h 194" name="T49"/>
                <a:gd fmla="*/ 114 w 141" name="T50"/>
                <a:gd fmla="*/ 14 h 194" name="T51"/>
                <a:gd fmla="*/ 94 w 141" name="T52"/>
                <a:gd fmla="*/ 0 h 194" name="T5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b="b" l="0" r="r" t="0"/>
              <a:pathLst>
                <a:path h="194" w="141">
                  <a:moveTo>
                    <a:pt x="94" y="20"/>
                  </a:moveTo>
                  <a:cubicBezTo>
                    <a:pt x="95" y="20"/>
                    <a:pt x="97" y="22"/>
                    <a:pt x="96" y="23"/>
                  </a:cubicBezTo>
                  <a:cubicBezTo>
                    <a:pt x="96" y="23"/>
                    <a:pt x="75" y="46"/>
                    <a:pt x="80" y="67"/>
                  </a:cubicBezTo>
                  <a:cubicBezTo>
                    <a:pt x="84" y="82"/>
                    <a:pt x="93" y="90"/>
                    <a:pt x="101" y="98"/>
                  </a:cubicBezTo>
                  <a:cubicBezTo>
                    <a:pt x="110" y="106"/>
                    <a:pt x="117" y="113"/>
                    <a:pt x="119" y="126"/>
                  </a:cubicBezTo>
                  <a:cubicBezTo>
                    <a:pt x="120" y="138"/>
                    <a:pt x="117" y="150"/>
                    <a:pt x="109" y="159"/>
                  </a:cubicBezTo>
                  <a:cubicBezTo>
                    <a:pt x="101" y="168"/>
                    <a:pt x="87" y="174"/>
                    <a:pt x="71" y="174"/>
                  </a:cubicBezTo>
                  <a:cubicBezTo>
                    <a:pt x="71" y="174"/>
                    <a:pt x="71" y="174"/>
                    <a:pt x="71" y="174"/>
                  </a:cubicBezTo>
                  <a:cubicBezTo>
                    <a:pt x="71" y="174"/>
                    <a:pt x="70" y="174"/>
                    <a:pt x="70" y="174"/>
                  </a:cubicBezTo>
                  <a:cubicBezTo>
                    <a:pt x="38" y="173"/>
                    <a:pt x="20" y="147"/>
                    <a:pt x="20" y="123"/>
                  </a:cubicBezTo>
                  <a:cubicBezTo>
                    <a:pt x="20" y="107"/>
                    <a:pt x="27" y="92"/>
                    <a:pt x="42" y="70"/>
                  </a:cubicBezTo>
                  <a:cubicBezTo>
                    <a:pt x="59" y="46"/>
                    <a:pt x="94" y="21"/>
                    <a:pt x="94" y="20"/>
                  </a:cubicBezTo>
                  <a:cubicBezTo>
                    <a:pt x="94" y="20"/>
                    <a:pt x="94" y="20"/>
                    <a:pt x="94" y="20"/>
                  </a:cubicBezTo>
                  <a:moveTo>
                    <a:pt x="94" y="0"/>
                  </a:moveTo>
                  <a:cubicBezTo>
                    <a:pt x="90" y="0"/>
                    <a:pt x="86" y="2"/>
                    <a:pt x="82" y="4"/>
                  </a:cubicBezTo>
                  <a:cubicBezTo>
                    <a:pt x="81" y="5"/>
                    <a:pt x="44" y="32"/>
                    <a:pt x="25" y="59"/>
                  </a:cubicBezTo>
                  <a:cubicBezTo>
                    <a:pt x="8" y="84"/>
                    <a:pt x="0" y="103"/>
                    <a:pt x="0" y="123"/>
                  </a:cubicBezTo>
                  <a:cubicBezTo>
                    <a:pt x="0" y="157"/>
                    <a:pt x="25" y="193"/>
                    <a:pt x="69" y="194"/>
                  </a:cubicBezTo>
                  <a:cubicBezTo>
                    <a:pt x="70" y="194"/>
                    <a:pt x="71" y="194"/>
                    <a:pt x="71" y="194"/>
                  </a:cubicBezTo>
                  <a:cubicBezTo>
                    <a:pt x="93" y="194"/>
                    <a:pt x="112" y="186"/>
                    <a:pt x="124" y="172"/>
                  </a:cubicBezTo>
                  <a:cubicBezTo>
                    <a:pt x="136" y="159"/>
                    <a:pt x="141" y="142"/>
                    <a:pt x="139" y="124"/>
                  </a:cubicBezTo>
                  <a:cubicBezTo>
                    <a:pt x="136" y="104"/>
                    <a:pt x="124" y="92"/>
                    <a:pt x="115" y="84"/>
                  </a:cubicBezTo>
                  <a:cubicBezTo>
                    <a:pt x="108" y="77"/>
                    <a:pt x="102" y="72"/>
                    <a:pt x="100" y="62"/>
                  </a:cubicBezTo>
                  <a:cubicBezTo>
                    <a:pt x="98" y="54"/>
                    <a:pt x="106" y="41"/>
                    <a:pt x="111" y="36"/>
                  </a:cubicBezTo>
                  <a:cubicBezTo>
                    <a:pt x="111" y="36"/>
                    <a:pt x="111" y="36"/>
                    <a:pt x="111" y="36"/>
                  </a:cubicBezTo>
                  <a:cubicBezTo>
                    <a:pt x="116" y="30"/>
                    <a:pt x="118" y="21"/>
                    <a:pt x="114" y="14"/>
                  </a:cubicBezTo>
                  <a:cubicBezTo>
                    <a:pt x="111" y="7"/>
                    <a:pt x="104" y="0"/>
                    <a:pt x="94" y="0"/>
                  </a:cubicBezTo>
                  <a:close/>
                </a:path>
              </a:pathLst>
            </a:custGeom>
            <a:solidFill>
              <a:schemeClr val="accent3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66" name="Freeform 114"/>
            <p:cNvSpPr/>
            <p:nvPr/>
          </p:nvSpPr>
          <p:spPr bwMode="auto">
            <a:xfrm>
              <a:off x="5276851" y="596900"/>
              <a:ext cx="254000" cy="1666875"/>
            </a:xfrm>
            <a:custGeom>
              <a:gdLst>
                <a:gd fmla="*/ 40 w 80" name="T0"/>
                <a:gd fmla="*/ 525 h 525" name="T1"/>
                <a:gd fmla="*/ 23 w 80" name="T2"/>
                <a:gd fmla="*/ 513 h 525" name="T3"/>
                <a:gd fmla="*/ 0 w 80" name="T4"/>
                <a:gd fmla="*/ 29 h 525" name="T5"/>
                <a:gd fmla="*/ 0 w 80" name="T6"/>
                <a:gd fmla="*/ 28 h 525" name="T7"/>
                <a:gd fmla="*/ 40 w 80" name="T8"/>
                <a:gd fmla="*/ 0 h 525" name="T9"/>
                <a:gd fmla="*/ 80 w 80" name="T10"/>
                <a:gd fmla="*/ 28 h 525" name="T11"/>
                <a:gd fmla="*/ 80 w 80" name="T12"/>
                <a:gd fmla="*/ 29 h 525" name="T13"/>
                <a:gd fmla="*/ 57 w 80" name="T14"/>
                <a:gd fmla="*/ 513 h 525" name="T15"/>
                <a:gd fmla="*/ 40 w 80" name="T16"/>
                <a:gd fmla="*/ 525 h 525" name="T1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b="b" l="0" r="r" t="0"/>
              <a:pathLst>
                <a:path h="525" w="80">
                  <a:moveTo>
                    <a:pt x="40" y="525"/>
                  </a:moveTo>
                  <a:cubicBezTo>
                    <a:pt x="27" y="525"/>
                    <a:pt x="23" y="517"/>
                    <a:pt x="23" y="513"/>
                  </a:cubicBezTo>
                  <a:cubicBezTo>
                    <a:pt x="0" y="29"/>
                    <a:pt x="0" y="29"/>
                    <a:pt x="0" y="29"/>
                  </a:cubicBezTo>
                  <a:cubicBezTo>
                    <a:pt x="0" y="28"/>
                    <a:pt x="0" y="28"/>
                    <a:pt x="0" y="28"/>
                  </a:cubicBezTo>
                  <a:cubicBezTo>
                    <a:pt x="0" y="18"/>
                    <a:pt x="10" y="0"/>
                    <a:pt x="40" y="0"/>
                  </a:cubicBezTo>
                  <a:cubicBezTo>
                    <a:pt x="70" y="0"/>
                    <a:pt x="79" y="18"/>
                    <a:pt x="80" y="28"/>
                  </a:cubicBezTo>
                  <a:cubicBezTo>
                    <a:pt x="80" y="28"/>
                    <a:pt x="80" y="28"/>
                    <a:pt x="80" y="29"/>
                  </a:cubicBezTo>
                  <a:cubicBezTo>
                    <a:pt x="57" y="513"/>
                    <a:pt x="57" y="513"/>
                    <a:pt x="57" y="513"/>
                  </a:cubicBezTo>
                  <a:cubicBezTo>
                    <a:pt x="56" y="517"/>
                    <a:pt x="53" y="525"/>
                    <a:pt x="40" y="525"/>
                  </a:cubicBezTo>
                  <a:close/>
                </a:path>
              </a:pathLst>
            </a:custGeom>
            <a:gradFill>
              <a:gsLst>
                <a:gs pos="0">
                  <a:schemeClr val="accent3">
                    <a:lumMod val="60000"/>
                    <a:lumOff val="40000"/>
                  </a:schemeClr>
                </a:gs>
                <a:gs pos="95000">
                  <a:schemeClr val="accent3"/>
                </a:gs>
              </a:gsLst>
              <a:lin ang="21594000" scaled="0"/>
            </a:gra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67" name="Freeform 115"/>
            <p:cNvSpPr>
              <a:spLocks noEditPoints="1"/>
            </p:cNvSpPr>
            <p:nvPr/>
          </p:nvSpPr>
          <p:spPr bwMode="auto">
            <a:xfrm>
              <a:off x="5245101" y="565150"/>
              <a:ext cx="317500" cy="1730375"/>
            </a:xfrm>
            <a:custGeom>
              <a:gdLst>
                <a:gd fmla="*/ 50 w 100" name="T0"/>
                <a:gd fmla="*/ 20 h 545" name="T1"/>
                <a:gd fmla="*/ 80 w 100" name="T2"/>
                <a:gd fmla="*/ 38 h 545" name="T3"/>
                <a:gd fmla="*/ 57 w 100" name="T4"/>
                <a:gd fmla="*/ 522 h 545" name="T5"/>
                <a:gd fmla="*/ 50 w 100" name="T6"/>
                <a:gd fmla="*/ 525 h 545" name="T7"/>
                <a:gd fmla="*/ 43 w 100" name="T8"/>
                <a:gd fmla="*/ 522 h 545" name="T9"/>
                <a:gd fmla="*/ 20 w 100" name="T10"/>
                <a:gd fmla="*/ 38 h 545" name="T11"/>
                <a:gd fmla="*/ 50 w 100" name="T12"/>
                <a:gd fmla="*/ 20 h 545" name="T13"/>
                <a:gd fmla="*/ 50 w 100" name="T14"/>
                <a:gd fmla="*/ 0 h 545" name="T15"/>
                <a:gd fmla="*/ 0 w 100" name="T16"/>
                <a:gd fmla="*/ 37 h 545" name="T17"/>
                <a:gd fmla="*/ 0 w 100" name="T18"/>
                <a:gd fmla="*/ 39 h 545" name="T19"/>
                <a:gd fmla="*/ 23 w 100" name="T20"/>
                <a:gd fmla="*/ 523 h 545" name="T21"/>
                <a:gd fmla="*/ 50 w 100" name="T22"/>
                <a:gd fmla="*/ 545 h 545" name="T23"/>
                <a:gd fmla="*/ 77 w 100" name="T24"/>
                <a:gd fmla="*/ 523 h 545" name="T25"/>
                <a:gd fmla="*/ 100 w 100" name="T26"/>
                <a:gd fmla="*/ 39 h 545" name="T27"/>
                <a:gd fmla="*/ 100 w 100" name="T28"/>
                <a:gd fmla="*/ 37 h 545" name="T29"/>
                <a:gd fmla="*/ 50 w 100" name="T30"/>
                <a:gd fmla="*/ 0 h 545" name="T3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b="b" l="0" r="r" t="0"/>
              <a:pathLst>
                <a:path h="545" w="100">
                  <a:moveTo>
                    <a:pt x="50" y="20"/>
                  </a:moveTo>
                  <a:cubicBezTo>
                    <a:pt x="79" y="20"/>
                    <a:pt x="80" y="38"/>
                    <a:pt x="80" y="38"/>
                  </a:cubicBezTo>
                  <a:cubicBezTo>
                    <a:pt x="57" y="522"/>
                    <a:pt x="57" y="522"/>
                    <a:pt x="57" y="522"/>
                  </a:cubicBezTo>
                  <a:cubicBezTo>
                    <a:pt x="57" y="522"/>
                    <a:pt x="56" y="525"/>
                    <a:pt x="50" y="525"/>
                  </a:cubicBezTo>
                  <a:cubicBezTo>
                    <a:pt x="43" y="525"/>
                    <a:pt x="43" y="522"/>
                    <a:pt x="43" y="522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20" y="38"/>
                    <a:pt x="21" y="20"/>
                    <a:pt x="50" y="20"/>
                  </a:cubicBezTo>
                  <a:moveTo>
                    <a:pt x="50" y="0"/>
                  </a:moveTo>
                  <a:cubicBezTo>
                    <a:pt x="12" y="0"/>
                    <a:pt x="1" y="24"/>
                    <a:pt x="0" y="37"/>
                  </a:cubicBezTo>
                  <a:cubicBezTo>
                    <a:pt x="0" y="38"/>
                    <a:pt x="0" y="38"/>
                    <a:pt x="0" y="39"/>
                  </a:cubicBezTo>
                  <a:cubicBezTo>
                    <a:pt x="23" y="523"/>
                    <a:pt x="23" y="523"/>
                    <a:pt x="23" y="523"/>
                  </a:cubicBezTo>
                  <a:cubicBezTo>
                    <a:pt x="24" y="534"/>
                    <a:pt x="32" y="545"/>
                    <a:pt x="50" y="545"/>
                  </a:cubicBezTo>
                  <a:cubicBezTo>
                    <a:pt x="68" y="545"/>
                    <a:pt x="76" y="534"/>
                    <a:pt x="77" y="523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8"/>
                    <a:pt x="100" y="38"/>
                    <a:pt x="100" y="37"/>
                  </a:cubicBezTo>
                  <a:cubicBezTo>
                    <a:pt x="99" y="24"/>
                    <a:pt x="87" y="0"/>
                    <a:pt x="50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68" name="Freeform 116"/>
            <p:cNvSpPr/>
            <p:nvPr/>
          </p:nvSpPr>
          <p:spPr bwMode="auto">
            <a:xfrm>
              <a:off x="5276851" y="730250"/>
              <a:ext cx="254000" cy="85725"/>
            </a:xfrm>
            <a:custGeom>
              <a:gdLst>
                <a:gd fmla="*/ 75 w 80" name="T0"/>
                <a:gd fmla="*/ 27 h 27" name="T1"/>
                <a:gd fmla="*/ 71 w 80" name="T2"/>
                <a:gd fmla="*/ 23 h 27" name="T3"/>
                <a:gd fmla="*/ 40 w 80" name="T4"/>
                <a:gd fmla="*/ 9 h 27" name="T5"/>
                <a:gd fmla="*/ 9 w 80" name="T6"/>
                <a:gd fmla="*/ 23 h 27" name="T7"/>
                <a:gd fmla="*/ 4 w 80" name="T8"/>
                <a:gd fmla="*/ 27 h 27" name="T9"/>
                <a:gd fmla="*/ 0 w 80" name="T10"/>
                <a:gd fmla="*/ 22 h 27" name="T11"/>
                <a:gd fmla="*/ 40 w 80" name="T12"/>
                <a:gd fmla="*/ 0 h 27" name="T13"/>
                <a:gd fmla="*/ 80 w 80" name="T14"/>
                <a:gd fmla="*/ 22 h 27" name="T15"/>
                <a:gd fmla="*/ 76 w 80" name="T16"/>
                <a:gd fmla="*/ 27 h 27" name="T17"/>
                <a:gd fmla="*/ 75 w 80" name="T18"/>
                <a:gd fmla="*/ 27 h 27" name="T1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b="b" l="0" r="r" t="0"/>
              <a:pathLst>
                <a:path h="27" w="80">
                  <a:moveTo>
                    <a:pt x="75" y="27"/>
                  </a:moveTo>
                  <a:cubicBezTo>
                    <a:pt x="73" y="27"/>
                    <a:pt x="71" y="26"/>
                    <a:pt x="71" y="23"/>
                  </a:cubicBezTo>
                  <a:cubicBezTo>
                    <a:pt x="71" y="23"/>
                    <a:pt x="68" y="9"/>
                    <a:pt x="40" y="9"/>
                  </a:cubicBezTo>
                  <a:cubicBezTo>
                    <a:pt x="11" y="9"/>
                    <a:pt x="9" y="23"/>
                    <a:pt x="9" y="23"/>
                  </a:cubicBezTo>
                  <a:cubicBezTo>
                    <a:pt x="8" y="26"/>
                    <a:pt x="6" y="27"/>
                    <a:pt x="4" y="27"/>
                  </a:cubicBezTo>
                  <a:cubicBezTo>
                    <a:pt x="1" y="27"/>
                    <a:pt x="0" y="25"/>
                    <a:pt x="0" y="22"/>
                  </a:cubicBezTo>
                  <a:cubicBezTo>
                    <a:pt x="0" y="21"/>
                    <a:pt x="3" y="0"/>
                    <a:pt x="40" y="0"/>
                  </a:cubicBezTo>
                  <a:cubicBezTo>
                    <a:pt x="76" y="0"/>
                    <a:pt x="80" y="21"/>
                    <a:pt x="80" y="22"/>
                  </a:cubicBezTo>
                  <a:cubicBezTo>
                    <a:pt x="80" y="25"/>
                    <a:pt x="78" y="27"/>
                    <a:pt x="76" y="27"/>
                  </a:cubicBezTo>
                  <a:cubicBezTo>
                    <a:pt x="76" y="27"/>
                    <a:pt x="76" y="27"/>
                    <a:pt x="75" y="27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69" name="Freeform 117"/>
            <p:cNvSpPr/>
            <p:nvPr/>
          </p:nvSpPr>
          <p:spPr bwMode="auto">
            <a:xfrm>
              <a:off x="5267326" y="222250"/>
              <a:ext cx="231775" cy="288925"/>
            </a:xfrm>
            <a:custGeom>
              <a:gdLst>
                <a:gd fmla="*/ 72 w 73" name="T0"/>
                <a:gd fmla="*/ 76 h 91" name="T1"/>
                <a:gd fmla="*/ 70 w 73" name="T2"/>
                <a:gd fmla="*/ 73 h 91" name="T3"/>
                <a:gd fmla="*/ 54 w 73" name="T4"/>
                <a:gd fmla="*/ 47 h 91" name="T5"/>
                <a:gd fmla="*/ 69 w 73" name="T6"/>
                <a:gd fmla="*/ 3 h 91" name="T7"/>
                <a:gd fmla="*/ 69 w 73" name="T8"/>
                <a:gd fmla="*/ 2 h 91" name="T9"/>
                <a:gd fmla="*/ 67 w 73" name="T10"/>
                <a:gd fmla="*/ 0 h 91" name="T11"/>
                <a:gd fmla="*/ 67 w 73" name="T12"/>
                <a:gd fmla="*/ 0 h 91" name="T13"/>
                <a:gd fmla="*/ 14 w 73" name="T14"/>
                <a:gd fmla="*/ 50 h 91" name="T15"/>
                <a:gd fmla="*/ 4 w 73" name="T16"/>
                <a:gd fmla="*/ 78 h 91" name="T17"/>
                <a:gd fmla="*/ 4 w 73" name="T18"/>
                <a:gd fmla="*/ 80 h 91" name="T19"/>
                <a:gd fmla="*/ 5 w 73" name="T20"/>
                <a:gd fmla="*/ 85 h 91" name="T21"/>
                <a:gd fmla="*/ 10 w 73" name="T22"/>
                <a:gd fmla="*/ 88 h 91" name="T23"/>
                <a:gd fmla="*/ 14 w 73" name="T24"/>
                <a:gd fmla="*/ 87 h 91" name="T25"/>
                <a:gd fmla="*/ 17 w 73" name="T26"/>
                <a:gd fmla="*/ 86 h 91" name="T27"/>
                <a:gd fmla="*/ 19 w 73" name="T28"/>
                <a:gd fmla="*/ 87 h 91" name="T29"/>
                <a:gd fmla="*/ 27 w 73" name="T30"/>
                <a:gd fmla="*/ 90 h 91" name="T31"/>
                <a:gd fmla="*/ 32 w 73" name="T32"/>
                <a:gd fmla="*/ 88 h 91" name="T33"/>
                <a:gd fmla="*/ 35 w 73" name="T34"/>
                <a:gd fmla="*/ 88 h 91" name="T35"/>
                <a:gd fmla="*/ 35 w 73" name="T36"/>
                <a:gd fmla="*/ 88 h 91" name="T37"/>
                <a:gd fmla="*/ 40 w 73" name="T38"/>
                <a:gd fmla="*/ 89 h 91" name="T39"/>
                <a:gd fmla="*/ 45 w 73" name="T40"/>
                <a:gd fmla="*/ 91 h 91" name="T41"/>
                <a:gd fmla="*/ 46 w 73" name="T42"/>
                <a:gd fmla="*/ 91 h 91" name="T43"/>
                <a:gd fmla="*/ 50 w 73" name="T44"/>
                <a:gd fmla="*/ 89 h 91" name="T45"/>
                <a:gd fmla="*/ 54 w 73" name="T46"/>
                <a:gd fmla="*/ 87 h 91" name="T47"/>
                <a:gd fmla="*/ 56 w 73" name="T48"/>
                <a:gd fmla="*/ 86 h 91" name="T49"/>
                <a:gd fmla="*/ 59 w 73" name="T50"/>
                <a:gd fmla="*/ 87 h 91" name="T51"/>
                <a:gd fmla="*/ 62 w 73" name="T52"/>
                <a:gd fmla="*/ 87 h 91" name="T53"/>
                <a:gd fmla="*/ 65 w 73" name="T54"/>
                <a:gd fmla="*/ 86 h 91" name="T55"/>
                <a:gd fmla="*/ 73 w 73" name="T56"/>
                <a:gd fmla="*/ 79 h 91" name="T57"/>
                <a:gd fmla="*/ 72 w 73" name="T58"/>
                <a:gd fmla="*/ 76 h 91" name="T5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b="b" l="0" r="r" t="0"/>
              <a:pathLst>
                <a:path h="91" w="73">
                  <a:moveTo>
                    <a:pt x="72" y="76"/>
                  </a:moveTo>
                  <a:cubicBezTo>
                    <a:pt x="71" y="75"/>
                    <a:pt x="70" y="74"/>
                    <a:pt x="70" y="73"/>
                  </a:cubicBezTo>
                  <a:cubicBezTo>
                    <a:pt x="62" y="66"/>
                    <a:pt x="57" y="61"/>
                    <a:pt x="54" y="47"/>
                  </a:cubicBezTo>
                  <a:cubicBezTo>
                    <a:pt x="48" y="26"/>
                    <a:pt x="69" y="3"/>
                    <a:pt x="69" y="3"/>
                  </a:cubicBezTo>
                  <a:cubicBezTo>
                    <a:pt x="70" y="3"/>
                    <a:pt x="70" y="2"/>
                    <a:pt x="69" y="2"/>
                  </a:cubicBezTo>
                  <a:cubicBezTo>
                    <a:pt x="69" y="1"/>
                    <a:pt x="68" y="0"/>
                    <a:pt x="67" y="0"/>
                  </a:cubicBezTo>
                  <a:cubicBezTo>
                    <a:pt x="67" y="0"/>
                    <a:pt x="67" y="0"/>
                    <a:pt x="67" y="0"/>
                  </a:cubicBezTo>
                  <a:cubicBezTo>
                    <a:pt x="65" y="1"/>
                    <a:pt x="31" y="26"/>
                    <a:pt x="14" y="50"/>
                  </a:cubicBezTo>
                  <a:cubicBezTo>
                    <a:pt x="3" y="67"/>
                    <a:pt x="0" y="73"/>
                    <a:pt x="4" y="78"/>
                  </a:cubicBezTo>
                  <a:cubicBezTo>
                    <a:pt x="4" y="78"/>
                    <a:pt x="4" y="79"/>
                    <a:pt x="4" y="80"/>
                  </a:cubicBezTo>
                  <a:cubicBezTo>
                    <a:pt x="4" y="82"/>
                    <a:pt x="4" y="84"/>
                    <a:pt x="5" y="85"/>
                  </a:cubicBezTo>
                  <a:cubicBezTo>
                    <a:pt x="7" y="87"/>
                    <a:pt x="8" y="88"/>
                    <a:pt x="10" y="88"/>
                  </a:cubicBezTo>
                  <a:cubicBezTo>
                    <a:pt x="12" y="88"/>
                    <a:pt x="13" y="87"/>
                    <a:pt x="14" y="87"/>
                  </a:cubicBezTo>
                  <a:cubicBezTo>
                    <a:pt x="15" y="86"/>
                    <a:pt x="16" y="86"/>
                    <a:pt x="17" y="86"/>
                  </a:cubicBezTo>
                  <a:cubicBezTo>
                    <a:pt x="18" y="86"/>
                    <a:pt x="19" y="86"/>
                    <a:pt x="19" y="87"/>
                  </a:cubicBezTo>
                  <a:cubicBezTo>
                    <a:pt x="22" y="89"/>
                    <a:pt x="25" y="90"/>
                    <a:pt x="27" y="90"/>
                  </a:cubicBezTo>
                  <a:cubicBezTo>
                    <a:pt x="30" y="90"/>
                    <a:pt x="31" y="89"/>
                    <a:pt x="32" y="88"/>
                  </a:cubicBezTo>
                  <a:cubicBezTo>
                    <a:pt x="33" y="88"/>
                    <a:pt x="34" y="88"/>
                    <a:pt x="35" y="88"/>
                  </a:cubicBezTo>
                  <a:cubicBezTo>
                    <a:pt x="35" y="88"/>
                    <a:pt x="35" y="88"/>
                    <a:pt x="35" y="88"/>
                  </a:cubicBezTo>
                  <a:cubicBezTo>
                    <a:pt x="37" y="88"/>
                    <a:pt x="38" y="88"/>
                    <a:pt x="40" y="89"/>
                  </a:cubicBezTo>
                  <a:cubicBezTo>
                    <a:pt x="42" y="90"/>
                    <a:pt x="43" y="91"/>
                    <a:pt x="45" y="91"/>
                  </a:cubicBezTo>
                  <a:cubicBezTo>
                    <a:pt x="45" y="91"/>
                    <a:pt x="45" y="91"/>
                    <a:pt x="46" y="91"/>
                  </a:cubicBezTo>
                  <a:cubicBezTo>
                    <a:pt x="47" y="91"/>
                    <a:pt x="49" y="90"/>
                    <a:pt x="50" y="89"/>
                  </a:cubicBezTo>
                  <a:cubicBezTo>
                    <a:pt x="52" y="88"/>
                    <a:pt x="53" y="87"/>
                    <a:pt x="54" y="87"/>
                  </a:cubicBezTo>
                  <a:cubicBezTo>
                    <a:pt x="55" y="86"/>
                    <a:pt x="56" y="86"/>
                    <a:pt x="56" y="86"/>
                  </a:cubicBezTo>
                  <a:cubicBezTo>
                    <a:pt x="57" y="86"/>
                    <a:pt x="58" y="86"/>
                    <a:pt x="59" y="87"/>
                  </a:cubicBezTo>
                  <a:cubicBezTo>
                    <a:pt x="60" y="87"/>
                    <a:pt x="61" y="87"/>
                    <a:pt x="62" y="87"/>
                  </a:cubicBezTo>
                  <a:cubicBezTo>
                    <a:pt x="63" y="87"/>
                    <a:pt x="64" y="87"/>
                    <a:pt x="65" y="86"/>
                  </a:cubicBezTo>
                  <a:cubicBezTo>
                    <a:pt x="71" y="84"/>
                    <a:pt x="72" y="80"/>
                    <a:pt x="73" y="79"/>
                  </a:cubicBezTo>
                  <a:cubicBezTo>
                    <a:pt x="73" y="78"/>
                    <a:pt x="73" y="76"/>
                    <a:pt x="72" y="7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475" name="school bell"/>
          <p:cNvGrpSpPr/>
          <p:nvPr/>
        </p:nvGrpSpPr>
        <p:grpSpPr>
          <a:xfrm>
            <a:off x="4261095" y="2226441"/>
            <a:ext cx="639010" cy="614306"/>
            <a:chOff x="7605713" y="3454400"/>
            <a:chExt cx="1231900" cy="1184275"/>
          </a:xfrm>
        </p:grpSpPr>
        <p:sp>
          <p:nvSpPr>
            <p:cNvPr id="476" name="Freeform 160"/>
            <p:cNvSpPr/>
            <p:nvPr/>
          </p:nvSpPr>
          <p:spPr bwMode="auto">
            <a:xfrm>
              <a:off x="8374063" y="3914775"/>
              <a:ext cx="463550" cy="644525"/>
            </a:xfrm>
            <a:custGeom>
              <a:gdLst>
                <a:gd fmla="*/ 8 w 146" name="T0"/>
                <a:gd fmla="*/ 203 h 203" name="T1"/>
                <a:gd fmla="*/ 1 w 146" name="T2"/>
                <a:gd fmla="*/ 197 h 203" name="T3"/>
                <a:gd fmla="*/ 6 w 146" name="T4"/>
                <a:gd fmla="*/ 188 h 203" name="T5"/>
                <a:gd fmla="*/ 109 w 146" name="T6"/>
                <a:gd fmla="*/ 10 h 203" name="T7"/>
                <a:gd fmla="*/ 114 w 146" name="T8"/>
                <a:gd fmla="*/ 1 h 203" name="T9"/>
                <a:gd fmla="*/ 123 w 146" name="T10"/>
                <a:gd fmla="*/ 6 h 203" name="T11"/>
                <a:gd fmla="*/ 10 w 146" name="T12"/>
                <a:gd fmla="*/ 202 h 203" name="T13"/>
                <a:gd fmla="*/ 8 w 146" name="T14"/>
                <a:gd fmla="*/ 203 h 203" name="T1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b="b" l="0" r="r" t="0"/>
              <a:pathLst>
                <a:path h="203" w="146">
                  <a:moveTo>
                    <a:pt x="8" y="203"/>
                  </a:moveTo>
                  <a:cubicBezTo>
                    <a:pt x="5" y="203"/>
                    <a:pt x="2" y="201"/>
                    <a:pt x="1" y="197"/>
                  </a:cubicBezTo>
                  <a:cubicBezTo>
                    <a:pt x="0" y="193"/>
                    <a:pt x="2" y="189"/>
                    <a:pt x="6" y="188"/>
                  </a:cubicBezTo>
                  <a:cubicBezTo>
                    <a:pt x="83" y="167"/>
                    <a:pt x="130" y="87"/>
                    <a:pt x="109" y="10"/>
                  </a:cubicBezTo>
                  <a:cubicBezTo>
                    <a:pt x="108" y="6"/>
                    <a:pt x="110" y="2"/>
                    <a:pt x="114" y="1"/>
                  </a:cubicBezTo>
                  <a:cubicBezTo>
                    <a:pt x="118" y="0"/>
                    <a:pt x="122" y="2"/>
                    <a:pt x="123" y="6"/>
                  </a:cubicBezTo>
                  <a:cubicBezTo>
                    <a:pt x="146" y="91"/>
                    <a:pt x="95" y="180"/>
                    <a:pt x="10" y="202"/>
                  </a:cubicBezTo>
                  <a:cubicBezTo>
                    <a:pt x="9" y="203"/>
                    <a:pt x="9" y="203"/>
                    <a:pt x="8" y="203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77" name="Rectangle 161"/>
            <p:cNvSpPr>
              <a:spLocks noChangeArrowheads="1"/>
            </p:cNvSpPr>
            <p:nvPr/>
          </p:nvSpPr>
          <p:spPr bwMode="auto">
            <a:xfrm>
              <a:off x="7850188" y="4333875"/>
              <a:ext cx="558800" cy="273050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78" name="Freeform 162"/>
            <p:cNvSpPr>
              <a:spLocks noEditPoints="1"/>
            </p:cNvSpPr>
            <p:nvPr/>
          </p:nvSpPr>
          <p:spPr bwMode="auto">
            <a:xfrm>
              <a:off x="7818438" y="4302125"/>
              <a:ext cx="622300" cy="336550"/>
            </a:xfrm>
            <a:custGeom>
              <a:gdLst>
                <a:gd fmla="*/ 186 w 196" name="T0"/>
                <a:gd fmla="*/ 106 h 106" name="T1"/>
                <a:gd fmla="*/ 10 w 196" name="T2"/>
                <a:gd fmla="*/ 106 h 106" name="T3"/>
                <a:gd fmla="*/ 0 w 196" name="T4"/>
                <a:gd fmla="*/ 96 h 106" name="T5"/>
                <a:gd fmla="*/ 0 w 196" name="T6"/>
                <a:gd fmla="*/ 10 h 106" name="T7"/>
                <a:gd fmla="*/ 10 w 196" name="T8"/>
                <a:gd fmla="*/ 0 h 106" name="T9"/>
                <a:gd fmla="*/ 186 w 196" name="T10"/>
                <a:gd fmla="*/ 0 h 106" name="T11"/>
                <a:gd fmla="*/ 196 w 196" name="T12"/>
                <a:gd fmla="*/ 10 h 106" name="T13"/>
                <a:gd fmla="*/ 196 w 196" name="T14"/>
                <a:gd fmla="*/ 96 h 106" name="T15"/>
                <a:gd fmla="*/ 186 w 196" name="T16"/>
                <a:gd fmla="*/ 106 h 106" name="T17"/>
                <a:gd fmla="*/ 20 w 196" name="T18"/>
                <a:gd fmla="*/ 86 h 106" name="T19"/>
                <a:gd fmla="*/ 176 w 196" name="T20"/>
                <a:gd fmla="*/ 86 h 106" name="T21"/>
                <a:gd fmla="*/ 176 w 196" name="T22"/>
                <a:gd fmla="*/ 20 h 106" name="T23"/>
                <a:gd fmla="*/ 20 w 196" name="T24"/>
                <a:gd fmla="*/ 20 h 106" name="T25"/>
                <a:gd fmla="*/ 20 w 196" name="T26"/>
                <a:gd fmla="*/ 86 h 106" name="T2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b="b" l="0" r="r" t="0"/>
              <a:pathLst>
                <a:path h="105" w="196">
                  <a:moveTo>
                    <a:pt x="186" y="106"/>
                  </a:moveTo>
                  <a:cubicBezTo>
                    <a:pt x="10" y="106"/>
                    <a:pt x="10" y="106"/>
                    <a:pt x="10" y="106"/>
                  </a:cubicBezTo>
                  <a:cubicBezTo>
                    <a:pt x="4" y="106"/>
                    <a:pt x="0" y="102"/>
                    <a:pt x="0" y="96"/>
                  </a:cubicBezTo>
                  <a:cubicBezTo>
                    <a:pt x="0" y="10"/>
                    <a:pt x="0" y="10"/>
                    <a:pt x="0" y="10"/>
                  </a:cubicBezTo>
                  <a:cubicBezTo>
                    <a:pt x="0" y="4"/>
                    <a:pt x="4" y="0"/>
                    <a:pt x="10" y="0"/>
                  </a:cubicBezTo>
                  <a:cubicBezTo>
                    <a:pt x="186" y="0"/>
                    <a:pt x="186" y="0"/>
                    <a:pt x="186" y="0"/>
                  </a:cubicBezTo>
                  <a:cubicBezTo>
                    <a:pt x="191" y="0"/>
                    <a:pt x="196" y="4"/>
                    <a:pt x="196" y="10"/>
                  </a:cubicBezTo>
                  <a:cubicBezTo>
                    <a:pt x="196" y="96"/>
                    <a:pt x="196" y="96"/>
                    <a:pt x="196" y="96"/>
                  </a:cubicBezTo>
                  <a:cubicBezTo>
                    <a:pt x="196" y="102"/>
                    <a:pt x="191" y="106"/>
                    <a:pt x="186" y="106"/>
                  </a:cubicBezTo>
                  <a:close/>
                  <a:moveTo>
                    <a:pt x="20" y="86"/>
                  </a:moveTo>
                  <a:cubicBezTo>
                    <a:pt x="176" y="86"/>
                    <a:pt x="176" y="86"/>
                    <a:pt x="176" y="86"/>
                  </a:cubicBezTo>
                  <a:cubicBezTo>
                    <a:pt x="176" y="20"/>
                    <a:pt x="176" y="20"/>
                    <a:pt x="176" y="20"/>
                  </a:cubicBezTo>
                  <a:cubicBezTo>
                    <a:pt x="20" y="20"/>
                    <a:pt x="20" y="20"/>
                    <a:pt x="20" y="20"/>
                  </a:cubicBezTo>
                  <a:lnTo>
                    <a:pt x="20" y="86"/>
                  </a:ln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79" name="Oval 163"/>
            <p:cNvSpPr>
              <a:spLocks noChangeArrowheads="1"/>
            </p:cNvSpPr>
            <p:nvPr/>
          </p:nvSpPr>
          <p:spPr bwMode="auto">
            <a:xfrm>
              <a:off x="7637463" y="3486150"/>
              <a:ext cx="981075" cy="981075"/>
            </a:xfrm>
            <a:prstGeom prst="ellipse">
              <a:avLst/>
            </a:prstGeom>
            <a:gradFill flip="none" rotWithShape="1">
              <a:gsLst>
                <a:gs pos="28000">
                  <a:schemeClr val="bg1">
                    <a:lumMod val="85000"/>
                  </a:schemeClr>
                </a:gs>
                <a:gs pos="81000">
                  <a:schemeClr val="bg2">
                    <a:lumMod val="50000"/>
                  </a:schemeClr>
                </a:gs>
              </a:gsLst>
              <a:path path="circle">
                <a:fillToRect b="50000" l="50000" r="50000" t="50000"/>
              </a:path>
            </a:gra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80" name="Freeform 164"/>
            <p:cNvSpPr>
              <a:spLocks noEditPoints="1"/>
            </p:cNvSpPr>
            <p:nvPr/>
          </p:nvSpPr>
          <p:spPr bwMode="auto">
            <a:xfrm>
              <a:off x="7605713" y="3454400"/>
              <a:ext cx="1044575" cy="1044575"/>
            </a:xfrm>
            <a:custGeom>
              <a:gdLst>
                <a:gd fmla="*/ 165 w 329" name="T0"/>
                <a:gd fmla="*/ 20 h 329" name="T1"/>
                <a:gd fmla="*/ 309 w 329" name="T2"/>
                <a:gd fmla="*/ 165 h 329" name="T3"/>
                <a:gd fmla="*/ 165 w 329" name="T4"/>
                <a:gd fmla="*/ 309 h 329" name="T5"/>
                <a:gd fmla="*/ 20 w 329" name="T6"/>
                <a:gd fmla="*/ 165 h 329" name="T7"/>
                <a:gd fmla="*/ 165 w 329" name="T8"/>
                <a:gd fmla="*/ 20 h 329" name="T9"/>
                <a:gd fmla="*/ 165 w 329" name="T10"/>
                <a:gd fmla="*/ 0 h 329" name="T11"/>
                <a:gd fmla="*/ 0 w 329" name="T12"/>
                <a:gd fmla="*/ 165 h 329" name="T13"/>
                <a:gd fmla="*/ 165 w 329" name="T14"/>
                <a:gd fmla="*/ 329 h 329" name="T15"/>
                <a:gd fmla="*/ 329 w 329" name="T16"/>
                <a:gd fmla="*/ 165 h 329" name="T17"/>
                <a:gd fmla="*/ 165 w 329" name="T18"/>
                <a:gd fmla="*/ 0 h 329" name="T1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b="b" l="0" r="r" t="0"/>
              <a:pathLst>
                <a:path h="329" w="329">
                  <a:moveTo>
                    <a:pt x="165" y="20"/>
                  </a:moveTo>
                  <a:cubicBezTo>
                    <a:pt x="244" y="20"/>
                    <a:pt x="309" y="85"/>
                    <a:pt x="309" y="165"/>
                  </a:cubicBezTo>
                  <a:cubicBezTo>
                    <a:pt x="309" y="244"/>
                    <a:pt x="244" y="309"/>
                    <a:pt x="165" y="309"/>
                  </a:cubicBezTo>
                  <a:cubicBezTo>
                    <a:pt x="85" y="309"/>
                    <a:pt x="20" y="244"/>
                    <a:pt x="20" y="165"/>
                  </a:cubicBezTo>
                  <a:cubicBezTo>
                    <a:pt x="20" y="85"/>
                    <a:pt x="85" y="20"/>
                    <a:pt x="165" y="20"/>
                  </a:cubicBezTo>
                  <a:moveTo>
                    <a:pt x="165" y="0"/>
                  </a:moveTo>
                  <a:cubicBezTo>
                    <a:pt x="74" y="0"/>
                    <a:pt x="0" y="74"/>
                    <a:pt x="0" y="165"/>
                  </a:cubicBezTo>
                  <a:cubicBezTo>
                    <a:pt x="0" y="255"/>
                    <a:pt x="74" y="329"/>
                    <a:pt x="165" y="329"/>
                  </a:cubicBezTo>
                  <a:cubicBezTo>
                    <a:pt x="255" y="329"/>
                    <a:pt x="329" y="255"/>
                    <a:pt x="329" y="165"/>
                  </a:cubicBezTo>
                  <a:cubicBezTo>
                    <a:pt x="329" y="74"/>
                    <a:pt x="255" y="0"/>
                    <a:pt x="165" y="0"/>
                  </a:cubicBez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81" name="Oval 165"/>
            <p:cNvSpPr>
              <a:spLocks noChangeArrowheads="1"/>
            </p:cNvSpPr>
            <p:nvPr/>
          </p:nvSpPr>
          <p:spPr bwMode="auto">
            <a:xfrm>
              <a:off x="8047038" y="3895725"/>
              <a:ext cx="161925" cy="161925"/>
            </a:xfrm>
            <a:prstGeom prst="ellipse">
              <a:avLst/>
            </a:prstGeom>
            <a:solidFill>
              <a:schemeClr val="tx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82" name="Oval 166"/>
            <p:cNvSpPr>
              <a:spLocks noChangeArrowheads="1"/>
            </p:cNvSpPr>
            <p:nvPr/>
          </p:nvSpPr>
          <p:spPr bwMode="auto">
            <a:xfrm>
              <a:off x="8691563" y="3902075"/>
              <a:ext cx="101600" cy="101600"/>
            </a:xfrm>
            <a:prstGeom prst="ellipse">
              <a:avLst/>
            </a:prstGeom>
            <a:solidFill>
              <a:schemeClr val="tx2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483" name="football"/>
          <p:cNvGrpSpPr/>
          <p:nvPr/>
        </p:nvGrpSpPr>
        <p:grpSpPr>
          <a:xfrm>
            <a:off x="4296656" y="661183"/>
            <a:ext cx="940399" cy="568192"/>
            <a:chOff x="7104063" y="142875"/>
            <a:chExt cx="1812925" cy="1095375"/>
          </a:xfrm>
        </p:grpSpPr>
        <p:sp>
          <p:nvSpPr>
            <p:cNvPr id="484" name="Freeform 167"/>
            <p:cNvSpPr/>
            <p:nvPr/>
          </p:nvSpPr>
          <p:spPr bwMode="auto">
            <a:xfrm>
              <a:off x="7135813" y="174625"/>
              <a:ext cx="1749425" cy="1031875"/>
            </a:xfrm>
            <a:custGeom>
              <a:gdLst>
                <a:gd fmla="*/ 551 w 551" name="T0"/>
                <a:gd fmla="*/ 160 h 325" name="T1"/>
                <a:gd fmla="*/ 275 w 551" name="T2"/>
                <a:gd fmla="*/ 0 h 325" name="T3"/>
                <a:gd fmla="*/ 0 w 551" name="T4"/>
                <a:gd fmla="*/ 160 h 325" name="T5"/>
                <a:gd fmla="*/ 0 w 551" name="T6"/>
                <a:gd fmla="*/ 165 h 325" name="T7"/>
                <a:gd fmla="*/ 275 w 551" name="T8"/>
                <a:gd fmla="*/ 325 h 325" name="T9"/>
                <a:gd fmla="*/ 551 w 551" name="T10"/>
                <a:gd fmla="*/ 165 h 325" name="T11"/>
                <a:gd fmla="*/ 551 w 551" name="T12"/>
                <a:gd fmla="*/ 160 h 325" name="T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b="b" l="0" r="r" t="0"/>
              <a:pathLst>
                <a:path h="325" w="551">
                  <a:moveTo>
                    <a:pt x="551" y="160"/>
                  </a:moveTo>
                  <a:cubicBezTo>
                    <a:pt x="537" y="74"/>
                    <a:pt x="400" y="0"/>
                    <a:pt x="275" y="0"/>
                  </a:cubicBezTo>
                  <a:cubicBezTo>
                    <a:pt x="153" y="0"/>
                    <a:pt x="10" y="69"/>
                    <a:pt x="0" y="160"/>
                  </a:cubicBezTo>
                  <a:cubicBezTo>
                    <a:pt x="0" y="165"/>
                    <a:pt x="0" y="165"/>
                    <a:pt x="0" y="165"/>
                  </a:cubicBezTo>
                  <a:cubicBezTo>
                    <a:pt x="10" y="256"/>
                    <a:pt x="153" y="325"/>
                    <a:pt x="275" y="325"/>
                  </a:cubicBezTo>
                  <a:cubicBezTo>
                    <a:pt x="400" y="325"/>
                    <a:pt x="537" y="251"/>
                    <a:pt x="551" y="165"/>
                  </a:cubicBezTo>
                  <a:lnTo>
                    <a:pt x="551" y="160"/>
                  </a:lnTo>
                  <a:close/>
                </a:path>
              </a:pathLst>
            </a:custGeom>
            <a:gradFill>
              <a:gsLst>
                <a:gs pos="53000">
                  <a:schemeClr val="accent3">
                    <a:lumMod val="75000"/>
                  </a:schemeClr>
                </a:gs>
                <a:gs pos="100000">
                  <a:schemeClr val="accent3">
                    <a:lumMod val="50000"/>
                  </a:schemeClr>
                </a:gs>
              </a:gsLst>
              <a:path path="circle">
                <a:fillToRect b="100000" r="100000"/>
              </a:path>
            </a:gra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85" name="Freeform 168"/>
            <p:cNvSpPr>
              <a:spLocks noEditPoints="1"/>
            </p:cNvSpPr>
            <p:nvPr/>
          </p:nvSpPr>
          <p:spPr bwMode="auto">
            <a:xfrm>
              <a:off x="7104063" y="142875"/>
              <a:ext cx="1812925" cy="1095375"/>
            </a:xfrm>
            <a:custGeom>
              <a:gdLst>
                <a:gd fmla="*/ 285 w 571" name="T0"/>
                <a:gd fmla="*/ 345 h 345" name="T1"/>
                <a:gd fmla="*/ 0 w 571" name="T2"/>
                <a:gd fmla="*/ 176 h 345" name="T3"/>
                <a:gd fmla="*/ 0 w 571" name="T4"/>
                <a:gd fmla="*/ 175 h 345" name="T5"/>
                <a:gd fmla="*/ 0 w 571" name="T6"/>
                <a:gd fmla="*/ 168 h 345" name="T7"/>
                <a:gd fmla="*/ 285 w 571" name="T8"/>
                <a:gd fmla="*/ 0 h 345" name="T9"/>
                <a:gd fmla="*/ 570 w 571" name="T10"/>
                <a:gd fmla="*/ 168 h 345" name="T11"/>
                <a:gd fmla="*/ 571 w 571" name="T12"/>
                <a:gd fmla="*/ 170 h 345" name="T13"/>
                <a:gd fmla="*/ 570 w 571" name="T14"/>
                <a:gd fmla="*/ 177 h 345" name="T15"/>
                <a:gd fmla="*/ 285 w 571" name="T16"/>
                <a:gd fmla="*/ 345 h 345" name="T17"/>
                <a:gd fmla="*/ 20 w 571" name="T18"/>
                <a:gd fmla="*/ 175 h 345" name="T19"/>
                <a:gd fmla="*/ 285 w 571" name="T20"/>
                <a:gd fmla="*/ 325 h 345" name="T21"/>
                <a:gd fmla="*/ 551 w 571" name="T22"/>
                <a:gd fmla="*/ 174 h 345" name="T23"/>
                <a:gd fmla="*/ 551 w 571" name="T24"/>
                <a:gd fmla="*/ 170 h 345" name="T25"/>
                <a:gd fmla="*/ 285 w 571" name="T26"/>
                <a:gd fmla="*/ 20 h 345" name="T27"/>
                <a:gd fmla="*/ 20 w 571" name="T28"/>
                <a:gd fmla="*/ 170 h 345" name="T29"/>
                <a:gd fmla="*/ 20 w 571" name="T30"/>
                <a:gd fmla="*/ 175 h 345" name="T3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b="b" l="0" r="r" t="0"/>
              <a:pathLst>
                <a:path h="345" w="571">
                  <a:moveTo>
                    <a:pt x="285" y="345"/>
                  </a:moveTo>
                  <a:cubicBezTo>
                    <a:pt x="159" y="345"/>
                    <a:pt x="10" y="273"/>
                    <a:pt x="0" y="176"/>
                  </a:cubicBezTo>
                  <a:cubicBezTo>
                    <a:pt x="0" y="175"/>
                    <a:pt x="0" y="175"/>
                    <a:pt x="0" y="175"/>
                  </a:cubicBezTo>
                  <a:cubicBezTo>
                    <a:pt x="0" y="168"/>
                    <a:pt x="0" y="168"/>
                    <a:pt x="0" y="168"/>
                  </a:cubicBezTo>
                  <a:cubicBezTo>
                    <a:pt x="10" y="72"/>
                    <a:pt x="159" y="0"/>
                    <a:pt x="285" y="0"/>
                  </a:cubicBezTo>
                  <a:cubicBezTo>
                    <a:pt x="408" y="0"/>
                    <a:pt x="556" y="72"/>
                    <a:pt x="570" y="168"/>
                  </a:cubicBezTo>
                  <a:cubicBezTo>
                    <a:pt x="571" y="170"/>
                    <a:pt x="571" y="170"/>
                    <a:pt x="571" y="170"/>
                  </a:cubicBezTo>
                  <a:cubicBezTo>
                    <a:pt x="570" y="177"/>
                    <a:pt x="570" y="177"/>
                    <a:pt x="570" y="177"/>
                  </a:cubicBezTo>
                  <a:cubicBezTo>
                    <a:pt x="556" y="273"/>
                    <a:pt x="408" y="345"/>
                    <a:pt x="285" y="345"/>
                  </a:cubicBezTo>
                  <a:close/>
                  <a:moveTo>
                    <a:pt x="20" y="175"/>
                  </a:moveTo>
                  <a:cubicBezTo>
                    <a:pt x="30" y="259"/>
                    <a:pt x="170" y="325"/>
                    <a:pt x="285" y="325"/>
                  </a:cubicBezTo>
                  <a:cubicBezTo>
                    <a:pt x="409" y="325"/>
                    <a:pt x="538" y="252"/>
                    <a:pt x="551" y="174"/>
                  </a:cubicBezTo>
                  <a:cubicBezTo>
                    <a:pt x="551" y="170"/>
                    <a:pt x="551" y="170"/>
                    <a:pt x="551" y="170"/>
                  </a:cubicBezTo>
                  <a:cubicBezTo>
                    <a:pt x="538" y="93"/>
                    <a:pt x="409" y="20"/>
                    <a:pt x="285" y="20"/>
                  </a:cubicBezTo>
                  <a:cubicBezTo>
                    <a:pt x="170" y="20"/>
                    <a:pt x="30" y="85"/>
                    <a:pt x="20" y="170"/>
                  </a:cubicBezTo>
                  <a:lnTo>
                    <a:pt x="20" y="175"/>
                  </a:lnTo>
                  <a:close/>
                </a:path>
              </a:pathLst>
            </a:custGeom>
            <a:solidFill>
              <a:schemeClr val="accent3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86" name="Freeform 169"/>
            <p:cNvSpPr/>
            <p:nvPr/>
          </p:nvSpPr>
          <p:spPr bwMode="auto">
            <a:xfrm>
              <a:off x="7662863" y="422275"/>
              <a:ext cx="685800" cy="92075"/>
            </a:xfrm>
            <a:custGeom>
              <a:gdLst>
                <a:gd fmla="*/ 0 w 216" name="T0"/>
                <a:gd fmla="*/ 5 h 29" name="T1"/>
                <a:gd fmla="*/ 108 w 216" name="T2"/>
                <a:gd fmla="*/ 1 h 29" name="T3"/>
                <a:gd fmla="*/ 216 w 216" name="T4"/>
                <a:gd fmla="*/ 4 h 29" name="T5"/>
                <a:gd fmla="*/ 216 w 216" name="T6"/>
                <a:gd fmla="*/ 27 h 29" name="T7"/>
                <a:gd fmla="*/ 106 w 216" name="T8"/>
                <a:gd fmla="*/ 23 h 29" name="T9"/>
                <a:gd fmla="*/ 0 w 216" name="T10"/>
                <a:gd fmla="*/ 29 h 29" name="T11"/>
                <a:gd fmla="*/ 0 w 216" name="T12"/>
                <a:gd fmla="*/ 11 h 29" name="T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b="b" l="0" r="r" t="0"/>
              <a:pathLst>
                <a:path h="28" w="216">
                  <a:moveTo>
                    <a:pt x="0" y="5"/>
                  </a:moveTo>
                  <a:cubicBezTo>
                    <a:pt x="0" y="5"/>
                    <a:pt x="23" y="1"/>
                    <a:pt x="108" y="1"/>
                  </a:cubicBezTo>
                  <a:cubicBezTo>
                    <a:pt x="186" y="0"/>
                    <a:pt x="216" y="4"/>
                    <a:pt x="216" y="4"/>
                  </a:cubicBezTo>
                  <a:cubicBezTo>
                    <a:pt x="216" y="27"/>
                    <a:pt x="216" y="27"/>
                    <a:pt x="216" y="27"/>
                  </a:cubicBezTo>
                  <a:cubicBezTo>
                    <a:pt x="216" y="27"/>
                    <a:pt x="178" y="23"/>
                    <a:pt x="106" y="23"/>
                  </a:cubicBezTo>
                  <a:cubicBezTo>
                    <a:pt x="43" y="24"/>
                    <a:pt x="0" y="29"/>
                    <a:pt x="0" y="29"/>
                  </a:cubicBezTo>
                  <a:cubicBezTo>
                    <a:pt x="0" y="11"/>
                    <a:pt x="0" y="11"/>
                    <a:pt x="0" y="11"/>
                  </a:cubicBezTo>
                </a:path>
              </a:pathLst>
            </a:custGeom>
            <a:solidFill>
              <a:schemeClr val="accent3">
                <a:lumMod val="20000"/>
                <a:lumOff val="8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87" name="Freeform 172"/>
            <p:cNvSpPr/>
            <p:nvPr/>
          </p:nvSpPr>
          <p:spPr bwMode="auto">
            <a:xfrm>
              <a:off x="7720013" y="396875"/>
              <a:ext cx="60325" cy="171450"/>
            </a:xfrm>
            <a:custGeom>
              <a:gdLst>
                <a:gd fmla="*/ 2 w 19" name="T0"/>
                <a:gd fmla="*/ 54 h 54" name="T1"/>
                <a:gd fmla="*/ 2 w 19" name="T2"/>
                <a:gd fmla="*/ 53 h 54" name="T3"/>
                <a:gd fmla="*/ 0 w 19" name="T4"/>
                <a:gd fmla="*/ 24 h 54" name="T5"/>
                <a:gd fmla="*/ 3 w 19" name="T6"/>
                <a:gd fmla="*/ 1 h 54" name="T7"/>
                <a:gd fmla="*/ 3 w 19" name="T8"/>
                <a:gd fmla="*/ 0 h 54" name="T9"/>
                <a:gd fmla="*/ 18 w 19" name="T10"/>
                <a:gd fmla="*/ 0 h 54" name="T11"/>
                <a:gd fmla="*/ 18 w 19" name="T12"/>
                <a:gd fmla="*/ 0 h 54" name="T13"/>
                <a:gd fmla="*/ 19 w 19" name="T14"/>
                <a:gd fmla="*/ 1 h 54" name="T15"/>
                <a:gd fmla="*/ 16 w 19" name="T16"/>
                <a:gd fmla="*/ 23 h 54" name="T17"/>
                <a:gd fmla="*/ 17 w 19" name="T18"/>
                <a:gd fmla="*/ 53 h 54" name="T19"/>
                <a:gd fmla="*/ 17 w 19" name="T20"/>
                <a:gd fmla="*/ 53 h 54" name="T21"/>
                <a:gd fmla="*/ 16 w 19" name="T22"/>
                <a:gd fmla="*/ 54 h 54" name="T23"/>
                <a:gd fmla="*/ 2 w 19" name="T24"/>
                <a:gd fmla="*/ 54 h 54" name="T2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b="b" l="0" r="r" t="0"/>
              <a:pathLst>
                <a:path h="54" w="19">
                  <a:moveTo>
                    <a:pt x="2" y="54"/>
                  </a:moveTo>
                  <a:cubicBezTo>
                    <a:pt x="2" y="54"/>
                    <a:pt x="2" y="53"/>
                    <a:pt x="2" y="53"/>
                  </a:cubicBezTo>
                  <a:cubicBezTo>
                    <a:pt x="2" y="53"/>
                    <a:pt x="0" y="32"/>
                    <a:pt x="0" y="24"/>
                  </a:cubicBezTo>
                  <a:cubicBezTo>
                    <a:pt x="0" y="16"/>
                    <a:pt x="3" y="1"/>
                    <a:pt x="3" y="1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18" y="0"/>
                    <a:pt x="18" y="0"/>
                    <a:pt x="18" y="0"/>
                  </a:cubicBezTo>
                  <a:cubicBezTo>
                    <a:pt x="18" y="0"/>
                    <a:pt x="18" y="0"/>
                    <a:pt x="18" y="0"/>
                  </a:cubicBezTo>
                  <a:cubicBezTo>
                    <a:pt x="19" y="1"/>
                    <a:pt x="19" y="1"/>
                    <a:pt x="19" y="1"/>
                  </a:cubicBezTo>
                  <a:cubicBezTo>
                    <a:pt x="19" y="1"/>
                    <a:pt x="17" y="13"/>
                    <a:pt x="16" y="23"/>
                  </a:cubicBezTo>
                  <a:cubicBezTo>
                    <a:pt x="16" y="32"/>
                    <a:pt x="17" y="53"/>
                    <a:pt x="17" y="53"/>
                  </a:cubicBezTo>
                  <a:cubicBezTo>
                    <a:pt x="17" y="53"/>
                    <a:pt x="17" y="53"/>
                    <a:pt x="17" y="53"/>
                  </a:cubicBezTo>
                  <a:cubicBezTo>
                    <a:pt x="17" y="54"/>
                    <a:pt x="17" y="54"/>
                    <a:pt x="16" y="54"/>
                  </a:cubicBezTo>
                  <a:lnTo>
                    <a:pt x="2" y="54"/>
                  </a:lnTo>
                  <a:close/>
                </a:path>
              </a:pathLst>
            </a:custGeom>
            <a:solidFill>
              <a:schemeClr val="accent3">
                <a:lumMod val="20000"/>
                <a:lumOff val="8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88" name="Freeform 174"/>
            <p:cNvSpPr/>
            <p:nvPr/>
          </p:nvSpPr>
          <p:spPr bwMode="auto">
            <a:xfrm>
              <a:off x="7818438" y="393700"/>
              <a:ext cx="60325" cy="174625"/>
            </a:xfrm>
            <a:custGeom>
              <a:gdLst>
                <a:gd fmla="*/ 2 w 19" name="T0"/>
                <a:gd fmla="*/ 55 h 55" name="T1"/>
                <a:gd fmla="*/ 2 w 19" name="T2"/>
                <a:gd fmla="*/ 54 h 55" name="T3"/>
                <a:gd fmla="*/ 0 w 19" name="T4"/>
                <a:gd fmla="*/ 24 h 55" name="T5"/>
                <a:gd fmla="*/ 3 w 19" name="T6"/>
                <a:gd fmla="*/ 0 h 55" name="T7"/>
                <a:gd fmla="*/ 3 w 19" name="T8"/>
                <a:gd fmla="*/ 0 h 55" name="T9"/>
                <a:gd fmla="*/ 18 w 19" name="T10"/>
                <a:gd fmla="*/ 0 h 55" name="T11"/>
                <a:gd fmla="*/ 18 w 19" name="T12"/>
                <a:gd fmla="*/ 0 h 55" name="T13"/>
                <a:gd fmla="*/ 19 w 19" name="T14"/>
                <a:gd fmla="*/ 0 h 55" name="T15"/>
                <a:gd fmla="*/ 16 w 19" name="T16"/>
                <a:gd fmla="*/ 23 h 55" name="T17"/>
                <a:gd fmla="*/ 17 w 19" name="T18"/>
                <a:gd fmla="*/ 54 h 55" name="T19"/>
                <a:gd fmla="*/ 17 w 19" name="T20"/>
                <a:gd fmla="*/ 54 h 55" name="T21"/>
                <a:gd fmla="*/ 16 w 19" name="T22"/>
                <a:gd fmla="*/ 55 h 55" name="T23"/>
                <a:gd fmla="*/ 2 w 19" name="T24"/>
                <a:gd fmla="*/ 55 h 55" name="T2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b="b" l="0" r="r" t="0"/>
              <a:pathLst>
                <a:path h="55" w="19">
                  <a:moveTo>
                    <a:pt x="2" y="55"/>
                  </a:moveTo>
                  <a:cubicBezTo>
                    <a:pt x="2" y="55"/>
                    <a:pt x="2" y="54"/>
                    <a:pt x="2" y="54"/>
                  </a:cubicBezTo>
                  <a:cubicBezTo>
                    <a:pt x="2" y="54"/>
                    <a:pt x="0" y="33"/>
                    <a:pt x="0" y="24"/>
                  </a:cubicBezTo>
                  <a:cubicBezTo>
                    <a:pt x="0" y="16"/>
                    <a:pt x="3" y="0"/>
                    <a:pt x="3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18" y="0"/>
                    <a:pt x="18" y="0"/>
                    <a:pt x="18" y="0"/>
                  </a:cubicBezTo>
                  <a:cubicBezTo>
                    <a:pt x="18" y="0"/>
                    <a:pt x="18" y="0"/>
                    <a:pt x="18" y="0"/>
                  </a:cubicBezTo>
                  <a:cubicBezTo>
                    <a:pt x="18" y="0"/>
                    <a:pt x="19" y="0"/>
                    <a:pt x="19" y="0"/>
                  </a:cubicBezTo>
                  <a:cubicBezTo>
                    <a:pt x="19" y="1"/>
                    <a:pt x="17" y="13"/>
                    <a:pt x="16" y="23"/>
                  </a:cubicBezTo>
                  <a:cubicBezTo>
                    <a:pt x="16" y="33"/>
                    <a:pt x="17" y="54"/>
                    <a:pt x="17" y="54"/>
                  </a:cubicBezTo>
                  <a:cubicBezTo>
                    <a:pt x="17" y="54"/>
                    <a:pt x="17" y="54"/>
                    <a:pt x="17" y="54"/>
                  </a:cubicBezTo>
                  <a:cubicBezTo>
                    <a:pt x="17" y="55"/>
                    <a:pt x="16" y="55"/>
                    <a:pt x="16" y="55"/>
                  </a:cubicBezTo>
                  <a:lnTo>
                    <a:pt x="2" y="55"/>
                  </a:lnTo>
                  <a:close/>
                </a:path>
              </a:pathLst>
            </a:custGeom>
            <a:solidFill>
              <a:schemeClr val="accent3">
                <a:lumMod val="20000"/>
                <a:lumOff val="8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89" name="Freeform 176"/>
            <p:cNvSpPr/>
            <p:nvPr/>
          </p:nvSpPr>
          <p:spPr bwMode="auto">
            <a:xfrm>
              <a:off x="7920038" y="390525"/>
              <a:ext cx="60325" cy="177800"/>
            </a:xfrm>
            <a:custGeom>
              <a:gdLst>
                <a:gd fmla="*/ 2 w 19" name="T0"/>
                <a:gd fmla="*/ 56 h 56" name="T1"/>
                <a:gd fmla="*/ 2 w 19" name="T2"/>
                <a:gd fmla="*/ 55 h 56" name="T3"/>
                <a:gd fmla="*/ 0 w 19" name="T4"/>
                <a:gd fmla="*/ 25 h 56" name="T5"/>
                <a:gd fmla="*/ 3 w 19" name="T6"/>
                <a:gd fmla="*/ 1 h 56" name="T7"/>
                <a:gd fmla="*/ 3 w 19" name="T8"/>
                <a:gd fmla="*/ 0 h 56" name="T9"/>
                <a:gd fmla="*/ 18 w 19" name="T10"/>
                <a:gd fmla="*/ 0 h 56" name="T11"/>
                <a:gd fmla="*/ 19 w 19" name="T12"/>
                <a:gd fmla="*/ 1 h 56" name="T13"/>
                <a:gd fmla="*/ 19 w 19" name="T14"/>
                <a:gd fmla="*/ 1 h 56" name="T15"/>
                <a:gd fmla="*/ 17 w 19" name="T16"/>
                <a:gd fmla="*/ 24 h 56" name="T17"/>
                <a:gd fmla="*/ 17 w 19" name="T18"/>
                <a:gd fmla="*/ 55 h 56" name="T19"/>
                <a:gd fmla="*/ 17 w 19" name="T20"/>
                <a:gd fmla="*/ 55 h 56" name="T21"/>
                <a:gd fmla="*/ 16 w 19" name="T22"/>
                <a:gd fmla="*/ 56 h 56" name="T23"/>
                <a:gd fmla="*/ 2 w 19" name="T24"/>
                <a:gd fmla="*/ 56 h 56" name="T2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b="b" l="0" r="r" t="0"/>
              <a:pathLst>
                <a:path h="56" w="19">
                  <a:moveTo>
                    <a:pt x="2" y="56"/>
                  </a:moveTo>
                  <a:cubicBezTo>
                    <a:pt x="2" y="56"/>
                    <a:pt x="2" y="55"/>
                    <a:pt x="2" y="55"/>
                  </a:cubicBezTo>
                  <a:cubicBezTo>
                    <a:pt x="2" y="55"/>
                    <a:pt x="0" y="33"/>
                    <a:pt x="0" y="25"/>
                  </a:cubicBezTo>
                  <a:cubicBezTo>
                    <a:pt x="0" y="17"/>
                    <a:pt x="3" y="1"/>
                    <a:pt x="3" y="1"/>
                  </a:cubicBezTo>
                  <a:cubicBezTo>
                    <a:pt x="3" y="1"/>
                    <a:pt x="3" y="0"/>
                    <a:pt x="3" y="0"/>
                  </a:cubicBezTo>
                  <a:cubicBezTo>
                    <a:pt x="18" y="0"/>
                    <a:pt x="18" y="0"/>
                    <a:pt x="18" y="0"/>
                  </a:cubicBezTo>
                  <a:cubicBezTo>
                    <a:pt x="18" y="0"/>
                    <a:pt x="18" y="0"/>
                    <a:pt x="19" y="1"/>
                  </a:cubicBezTo>
                  <a:cubicBezTo>
                    <a:pt x="19" y="1"/>
                    <a:pt x="19" y="1"/>
                    <a:pt x="19" y="1"/>
                  </a:cubicBezTo>
                  <a:cubicBezTo>
                    <a:pt x="19" y="1"/>
                    <a:pt x="17" y="14"/>
                    <a:pt x="17" y="24"/>
                  </a:cubicBezTo>
                  <a:cubicBezTo>
                    <a:pt x="16" y="34"/>
                    <a:pt x="17" y="55"/>
                    <a:pt x="17" y="55"/>
                  </a:cubicBezTo>
                  <a:cubicBezTo>
                    <a:pt x="17" y="55"/>
                    <a:pt x="17" y="55"/>
                    <a:pt x="17" y="55"/>
                  </a:cubicBezTo>
                  <a:cubicBezTo>
                    <a:pt x="17" y="56"/>
                    <a:pt x="17" y="56"/>
                    <a:pt x="16" y="56"/>
                  </a:cubicBezTo>
                  <a:lnTo>
                    <a:pt x="2" y="56"/>
                  </a:lnTo>
                  <a:close/>
                </a:path>
              </a:pathLst>
            </a:custGeom>
            <a:solidFill>
              <a:schemeClr val="accent3">
                <a:lumMod val="20000"/>
                <a:lumOff val="8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90" name="Freeform 178"/>
            <p:cNvSpPr/>
            <p:nvPr/>
          </p:nvSpPr>
          <p:spPr bwMode="auto">
            <a:xfrm>
              <a:off x="8024813" y="390525"/>
              <a:ext cx="57150" cy="177800"/>
            </a:xfrm>
            <a:custGeom>
              <a:gdLst>
                <a:gd fmla="*/ 2 w 18" name="T0"/>
                <a:gd fmla="*/ 56 h 56" name="T1"/>
                <a:gd fmla="*/ 1 w 18" name="T2"/>
                <a:gd fmla="*/ 55 h 56" name="T3"/>
                <a:gd fmla="*/ 0 w 18" name="T4"/>
                <a:gd fmla="*/ 25 h 56" name="T5"/>
                <a:gd fmla="*/ 2 w 18" name="T6"/>
                <a:gd fmla="*/ 1 h 56" name="T7"/>
                <a:gd fmla="*/ 3 w 18" name="T8"/>
                <a:gd fmla="*/ 0 h 56" name="T9"/>
                <a:gd fmla="*/ 17 w 18" name="T10"/>
                <a:gd fmla="*/ 0 h 56" name="T11"/>
                <a:gd fmla="*/ 18 w 18" name="T12"/>
                <a:gd fmla="*/ 1 h 56" name="T13"/>
                <a:gd fmla="*/ 18 w 18" name="T14"/>
                <a:gd fmla="*/ 1 h 56" name="T15"/>
                <a:gd fmla="*/ 16 w 18" name="T16"/>
                <a:gd fmla="*/ 24 h 56" name="T17"/>
                <a:gd fmla="*/ 17 w 18" name="T18"/>
                <a:gd fmla="*/ 55 h 56" name="T19"/>
                <a:gd fmla="*/ 16 w 18" name="T20"/>
                <a:gd fmla="*/ 55 h 56" name="T21"/>
                <a:gd fmla="*/ 16 w 18" name="T22"/>
                <a:gd fmla="*/ 56 h 56" name="T23"/>
                <a:gd fmla="*/ 2 w 18" name="T24"/>
                <a:gd fmla="*/ 56 h 56" name="T2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b="b" l="0" r="r" t="0"/>
              <a:pathLst>
                <a:path h="56" w="18">
                  <a:moveTo>
                    <a:pt x="2" y="56"/>
                  </a:moveTo>
                  <a:cubicBezTo>
                    <a:pt x="1" y="56"/>
                    <a:pt x="1" y="55"/>
                    <a:pt x="1" y="55"/>
                  </a:cubicBezTo>
                  <a:cubicBezTo>
                    <a:pt x="1" y="55"/>
                    <a:pt x="0" y="33"/>
                    <a:pt x="0" y="25"/>
                  </a:cubicBezTo>
                  <a:cubicBezTo>
                    <a:pt x="0" y="17"/>
                    <a:pt x="2" y="1"/>
                    <a:pt x="2" y="1"/>
                  </a:cubicBezTo>
                  <a:cubicBezTo>
                    <a:pt x="2" y="1"/>
                    <a:pt x="2" y="0"/>
                    <a:pt x="3" y="0"/>
                  </a:cubicBezTo>
                  <a:cubicBezTo>
                    <a:pt x="17" y="0"/>
                    <a:pt x="17" y="0"/>
                    <a:pt x="17" y="0"/>
                  </a:cubicBezTo>
                  <a:cubicBezTo>
                    <a:pt x="18" y="0"/>
                    <a:pt x="18" y="0"/>
                    <a:pt x="18" y="1"/>
                  </a:cubicBezTo>
                  <a:cubicBezTo>
                    <a:pt x="18" y="1"/>
                    <a:pt x="18" y="1"/>
                    <a:pt x="18" y="1"/>
                  </a:cubicBezTo>
                  <a:cubicBezTo>
                    <a:pt x="18" y="1"/>
                    <a:pt x="16" y="14"/>
                    <a:pt x="16" y="24"/>
                  </a:cubicBezTo>
                  <a:cubicBezTo>
                    <a:pt x="16" y="34"/>
                    <a:pt x="17" y="55"/>
                    <a:pt x="17" y="55"/>
                  </a:cubicBezTo>
                  <a:cubicBezTo>
                    <a:pt x="17" y="55"/>
                    <a:pt x="17" y="55"/>
                    <a:pt x="16" y="55"/>
                  </a:cubicBezTo>
                  <a:cubicBezTo>
                    <a:pt x="16" y="56"/>
                    <a:pt x="16" y="56"/>
                    <a:pt x="16" y="56"/>
                  </a:cubicBezTo>
                  <a:lnTo>
                    <a:pt x="2" y="56"/>
                  </a:lnTo>
                  <a:close/>
                </a:path>
              </a:pathLst>
            </a:custGeom>
            <a:solidFill>
              <a:schemeClr val="accent3">
                <a:lumMod val="20000"/>
                <a:lumOff val="8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91" name="Freeform 180"/>
            <p:cNvSpPr/>
            <p:nvPr/>
          </p:nvSpPr>
          <p:spPr bwMode="auto">
            <a:xfrm>
              <a:off x="8132763" y="393700"/>
              <a:ext cx="60325" cy="174625"/>
            </a:xfrm>
            <a:custGeom>
              <a:gdLst>
                <a:gd fmla="*/ 3 w 19" name="T0"/>
                <a:gd fmla="*/ 55 h 55" name="T1"/>
                <a:gd fmla="*/ 2 w 19" name="T2"/>
                <a:gd fmla="*/ 54 h 55" name="T3"/>
                <a:gd fmla="*/ 0 w 19" name="T4"/>
                <a:gd fmla="*/ 24 h 55" name="T5"/>
                <a:gd fmla="*/ 3 w 19" name="T6"/>
                <a:gd fmla="*/ 0 h 55" name="T7"/>
                <a:gd fmla="*/ 4 w 19" name="T8"/>
                <a:gd fmla="*/ 0 h 55" name="T9"/>
                <a:gd fmla="*/ 18 w 19" name="T10"/>
                <a:gd fmla="*/ 0 h 55" name="T11"/>
                <a:gd fmla="*/ 19 w 19" name="T12"/>
                <a:gd fmla="*/ 0 h 55" name="T13"/>
                <a:gd fmla="*/ 19 w 19" name="T14"/>
                <a:gd fmla="*/ 0 h 55" name="T15"/>
                <a:gd fmla="*/ 17 w 19" name="T16"/>
                <a:gd fmla="*/ 23 h 55" name="T17"/>
                <a:gd fmla="*/ 17 w 19" name="T18"/>
                <a:gd fmla="*/ 54 h 55" name="T19"/>
                <a:gd fmla="*/ 17 w 19" name="T20"/>
                <a:gd fmla="*/ 54 h 55" name="T21"/>
                <a:gd fmla="*/ 17 w 19" name="T22"/>
                <a:gd fmla="*/ 55 h 55" name="T23"/>
                <a:gd fmla="*/ 3 w 19" name="T24"/>
                <a:gd fmla="*/ 55 h 55" name="T2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b="b" l="0" r="r" t="0"/>
              <a:pathLst>
                <a:path h="55" w="19">
                  <a:moveTo>
                    <a:pt x="3" y="55"/>
                  </a:moveTo>
                  <a:cubicBezTo>
                    <a:pt x="2" y="55"/>
                    <a:pt x="2" y="54"/>
                    <a:pt x="2" y="54"/>
                  </a:cubicBezTo>
                  <a:cubicBezTo>
                    <a:pt x="2" y="54"/>
                    <a:pt x="0" y="33"/>
                    <a:pt x="0" y="24"/>
                  </a:cubicBezTo>
                  <a:cubicBezTo>
                    <a:pt x="0" y="16"/>
                    <a:pt x="3" y="0"/>
                    <a:pt x="3" y="0"/>
                  </a:cubicBezTo>
                  <a:cubicBezTo>
                    <a:pt x="3" y="0"/>
                    <a:pt x="3" y="0"/>
                    <a:pt x="4" y="0"/>
                  </a:cubicBezTo>
                  <a:cubicBezTo>
                    <a:pt x="18" y="0"/>
                    <a:pt x="18" y="0"/>
                    <a:pt x="18" y="0"/>
                  </a:cubicBezTo>
                  <a:cubicBezTo>
                    <a:pt x="18" y="0"/>
                    <a:pt x="19" y="0"/>
                    <a:pt x="19" y="0"/>
                  </a:cubicBezTo>
                  <a:cubicBezTo>
                    <a:pt x="19" y="0"/>
                    <a:pt x="19" y="0"/>
                    <a:pt x="19" y="0"/>
                  </a:cubicBezTo>
                  <a:cubicBezTo>
                    <a:pt x="19" y="1"/>
                    <a:pt x="17" y="13"/>
                    <a:pt x="17" y="23"/>
                  </a:cubicBezTo>
                  <a:cubicBezTo>
                    <a:pt x="17" y="33"/>
                    <a:pt x="17" y="54"/>
                    <a:pt x="17" y="54"/>
                  </a:cubicBezTo>
                  <a:cubicBezTo>
                    <a:pt x="17" y="54"/>
                    <a:pt x="17" y="54"/>
                    <a:pt x="17" y="54"/>
                  </a:cubicBezTo>
                  <a:cubicBezTo>
                    <a:pt x="17" y="55"/>
                    <a:pt x="17" y="55"/>
                    <a:pt x="17" y="55"/>
                  </a:cubicBezTo>
                  <a:lnTo>
                    <a:pt x="3" y="55"/>
                  </a:lnTo>
                  <a:close/>
                </a:path>
              </a:pathLst>
            </a:custGeom>
            <a:solidFill>
              <a:schemeClr val="accent3">
                <a:lumMod val="20000"/>
                <a:lumOff val="8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92" name="Freeform 182"/>
            <p:cNvSpPr/>
            <p:nvPr/>
          </p:nvSpPr>
          <p:spPr bwMode="auto">
            <a:xfrm>
              <a:off x="8237538" y="396875"/>
              <a:ext cx="60325" cy="171450"/>
            </a:xfrm>
            <a:custGeom>
              <a:gdLst>
                <a:gd fmla="*/ 3 w 19" name="T0"/>
                <a:gd fmla="*/ 54 h 54" name="T1"/>
                <a:gd fmla="*/ 2 w 19" name="T2"/>
                <a:gd fmla="*/ 53 h 54" name="T3"/>
                <a:gd fmla="*/ 0 w 19" name="T4"/>
                <a:gd fmla="*/ 24 h 54" name="T5"/>
                <a:gd fmla="*/ 3 w 19" name="T6"/>
                <a:gd fmla="*/ 1 h 54" name="T7"/>
                <a:gd fmla="*/ 4 w 19" name="T8"/>
                <a:gd fmla="*/ 0 h 54" name="T9"/>
                <a:gd fmla="*/ 18 w 19" name="T10"/>
                <a:gd fmla="*/ 0 h 54" name="T11"/>
                <a:gd fmla="*/ 19 w 19" name="T12"/>
                <a:gd fmla="*/ 0 h 54" name="T13"/>
                <a:gd fmla="*/ 19 w 19" name="T14"/>
                <a:gd fmla="*/ 1 h 54" name="T15"/>
                <a:gd fmla="*/ 17 w 19" name="T16"/>
                <a:gd fmla="*/ 23 h 54" name="T17"/>
                <a:gd fmla="*/ 17 w 19" name="T18"/>
                <a:gd fmla="*/ 53 h 54" name="T19"/>
                <a:gd fmla="*/ 17 w 19" name="T20"/>
                <a:gd fmla="*/ 53 h 54" name="T21"/>
                <a:gd fmla="*/ 17 w 19" name="T22"/>
                <a:gd fmla="*/ 54 h 54" name="T23"/>
                <a:gd fmla="*/ 3 w 19" name="T24"/>
                <a:gd fmla="*/ 54 h 54" name="T2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b="b" l="0" r="r" t="0"/>
              <a:pathLst>
                <a:path h="54" w="19">
                  <a:moveTo>
                    <a:pt x="3" y="54"/>
                  </a:moveTo>
                  <a:cubicBezTo>
                    <a:pt x="2" y="54"/>
                    <a:pt x="2" y="53"/>
                    <a:pt x="2" y="53"/>
                  </a:cubicBezTo>
                  <a:cubicBezTo>
                    <a:pt x="2" y="53"/>
                    <a:pt x="0" y="32"/>
                    <a:pt x="0" y="24"/>
                  </a:cubicBezTo>
                  <a:cubicBezTo>
                    <a:pt x="0" y="16"/>
                    <a:pt x="3" y="1"/>
                    <a:pt x="3" y="1"/>
                  </a:cubicBezTo>
                  <a:cubicBezTo>
                    <a:pt x="3" y="0"/>
                    <a:pt x="3" y="0"/>
                    <a:pt x="4" y="0"/>
                  </a:cubicBezTo>
                  <a:cubicBezTo>
                    <a:pt x="18" y="0"/>
                    <a:pt x="18" y="0"/>
                    <a:pt x="18" y="0"/>
                  </a:cubicBezTo>
                  <a:cubicBezTo>
                    <a:pt x="18" y="0"/>
                    <a:pt x="18" y="0"/>
                    <a:pt x="19" y="0"/>
                  </a:cubicBezTo>
                  <a:cubicBezTo>
                    <a:pt x="19" y="1"/>
                    <a:pt x="19" y="1"/>
                    <a:pt x="19" y="1"/>
                  </a:cubicBezTo>
                  <a:cubicBezTo>
                    <a:pt x="19" y="1"/>
                    <a:pt x="17" y="13"/>
                    <a:pt x="17" y="23"/>
                  </a:cubicBezTo>
                  <a:cubicBezTo>
                    <a:pt x="16" y="32"/>
                    <a:pt x="17" y="53"/>
                    <a:pt x="17" y="53"/>
                  </a:cubicBezTo>
                  <a:cubicBezTo>
                    <a:pt x="17" y="53"/>
                    <a:pt x="17" y="53"/>
                    <a:pt x="17" y="53"/>
                  </a:cubicBezTo>
                  <a:cubicBezTo>
                    <a:pt x="17" y="54"/>
                    <a:pt x="17" y="54"/>
                    <a:pt x="17" y="54"/>
                  </a:cubicBezTo>
                  <a:lnTo>
                    <a:pt x="3" y="54"/>
                  </a:lnTo>
                  <a:close/>
                </a:path>
              </a:pathLst>
            </a:custGeom>
            <a:solidFill>
              <a:schemeClr val="accent3">
                <a:lumMod val="20000"/>
                <a:lumOff val="8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93" name="Freeform 184"/>
            <p:cNvSpPr/>
            <p:nvPr/>
          </p:nvSpPr>
          <p:spPr bwMode="auto">
            <a:xfrm>
              <a:off x="7348538" y="279400"/>
              <a:ext cx="177800" cy="806450"/>
            </a:xfrm>
            <a:custGeom>
              <a:gdLst>
                <a:gd fmla="*/ 49 w 56" name="T0"/>
                <a:gd fmla="*/ 254 h 254" name="T1"/>
                <a:gd fmla="*/ 34 w 56" name="T2"/>
                <a:gd fmla="*/ 135 h 254" name="T3"/>
                <a:gd fmla="*/ 56 w 56" name="T4"/>
                <a:gd fmla="*/ 0 h 254" name="T5"/>
                <a:gd fmla="*/ 20 w 56" name="T6"/>
                <a:gd fmla="*/ 18 h 254" name="T7"/>
                <a:gd fmla="*/ 0 w 56" name="T8"/>
                <a:gd fmla="*/ 134 h 254" name="T9"/>
                <a:gd fmla="*/ 15 w 56" name="T10"/>
                <a:gd fmla="*/ 235 h 254" name="T11"/>
                <a:gd fmla="*/ 49 w 56" name="T12"/>
                <a:gd fmla="*/ 254 h 254" name="T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b="b" l="0" r="r" t="0"/>
              <a:pathLst>
                <a:path h="254" w="56">
                  <a:moveTo>
                    <a:pt x="49" y="254"/>
                  </a:moveTo>
                  <a:cubicBezTo>
                    <a:pt x="41" y="227"/>
                    <a:pt x="34" y="173"/>
                    <a:pt x="34" y="135"/>
                  </a:cubicBezTo>
                  <a:cubicBezTo>
                    <a:pt x="34" y="88"/>
                    <a:pt x="44" y="28"/>
                    <a:pt x="56" y="0"/>
                  </a:cubicBezTo>
                  <a:cubicBezTo>
                    <a:pt x="44" y="5"/>
                    <a:pt x="31" y="12"/>
                    <a:pt x="20" y="18"/>
                  </a:cubicBezTo>
                  <a:cubicBezTo>
                    <a:pt x="8" y="46"/>
                    <a:pt x="0" y="88"/>
                    <a:pt x="0" y="134"/>
                  </a:cubicBezTo>
                  <a:cubicBezTo>
                    <a:pt x="0" y="173"/>
                    <a:pt x="6" y="208"/>
                    <a:pt x="15" y="235"/>
                  </a:cubicBezTo>
                  <a:cubicBezTo>
                    <a:pt x="26" y="242"/>
                    <a:pt x="37" y="248"/>
                    <a:pt x="49" y="254"/>
                  </a:cubicBezTo>
                  <a:close/>
                </a:path>
              </a:pathLst>
            </a:custGeom>
            <a:solidFill>
              <a:schemeClr val="accent3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94" name="Freeform 185"/>
            <p:cNvSpPr/>
            <p:nvPr/>
          </p:nvSpPr>
          <p:spPr bwMode="auto">
            <a:xfrm>
              <a:off x="8491538" y="279400"/>
              <a:ext cx="177800" cy="806450"/>
            </a:xfrm>
            <a:custGeom>
              <a:gdLst>
                <a:gd fmla="*/ 7 w 56" name="T0"/>
                <a:gd fmla="*/ 254 h 254" name="T1"/>
                <a:gd fmla="*/ 22 w 56" name="T2"/>
                <a:gd fmla="*/ 135 h 254" name="T3"/>
                <a:gd fmla="*/ 0 w 56" name="T4"/>
                <a:gd fmla="*/ 0 h 254" name="T5"/>
                <a:gd fmla="*/ 36 w 56" name="T6"/>
                <a:gd fmla="*/ 18 h 254" name="T7"/>
                <a:gd fmla="*/ 56 w 56" name="T8"/>
                <a:gd fmla="*/ 134 h 254" name="T9"/>
                <a:gd fmla="*/ 41 w 56" name="T10"/>
                <a:gd fmla="*/ 235 h 254" name="T11"/>
                <a:gd fmla="*/ 7 w 56" name="T12"/>
                <a:gd fmla="*/ 254 h 254" name="T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b="b" l="0" r="r" t="0"/>
              <a:pathLst>
                <a:path h="254" w="56">
                  <a:moveTo>
                    <a:pt x="7" y="254"/>
                  </a:moveTo>
                  <a:cubicBezTo>
                    <a:pt x="16" y="227"/>
                    <a:pt x="22" y="173"/>
                    <a:pt x="22" y="135"/>
                  </a:cubicBezTo>
                  <a:cubicBezTo>
                    <a:pt x="22" y="88"/>
                    <a:pt x="12" y="28"/>
                    <a:pt x="0" y="0"/>
                  </a:cubicBezTo>
                  <a:cubicBezTo>
                    <a:pt x="12" y="5"/>
                    <a:pt x="25" y="12"/>
                    <a:pt x="36" y="18"/>
                  </a:cubicBezTo>
                  <a:cubicBezTo>
                    <a:pt x="48" y="46"/>
                    <a:pt x="56" y="88"/>
                    <a:pt x="56" y="134"/>
                  </a:cubicBezTo>
                  <a:cubicBezTo>
                    <a:pt x="56" y="173"/>
                    <a:pt x="50" y="208"/>
                    <a:pt x="41" y="235"/>
                  </a:cubicBezTo>
                  <a:cubicBezTo>
                    <a:pt x="31" y="242"/>
                    <a:pt x="19" y="248"/>
                    <a:pt x="7" y="254"/>
                  </a:cubicBezTo>
                  <a:close/>
                </a:path>
              </a:pathLst>
            </a:custGeom>
            <a:solidFill>
              <a:schemeClr val="accent3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95" name="Freeform 186"/>
            <p:cNvSpPr/>
            <p:nvPr/>
          </p:nvSpPr>
          <p:spPr bwMode="auto">
            <a:xfrm>
              <a:off x="7545388" y="327025"/>
              <a:ext cx="923925" cy="152400"/>
            </a:xfrm>
            <a:custGeom>
              <a:gdLst>
                <a:gd fmla="*/ 262 w 291" name="T0"/>
                <a:gd fmla="*/ 48 h 48" name="T1"/>
                <a:gd fmla="*/ 261 w 291" name="T2"/>
                <a:gd fmla="*/ 42 h 48" name="T3"/>
                <a:gd fmla="*/ 285 w 291" name="T4"/>
                <a:gd fmla="*/ 38 h 48" name="T5"/>
                <a:gd fmla="*/ 222 w 291" name="T6"/>
                <a:gd fmla="*/ 16 h 48" name="T7"/>
                <a:gd fmla="*/ 200 w 291" name="T8"/>
                <a:gd fmla="*/ 14 h 48" name="T9"/>
                <a:gd fmla="*/ 191 w 291" name="T10"/>
                <a:gd fmla="*/ 12 h 48" name="T11"/>
                <a:gd fmla="*/ 148 w 291" name="T12"/>
                <a:gd fmla="*/ 6 h 48" name="T13"/>
                <a:gd fmla="*/ 118 w 291" name="T14"/>
                <a:gd fmla="*/ 10 h 48" name="T15"/>
                <a:gd fmla="*/ 96 w 291" name="T16"/>
                <a:gd fmla="*/ 14 h 48" name="T17"/>
                <a:gd fmla="*/ 88 w 291" name="T18"/>
                <a:gd fmla="*/ 15 h 48" name="T19"/>
                <a:gd fmla="*/ 60 w 291" name="T20"/>
                <a:gd fmla="*/ 15 h 48" name="T21"/>
                <a:gd fmla="*/ 54 w 291" name="T22"/>
                <a:gd fmla="*/ 14 h 48" name="T23"/>
                <a:gd fmla="*/ 26 w 291" name="T24"/>
                <a:gd fmla="*/ 21 h 48" name="T25"/>
                <a:gd fmla="*/ 7 w 291" name="T26"/>
                <a:gd fmla="*/ 38 h 48" name="T27"/>
                <a:gd fmla="*/ 30 w 291" name="T28"/>
                <a:gd fmla="*/ 39 h 48" name="T29"/>
                <a:gd fmla="*/ 31 w 291" name="T30"/>
                <a:gd fmla="*/ 45 h 48" name="T31"/>
                <a:gd fmla="*/ 2 w 291" name="T32"/>
                <a:gd fmla="*/ 42 h 48" name="T33"/>
                <a:gd fmla="*/ 1 w 291" name="T34"/>
                <a:gd fmla="*/ 36 h 48" name="T35"/>
                <a:gd fmla="*/ 23 w 291" name="T36"/>
                <a:gd fmla="*/ 16 h 48" name="T37"/>
                <a:gd fmla="*/ 54 w 291" name="T38"/>
                <a:gd fmla="*/ 9 h 48" name="T39"/>
                <a:gd fmla="*/ 61 w 291" name="T40"/>
                <a:gd fmla="*/ 9 h 48" name="T41"/>
                <a:gd fmla="*/ 87 w 291" name="T42"/>
                <a:gd fmla="*/ 9 h 48" name="T43"/>
                <a:gd fmla="*/ 95 w 291" name="T44"/>
                <a:gd fmla="*/ 8 h 48" name="T45"/>
                <a:gd fmla="*/ 117 w 291" name="T46"/>
                <a:gd fmla="*/ 5 h 48" name="T47"/>
                <a:gd fmla="*/ 149 w 291" name="T48"/>
                <a:gd fmla="*/ 1 h 48" name="T49"/>
                <a:gd fmla="*/ 192 w 291" name="T50"/>
                <a:gd fmla="*/ 6 h 48" name="T51"/>
                <a:gd fmla="*/ 202 w 291" name="T52"/>
                <a:gd fmla="*/ 8 h 48" name="T53"/>
                <a:gd fmla="*/ 222 w 291" name="T54"/>
                <a:gd fmla="*/ 10 h 48" name="T55"/>
                <a:gd fmla="*/ 291 w 291" name="T56"/>
                <a:gd fmla="*/ 38 h 48" name="T57"/>
                <a:gd fmla="*/ 291 w 291" name="T58"/>
                <a:gd fmla="*/ 41 h 48" name="T59"/>
                <a:gd fmla="*/ 262 w 291" name="T60"/>
                <a:gd fmla="*/ 48 h 48" name="T6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b="b" l="0" r="r" t="0"/>
              <a:pathLst>
                <a:path h="48" w="291">
                  <a:moveTo>
                    <a:pt x="262" y="48"/>
                  </a:moveTo>
                  <a:cubicBezTo>
                    <a:pt x="261" y="42"/>
                    <a:pt x="261" y="42"/>
                    <a:pt x="261" y="42"/>
                  </a:cubicBezTo>
                  <a:cubicBezTo>
                    <a:pt x="272" y="41"/>
                    <a:pt x="282" y="40"/>
                    <a:pt x="285" y="38"/>
                  </a:cubicBezTo>
                  <a:cubicBezTo>
                    <a:pt x="280" y="33"/>
                    <a:pt x="253" y="13"/>
                    <a:pt x="222" y="16"/>
                  </a:cubicBezTo>
                  <a:cubicBezTo>
                    <a:pt x="214" y="17"/>
                    <a:pt x="208" y="15"/>
                    <a:pt x="200" y="14"/>
                  </a:cubicBezTo>
                  <a:cubicBezTo>
                    <a:pt x="198" y="13"/>
                    <a:pt x="195" y="12"/>
                    <a:pt x="191" y="12"/>
                  </a:cubicBezTo>
                  <a:cubicBezTo>
                    <a:pt x="175" y="8"/>
                    <a:pt x="161" y="7"/>
                    <a:pt x="148" y="6"/>
                  </a:cubicBezTo>
                  <a:cubicBezTo>
                    <a:pt x="138" y="6"/>
                    <a:pt x="129" y="8"/>
                    <a:pt x="118" y="10"/>
                  </a:cubicBezTo>
                  <a:cubicBezTo>
                    <a:pt x="111" y="12"/>
                    <a:pt x="103" y="13"/>
                    <a:pt x="96" y="14"/>
                  </a:cubicBezTo>
                  <a:cubicBezTo>
                    <a:pt x="93" y="14"/>
                    <a:pt x="90" y="14"/>
                    <a:pt x="88" y="15"/>
                  </a:cubicBezTo>
                  <a:cubicBezTo>
                    <a:pt x="80" y="16"/>
                    <a:pt x="73" y="16"/>
                    <a:pt x="60" y="15"/>
                  </a:cubicBezTo>
                  <a:cubicBezTo>
                    <a:pt x="58" y="15"/>
                    <a:pt x="56" y="15"/>
                    <a:pt x="54" y="14"/>
                  </a:cubicBezTo>
                  <a:cubicBezTo>
                    <a:pt x="43" y="13"/>
                    <a:pt x="41" y="13"/>
                    <a:pt x="26" y="21"/>
                  </a:cubicBezTo>
                  <a:cubicBezTo>
                    <a:pt x="9" y="30"/>
                    <a:pt x="7" y="37"/>
                    <a:pt x="7" y="38"/>
                  </a:cubicBezTo>
                  <a:cubicBezTo>
                    <a:pt x="9" y="39"/>
                    <a:pt x="21" y="39"/>
                    <a:pt x="30" y="39"/>
                  </a:cubicBezTo>
                  <a:cubicBezTo>
                    <a:pt x="31" y="45"/>
                    <a:pt x="31" y="45"/>
                    <a:pt x="31" y="45"/>
                  </a:cubicBezTo>
                  <a:cubicBezTo>
                    <a:pt x="5" y="46"/>
                    <a:pt x="3" y="43"/>
                    <a:pt x="2" y="42"/>
                  </a:cubicBezTo>
                  <a:cubicBezTo>
                    <a:pt x="1" y="41"/>
                    <a:pt x="0" y="39"/>
                    <a:pt x="1" y="36"/>
                  </a:cubicBezTo>
                  <a:cubicBezTo>
                    <a:pt x="2" y="30"/>
                    <a:pt x="10" y="23"/>
                    <a:pt x="23" y="16"/>
                  </a:cubicBezTo>
                  <a:cubicBezTo>
                    <a:pt x="39" y="7"/>
                    <a:pt x="43" y="7"/>
                    <a:pt x="54" y="9"/>
                  </a:cubicBezTo>
                  <a:cubicBezTo>
                    <a:pt x="56" y="9"/>
                    <a:pt x="58" y="9"/>
                    <a:pt x="61" y="9"/>
                  </a:cubicBezTo>
                  <a:cubicBezTo>
                    <a:pt x="73" y="11"/>
                    <a:pt x="79" y="10"/>
                    <a:pt x="87" y="9"/>
                  </a:cubicBezTo>
                  <a:cubicBezTo>
                    <a:pt x="90" y="9"/>
                    <a:pt x="92" y="9"/>
                    <a:pt x="95" y="8"/>
                  </a:cubicBezTo>
                  <a:cubicBezTo>
                    <a:pt x="102" y="8"/>
                    <a:pt x="110" y="6"/>
                    <a:pt x="117" y="5"/>
                  </a:cubicBezTo>
                  <a:cubicBezTo>
                    <a:pt x="127" y="2"/>
                    <a:pt x="138" y="0"/>
                    <a:pt x="149" y="1"/>
                  </a:cubicBezTo>
                  <a:cubicBezTo>
                    <a:pt x="161" y="1"/>
                    <a:pt x="176" y="3"/>
                    <a:pt x="192" y="6"/>
                  </a:cubicBezTo>
                  <a:cubicBezTo>
                    <a:pt x="196" y="7"/>
                    <a:pt x="199" y="7"/>
                    <a:pt x="202" y="8"/>
                  </a:cubicBezTo>
                  <a:cubicBezTo>
                    <a:pt x="209" y="10"/>
                    <a:pt x="214" y="11"/>
                    <a:pt x="222" y="10"/>
                  </a:cubicBezTo>
                  <a:cubicBezTo>
                    <a:pt x="257" y="7"/>
                    <a:pt x="289" y="31"/>
                    <a:pt x="291" y="38"/>
                  </a:cubicBezTo>
                  <a:cubicBezTo>
                    <a:pt x="291" y="39"/>
                    <a:pt x="291" y="40"/>
                    <a:pt x="291" y="41"/>
                  </a:cubicBezTo>
                  <a:cubicBezTo>
                    <a:pt x="288" y="46"/>
                    <a:pt x="271" y="47"/>
                    <a:pt x="262" y="48"/>
                  </a:cubicBezTo>
                  <a:close/>
                </a:path>
              </a:pathLst>
            </a:custGeom>
            <a:solidFill>
              <a:schemeClr val="accent3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96" name="Freeform 187"/>
            <p:cNvSpPr/>
            <p:nvPr/>
          </p:nvSpPr>
          <p:spPr bwMode="auto">
            <a:xfrm>
              <a:off x="7545388" y="504825"/>
              <a:ext cx="923925" cy="165100"/>
            </a:xfrm>
            <a:custGeom>
              <a:gdLst>
                <a:gd fmla="*/ 144 w 291" name="T0"/>
                <a:gd fmla="*/ 52 h 52" name="T1"/>
                <a:gd fmla="*/ 117 w 291" name="T2"/>
                <a:gd fmla="*/ 47 h 52" name="T3"/>
                <a:gd fmla="*/ 95 w 291" name="T4"/>
                <a:gd fmla="*/ 43 h 52" name="T5"/>
                <a:gd fmla="*/ 87 w 291" name="T6"/>
                <a:gd fmla="*/ 42 h 52" name="T7"/>
                <a:gd fmla="*/ 61 w 291" name="T8"/>
                <a:gd fmla="*/ 42 h 52" name="T9"/>
                <a:gd fmla="*/ 54 w 291" name="T10"/>
                <a:gd fmla="*/ 43 h 52" name="T11"/>
                <a:gd fmla="*/ 23 w 291" name="T12"/>
                <a:gd fmla="*/ 35 h 52" name="T13"/>
                <a:gd fmla="*/ 1 w 291" name="T14"/>
                <a:gd fmla="*/ 12 h 52" name="T15"/>
                <a:gd fmla="*/ 2 w 291" name="T16"/>
                <a:gd fmla="*/ 6 h 52" name="T17"/>
                <a:gd fmla="*/ 31 w 291" name="T18"/>
                <a:gd fmla="*/ 3 h 52" name="T19"/>
                <a:gd fmla="*/ 30 w 291" name="T20"/>
                <a:gd fmla="*/ 9 h 52" name="T21"/>
                <a:gd fmla="*/ 7 w 291" name="T22"/>
                <a:gd fmla="*/ 10 h 52" name="T23"/>
                <a:gd fmla="*/ 7 w 291" name="T24"/>
                <a:gd fmla="*/ 11 h 52" name="T25"/>
                <a:gd fmla="*/ 26 w 291" name="T26"/>
                <a:gd fmla="*/ 30 h 52" name="T27"/>
                <a:gd fmla="*/ 54 w 291" name="T28"/>
                <a:gd fmla="*/ 37 h 52" name="T29"/>
                <a:gd fmla="*/ 60 w 291" name="T30"/>
                <a:gd fmla="*/ 36 h 52" name="T31"/>
                <a:gd fmla="*/ 88 w 291" name="T32"/>
                <a:gd fmla="*/ 36 h 52" name="T33"/>
                <a:gd fmla="*/ 96 w 291" name="T34"/>
                <a:gd fmla="*/ 37 h 52" name="T35"/>
                <a:gd fmla="*/ 118 w 291" name="T36"/>
                <a:gd fmla="*/ 42 h 52" name="T37"/>
                <a:gd fmla="*/ 148 w 291" name="T38"/>
                <a:gd fmla="*/ 46 h 52" name="T39"/>
                <a:gd fmla="*/ 189 w 291" name="T40"/>
                <a:gd fmla="*/ 40 h 52" name="T41"/>
                <a:gd fmla="*/ 197 w 291" name="T42"/>
                <a:gd fmla="*/ 38 h 52" name="T43"/>
                <a:gd fmla="*/ 222 w 291" name="T44"/>
                <a:gd fmla="*/ 35 h 52" name="T45"/>
                <a:gd fmla="*/ 285 w 291" name="T46"/>
                <a:gd fmla="*/ 10 h 52" name="T47"/>
                <a:gd fmla="*/ 261 w 291" name="T48"/>
                <a:gd fmla="*/ 6 h 52" name="T49"/>
                <a:gd fmla="*/ 262 w 291" name="T50"/>
                <a:gd fmla="*/ 0 h 52" name="T51"/>
                <a:gd fmla="*/ 290 w 291" name="T52"/>
                <a:gd fmla="*/ 7 h 52" name="T53"/>
                <a:gd fmla="*/ 291 w 291" name="T54"/>
                <a:gd fmla="*/ 11 h 52" name="T55"/>
                <a:gd fmla="*/ 221 w 291" name="T56"/>
                <a:gd fmla="*/ 41 h 52" name="T57"/>
                <a:gd fmla="*/ 199 w 291" name="T58"/>
                <a:gd fmla="*/ 44 h 52" name="T59"/>
                <a:gd fmla="*/ 190 w 291" name="T60"/>
                <a:gd fmla="*/ 46 h 52" name="T61"/>
                <a:gd fmla="*/ 149 w 291" name="T62"/>
                <a:gd fmla="*/ 52 h 52" name="T63"/>
                <a:gd fmla="*/ 144 w 291" name="T64"/>
                <a:gd fmla="*/ 52 h 52" name="T6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b="b" l="0" r="r" t="0"/>
              <a:pathLst>
                <a:path h="52" w="291">
                  <a:moveTo>
                    <a:pt x="144" y="52"/>
                  </a:moveTo>
                  <a:cubicBezTo>
                    <a:pt x="135" y="52"/>
                    <a:pt x="125" y="49"/>
                    <a:pt x="117" y="47"/>
                  </a:cubicBezTo>
                  <a:cubicBezTo>
                    <a:pt x="110" y="45"/>
                    <a:pt x="102" y="44"/>
                    <a:pt x="95" y="43"/>
                  </a:cubicBezTo>
                  <a:cubicBezTo>
                    <a:pt x="92" y="43"/>
                    <a:pt x="90" y="42"/>
                    <a:pt x="87" y="42"/>
                  </a:cubicBezTo>
                  <a:cubicBezTo>
                    <a:pt x="79" y="41"/>
                    <a:pt x="73" y="40"/>
                    <a:pt x="61" y="42"/>
                  </a:cubicBezTo>
                  <a:cubicBezTo>
                    <a:pt x="58" y="42"/>
                    <a:pt x="56" y="42"/>
                    <a:pt x="54" y="43"/>
                  </a:cubicBezTo>
                  <a:cubicBezTo>
                    <a:pt x="43" y="44"/>
                    <a:pt x="39" y="44"/>
                    <a:pt x="23" y="35"/>
                  </a:cubicBezTo>
                  <a:cubicBezTo>
                    <a:pt x="11" y="27"/>
                    <a:pt x="3" y="19"/>
                    <a:pt x="1" y="12"/>
                  </a:cubicBezTo>
                  <a:cubicBezTo>
                    <a:pt x="0" y="9"/>
                    <a:pt x="1" y="7"/>
                    <a:pt x="2" y="6"/>
                  </a:cubicBezTo>
                  <a:cubicBezTo>
                    <a:pt x="4" y="3"/>
                    <a:pt x="14" y="2"/>
                    <a:pt x="31" y="3"/>
                  </a:cubicBezTo>
                  <a:cubicBezTo>
                    <a:pt x="30" y="9"/>
                    <a:pt x="30" y="9"/>
                    <a:pt x="30" y="9"/>
                  </a:cubicBezTo>
                  <a:cubicBezTo>
                    <a:pt x="21" y="8"/>
                    <a:pt x="9" y="8"/>
                    <a:pt x="7" y="10"/>
                  </a:cubicBezTo>
                  <a:cubicBezTo>
                    <a:pt x="7" y="10"/>
                    <a:pt x="7" y="10"/>
                    <a:pt x="7" y="11"/>
                  </a:cubicBezTo>
                  <a:cubicBezTo>
                    <a:pt x="8" y="15"/>
                    <a:pt x="13" y="22"/>
                    <a:pt x="26" y="30"/>
                  </a:cubicBezTo>
                  <a:cubicBezTo>
                    <a:pt x="41" y="39"/>
                    <a:pt x="43" y="38"/>
                    <a:pt x="54" y="37"/>
                  </a:cubicBezTo>
                  <a:cubicBezTo>
                    <a:pt x="56" y="37"/>
                    <a:pt x="58" y="36"/>
                    <a:pt x="60" y="36"/>
                  </a:cubicBezTo>
                  <a:cubicBezTo>
                    <a:pt x="73" y="35"/>
                    <a:pt x="80" y="36"/>
                    <a:pt x="88" y="36"/>
                  </a:cubicBezTo>
                  <a:cubicBezTo>
                    <a:pt x="90" y="37"/>
                    <a:pt x="93" y="37"/>
                    <a:pt x="96" y="37"/>
                  </a:cubicBezTo>
                  <a:cubicBezTo>
                    <a:pt x="103" y="38"/>
                    <a:pt x="111" y="40"/>
                    <a:pt x="118" y="42"/>
                  </a:cubicBezTo>
                  <a:cubicBezTo>
                    <a:pt x="128" y="44"/>
                    <a:pt x="138" y="47"/>
                    <a:pt x="148" y="46"/>
                  </a:cubicBezTo>
                  <a:cubicBezTo>
                    <a:pt x="163" y="45"/>
                    <a:pt x="176" y="43"/>
                    <a:pt x="189" y="40"/>
                  </a:cubicBezTo>
                  <a:cubicBezTo>
                    <a:pt x="192" y="40"/>
                    <a:pt x="194" y="39"/>
                    <a:pt x="197" y="38"/>
                  </a:cubicBezTo>
                  <a:cubicBezTo>
                    <a:pt x="205" y="36"/>
                    <a:pt x="213" y="34"/>
                    <a:pt x="222" y="35"/>
                  </a:cubicBezTo>
                  <a:cubicBezTo>
                    <a:pt x="253" y="38"/>
                    <a:pt x="281" y="16"/>
                    <a:pt x="285" y="10"/>
                  </a:cubicBezTo>
                  <a:cubicBezTo>
                    <a:pt x="282" y="8"/>
                    <a:pt x="272" y="6"/>
                    <a:pt x="261" y="6"/>
                  </a:cubicBezTo>
                  <a:cubicBezTo>
                    <a:pt x="262" y="0"/>
                    <a:pt x="262" y="0"/>
                    <a:pt x="262" y="0"/>
                  </a:cubicBezTo>
                  <a:cubicBezTo>
                    <a:pt x="269" y="0"/>
                    <a:pt x="287" y="2"/>
                    <a:pt x="290" y="7"/>
                  </a:cubicBezTo>
                  <a:cubicBezTo>
                    <a:pt x="291" y="8"/>
                    <a:pt x="291" y="9"/>
                    <a:pt x="291" y="11"/>
                  </a:cubicBezTo>
                  <a:cubicBezTo>
                    <a:pt x="289" y="18"/>
                    <a:pt x="257" y="44"/>
                    <a:pt x="221" y="41"/>
                  </a:cubicBezTo>
                  <a:cubicBezTo>
                    <a:pt x="214" y="40"/>
                    <a:pt x="206" y="42"/>
                    <a:pt x="199" y="44"/>
                  </a:cubicBezTo>
                  <a:cubicBezTo>
                    <a:pt x="196" y="45"/>
                    <a:pt x="193" y="45"/>
                    <a:pt x="190" y="46"/>
                  </a:cubicBezTo>
                  <a:cubicBezTo>
                    <a:pt x="177" y="49"/>
                    <a:pt x="164" y="50"/>
                    <a:pt x="149" y="52"/>
                  </a:cubicBezTo>
                  <a:cubicBezTo>
                    <a:pt x="147" y="52"/>
                    <a:pt x="146" y="52"/>
                    <a:pt x="144" y="52"/>
                  </a:cubicBezTo>
                  <a:close/>
                </a:path>
              </a:pathLst>
            </a:custGeom>
            <a:solidFill>
              <a:schemeClr val="accent3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97" name="Freeform 170"/>
            <p:cNvSpPr/>
            <p:nvPr/>
          </p:nvSpPr>
          <p:spPr bwMode="auto">
            <a:xfrm>
              <a:off x="7602538" y="396875"/>
              <a:ext cx="82550" cy="174625"/>
            </a:xfrm>
            <a:custGeom>
              <a:gdLst>
                <a:gd fmla="*/ 6 w 26" name="T0"/>
                <a:gd fmla="*/ 10 h 55" name="T1"/>
                <a:gd fmla="*/ 19 w 26" name="T2"/>
                <a:gd fmla="*/ 1 h 55" name="T3"/>
                <a:gd fmla="*/ 20 w 26" name="T4"/>
                <a:gd fmla="*/ 52 h 55" name="T5"/>
                <a:gd fmla="*/ 6 w 26" name="T6"/>
                <a:gd fmla="*/ 44 h 55" name="T7"/>
                <a:gd fmla="*/ 6 w 26" name="T8"/>
                <a:gd fmla="*/ 10 h 55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55" w="26">
                  <a:moveTo>
                    <a:pt x="6" y="10"/>
                  </a:moveTo>
                  <a:cubicBezTo>
                    <a:pt x="8" y="7"/>
                    <a:pt x="12" y="2"/>
                    <a:pt x="19" y="1"/>
                  </a:cubicBezTo>
                  <a:cubicBezTo>
                    <a:pt x="26" y="0"/>
                    <a:pt x="24" y="50"/>
                    <a:pt x="20" y="52"/>
                  </a:cubicBezTo>
                  <a:cubicBezTo>
                    <a:pt x="18" y="53"/>
                    <a:pt x="13" y="55"/>
                    <a:pt x="6" y="44"/>
                  </a:cubicBezTo>
                  <a:cubicBezTo>
                    <a:pt x="0" y="35"/>
                    <a:pt x="0" y="18"/>
                    <a:pt x="6" y="10"/>
                  </a:cubicBezTo>
                  <a:close/>
                </a:path>
              </a:pathLst>
            </a:custGeom>
            <a:solidFill>
              <a:schemeClr val="accent3">
                <a:lumMod val="20000"/>
                <a:lumOff val="8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98" name="Freeform 171"/>
            <p:cNvSpPr/>
            <p:nvPr/>
          </p:nvSpPr>
          <p:spPr bwMode="auto">
            <a:xfrm>
              <a:off x="8332788" y="403225"/>
              <a:ext cx="82550" cy="174625"/>
            </a:xfrm>
            <a:custGeom>
              <a:gdLst>
                <a:gd fmla="*/ 20 w 26" name="T0"/>
                <a:gd fmla="*/ 10 h 55" name="T1"/>
                <a:gd fmla="*/ 8 w 26" name="T2"/>
                <a:gd fmla="*/ 1 h 55" name="T3"/>
                <a:gd fmla="*/ 6 w 26" name="T4"/>
                <a:gd fmla="*/ 52 h 55" name="T5"/>
                <a:gd fmla="*/ 20 w 26" name="T6"/>
                <a:gd fmla="*/ 45 h 55" name="T7"/>
                <a:gd fmla="*/ 20 w 26" name="T8"/>
                <a:gd fmla="*/ 10 h 55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55" w="26">
                  <a:moveTo>
                    <a:pt x="20" y="10"/>
                  </a:moveTo>
                  <a:cubicBezTo>
                    <a:pt x="18" y="7"/>
                    <a:pt x="14" y="2"/>
                    <a:pt x="8" y="1"/>
                  </a:cubicBezTo>
                  <a:cubicBezTo>
                    <a:pt x="0" y="0"/>
                    <a:pt x="3" y="50"/>
                    <a:pt x="6" y="52"/>
                  </a:cubicBezTo>
                  <a:cubicBezTo>
                    <a:pt x="8" y="53"/>
                    <a:pt x="13" y="55"/>
                    <a:pt x="20" y="45"/>
                  </a:cubicBezTo>
                  <a:cubicBezTo>
                    <a:pt x="26" y="35"/>
                    <a:pt x="26" y="19"/>
                    <a:pt x="20" y="10"/>
                  </a:cubicBezTo>
                  <a:close/>
                </a:path>
              </a:pathLst>
            </a:custGeom>
            <a:solidFill>
              <a:schemeClr val="accent3">
                <a:lumMod val="20000"/>
                <a:lumOff val="8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513" name="glue"/>
          <p:cNvGrpSpPr/>
          <p:nvPr/>
        </p:nvGrpSpPr>
        <p:grpSpPr>
          <a:xfrm>
            <a:off x="6486223" y="1787399"/>
            <a:ext cx="475804" cy="940003"/>
            <a:chOff x="4159251" y="3527425"/>
            <a:chExt cx="911225" cy="1800225"/>
          </a:xfrm>
        </p:grpSpPr>
        <p:sp>
          <p:nvSpPr>
            <p:cNvPr id="514" name="Freeform 201"/>
            <p:cNvSpPr/>
            <p:nvPr/>
          </p:nvSpPr>
          <p:spPr bwMode="auto">
            <a:xfrm>
              <a:off x="4502151" y="3559175"/>
              <a:ext cx="222250" cy="323850"/>
            </a:xfrm>
            <a:custGeom>
              <a:gdLst>
                <a:gd fmla="*/ 140 w 140" name="T0"/>
                <a:gd fmla="*/ 204 h 204" name="T1"/>
                <a:gd fmla="*/ 0 w 140" name="T2"/>
                <a:gd fmla="*/ 204 h 204" name="T3"/>
                <a:gd fmla="*/ 54 w 140" name="T4"/>
                <a:gd fmla="*/ 0 h 204" name="T5"/>
                <a:gd fmla="*/ 88 w 140" name="T6"/>
                <a:gd fmla="*/ 0 h 204" name="T7"/>
                <a:gd fmla="*/ 140 w 140" name="T8"/>
                <a:gd fmla="*/ 204 h 204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204" w="140">
                  <a:moveTo>
                    <a:pt x="140" y="204"/>
                  </a:moveTo>
                  <a:lnTo>
                    <a:pt x="0" y="204"/>
                  </a:lnTo>
                  <a:lnTo>
                    <a:pt x="54" y="0"/>
                  </a:lnTo>
                  <a:lnTo>
                    <a:pt x="88" y="0"/>
                  </a:lnTo>
                  <a:lnTo>
                    <a:pt x="140" y="204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15" name="Freeform 202"/>
            <p:cNvSpPr>
              <a:spLocks noEditPoints="1"/>
            </p:cNvSpPr>
            <p:nvPr/>
          </p:nvSpPr>
          <p:spPr bwMode="auto">
            <a:xfrm>
              <a:off x="4470401" y="3527425"/>
              <a:ext cx="288925" cy="387350"/>
            </a:xfrm>
            <a:custGeom>
              <a:gdLst>
                <a:gd fmla="*/ 81 w 91" name="T0"/>
                <a:gd fmla="*/ 122 h 122" name="T1"/>
                <a:gd fmla="*/ 80 w 91" name="T2"/>
                <a:gd fmla="*/ 122 h 122" name="T3"/>
                <a:gd fmla="*/ 10 w 91" name="T4"/>
                <a:gd fmla="*/ 122 h 122" name="T5"/>
                <a:gd fmla="*/ 2 w 91" name="T6"/>
                <a:gd fmla="*/ 118 h 122" name="T7"/>
                <a:gd fmla="*/ 1 w 91" name="T8"/>
                <a:gd fmla="*/ 109 h 122" name="T9"/>
                <a:gd fmla="*/ 27 w 91" name="T10"/>
                <a:gd fmla="*/ 8 h 122" name="T11"/>
                <a:gd fmla="*/ 37 w 91" name="T12"/>
                <a:gd fmla="*/ 0 h 122" name="T13"/>
                <a:gd fmla="*/ 54 w 91" name="T14"/>
                <a:gd fmla="*/ 0 h 122" name="T15"/>
                <a:gd fmla="*/ 63 w 91" name="T16"/>
                <a:gd fmla="*/ 8 h 122" name="T17"/>
                <a:gd fmla="*/ 90 w 91" name="T18"/>
                <a:gd fmla="*/ 108 h 122" name="T19"/>
                <a:gd fmla="*/ 91 w 91" name="T20"/>
                <a:gd fmla="*/ 112 h 122" name="T21"/>
                <a:gd fmla="*/ 81 w 91" name="T22"/>
                <a:gd fmla="*/ 122 h 122" name="T23"/>
                <a:gd fmla="*/ 23 w 91" name="T24"/>
                <a:gd fmla="*/ 102 h 122" name="T25"/>
                <a:gd fmla="*/ 67 w 91" name="T26"/>
                <a:gd fmla="*/ 102 h 122" name="T27"/>
                <a:gd fmla="*/ 46 w 91" name="T28"/>
                <a:gd fmla="*/ 20 h 122" name="T29"/>
                <a:gd fmla="*/ 45 w 91" name="T30"/>
                <a:gd fmla="*/ 20 h 122" name="T31"/>
                <a:gd fmla="*/ 23 w 91" name="T32"/>
                <a:gd fmla="*/ 102 h 122" name="T3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b="b" l="0" r="r" t="0"/>
              <a:pathLst>
                <a:path h="122" w="91">
                  <a:moveTo>
                    <a:pt x="81" y="122"/>
                  </a:moveTo>
                  <a:cubicBezTo>
                    <a:pt x="80" y="122"/>
                    <a:pt x="80" y="122"/>
                    <a:pt x="80" y="122"/>
                  </a:cubicBezTo>
                  <a:cubicBezTo>
                    <a:pt x="10" y="122"/>
                    <a:pt x="10" y="122"/>
                    <a:pt x="10" y="122"/>
                  </a:cubicBezTo>
                  <a:cubicBezTo>
                    <a:pt x="7" y="122"/>
                    <a:pt x="4" y="120"/>
                    <a:pt x="2" y="118"/>
                  </a:cubicBezTo>
                  <a:cubicBezTo>
                    <a:pt x="0" y="115"/>
                    <a:pt x="0" y="112"/>
                    <a:pt x="1" y="109"/>
                  </a:cubicBezTo>
                  <a:cubicBezTo>
                    <a:pt x="27" y="8"/>
                    <a:pt x="27" y="8"/>
                    <a:pt x="27" y="8"/>
                  </a:cubicBezTo>
                  <a:cubicBezTo>
                    <a:pt x="29" y="3"/>
                    <a:pt x="33" y="0"/>
                    <a:pt x="37" y="0"/>
                  </a:cubicBezTo>
                  <a:cubicBezTo>
                    <a:pt x="54" y="0"/>
                    <a:pt x="54" y="0"/>
                    <a:pt x="54" y="0"/>
                  </a:cubicBezTo>
                  <a:cubicBezTo>
                    <a:pt x="58" y="0"/>
                    <a:pt x="62" y="3"/>
                    <a:pt x="63" y="8"/>
                  </a:cubicBezTo>
                  <a:cubicBezTo>
                    <a:pt x="90" y="108"/>
                    <a:pt x="90" y="108"/>
                    <a:pt x="90" y="108"/>
                  </a:cubicBezTo>
                  <a:cubicBezTo>
                    <a:pt x="90" y="109"/>
                    <a:pt x="91" y="110"/>
                    <a:pt x="91" y="112"/>
                  </a:cubicBezTo>
                  <a:cubicBezTo>
                    <a:pt x="91" y="117"/>
                    <a:pt x="86" y="122"/>
                    <a:pt x="81" y="122"/>
                  </a:cubicBezTo>
                  <a:close/>
                  <a:moveTo>
                    <a:pt x="23" y="102"/>
                  </a:moveTo>
                  <a:cubicBezTo>
                    <a:pt x="67" y="102"/>
                    <a:pt x="67" y="102"/>
                    <a:pt x="67" y="102"/>
                  </a:cubicBezTo>
                  <a:cubicBezTo>
                    <a:pt x="46" y="20"/>
                    <a:pt x="46" y="20"/>
                    <a:pt x="46" y="20"/>
                  </a:cubicBezTo>
                  <a:cubicBezTo>
                    <a:pt x="45" y="20"/>
                    <a:pt x="45" y="20"/>
                    <a:pt x="45" y="20"/>
                  </a:cubicBezTo>
                  <a:lnTo>
                    <a:pt x="23" y="102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16" name="Freeform 197"/>
            <p:cNvSpPr/>
            <p:nvPr/>
          </p:nvSpPr>
          <p:spPr bwMode="auto">
            <a:xfrm>
              <a:off x="4191001" y="4105275"/>
              <a:ext cx="847725" cy="1190625"/>
            </a:xfrm>
            <a:custGeom>
              <a:gdLst>
                <a:gd fmla="*/ 267 w 267" name="T0"/>
                <a:gd fmla="*/ 324 h 375" name="T1"/>
                <a:gd fmla="*/ 216 w 267" name="T2"/>
                <a:gd fmla="*/ 375 h 375" name="T3"/>
                <a:gd fmla="*/ 51 w 267" name="T4"/>
                <a:gd fmla="*/ 375 h 375" name="T5"/>
                <a:gd fmla="*/ 0 w 267" name="T6"/>
                <a:gd fmla="*/ 324 h 375" name="T7"/>
                <a:gd fmla="*/ 0 w 267" name="T8"/>
                <a:gd fmla="*/ 51 h 375" name="T9"/>
                <a:gd fmla="*/ 51 w 267" name="T10"/>
                <a:gd fmla="*/ 0 h 375" name="T11"/>
                <a:gd fmla="*/ 216 w 267" name="T12"/>
                <a:gd fmla="*/ 0 h 375" name="T13"/>
                <a:gd fmla="*/ 267 w 267" name="T14"/>
                <a:gd fmla="*/ 51 h 375" name="T15"/>
                <a:gd fmla="*/ 267 w 267" name="T16"/>
                <a:gd fmla="*/ 324 h 375" name="T1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b="b" l="0" r="r" t="0"/>
              <a:pathLst>
                <a:path h="375" w="267">
                  <a:moveTo>
                    <a:pt x="267" y="324"/>
                  </a:moveTo>
                  <a:cubicBezTo>
                    <a:pt x="267" y="352"/>
                    <a:pt x="244" y="375"/>
                    <a:pt x="216" y="375"/>
                  </a:cubicBezTo>
                  <a:cubicBezTo>
                    <a:pt x="51" y="375"/>
                    <a:pt x="51" y="375"/>
                    <a:pt x="51" y="375"/>
                  </a:cubicBezTo>
                  <a:cubicBezTo>
                    <a:pt x="23" y="375"/>
                    <a:pt x="0" y="352"/>
                    <a:pt x="0" y="324"/>
                  </a:cubicBezTo>
                  <a:cubicBezTo>
                    <a:pt x="0" y="51"/>
                    <a:pt x="0" y="51"/>
                    <a:pt x="0" y="51"/>
                  </a:cubicBezTo>
                  <a:cubicBezTo>
                    <a:pt x="0" y="23"/>
                    <a:pt x="23" y="0"/>
                    <a:pt x="51" y="0"/>
                  </a:cubicBezTo>
                  <a:cubicBezTo>
                    <a:pt x="216" y="0"/>
                    <a:pt x="216" y="0"/>
                    <a:pt x="216" y="0"/>
                  </a:cubicBezTo>
                  <a:cubicBezTo>
                    <a:pt x="244" y="0"/>
                    <a:pt x="267" y="23"/>
                    <a:pt x="267" y="51"/>
                  </a:cubicBezTo>
                  <a:lnTo>
                    <a:pt x="267" y="32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17" name="Freeform 198"/>
            <p:cNvSpPr>
              <a:spLocks noEditPoints="1"/>
            </p:cNvSpPr>
            <p:nvPr/>
          </p:nvSpPr>
          <p:spPr bwMode="auto">
            <a:xfrm>
              <a:off x="4159251" y="4073525"/>
              <a:ext cx="911225" cy="1254125"/>
            </a:xfrm>
            <a:custGeom>
              <a:gdLst>
                <a:gd fmla="*/ 226 w 287" name="T0"/>
                <a:gd fmla="*/ 395 h 395" name="T1"/>
                <a:gd fmla="*/ 61 w 287" name="T2"/>
                <a:gd fmla="*/ 395 h 395" name="T3"/>
                <a:gd fmla="*/ 0 w 287" name="T4"/>
                <a:gd fmla="*/ 334 h 395" name="T5"/>
                <a:gd fmla="*/ 0 w 287" name="T6"/>
                <a:gd fmla="*/ 61 h 395" name="T7"/>
                <a:gd fmla="*/ 61 w 287" name="T8"/>
                <a:gd fmla="*/ 0 h 395" name="T9"/>
                <a:gd fmla="*/ 226 w 287" name="T10"/>
                <a:gd fmla="*/ 0 h 395" name="T11"/>
                <a:gd fmla="*/ 287 w 287" name="T12"/>
                <a:gd fmla="*/ 61 h 395" name="T13"/>
                <a:gd fmla="*/ 287 w 287" name="T14"/>
                <a:gd fmla="*/ 334 h 395" name="T15"/>
                <a:gd fmla="*/ 226 w 287" name="T16"/>
                <a:gd fmla="*/ 395 h 395" name="T17"/>
                <a:gd fmla="*/ 61 w 287" name="T18"/>
                <a:gd fmla="*/ 20 h 395" name="T19"/>
                <a:gd fmla="*/ 20 w 287" name="T20"/>
                <a:gd fmla="*/ 61 h 395" name="T21"/>
                <a:gd fmla="*/ 20 w 287" name="T22"/>
                <a:gd fmla="*/ 334 h 395" name="T23"/>
                <a:gd fmla="*/ 61 w 287" name="T24"/>
                <a:gd fmla="*/ 375 h 395" name="T25"/>
                <a:gd fmla="*/ 226 w 287" name="T26"/>
                <a:gd fmla="*/ 375 h 395" name="T27"/>
                <a:gd fmla="*/ 267 w 287" name="T28"/>
                <a:gd fmla="*/ 334 h 395" name="T29"/>
                <a:gd fmla="*/ 267 w 287" name="T30"/>
                <a:gd fmla="*/ 61 h 395" name="T31"/>
                <a:gd fmla="*/ 226 w 287" name="T32"/>
                <a:gd fmla="*/ 20 h 395" name="T33"/>
                <a:gd fmla="*/ 61 w 287" name="T34"/>
                <a:gd fmla="*/ 20 h 395" name="T3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b="b" l="0" r="r" t="0"/>
              <a:pathLst>
                <a:path h="395" w="287">
                  <a:moveTo>
                    <a:pt x="226" y="395"/>
                  </a:moveTo>
                  <a:cubicBezTo>
                    <a:pt x="61" y="395"/>
                    <a:pt x="61" y="395"/>
                    <a:pt x="61" y="395"/>
                  </a:cubicBezTo>
                  <a:cubicBezTo>
                    <a:pt x="27" y="395"/>
                    <a:pt x="0" y="367"/>
                    <a:pt x="0" y="334"/>
                  </a:cubicBezTo>
                  <a:cubicBezTo>
                    <a:pt x="0" y="61"/>
                    <a:pt x="0" y="61"/>
                    <a:pt x="0" y="61"/>
                  </a:cubicBezTo>
                  <a:cubicBezTo>
                    <a:pt x="0" y="28"/>
                    <a:pt x="27" y="0"/>
                    <a:pt x="61" y="0"/>
                  </a:cubicBezTo>
                  <a:cubicBezTo>
                    <a:pt x="226" y="0"/>
                    <a:pt x="226" y="0"/>
                    <a:pt x="226" y="0"/>
                  </a:cubicBezTo>
                  <a:cubicBezTo>
                    <a:pt x="260" y="0"/>
                    <a:pt x="287" y="28"/>
                    <a:pt x="287" y="61"/>
                  </a:cubicBezTo>
                  <a:cubicBezTo>
                    <a:pt x="287" y="334"/>
                    <a:pt x="287" y="334"/>
                    <a:pt x="287" y="334"/>
                  </a:cubicBezTo>
                  <a:cubicBezTo>
                    <a:pt x="287" y="367"/>
                    <a:pt x="260" y="395"/>
                    <a:pt x="226" y="395"/>
                  </a:cubicBezTo>
                  <a:close/>
                  <a:moveTo>
                    <a:pt x="61" y="20"/>
                  </a:moveTo>
                  <a:cubicBezTo>
                    <a:pt x="38" y="20"/>
                    <a:pt x="20" y="39"/>
                    <a:pt x="20" y="61"/>
                  </a:cubicBezTo>
                  <a:cubicBezTo>
                    <a:pt x="20" y="334"/>
                    <a:pt x="20" y="334"/>
                    <a:pt x="20" y="334"/>
                  </a:cubicBezTo>
                  <a:cubicBezTo>
                    <a:pt x="20" y="356"/>
                    <a:pt x="38" y="375"/>
                    <a:pt x="61" y="375"/>
                  </a:cubicBezTo>
                  <a:cubicBezTo>
                    <a:pt x="226" y="375"/>
                    <a:pt x="226" y="375"/>
                    <a:pt x="226" y="375"/>
                  </a:cubicBezTo>
                  <a:cubicBezTo>
                    <a:pt x="248" y="375"/>
                    <a:pt x="267" y="356"/>
                    <a:pt x="267" y="334"/>
                  </a:cubicBezTo>
                  <a:cubicBezTo>
                    <a:pt x="267" y="61"/>
                    <a:pt x="267" y="61"/>
                    <a:pt x="267" y="61"/>
                  </a:cubicBezTo>
                  <a:cubicBezTo>
                    <a:pt x="267" y="39"/>
                    <a:pt x="248" y="20"/>
                    <a:pt x="226" y="20"/>
                  </a:cubicBezTo>
                  <a:lnTo>
                    <a:pt x="61" y="20"/>
                  </a:lnTo>
                  <a:close/>
                </a:path>
              </a:pathLst>
            </a:custGeom>
            <a:solidFill>
              <a:schemeClr val="tx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18" name="Freeform 199"/>
            <p:cNvSpPr/>
            <p:nvPr/>
          </p:nvSpPr>
          <p:spPr bwMode="auto">
            <a:xfrm>
              <a:off x="4429126" y="3883025"/>
              <a:ext cx="368300" cy="222250"/>
            </a:xfrm>
            <a:custGeom>
              <a:gdLst>
                <a:gd fmla="*/ 116 w 116" name="T0"/>
                <a:gd fmla="*/ 46 h 70" name="T1"/>
                <a:gd fmla="*/ 93 w 116" name="T2"/>
                <a:gd fmla="*/ 70 h 70" name="T3"/>
                <a:gd fmla="*/ 24 w 116" name="T4"/>
                <a:gd fmla="*/ 70 h 70" name="T5"/>
                <a:gd fmla="*/ 0 w 116" name="T6"/>
                <a:gd fmla="*/ 46 h 70" name="T7"/>
                <a:gd fmla="*/ 0 w 116" name="T8"/>
                <a:gd fmla="*/ 23 h 70" name="T9"/>
                <a:gd fmla="*/ 24 w 116" name="T10"/>
                <a:gd fmla="*/ 0 h 70" name="T11"/>
                <a:gd fmla="*/ 93 w 116" name="T12"/>
                <a:gd fmla="*/ 0 h 70" name="T13"/>
                <a:gd fmla="*/ 116 w 116" name="T14"/>
                <a:gd fmla="*/ 23 h 70" name="T15"/>
                <a:gd fmla="*/ 116 w 116" name="T16"/>
                <a:gd fmla="*/ 46 h 70" name="T1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b="b" l="0" r="r" t="0"/>
              <a:pathLst>
                <a:path h="70" w="115">
                  <a:moveTo>
                    <a:pt x="116" y="46"/>
                  </a:moveTo>
                  <a:cubicBezTo>
                    <a:pt x="116" y="60"/>
                    <a:pt x="106" y="70"/>
                    <a:pt x="93" y="70"/>
                  </a:cubicBezTo>
                  <a:cubicBezTo>
                    <a:pt x="24" y="70"/>
                    <a:pt x="24" y="70"/>
                    <a:pt x="24" y="70"/>
                  </a:cubicBezTo>
                  <a:cubicBezTo>
                    <a:pt x="11" y="70"/>
                    <a:pt x="0" y="60"/>
                    <a:pt x="0" y="46"/>
                  </a:cubicBezTo>
                  <a:cubicBezTo>
                    <a:pt x="0" y="23"/>
                    <a:pt x="0" y="23"/>
                    <a:pt x="0" y="23"/>
                  </a:cubicBezTo>
                  <a:cubicBezTo>
                    <a:pt x="0" y="10"/>
                    <a:pt x="11" y="0"/>
                    <a:pt x="24" y="0"/>
                  </a:cubicBezTo>
                  <a:cubicBezTo>
                    <a:pt x="93" y="0"/>
                    <a:pt x="93" y="0"/>
                    <a:pt x="93" y="0"/>
                  </a:cubicBezTo>
                  <a:cubicBezTo>
                    <a:pt x="106" y="0"/>
                    <a:pt x="116" y="10"/>
                    <a:pt x="116" y="23"/>
                  </a:cubicBezTo>
                  <a:lnTo>
                    <a:pt x="116" y="4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19" name="Freeform 200"/>
            <p:cNvSpPr>
              <a:spLocks noEditPoints="1"/>
            </p:cNvSpPr>
            <p:nvPr/>
          </p:nvSpPr>
          <p:spPr bwMode="auto">
            <a:xfrm>
              <a:off x="4397376" y="3851275"/>
              <a:ext cx="431800" cy="285750"/>
            </a:xfrm>
            <a:custGeom>
              <a:gdLst>
                <a:gd fmla="*/ 103 w 136" name="T0"/>
                <a:gd fmla="*/ 90 h 90" name="T1"/>
                <a:gd fmla="*/ 34 w 136" name="T2"/>
                <a:gd fmla="*/ 90 h 90" name="T3"/>
                <a:gd fmla="*/ 0 w 136" name="T4"/>
                <a:gd fmla="*/ 56 h 90" name="T5"/>
                <a:gd fmla="*/ 0 w 136" name="T6"/>
                <a:gd fmla="*/ 33 h 90" name="T7"/>
                <a:gd fmla="*/ 34 w 136" name="T8"/>
                <a:gd fmla="*/ 0 h 90" name="T9"/>
                <a:gd fmla="*/ 103 w 136" name="T10"/>
                <a:gd fmla="*/ 0 h 90" name="T11"/>
                <a:gd fmla="*/ 136 w 136" name="T12"/>
                <a:gd fmla="*/ 33 h 90" name="T13"/>
                <a:gd fmla="*/ 136 w 136" name="T14"/>
                <a:gd fmla="*/ 56 h 90" name="T15"/>
                <a:gd fmla="*/ 103 w 136" name="T16"/>
                <a:gd fmla="*/ 90 h 90" name="T17"/>
                <a:gd fmla="*/ 34 w 136" name="T18"/>
                <a:gd fmla="*/ 20 h 90" name="T19"/>
                <a:gd fmla="*/ 20 w 136" name="T20"/>
                <a:gd fmla="*/ 33 h 90" name="T21"/>
                <a:gd fmla="*/ 20 w 136" name="T22"/>
                <a:gd fmla="*/ 56 h 90" name="T23"/>
                <a:gd fmla="*/ 34 w 136" name="T24"/>
                <a:gd fmla="*/ 70 h 90" name="T25"/>
                <a:gd fmla="*/ 103 w 136" name="T26"/>
                <a:gd fmla="*/ 70 h 90" name="T27"/>
                <a:gd fmla="*/ 116 w 136" name="T28"/>
                <a:gd fmla="*/ 56 h 90" name="T29"/>
                <a:gd fmla="*/ 116 w 136" name="T30"/>
                <a:gd fmla="*/ 33 h 90" name="T31"/>
                <a:gd fmla="*/ 103 w 136" name="T32"/>
                <a:gd fmla="*/ 20 h 90" name="T33"/>
                <a:gd fmla="*/ 34 w 136" name="T34"/>
                <a:gd fmla="*/ 20 h 90" name="T3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b="b" l="0" r="r" t="0"/>
              <a:pathLst>
                <a:path h="90" w="136">
                  <a:moveTo>
                    <a:pt x="103" y="90"/>
                  </a:moveTo>
                  <a:cubicBezTo>
                    <a:pt x="34" y="90"/>
                    <a:pt x="34" y="90"/>
                    <a:pt x="34" y="90"/>
                  </a:cubicBezTo>
                  <a:cubicBezTo>
                    <a:pt x="16" y="90"/>
                    <a:pt x="0" y="75"/>
                    <a:pt x="0" y="56"/>
                  </a:cubicBezTo>
                  <a:cubicBezTo>
                    <a:pt x="0" y="33"/>
                    <a:pt x="0" y="33"/>
                    <a:pt x="0" y="33"/>
                  </a:cubicBezTo>
                  <a:cubicBezTo>
                    <a:pt x="0" y="15"/>
                    <a:pt x="16" y="0"/>
                    <a:pt x="34" y="0"/>
                  </a:cubicBezTo>
                  <a:cubicBezTo>
                    <a:pt x="103" y="0"/>
                    <a:pt x="103" y="0"/>
                    <a:pt x="103" y="0"/>
                  </a:cubicBezTo>
                  <a:cubicBezTo>
                    <a:pt x="121" y="0"/>
                    <a:pt x="136" y="15"/>
                    <a:pt x="136" y="33"/>
                  </a:cubicBezTo>
                  <a:cubicBezTo>
                    <a:pt x="136" y="56"/>
                    <a:pt x="136" y="56"/>
                    <a:pt x="136" y="56"/>
                  </a:cubicBezTo>
                  <a:cubicBezTo>
                    <a:pt x="136" y="75"/>
                    <a:pt x="121" y="90"/>
                    <a:pt x="103" y="90"/>
                  </a:cubicBezTo>
                  <a:close/>
                  <a:moveTo>
                    <a:pt x="34" y="20"/>
                  </a:moveTo>
                  <a:cubicBezTo>
                    <a:pt x="27" y="20"/>
                    <a:pt x="20" y="26"/>
                    <a:pt x="20" y="33"/>
                  </a:cubicBezTo>
                  <a:cubicBezTo>
                    <a:pt x="20" y="56"/>
                    <a:pt x="20" y="56"/>
                    <a:pt x="20" y="56"/>
                  </a:cubicBezTo>
                  <a:cubicBezTo>
                    <a:pt x="20" y="64"/>
                    <a:pt x="27" y="70"/>
                    <a:pt x="34" y="70"/>
                  </a:cubicBezTo>
                  <a:cubicBezTo>
                    <a:pt x="103" y="70"/>
                    <a:pt x="103" y="70"/>
                    <a:pt x="103" y="70"/>
                  </a:cubicBezTo>
                  <a:cubicBezTo>
                    <a:pt x="110" y="70"/>
                    <a:pt x="116" y="64"/>
                    <a:pt x="116" y="56"/>
                  </a:cubicBezTo>
                  <a:cubicBezTo>
                    <a:pt x="116" y="33"/>
                    <a:pt x="116" y="33"/>
                    <a:pt x="116" y="33"/>
                  </a:cubicBezTo>
                  <a:cubicBezTo>
                    <a:pt x="116" y="26"/>
                    <a:pt x="110" y="20"/>
                    <a:pt x="103" y="20"/>
                  </a:cubicBezTo>
                  <a:lnTo>
                    <a:pt x="34" y="20"/>
                  </a:lnTo>
                  <a:close/>
                </a:path>
              </a:pathLst>
            </a:custGeom>
            <a:solidFill>
              <a:schemeClr val="tx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20" name="Freeform 203"/>
            <p:cNvSpPr/>
            <p:nvPr/>
          </p:nvSpPr>
          <p:spPr bwMode="auto">
            <a:xfrm>
              <a:off x="4349751" y="4283075"/>
              <a:ext cx="530225" cy="835025"/>
            </a:xfrm>
            <a:custGeom>
              <a:gdLst>
                <a:gd fmla="*/ 167 w 167" name="T0"/>
                <a:gd fmla="*/ 225 h 263" name="T1"/>
                <a:gd fmla="*/ 128 w 167" name="T2"/>
                <a:gd fmla="*/ 263 h 263" name="T3"/>
                <a:gd fmla="*/ 38 w 167" name="T4"/>
                <a:gd fmla="*/ 263 h 263" name="T5"/>
                <a:gd fmla="*/ 0 w 167" name="T6"/>
                <a:gd fmla="*/ 225 h 263" name="T7"/>
                <a:gd fmla="*/ 0 w 167" name="T8"/>
                <a:gd fmla="*/ 38 h 263" name="T9"/>
                <a:gd fmla="*/ 38 w 167" name="T10"/>
                <a:gd fmla="*/ 0 h 263" name="T11"/>
                <a:gd fmla="*/ 128 w 167" name="T12"/>
                <a:gd fmla="*/ 0 h 263" name="T13"/>
                <a:gd fmla="*/ 167 w 167" name="T14"/>
                <a:gd fmla="*/ 38 h 263" name="T15"/>
                <a:gd fmla="*/ 167 w 167" name="T16"/>
                <a:gd fmla="*/ 225 h 263" name="T1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b="b" l="0" r="r" t="0"/>
              <a:pathLst>
                <a:path h="263" w="167">
                  <a:moveTo>
                    <a:pt x="167" y="225"/>
                  </a:moveTo>
                  <a:cubicBezTo>
                    <a:pt x="167" y="246"/>
                    <a:pt x="149" y="263"/>
                    <a:pt x="128" y="263"/>
                  </a:cubicBezTo>
                  <a:cubicBezTo>
                    <a:pt x="38" y="263"/>
                    <a:pt x="38" y="263"/>
                    <a:pt x="38" y="263"/>
                  </a:cubicBezTo>
                  <a:cubicBezTo>
                    <a:pt x="17" y="263"/>
                    <a:pt x="0" y="246"/>
                    <a:pt x="0" y="225"/>
                  </a:cubicBezTo>
                  <a:cubicBezTo>
                    <a:pt x="0" y="38"/>
                    <a:pt x="0" y="38"/>
                    <a:pt x="0" y="38"/>
                  </a:cubicBezTo>
                  <a:cubicBezTo>
                    <a:pt x="0" y="17"/>
                    <a:pt x="17" y="0"/>
                    <a:pt x="38" y="0"/>
                  </a:cubicBezTo>
                  <a:cubicBezTo>
                    <a:pt x="128" y="0"/>
                    <a:pt x="128" y="0"/>
                    <a:pt x="128" y="0"/>
                  </a:cubicBezTo>
                  <a:cubicBezTo>
                    <a:pt x="149" y="0"/>
                    <a:pt x="167" y="17"/>
                    <a:pt x="167" y="38"/>
                  </a:cubicBezTo>
                  <a:lnTo>
                    <a:pt x="167" y="225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100000">
                  <a:schemeClr val="bg1">
                    <a:lumMod val="75000"/>
                  </a:schemeClr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21" name="Freeform 204"/>
            <p:cNvSpPr>
              <a:spLocks noEditPoints="1"/>
            </p:cNvSpPr>
            <p:nvPr/>
          </p:nvSpPr>
          <p:spPr bwMode="auto">
            <a:xfrm>
              <a:off x="4337051" y="4270375"/>
              <a:ext cx="555625" cy="860425"/>
            </a:xfrm>
            <a:custGeom>
              <a:gdLst>
                <a:gd fmla="*/ 132 w 175" name="T0"/>
                <a:gd fmla="*/ 271 h 271" name="T1"/>
                <a:gd fmla="*/ 42 w 175" name="T2"/>
                <a:gd fmla="*/ 271 h 271" name="T3"/>
                <a:gd fmla="*/ 0 w 175" name="T4"/>
                <a:gd fmla="*/ 229 h 271" name="T5"/>
                <a:gd fmla="*/ 0 w 175" name="T6"/>
                <a:gd fmla="*/ 42 h 271" name="T7"/>
                <a:gd fmla="*/ 42 w 175" name="T8"/>
                <a:gd fmla="*/ 0 h 271" name="T9"/>
                <a:gd fmla="*/ 132 w 175" name="T10"/>
                <a:gd fmla="*/ 0 h 271" name="T11"/>
                <a:gd fmla="*/ 175 w 175" name="T12"/>
                <a:gd fmla="*/ 42 h 271" name="T13"/>
                <a:gd fmla="*/ 175 w 175" name="T14"/>
                <a:gd fmla="*/ 229 h 271" name="T15"/>
                <a:gd fmla="*/ 132 w 175" name="T16"/>
                <a:gd fmla="*/ 271 h 271" name="T17"/>
                <a:gd fmla="*/ 42 w 175" name="T18"/>
                <a:gd fmla="*/ 8 h 271" name="T19"/>
                <a:gd fmla="*/ 9 w 175" name="T20"/>
                <a:gd fmla="*/ 42 h 271" name="T21"/>
                <a:gd fmla="*/ 9 w 175" name="T22"/>
                <a:gd fmla="*/ 229 h 271" name="T23"/>
                <a:gd fmla="*/ 42 w 175" name="T24"/>
                <a:gd fmla="*/ 263 h 271" name="T25"/>
                <a:gd fmla="*/ 132 w 175" name="T26"/>
                <a:gd fmla="*/ 263 h 271" name="T27"/>
                <a:gd fmla="*/ 166 w 175" name="T28"/>
                <a:gd fmla="*/ 229 h 271" name="T29"/>
                <a:gd fmla="*/ 166 w 175" name="T30"/>
                <a:gd fmla="*/ 42 h 271" name="T31"/>
                <a:gd fmla="*/ 132 w 175" name="T32"/>
                <a:gd fmla="*/ 8 h 271" name="T33"/>
                <a:gd fmla="*/ 42 w 175" name="T34"/>
                <a:gd fmla="*/ 8 h 271" name="T3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b="b" l="0" r="r" t="0"/>
              <a:pathLst>
                <a:path h="271" w="175">
                  <a:moveTo>
                    <a:pt x="132" y="271"/>
                  </a:moveTo>
                  <a:cubicBezTo>
                    <a:pt x="42" y="271"/>
                    <a:pt x="42" y="271"/>
                    <a:pt x="42" y="271"/>
                  </a:cubicBezTo>
                  <a:cubicBezTo>
                    <a:pt x="19" y="271"/>
                    <a:pt x="0" y="252"/>
                    <a:pt x="0" y="229"/>
                  </a:cubicBezTo>
                  <a:cubicBezTo>
                    <a:pt x="0" y="42"/>
                    <a:pt x="0" y="42"/>
                    <a:pt x="0" y="42"/>
                  </a:cubicBezTo>
                  <a:cubicBezTo>
                    <a:pt x="0" y="19"/>
                    <a:pt x="19" y="0"/>
                    <a:pt x="42" y="0"/>
                  </a:cubicBezTo>
                  <a:cubicBezTo>
                    <a:pt x="132" y="0"/>
                    <a:pt x="132" y="0"/>
                    <a:pt x="132" y="0"/>
                  </a:cubicBezTo>
                  <a:cubicBezTo>
                    <a:pt x="156" y="0"/>
                    <a:pt x="175" y="19"/>
                    <a:pt x="175" y="42"/>
                  </a:cubicBezTo>
                  <a:cubicBezTo>
                    <a:pt x="175" y="229"/>
                    <a:pt x="175" y="229"/>
                    <a:pt x="175" y="229"/>
                  </a:cubicBezTo>
                  <a:cubicBezTo>
                    <a:pt x="175" y="252"/>
                    <a:pt x="156" y="271"/>
                    <a:pt x="132" y="271"/>
                  </a:cubicBezTo>
                  <a:close/>
                  <a:moveTo>
                    <a:pt x="42" y="8"/>
                  </a:moveTo>
                  <a:cubicBezTo>
                    <a:pt x="24" y="8"/>
                    <a:pt x="9" y="24"/>
                    <a:pt x="9" y="42"/>
                  </a:cubicBezTo>
                  <a:cubicBezTo>
                    <a:pt x="9" y="229"/>
                    <a:pt x="9" y="229"/>
                    <a:pt x="9" y="229"/>
                  </a:cubicBezTo>
                  <a:cubicBezTo>
                    <a:pt x="9" y="247"/>
                    <a:pt x="24" y="263"/>
                    <a:pt x="42" y="263"/>
                  </a:cubicBezTo>
                  <a:cubicBezTo>
                    <a:pt x="132" y="263"/>
                    <a:pt x="132" y="263"/>
                    <a:pt x="132" y="263"/>
                  </a:cubicBezTo>
                  <a:cubicBezTo>
                    <a:pt x="151" y="263"/>
                    <a:pt x="166" y="247"/>
                    <a:pt x="166" y="229"/>
                  </a:cubicBezTo>
                  <a:cubicBezTo>
                    <a:pt x="166" y="42"/>
                    <a:pt x="166" y="42"/>
                    <a:pt x="166" y="42"/>
                  </a:cubicBezTo>
                  <a:cubicBezTo>
                    <a:pt x="166" y="24"/>
                    <a:pt x="151" y="8"/>
                    <a:pt x="132" y="8"/>
                  </a:cubicBezTo>
                  <a:lnTo>
                    <a:pt x="42" y="8"/>
                  </a:lnTo>
                  <a:close/>
                </a:path>
              </a:pathLst>
            </a:custGeom>
            <a:solidFill>
              <a:schemeClr val="tx2">
                <a:lumMod val="60000"/>
                <a:lumOff val="4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528" name="star"/>
          <p:cNvGrpSpPr/>
          <p:nvPr/>
        </p:nvGrpSpPr>
        <p:grpSpPr>
          <a:xfrm>
            <a:off x="5707359" y="1052524"/>
            <a:ext cx="781217" cy="741358"/>
            <a:chOff x="122238" y="3832225"/>
            <a:chExt cx="1555750" cy="1476375"/>
          </a:xfrm>
        </p:grpSpPr>
        <p:sp>
          <p:nvSpPr>
            <p:cNvPr id="529" name="Freeform 150"/>
            <p:cNvSpPr/>
            <p:nvPr/>
          </p:nvSpPr>
          <p:spPr bwMode="auto">
            <a:xfrm>
              <a:off x="157163" y="3863975"/>
              <a:ext cx="1485900" cy="1412875"/>
            </a:xfrm>
            <a:custGeom>
              <a:gdLst>
                <a:gd fmla="*/ 96 w 468" name="T0"/>
                <a:gd fmla="*/ 445 h 445" name="T1"/>
                <a:gd fmla="*/ 90 w 468" name="T2"/>
                <a:gd fmla="*/ 443 h 445" name="T3"/>
                <a:gd fmla="*/ 86 w 468" name="T4"/>
                <a:gd fmla="*/ 433 h 445" name="T5"/>
                <a:gd fmla="*/ 111 w 468" name="T6"/>
                <a:gd fmla="*/ 285 h 445" name="T7"/>
                <a:gd fmla="*/ 4 w 468" name="T8"/>
                <a:gd fmla="*/ 180 h 445" name="T9"/>
                <a:gd fmla="*/ 1 w 468" name="T10"/>
                <a:gd fmla="*/ 169 h 445" name="T11"/>
                <a:gd fmla="*/ 9 w 468" name="T12"/>
                <a:gd fmla="*/ 162 h 445" name="T13"/>
                <a:gd fmla="*/ 158 w 468" name="T14"/>
                <a:gd fmla="*/ 141 h 445" name="T15"/>
                <a:gd fmla="*/ 225 w 468" name="T16"/>
                <a:gd fmla="*/ 6 h 445" name="T17"/>
                <a:gd fmla="*/ 234 w 468" name="T18"/>
                <a:gd fmla="*/ 0 h 445" name="T19"/>
                <a:gd fmla="*/ 234 w 468" name="T20"/>
                <a:gd fmla="*/ 0 h 445" name="T21"/>
                <a:gd fmla="*/ 243 w 468" name="T22"/>
                <a:gd fmla="*/ 6 h 445" name="T23"/>
                <a:gd fmla="*/ 310 w 468" name="T24"/>
                <a:gd fmla="*/ 141 h 445" name="T25"/>
                <a:gd fmla="*/ 459 w 468" name="T26"/>
                <a:gd fmla="*/ 162 h 445" name="T27"/>
                <a:gd fmla="*/ 467 w 468" name="T28"/>
                <a:gd fmla="*/ 169 h 445" name="T29"/>
                <a:gd fmla="*/ 464 w 468" name="T30"/>
                <a:gd fmla="*/ 180 h 445" name="T31"/>
                <a:gd fmla="*/ 356 w 468" name="T32"/>
                <a:gd fmla="*/ 285 h 445" name="T33"/>
                <a:gd fmla="*/ 382 w 468" name="T34"/>
                <a:gd fmla="*/ 433 h 445" name="T35"/>
                <a:gd fmla="*/ 378 w 468" name="T36"/>
                <a:gd fmla="*/ 443 h 445" name="T37"/>
                <a:gd fmla="*/ 372 w 468" name="T38"/>
                <a:gd fmla="*/ 445 h 445" name="T39"/>
                <a:gd fmla="*/ 367 w 468" name="T40"/>
                <a:gd fmla="*/ 444 h 445" name="T41"/>
                <a:gd fmla="*/ 234 w 468" name="T42"/>
                <a:gd fmla="*/ 374 h 445" name="T43"/>
                <a:gd fmla="*/ 101 w 468" name="T44"/>
                <a:gd fmla="*/ 444 h 445" name="T45"/>
                <a:gd fmla="*/ 96 w 468" name="T46"/>
                <a:gd fmla="*/ 445 h 445" name="T4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b="b" l="0" r="r" t="0"/>
              <a:pathLst>
                <a:path h="445" w="468">
                  <a:moveTo>
                    <a:pt x="96" y="445"/>
                  </a:moveTo>
                  <a:cubicBezTo>
                    <a:pt x="94" y="445"/>
                    <a:pt x="92" y="444"/>
                    <a:pt x="90" y="443"/>
                  </a:cubicBezTo>
                  <a:cubicBezTo>
                    <a:pt x="87" y="441"/>
                    <a:pt x="85" y="437"/>
                    <a:pt x="86" y="433"/>
                  </a:cubicBezTo>
                  <a:cubicBezTo>
                    <a:pt x="111" y="285"/>
                    <a:pt x="111" y="285"/>
                    <a:pt x="111" y="285"/>
                  </a:cubicBezTo>
                  <a:cubicBezTo>
                    <a:pt x="4" y="180"/>
                    <a:pt x="4" y="180"/>
                    <a:pt x="4" y="180"/>
                  </a:cubicBezTo>
                  <a:cubicBezTo>
                    <a:pt x="1" y="177"/>
                    <a:pt x="0" y="173"/>
                    <a:pt x="1" y="169"/>
                  </a:cubicBezTo>
                  <a:cubicBezTo>
                    <a:pt x="2" y="166"/>
                    <a:pt x="5" y="163"/>
                    <a:pt x="9" y="162"/>
                  </a:cubicBezTo>
                  <a:cubicBezTo>
                    <a:pt x="158" y="141"/>
                    <a:pt x="158" y="141"/>
                    <a:pt x="158" y="141"/>
                  </a:cubicBezTo>
                  <a:cubicBezTo>
                    <a:pt x="225" y="6"/>
                    <a:pt x="225" y="6"/>
                    <a:pt x="225" y="6"/>
                  </a:cubicBezTo>
                  <a:cubicBezTo>
                    <a:pt x="227" y="2"/>
                    <a:pt x="230" y="0"/>
                    <a:pt x="234" y="0"/>
                  </a:cubicBezTo>
                  <a:cubicBezTo>
                    <a:pt x="234" y="0"/>
                    <a:pt x="234" y="0"/>
                    <a:pt x="234" y="0"/>
                  </a:cubicBezTo>
                  <a:cubicBezTo>
                    <a:pt x="238" y="0"/>
                    <a:pt x="241" y="2"/>
                    <a:pt x="243" y="6"/>
                  </a:cubicBezTo>
                  <a:cubicBezTo>
                    <a:pt x="310" y="141"/>
                    <a:pt x="310" y="141"/>
                    <a:pt x="310" y="141"/>
                  </a:cubicBezTo>
                  <a:cubicBezTo>
                    <a:pt x="459" y="162"/>
                    <a:pt x="459" y="162"/>
                    <a:pt x="459" y="162"/>
                  </a:cubicBezTo>
                  <a:cubicBezTo>
                    <a:pt x="462" y="163"/>
                    <a:pt x="465" y="166"/>
                    <a:pt x="467" y="169"/>
                  </a:cubicBezTo>
                  <a:cubicBezTo>
                    <a:pt x="468" y="173"/>
                    <a:pt x="467" y="177"/>
                    <a:pt x="464" y="180"/>
                  </a:cubicBezTo>
                  <a:cubicBezTo>
                    <a:pt x="356" y="285"/>
                    <a:pt x="356" y="285"/>
                    <a:pt x="356" y="285"/>
                  </a:cubicBezTo>
                  <a:cubicBezTo>
                    <a:pt x="382" y="433"/>
                    <a:pt x="382" y="433"/>
                    <a:pt x="382" y="433"/>
                  </a:cubicBezTo>
                  <a:cubicBezTo>
                    <a:pt x="382" y="437"/>
                    <a:pt x="381" y="441"/>
                    <a:pt x="378" y="443"/>
                  </a:cubicBezTo>
                  <a:cubicBezTo>
                    <a:pt x="376" y="444"/>
                    <a:pt x="374" y="445"/>
                    <a:pt x="372" y="445"/>
                  </a:cubicBezTo>
                  <a:cubicBezTo>
                    <a:pt x="370" y="445"/>
                    <a:pt x="369" y="444"/>
                    <a:pt x="367" y="444"/>
                  </a:cubicBezTo>
                  <a:cubicBezTo>
                    <a:pt x="234" y="374"/>
                    <a:pt x="234" y="374"/>
                    <a:pt x="234" y="374"/>
                  </a:cubicBezTo>
                  <a:cubicBezTo>
                    <a:pt x="101" y="444"/>
                    <a:pt x="101" y="444"/>
                    <a:pt x="101" y="444"/>
                  </a:cubicBezTo>
                  <a:cubicBezTo>
                    <a:pt x="99" y="444"/>
                    <a:pt x="97" y="445"/>
                    <a:pt x="96" y="445"/>
                  </a:cubicBezTo>
                  <a:close/>
                </a:path>
              </a:pathLst>
            </a:custGeom>
            <a:gradFill flip="none" rotWithShape="1">
              <a:gsLst>
                <a:gs pos="0">
                  <a:schemeClr val="accent4"/>
                </a:gs>
                <a:gs pos="39000">
                  <a:srgbClr val="FAC309"/>
                </a:gs>
                <a:gs pos="84000">
                  <a:schemeClr val="accent4"/>
                </a:gs>
              </a:gsLst>
              <a:path path="circle">
                <a:fillToRect b="100000" r="100000"/>
              </a:path>
              <a:tileRect l="-100000" t="-100000"/>
            </a:gra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30" name="Freeform 151"/>
            <p:cNvSpPr>
              <a:spLocks noEditPoints="1"/>
            </p:cNvSpPr>
            <p:nvPr/>
          </p:nvSpPr>
          <p:spPr bwMode="auto">
            <a:xfrm>
              <a:off x="122238" y="3832225"/>
              <a:ext cx="1555750" cy="1476375"/>
            </a:xfrm>
            <a:custGeom>
              <a:gdLst>
                <a:gd fmla="*/ 245 w 490" name="T0"/>
                <a:gd fmla="*/ 20 h 465" name="T1"/>
                <a:gd fmla="*/ 314 w 490" name="T2"/>
                <a:gd fmla="*/ 160 h 465" name="T3"/>
                <a:gd fmla="*/ 468 w 490" name="T4"/>
                <a:gd fmla="*/ 182 h 465" name="T5"/>
                <a:gd fmla="*/ 357 w 490" name="T6"/>
                <a:gd fmla="*/ 291 h 465" name="T7"/>
                <a:gd fmla="*/ 383 w 490" name="T8"/>
                <a:gd fmla="*/ 445 h 465" name="T9"/>
                <a:gd fmla="*/ 245 w 490" name="T10"/>
                <a:gd fmla="*/ 372 h 465" name="T11"/>
                <a:gd fmla="*/ 107 w 490" name="T12"/>
                <a:gd fmla="*/ 445 h 465" name="T13"/>
                <a:gd fmla="*/ 133 w 490" name="T14"/>
                <a:gd fmla="*/ 291 h 465" name="T15"/>
                <a:gd fmla="*/ 22 w 490" name="T16"/>
                <a:gd fmla="*/ 182 h 465" name="T17"/>
                <a:gd fmla="*/ 176 w 490" name="T18"/>
                <a:gd fmla="*/ 160 h 465" name="T19"/>
                <a:gd fmla="*/ 245 w 490" name="T20"/>
                <a:gd fmla="*/ 20 h 465" name="T21"/>
                <a:gd fmla="*/ 245 w 490" name="T22"/>
                <a:gd fmla="*/ 0 h 465" name="T23"/>
                <a:gd fmla="*/ 227 w 490" name="T24"/>
                <a:gd fmla="*/ 11 h 465" name="T25"/>
                <a:gd fmla="*/ 163 w 490" name="T26"/>
                <a:gd fmla="*/ 142 h 465" name="T27"/>
                <a:gd fmla="*/ 19 w 490" name="T28"/>
                <a:gd fmla="*/ 163 h 465" name="T29"/>
                <a:gd fmla="*/ 3 w 490" name="T30"/>
                <a:gd fmla="*/ 176 h 465" name="T31"/>
                <a:gd fmla="*/ 8 w 490" name="T32"/>
                <a:gd fmla="*/ 197 h 465" name="T33"/>
                <a:gd fmla="*/ 112 w 490" name="T34"/>
                <a:gd fmla="*/ 298 h 465" name="T35"/>
                <a:gd fmla="*/ 87 w 490" name="T36"/>
                <a:gd fmla="*/ 441 h 465" name="T37"/>
                <a:gd fmla="*/ 95 w 490" name="T38"/>
                <a:gd fmla="*/ 461 h 465" name="T39"/>
                <a:gd fmla="*/ 107 w 490" name="T40"/>
                <a:gd fmla="*/ 465 h 465" name="T41"/>
                <a:gd fmla="*/ 116 w 490" name="T42"/>
                <a:gd fmla="*/ 463 h 465" name="T43"/>
                <a:gd fmla="*/ 245 w 490" name="T44"/>
                <a:gd fmla="*/ 395 h 465" name="T45"/>
                <a:gd fmla="*/ 374 w 490" name="T46"/>
                <a:gd fmla="*/ 463 h 465" name="T47"/>
                <a:gd fmla="*/ 383 w 490" name="T48"/>
                <a:gd fmla="*/ 465 h 465" name="T49"/>
                <a:gd fmla="*/ 395 w 490" name="T50"/>
                <a:gd fmla="*/ 461 h 465" name="T51"/>
                <a:gd fmla="*/ 403 w 490" name="T52"/>
                <a:gd fmla="*/ 441 h 465" name="T53"/>
                <a:gd fmla="*/ 378 w 490" name="T54"/>
                <a:gd fmla="*/ 298 h 465" name="T55"/>
                <a:gd fmla="*/ 482 w 490" name="T56"/>
                <a:gd fmla="*/ 197 h 465" name="T57"/>
                <a:gd fmla="*/ 487 w 490" name="T58"/>
                <a:gd fmla="*/ 176 h 465" name="T59"/>
                <a:gd fmla="*/ 471 w 490" name="T60"/>
                <a:gd fmla="*/ 163 h 465" name="T61"/>
                <a:gd fmla="*/ 327 w 490" name="T62"/>
                <a:gd fmla="*/ 142 h 465" name="T63"/>
                <a:gd fmla="*/ 263 w 490" name="T64"/>
                <a:gd fmla="*/ 11 h 465" name="T65"/>
                <a:gd fmla="*/ 245 w 490" name="T66"/>
                <a:gd fmla="*/ 0 h 465" name="T6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b="b" l="0" r="r" t="0"/>
              <a:pathLst>
                <a:path h="465" w="490">
                  <a:moveTo>
                    <a:pt x="245" y="20"/>
                  </a:moveTo>
                  <a:cubicBezTo>
                    <a:pt x="314" y="160"/>
                    <a:pt x="314" y="160"/>
                    <a:pt x="314" y="160"/>
                  </a:cubicBezTo>
                  <a:cubicBezTo>
                    <a:pt x="468" y="182"/>
                    <a:pt x="468" y="182"/>
                    <a:pt x="468" y="182"/>
                  </a:cubicBezTo>
                  <a:cubicBezTo>
                    <a:pt x="357" y="291"/>
                    <a:pt x="357" y="291"/>
                    <a:pt x="357" y="291"/>
                  </a:cubicBezTo>
                  <a:cubicBezTo>
                    <a:pt x="383" y="445"/>
                    <a:pt x="383" y="445"/>
                    <a:pt x="383" y="445"/>
                  </a:cubicBezTo>
                  <a:cubicBezTo>
                    <a:pt x="245" y="372"/>
                    <a:pt x="245" y="372"/>
                    <a:pt x="245" y="372"/>
                  </a:cubicBezTo>
                  <a:cubicBezTo>
                    <a:pt x="107" y="445"/>
                    <a:pt x="107" y="445"/>
                    <a:pt x="107" y="445"/>
                  </a:cubicBezTo>
                  <a:cubicBezTo>
                    <a:pt x="133" y="291"/>
                    <a:pt x="133" y="291"/>
                    <a:pt x="133" y="291"/>
                  </a:cubicBezTo>
                  <a:cubicBezTo>
                    <a:pt x="22" y="182"/>
                    <a:pt x="22" y="182"/>
                    <a:pt x="22" y="182"/>
                  </a:cubicBezTo>
                  <a:cubicBezTo>
                    <a:pt x="176" y="160"/>
                    <a:pt x="176" y="160"/>
                    <a:pt x="176" y="160"/>
                  </a:cubicBezTo>
                  <a:cubicBezTo>
                    <a:pt x="245" y="20"/>
                    <a:pt x="245" y="20"/>
                    <a:pt x="245" y="20"/>
                  </a:cubicBezTo>
                  <a:moveTo>
                    <a:pt x="245" y="0"/>
                  </a:moveTo>
                  <a:cubicBezTo>
                    <a:pt x="237" y="0"/>
                    <a:pt x="230" y="4"/>
                    <a:pt x="227" y="11"/>
                  </a:cubicBezTo>
                  <a:cubicBezTo>
                    <a:pt x="163" y="142"/>
                    <a:pt x="163" y="142"/>
                    <a:pt x="163" y="142"/>
                  </a:cubicBezTo>
                  <a:cubicBezTo>
                    <a:pt x="19" y="163"/>
                    <a:pt x="19" y="163"/>
                    <a:pt x="19" y="163"/>
                  </a:cubicBezTo>
                  <a:cubicBezTo>
                    <a:pt x="11" y="164"/>
                    <a:pt x="5" y="169"/>
                    <a:pt x="3" y="176"/>
                  </a:cubicBezTo>
                  <a:cubicBezTo>
                    <a:pt x="0" y="183"/>
                    <a:pt x="2" y="191"/>
                    <a:pt x="8" y="197"/>
                  </a:cubicBezTo>
                  <a:cubicBezTo>
                    <a:pt x="112" y="298"/>
                    <a:pt x="112" y="298"/>
                    <a:pt x="112" y="298"/>
                  </a:cubicBezTo>
                  <a:cubicBezTo>
                    <a:pt x="87" y="441"/>
                    <a:pt x="87" y="441"/>
                    <a:pt x="87" y="441"/>
                  </a:cubicBezTo>
                  <a:cubicBezTo>
                    <a:pt x="86" y="449"/>
                    <a:pt x="89" y="457"/>
                    <a:pt x="95" y="461"/>
                  </a:cubicBezTo>
                  <a:cubicBezTo>
                    <a:pt x="99" y="464"/>
                    <a:pt x="103" y="465"/>
                    <a:pt x="107" y="465"/>
                  </a:cubicBezTo>
                  <a:cubicBezTo>
                    <a:pt x="110" y="465"/>
                    <a:pt x="113" y="464"/>
                    <a:pt x="116" y="463"/>
                  </a:cubicBezTo>
                  <a:cubicBezTo>
                    <a:pt x="245" y="395"/>
                    <a:pt x="245" y="395"/>
                    <a:pt x="245" y="395"/>
                  </a:cubicBezTo>
                  <a:cubicBezTo>
                    <a:pt x="374" y="463"/>
                    <a:pt x="374" y="463"/>
                    <a:pt x="374" y="463"/>
                  </a:cubicBezTo>
                  <a:cubicBezTo>
                    <a:pt x="376" y="464"/>
                    <a:pt x="380" y="465"/>
                    <a:pt x="383" y="465"/>
                  </a:cubicBezTo>
                  <a:cubicBezTo>
                    <a:pt x="387" y="465"/>
                    <a:pt x="391" y="464"/>
                    <a:pt x="395" y="461"/>
                  </a:cubicBezTo>
                  <a:cubicBezTo>
                    <a:pt x="401" y="457"/>
                    <a:pt x="404" y="449"/>
                    <a:pt x="403" y="441"/>
                  </a:cubicBezTo>
                  <a:cubicBezTo>
                    <a:pt x="378" y="298"/>
                    <a:pt x="378" y="298"/>
                    <a:pt x="378" y="298"/>
                  </a:cubicBezTo>
                  <a:cubicBezTo>
                    <a:pt x="482" y="197"/>
                    <a:pt x="482" y="197"/>
                    <a:pt x="482" y="197"/>
                  </a:cubicBezTo>
                  <a:cubicBezTo>
                    <a:pt x="488" y="191"/>
                    <a:pt x="490" y="183"/>
                    <a:pt x="487" y="176"/>
                  </a:cubicBezTo>
                  <a:cubicBezTo>
                    <a:pt x="485" y="169"/>
                    <a:pt x="479" y="164"/>
                    <a:pt x="471" y="163"/>
                  </a:cubicBezTo>
                  <a:cubicBezTo>
                    <a:pt x="327" y="142"/>
                    <a:pt x="327" y="142"/>
                    <a:pt x="327" y="142"/>
                  </a:cubicBezTo>
                  <a:cubicBezTo>
                    <a:pt x="263" y="11"/>
                    <a:pt x="263" y="11"/>
                    <a:pt x="263" y="11"/>
                  </a:cubicBezTo>
                  <a:cubicBezTo>
                    <a:pt x="259" y="4"/>
                    <a:pt x="252" y="0"/>
                    <a:pt x="245" y="0"/>
                  </a:cubicBezTo>
                  <a:close/>
                </a:path>
              </a:pathLst>
            </a:custGeom>
            <a:gradFill flip="none" rotWithShape="1">
              <a:gsLst>
                <a:gs pos="0">
                  <a:schemeClr val="accent4"/>
                </a:gs>
                <a:gs pos="100000">
                  <a:schemeClr val="accent3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531" name="globe"/>
          <p:cNvGrpSpPr/>
          <p:nvPr/>
        </p:nvGrpSpPr>
        <p:grpSpPr>
          <a:xfrm>
            <a:off x="8473814" y="2419827"/>
            <a:ext cx="937104" cy="1245081"/>
            <a:chOff x="6924912" y="2286301"/>
            <a:chExt cx="937104" cy="1245081"/>
          </a:xfrm>
        </p:grpSpPr>
        <p:sp>
          <p:nvSpPr>
            <p:cNvPr id="532" name="Freeform 25"/>
            <p:cNvSpPr/>
            <p:nvPr/>
          </p:nvSpPr>
          <p:spPr bwMode="auto">
            <a:xfrm>
              <a:off x="7331704" y="2304417"/>
              <a:ext cx="530312" cy="1058977"/>
            </a:xfrm>
            <a:custGeom>
              <a:gdLst>
                <a:gd fmla="*/ 0 w 322" name="T0"/>
                <a:gd fmla="*/ 643 h 643" name="T1"/>
                <a:gd fmla="*/ 0 w 322" name="T2"/>
                <a:gd fmla="*/ 623 h 643" name="T3"/>
                <a:gd fmla="*/ 302 w 322" name="T4"/>
                <a:gd fmla="*/ 322 h 643" name="T5"/>
                <a:gd fmla="*/ 0 w 322" name="T6"/>
                <a:gd fmla="*/ 20 h 643" name="T7"/>
                <a:gd fmla="*/ 0 w 322" name="T8"/>
                <a:gd fmla="*/ 0 h 643" name="T9"/>
                <a:gd fmla="*/ 322 w 322" name="T10"/>
                <a:gd fmla="*/ 322 h 643" name="T11"/>
                <a:gd fmla="*/ 0 w 322" name="T12"/>
                <a:gd fmla="*/ 643 h 643" name="T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b="b" l="0" r="r" t="0"/>
              <a:pathLst>
                <a:path h="643" w="322">
                  <a:moveTo>
                    <a:pt x="0" y="643"/>
                  </a:moveTo>
                  <a:cubicBezTo>
                    <a:pt x="0" y="623"/>
                    <a:pt x="0" y="623"/>
                    <a:pt x="0" y="623"/>
                  </a:cubicBezTo>
                  <a:cubicBezTo>
                    <a:pt x="167" y="623"/>
                    <a:pt x="302" y="488"/>
                    <a:pt x="302" y="322"/>
                  </a:cubicBezTo>
                  <a:cubicBezTo>
                    <a:pt x="302" y="155"/>
                    <a:pt x="167" y="20"/>
                    <a:pt x="0" y="2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178" y="0"/>
                    <a:pt x="322" y="144"/>
                    <a:pt x="322" y="322"/>
                  </a:cubicBezTo>
                  <a:cubicBezTo>
                    <a:pt x="322" y="499"/>
                    <a:pt x="178" y="643"/>
                    <a:pt x="0" y="643"/>
                  </a:cubicBez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33" name="Rectangle 26"/>
            <p:cNvSpPr>
              <a:spLocks noChangeArrowheads="1"/>
            </p:cNvSpPr>
            <p:nvPr/>
          </p:nvSpPr>
          <p:spPr bwMode="auto">
            <a:xfrm>
              <a:off x="7315235" y="2299477"/>
              <a:ext cx="32939" cy="141636"/>
            </a:xfrm>
            <a:prstGeom prst="rect">
              <a:avLst/>
            </a:prstGeom>
            <a:solidFill>
              <a:schemeClr val="accent1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34" name="Rectangle 27"/>
            <p:cNvSpPr>
              <a:spLocks noChangeArrowheads="1"/>
            </p:cNvSpPr>
            <p:nvPr/>
          </p:nvSpPr>
          <p:spPr bwMode="auto">
            <a:xfrm>
              <a:off x="7292178" y="3228346"/>
              <a:ext cx="79053" cy="230571"/>
            </a:xfrm>
            <a:prstGeom prst="rect">
              <a:avLst/>
            </a:prstGeom>
            <a:solidFill>
              <a:schemeClr val="tx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35" name="Oval 28"/>
            <p:cNvSpPr>
              <a:spLocks noChangeArrowheads="1"/>
            </p:cNvSpPr>
            <p:nvPr/>
          </p:nvSpPr>
          <p:spPr bwMode="auto">
            <a:xfrm>
              <a:off x="7297119" y="2286301"/>
              <a:ext cx="70818" cy="70818"/>
            </a:xfrm>
            <a:prstGeom prst="ellipse">
              <a:avLst/>
            </a:prstGeom>
            <a:solidFill>
              <a:schemeClr val="tx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36" name="Rectangle 29"/>
            <p:cNvSpPr>
              <a:spLocks noChangeArrowheads="1"/>
            </p:cNvSpPr>
            <p:nvPr/>
          </p:nvSpPr>
          <p:spPr bwMode="auto">
            <a:xfrm>
              <a:off x="7162070" y="3407862"/>
              <a:ext cx="340915" cy="123520"/>
            </a:xfrm>
            <a:prstGeom prst="rect">
              <a:avLst/>
            </a:prstGeom>
            <a:solidFill>
              <a:schemeClr val="tx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37" name="Oval 30"/>
            <p:cNvSpPr>
              <a:spLocks noChangeArrowheads="1"/>
            </p:cNvSpPr>
            <p:nvPr/>
          </p:nvSpPr>
          <p:spPr bwMode="auto">
            <a:xfrm>
              <a:off x="6941381" y="2441113"/>
              <a:ext cx="787234" cy="787234"/>
            </a:xfrm>
            <a:prstGeom prst="ellipse">
              <a:avLst/>
            </a:prstGeom>
            <a:gradFill flip="none" rotWithShape="1">
              <a:gsLst>
                <a:gs pos="45000">
                  <a:schemeClr val="accent1">
                    <a:lumMod val="20000"/>
                    <a:lumOff val="80000"/>
                  </a:schemeClr>
                </a:gs>
                <a:gs pos="85000">
                  <a:schemeClr val="accent1">
                    <a:lumMod val="50000"/>
                  </a:schemeClr>
                </a:gs>
              </a:gsLst>
              <a:path path="circle">
                <a:fillToRect b="100000" r="100000"/>
              </a:path>
              <a:tileRect l="-100000" t="-100000"/>
            </a:gra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38" name="Freeform 31"/>
            <p:cNvSpPr>
              <a:spLocks noEditPoints="1"/>
            </p:cNvSpPr>
            <p:nvPr/>
          </p:nvSpPr>
          <p:spPr bwMode="auto">
            <a:xfrm>
              <a:off x="6924912" y="2424643"/>
              <a:ext cx="820172" cy="820172"/>
            </a:xfrm>
            <a:custGeom>
              <a:gdLst>
                <a:gd fmla="*/ 249 w 498" name="T0"/>
                <a:gd fmla="*/ 498 h 498" name="T1"/>
                <a:gd fmla="*/ 0 w 498" name="T2"/>
                <a:gd fmla="*/ 249 h 498" name="T3"/>
                <a:gd fmla="*/ 249 w 498" name="T4"/>
                <a:gd fmla="*/ 0 h 498" name="T5"/>
                <a:gd fmla="*/ 498 w 498" name="T6"/>
                <a:gd fmla="*/ 249 h 498" name="T7"/>
                <a:gd fmla="*/ 249 w 498" name="T8"/>
                <a:gd fmla="*/ 498 h 498" name="T9"/>
                <a:gd fmla="*/ 249 w 498" name="T10"/>
                <a:gd fmla="*/ 20 h 498" name="T11"/>
                <a:gd fmla="*/ 20 w 498" name="T12"/>
                <a:gd fmla="*/ 249 h 498" name="T13"/>
                <a:gd fmla="*/ 249 w 498" name="T14"/>
                <a:gd fmla="*/ 478 h 498" name="T15"/>
                <a:gd fmla="*/ 478 w 498" name="T16"/>
                <a:gd fmla="*/ 249 h 498" name="T17"/>
                <a:gd fmla="*/ 249 w 498" name="T18"/>
                <a:gd fmla="*/ 20 h 498" name="T1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b="b" l="0" r="r" t="0"/>
              <a:pathLst>
                <a:path h="498" w="498">
                  <a:moveTo>
                    <a:pt x="249" y="498"/>
                  </a:moveTo>
                  <a:cubicBezTo>
                    <a:pt x="112" y="498"/>
                    <a:pt x="0" y="386"/>
                    <a:pt x="0" y="249"/>
                  </a:cubicBezTo>
                  <a:cubicBezTo>
                    <a:pt x="0" y="111"/>
                    <a:pt x="112" y="0"/>
                    <a:pt x="249" y="0"/>
                  </a:cubicBezTo>
                  <a:cubicBezTo>
                    <a:pt x="387" y="0"/>
                    <a:pt x="498" y="111"/>
                    <a:pt x="498" y="249"/>
                  </a:cubicBezTo>
                  <a:cubicBezTo>
                    <a:pt x="498" y="386"/>
                    <a:pt x="387" y="498"/>
                    <a:pt x="249" y="498"/>
                  </a:cubicBezTo>
                  <a:close/>
                  <a:moveTo>
                    <a:pt x="249" y="20"/>
                  </a:moveTo>
                  <a:cubicBezTo>
                    <a:pt x="123" y="20"/>
                    <a:pt x="20" y="122"/>
                    <a:pt x="20" y="249"/>
                  </a:cubicBezTo>
                  <a:cubicBezTo>
                    <a:pt x="20" y="375"/>
                    <a:pt x="123" y="478"/>
                    <a:pt x="249" y="478"/>
                  </a:cubicBezTo>
                  <a:cubicBezTo>
                    <a:pt x="376" y="478"/>
                    <a:pt x="478" y="375"/>
                    <a:pt x="478" y="249"/>
                  </a:cubicBezTo>
                  <a:cubicBezTo>
                    <a:pt x="478" y="122"/>
                    <a:pt x="376" y="20"/>
                    <a:pt x="249" y="20"/>
                  </a:cubicBez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39" name="Freeform 32"/>
            <p:cNvSpPr/>
            <p:nvPr/>
          </p:nvSpPr>
          <p:spPr bwMode="auto">
            <a:xfrm>
              <a:off x="6938087" y="2750736"/>
              <a:ext cx="793821" cy="209160"/>
            </a:xfrm>
            <a:custGeom>
              <a:gdLst>
                <a:gd fmla="*/ 301 w 482" name="T0"/>
                <a:gd fmla="*/ 122 h 127" name="T1"/>
                <a:gd fmla="*/ 230 w 482" name="T2"/>
                <a:gd fmla="*/ 117 h 127" name="T3"/>
                <a:gd fmla="*/ 0 w 482" name="T4"/>
                <a:gd fmla="*/ 6 h 127" name="T5"/>
                <a:gd fmla="*/ 10 w 482" name="T6"/>
                <a:gd fmla="*/ 0 h 127" name="T7"/>
                <a:gd fmla="*/ 232 w 482" name="T8"/>
                <a:gd fmla="*/ 105 h 127" name="T9"/>
                <a:gd fmla="*/ 474 w 482" name="T10"/>
                <a:gd fmla="*/ 62 h 127" name="T11"/>
                <a:gd fmla="*/ 482 w 482" name="T12"/>
                <a:gd fmla="*/ 70 h 127" name="T13"/>
                <a:gd fmla="*/ 301 w 482" name="T14"/>
                <a:gd fmla="*/ 122 h 127" name="T1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b="b" l="0" r="r" t="0"/>
              <a:pathLst>
                <a:path h="127" w="482">
                  <a:moveTo>
                    <a:pt x="301" y="122"/>
                  </a:moveTo>
                  <a:cubicBezTo>
                    <a:pt x="280" y="122"/>
                    <a:pt x="256" y="120"/>
                    <a:pt x="230" y="117"/>
                  </a:cubicBezTo>
                  <a:cubicBezTo>
                    <a:pt x="55" y="94"/>
                    <a:pt x="2" y="10"/>
                    <a:pt x="0" y="6"/>
                  </a:cubicBezTo>
                  <a:cubicBezTo>
                    <a:pt x="10" y="0"/>
                    <a:pt x="10" y="0"/>
                    <a:pt x="10" y="0"/>
                  </a:cubicBezTo>
                  <a:cubicBezTo>
                    <a:pt x="10" y="1"/>
                    <a:pt x="63" y="82"/>
                    <a:pt x="232" y="105"/>
                  </a:cubicBezTo>
                  <a:cubicBezTo>
                    <a:pt x="401" y="127"/>
                    <a:pt x="473" y="62"/>
                    <a:pt x="474" y="62"/>
                  </a:cubicBezTo>
                  <a:cubicBezTo>
                    <a:pt x="482" y="70"/>
                    <a:pt x="482" y="70"/>
                    <a:pt x="482" y="70"/>
                  </a:cubicBezTo>
                  <a:cubicBezTo>
                    <a:pt x="480" y="73"/>
                    <a:pt x="426" y="122"/>
                    <a:pt x="301" y="122"/>
                  </a:cubicBez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540" name="apple"/>
          <p:cNvGrpSpPr/>
          <p:nvPr/>
        </p:nvGrpSpPr>
        <p:grpSpPr>
          <a:xfrm>
            <a:off x="7215206" y="1220999"/>
            <a:ext cx="552546" cy="668655"/>
            <a:chOff x="5819776" y="171450"/>
            <a:chExt cx="1065213" cy="1289050"/>
          </a:xfrm>
        </p:grpSpPr>
        <p:sp>
          <p:nvSpPr>
            <p:cNvPr id="541" name="Freeform 82"/>
            <p:cNvSpPr/>
            <p:nvPr/>
          </p:nvSpPr>
          <p:spPr bwMode="auto">
            <a:xfrm>
              <a:off x="6305551" y="171450"/>
              <a:ext cx="95250" cy="406400"/>
            </a:xfrm>
            <a:custGeom>
              <a:gdLst>
                <a:gd fmla="*/ 28 w 30" name="T0"/>
                <a:gd fmla="*/ 2 h 128" name="T1"/>
                <a:gd fmla="*/ 24 w 30" name="T2"/>
                <a:gd fmla="*/ 0 h 128" name="T3"/>
                <a:gd fmla="*/ 6 w 30" name="T4"/>
                <a:gd fmla="*/ 0 h 128" name="T5"/>
                <a:gd fmla="*/ 2 w 30" name="T6"/>
                <a:gd fmla="*/ 2 h 128" name="T7"/>
                <a:gd fmla="*/ 0 w 30" name="T8"/>
                <a:gd fmla="*/ 6 h 128" name="T9"/>
                <a:gd fmla="*/ 6 w 30" name="T10"/>
                <a:gd fmla="*/ 122 h 128" name="T11"/>
                <a:gd fmla="*/ 11 w 30" name="T12"/>
                <a:gd fmla="*/ 128 h 128" name="T13"/>
                <a:gd fmla="*/ 19 w 30" name="T14"/>
                <a:gd fmla="*/ 128 h 128" name="T15"/>
                <a:gd fmla="*/ 24 w 30" name="T16"/>
                <a:gd fmla="*/ 122 h 128" name="T17"/>
                <a:gd fmla="*/ 30 w 30" name="T18"/>
                <a:gd fmla="*/ 6 h 128" name="T19"/>
                <a:gd fmla="*/ 28 w 30" name="T20"/>
                <a:gd fmla="*/ 2 h 128" name="T2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b="b" l="0" r="r" t="0"/>
              <a:pathLst>
                <a:path h="128" w="30">
                  <a:moveTo>
                    <a:pt x="28" y="2"/>
                  </a:moveTo>
                  <a:cubicBezTo>
                    <a:pt x="27" y="1"/>
                    <a:pt x="25" y="0"/>
                    <a:pt x="24" y="0"/>
                  </a:cubicBezTo>
                  <a:cubicBezTo>
                    <a:pt x="6" y="0"/>
                    <a:pt x="6" y="0"/>
                    <a:pt x="6" y="0"/>
                  </a:cubicBezTo>
                  <a:cubicBezTo>
                    <a:pt x="5" y="0"/>
                    <a:pt x="3" y="1"/>
                    <a:pt x="2" y="2"/>
                  </a:cubicBezTo>
                  <a:cubicBezTo>
                    <a:pt x="1" y="3"/>
                    <a:pt x="0" y="5"/>
                    <a:pt x="0" y="6"/>
                  </a:cubicBezTo>
                  <a:cubicBezTo>
                    <a:pt x="6" y="122"/>
                    <a:pt x="6" y="122"/>
                    <a:pt x="6" y="122"/>
                  </a:cubicBezTo>
                  <a:cubicBezTo>
                    <a:pt x="6" y="125"/>
                    <a:pt x="8" y="128"/>
                    <a:pt x="11" y="128"/>
                  </a:cubicBezTo>
                  <a:cubicBezTo>
                    <a:pt x="19" y="128"/>
                    <a:pt x="19" y="128"/>
                    <a:pt x="19" y="128"/>
                  </a:cubicBezTo>
                  <a:cubicBezTo>
                    <a:pt x="22" y="128"/>
                    <a:pt x="24" y="125"/>
                    <a:pt x="24" y="122"/>
                  </a:cubicBezTo>
                  <a:cubicBezTo>
                    <a:pt x="30" y="6"/>
                    <a:pt x="30" y="6"/>
                    <a:pt x="30" y="6"/>
                  </a:cubicBezTo>
                  <a:cubicBezTo>
                    <a:pt x="30" y="5"/>
                    <a:pt x="29" y="3"/>
                    <a:pt x="28" y="2"/>
                  </a:cubicBezTo>
                  <a:close/>
                </a:path>
              </a:pathLst>
            </a:custGeom>
            <a:solidFill>
              <a:schemeClr val="accent3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42" name="Freeform 80"/>
            <p:cNvSpPr/>
            <p:nvPr/>
          </p:nvSpPr>
          <p:spPr bwMode="auto">
            <a:xfrm>
              <a:off x="5854701" y="536575"/>
              <a:ext cx="995363" cy="904875"/>
            </a:xfrm>
            <a:custGeom>
              <a:gdLst>
                <a:gd fmla="*/ 310 w 314" name="T0"/>
                <a:gd fmla="*/ 98 h 285" name="T1"/>
                <a:gd fmla="*/ 246 w 314" name="T2"/>
                <a:gd fmla="*/ 6 h 285" name="T3"/>
                <a:gd fmla="*/ 151 w 314" name="T4"/>
                <a:gd fmla="*/ 18 h 285" name="T5"/>
                <a:gd fmla="*/ 68 w 314" name="T6"/>
                <a:gd fmla="*/ 6 h 285" name="T7"/>
                <a:gd fmla="*/ 4 w 314" name="T8"/>
                <a:gd fmla="*/ 98 h 285" name="T9"/>
                <a:gd fmla="*/ 54 w 314" name="T10"/>
                <a:gd fmla="*/ 219 h 285" name="T11"/>
                <a:gd fmla="*/ 99 w 314" name="T12"/>
                <a:gd fmla="*/ 275 h 285" name="T13"/>
                <a:gd fmla="*/ 121 w 314" name="T14"/>
                <a:gd fmla="*/ 280 h 285" name="T15"/>
                <a:gd fmla="*/ 157 w 314" name="T16"/>
                <a:gd fmla="*/ 272 h 285" name="T17"/>
                <a:gd fmla="*/ 193 w 314" name="T18"/>
                <a:gd fmla="*/ 280 h 285" name="T19"/>
                <a:gd fmla="*/ 215 w 314" name="T20"/>
                <a:gd fmla="*/ 275 h 285" name="T21"/>
                <a:gd fmla="*/ 260 w 314" name="T22"/>
                <a:gd fmla="*/ 219 h 285" name="T23"/>
                <a:gd fmla="*/ 310 w 314" name="T24"/>
                <a:gd fmla="*/ 98 h 285" name="T2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b="b" l="0" r="r" t="0"/>
              <a:pathLst>
                <a:path h="285" w="314">
                  <a:moveTo>
                    <a:pt x="310" y="98"/>
                  </a:moveTo>
                  <a:cubicBezTo>
                    <a:pt x="307" y="65"/>
                    <a:pt x="293" y="20"/>
                    <a:pt x="246" y="6"/>
                  </a:cubicBezTo>
                  <a:cubicBezTo>
                    <a:pt x="225" y="0"/>
                    <a:pt x="187" y="18"/>
                    <a:pt x="151" y="18"/>
                  </a:cubicBezTo>
                  <a:cubicBezTo>
                    <a:pt x="119" y="19"/>
                    <a:pt x="87" y="1"/>
                    <a:pt x="68" y="6"/>
                  </a:cubicBezTo>
                  <a:cubicBezTo>
                    <a:pt x="21" y="20"/>
                    <a:pt x="7" y="65"/>
                    <a:pt x="4" y="98"/>
                  </a:cubicBezTo>
                  <a:cubicBezTo>
                    <a:pt x="0" y="143"/>
                    <a:pt x="29" y="184"/>
                    <a:pt x="54" y="219"/>
                  </a:cubicBezTo>
                  <a:cubicBezTo>
                    <a:pt x="68" y="239"/>
                    <a:pt x="83" y="258"/>
                    <a:pt x="99" y="275"/>
                  </a:cubicBezTo>
                  <a:cubicBezTo>
                    <a:pt x="99" y="275"/>
                    <a:pt x="106" y="285"/>
                    <a:pt x="121" y="280"/>
                  </a:cubicBezTo>
                  <a:cubicBezTo>
                    <a:pt x="136" y="274"/>
                    <a:pt x="141" y="272"/>
                    <a:pt x="157" y="272"/>
                  </a:cubicBezTo>
                  <a:cubicBezTo>
                    <a:pt x="173" y="272"/>
                    <a:pt x="178" y="274"/>
                    <a:pt x="193" y="280"/>
                  </a:cubicBezTo>
                  <a:cubicBezTo>
                    <a:pt x="208" y="285"/>
                    <a:pt x="215" y="275"/>
                    <a:pt x="215" y="275"/>
                  </a:cubicBezTo>
                  <a:cubicBezTo>
                    <a:pt x="231" y="258"/>
                    <a:pt x="246" y="239"/>
                    <a:pt x="260" y="219"/>
                  </a:cubicBezTo>
                  <a:cubicBezTo>
                    <a:pt x="285" y="184"/>
                    <a:pt x="314" y="143"/>
                    <a:pt x="310" y="98"/>
                  </a:cubicBezTo>
                  <a:close/>
                </a:path>
              </a:pathLst>
            </a:custGeom>
            <a:gradFill flip="none" rotWithShape="1">
              <a:gsLst>
                <a:gs pos="4000">
                  <a:schemeClr val="accent6">
                    <a:lumMod val="50000"/>
                  </a:schemeClr>
                </a:gs>
                <a:gs pos="69000">
                  <a:schemeClr val="accent6"/>
                </a:gs>
              </a:gsLst>
              <a:path path="circle">
                <a:fillToRect l="100000" t="100000"/>
              </a:path>
              <a:tileRect b="-100000" r="-100000"/>
            </a:gra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43" name="Freeform 81"/>
            <p:cNvSpPr>
              <a:spLocks noEditPoints="1"/>
            </p:cNvSpPr>
            <p:nvPr/>
          </p:nvSpPr>
          <p:spPr bwMode="auto">
            <a:xfrm>
              <a:off x="5819776" y="520700"/>
              <a:ext cx="1065213" cy="939800"/>
            </a:xfrm>
            <a:custGeom>
              <a:gdLst>
                <a:gd fmla="*/ 212 w 336" name="T0"/>
                <a:gd fmla="*/ 296 h 296" name="T1"/>
                <a:gd fmla="*/ 212 w 336" name="T2"/>
                <a:gd fmla="*/ 296 h 296" name="T3"/>
                <a:gd fmla="*/ 200 w 336" name="T4"/>
                <a:gd fmla="*/ 294 h 296" name="T5"/>
                <a:gd fmla="*/ 196 w 336" name="T6"/>
                <a:gd fmla="*/ 292 h 296" name="T7"/>
                <a:gd fmla="*/ 169 w 336" name="T8"/>
                <a:gd fmla="*/ 287 h 296" name="T9"/>
                <a:gd fmla="*/ 168 w 336" name="T10"/>
                <a:gd fmla="*/ 287 h 296" name="T11"/>
                <a:gd fmla="*/ 167 w 336" name="T12"/>
                <a:gd fmla="*/ 287 h 296" name="T13"/>
                <a:gd fmla="*/ 140 w 336" name="T14"/>
                <a:gd fmla="*/ 292 h 296" name="T15"/>
                <a:gd fmla="*/ 136 w 336" name="T16"/>
                <a:gd fmla="*/ 294 h 296" name="T17"/>
                <a:gd fmla="*/ 124 w 336" name="T18"/>
                <a:gd fmla="*/ 296 h 296" name="T19"/>
                <a:gd fmla="*/ 102 w 336" name="T20"/>
                <a:gd fmla="*/ 287 h 296" name="T21"/>
                <a:gd fmla="*/ 57 w 336" name="T22"/>
                <a:gd fmla="*/ 230 h 296" name="T23"/>
                <a:gd fmla="*/ 55 w 336" name="T24"/>
                <a:gd fmla="*/ 228 h 296" name="T25"/>
                <a:gd fmla="*/ 5 w 336" name="T26"/>
                <a:gd fmla="*/ 102 h 296" name="T27"/>
                <a:gd fmla="*/ 76 w 336" name="T28"/>
                <a:gd fmla="*/ 2 h 296" name="T29"/>
                <a:gd fmla="*/ 87 w 336" name="T30"/>
                <a:gd fmla="*/ 0 h 296" name="T31"/>
                <a:gd fmla="*/ 120 w 336" name="T32"/>
                <a:gd fmla="*/ 6 h 296" name="T33"/>
                <a:gd fmla="*/ 161 w 336" name="T34"/>
                <a:gd fmla="*/ 13 h 296" name="T35"/>
                <a:gd fmla="*/ 162 w 336" name="T36"/>
                <a:gd fmla="*/ 13 h 296" name="T37"/>
                <a:gd fmla="*/ 208 w 336" name="T38"/>
                <a:gd fmla="*/ 6 h 296" name="T39"/>
                <a:gd fmla="*/ 247 w 336" name="T40"/>
                <a:gd fmla="*/ 0 h 296" name="T41"/>
                <a:gd fmla="*/ 260 w 336" name="T42"/>
                <a:gd fmla="*/ 2 h 296" name="T43"/>
                <a:gd fmla="*/ 331 w 336" name="T44"/>
                <a:gd fmla="*/ 102 h 296" name="T45"/>
                <a:gd fmla="*/ 281 w 336" name="T46"/>
                <a:gd fmla="*/ 228 h 296" name="T47"/>
                <a:gd fmla="*/ 279 w 336" name="T48"/>
                <a:gd fmla="*/ 230 h 296" name="T49"/>
                <a:gd fmla="*/ 234 w 336" name="T50"/>
                <a:gd fmla="*/ 287 h 296" name="T51"/>
                <a:gd fmla="*/ 212 w 336" name="T52"/>
                <a:gd fmla="*/ 296 h 296" name="T53"/>
                <a:gd fmla="*/ 169 w 336" name="T54"/>
                <a:gd fmla="*/ 267 h 296" name="T55"/>
                <a:gd fmla="*/ 202 w 336" name="T56"/>
                <a:gd fmla="*/ 274 h 296" name="T57"/>
                <a:gd fmla="*/ 207 w 336" name="T58"/>
                <a:gd fmla="*/ 275 h 296" name="T59"/>
                <a:gd fmla="*/ 212 w 336" name="T60"/>
                <a:gd fmla="*/ 276 h 296" name="T61"/>
                <a:gd fmla="*/ 212 w 336" name="T62"/>
                <a:gd fmla="*/ 276 h 296" name="T63"/>
                <a:gd fmla="*/ 218 w 336" name="T64"/>
                <a:gd fmla="*/ 274 h 296" name="T65"/>
                <a:gd fmla="*/ 219 w 336" name="T66"/>
                <a:gd fmla="*/ 274 h 296" name="T67"/>
                <a:gd fmla="*/ 263 w 336" name="T68"/>
                <a:gd fmla="*/ 218 h 296" name="T69"/>
                <a:gd fmla="*/ 264 w 336" name="T70"/>
                <a:gd fmla="*/ 216 h 296" name="T71"/>
                <a:gd fmla="*/ 311 w 336" name="T72"/>
                <a:gd fmla="*/ 104 h 296" name="T73"/>
                <a:gd fmla="*/ 254 w 336" name="T74"/>
                <a:gd fmla="*/ 21 h 296" name="T75"/>
                <a:gd fmla="*/ 247 w 336" name="T76"/>
                <a:gd fmla="*/ 20 h 296" name="T77"/>
                <a:gd fmla="*/ 213 w 336" name="T78"/>
                <a:gd fmla="*/ 26 h 296" name="T79"/>
                <a:gd fmla="*/ 162 w 336" name="T80"/>
                <a:gd fmla="*/ 33 h 296" name="T81"/>
                <a:gd fmla="*/ 161 w 336" name="T82"/>
                <a:gd fmla="*/ 33 h 296" name="T83"/>
                <a:gd fmla="*/ 115 w 336" name="T84"/>
                <a:gd fmla="*/ 26 h 296" name="T85"/>
                <a:gd fmla="*/ 87 w 336" name="T86"/>
                <a:gd fmla="*/ 20 h 296" name="T87"/>
                <a:gd fmla="*/ 82 w 336" name="T88"/>
                <a:gd fmla="*/ 21 h 296" name="T89"/>
                <a:gd fmla="*/ 25 w 336" name="T90"/>
                <a:gd fmla="*/ 104 h 296" name="T91"/>
                <a:gd fmla="*/ 72 w 336" name="T92"/>
                <a:gd fmla="*/ 216 h 296" name="T93"/>
                <a:gd fmla="*/ 73 w 336" name="T94"/>
                <a:gd fmla="*/ 218 h 296" name="T95"/>
                <a:gd fmla="*/ 117 w 336" name="T96"/>
                <a:gd fmla="*/ 274 h 296" name="T97"/>
                <a:gd fmla="*/ 118 w 336" name="T98"/>
                <a:gd fmla="*/ 274 h 296" name="T99"/>
                <a:gd fmla="*/ 118 w 336" name="T100"/>
                <a:gd fmla="*/ 274 h 296" name="T101"/>
                <a:gd fmla="*/ 124 w 336" name="T102"/>
                <a:gd fmla="*/ 276 h 296" name="T103"/>
                <a:gd fmla="*/ 129 w 336" name="T104"/>
                <a:gd fmla="*/ 275 h 296" name="T105"/>
                <a:gd fmla="*/ 134 w 336" name="T106"/>
                <a:gd fmla="*/ 274 h 296" name="T107"/>
                <a:gd fmla="*/ 167 w 336" name="T108"/>
                <a:gd fmla="*/ 267 h 296" name="T109"/>
                <a:gd fmla="*/ 168 w 336" name="T110"/>
                <a:gd fmla="*/ 267 h 296" name="T111"/>
                <a:gd fmla="*/ 169 w 336" name="T112"/>
                <a:gd fmla="*/ 267 h 296" name="T1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b="b" l="0" r="r" t="0"/>
              <a:pathLst>
                <a:path h="296" w="336">
                  <a:moveTo>
                    <a:pt x="212" y="296"/>
                  </a:moveTo>
                  <a:cubicBezTo>
                    <a:pt x="212" y="296"/>
                    <a:pt x="212" y="296"/>
                    <a:pt x="212" y="296"/>
                  </a:cubicBezTo>
                  <a:cubicBezTo>
                    <a:pt x="208" y="296"/>
                    <a:pt x="204" y="296"/>
                    <a:pt x="200" y="294"/>
                  </a:cubicBezTo>
                  <a:cubicBezTo>
                    <a:pt x="196" y="292"/>
                    <a:pt x="196" y="292"/>
                    <a:pt x="196" y="292"/>
                  </a:cubicBezTo>
                  <a:cubicBezTo>
                    <a:pt x="185" y="289"/>
                    <a:pt x="181" y="287"/>
                    <a:pt x="169" y="287"/>
                  </a:cubicBezTo>
                  <a:cubicBezTo>
                    <a:pt x="168" y="287"/>
                    <a:pt x="168" y="287"/>
                    <a:pt x="168" y="287"/>
                  </a:cubicBezTo>
                  <a:cubicBezTo>
                    <a:pt x="167" y="287"/>
                    <a:pt x="167" y="287"/>
                    <a:pt x="167" y="287"/>
                  </a:cubicBezTo>
                  <a:cubicBezTo>
                    <a:pt x="155" y="287"/>
                    <a:pt x="151" y="289"/>
                    <a:pt x="140" y="292"/>
                  </a:cubicBezTo>
                  <a:cubicBezTo>
                    <a:pt x="136" y="294"/>
                    <a:pt x="136" y="294"/>
                    <a:pt x="136" y="294"/>
                  </a:cubicBezTo>
                  <a:cubicBezTo>
                    <a:pt x="132" y="296"/>
                    <a:pt x="128" y="296"/>
                    <a:pt x="124" y="296"/>
                  </a:cubicBezTo>
                  <a:cubicBezTo>
                    <a:pt x="111" y="296"/>
                    <a:pt x="104" y="289"/>
                    <a:pt x="102" y="287"/>
                  </a:cubicBezTo>
                  <a:cubicBezTo>
                    <a:pt x="88" y="272"/>
                    <a:pt x="74" y="253"/>
                    <a:pt x="57" y="230"/>
                  </a:cubicBezTo>
                  <a:cubicBezTo>
                    <a:pt x="55" y="228"/>
                    <a:pt x="55" y="228"/>
                    <a:pt x="55" y="228"/>
                  </a:cubicBezTo>
                  <a:cubicBezTo>
                    <a:pt x="31" y="193"/>
                    <a:pt x="0" y="150"/>
                    <a:pt x="5" y="102"/>
                  </a:cubicBezTo>
                  <a:cubicBezTo>
                    <a:pt x="9" y="50"/>
                    <a:pt x="35" y="14"/>
                    <a:pt x="76" y="2"/>
                  </a:cubicBezTo>
                  <a:cubicBezTo>
                    <a:pt x="79" y="1"/>
                    <a:pt x="83" y="0"/>
                    <a:pt x="87" y="0"/>
                  </a:cubicBezTo>
                  <a:cubicBezTo>
                    <a:pt x="97" y="0"/>
                    <a:pt x="108" y="3"/>
                    <a:pt x="120" y="6"/>
                  </a:cubicBezTo>
                  <a:cubicBezTo>
                    <a:pt x="134" y="10"/>
                    <a:pt x="147" y="13"/>
                    <a:pt x="161" y="13"/>
                  </a:cubicBezTo>
                  <a:cubicBezTo>
                    <a:pt x="162" y="13"/>
                    <a:pt x="162" y="13"/>
                    <a:pt x="162" y="13"/>
                  </a:cubicBezTo>
                  <a:cubicBezTo>
                    <a:pt x="177" y="13"/>
                    <a:pt x="193" y="10"/>
                    <a:pt x="208" y="6"/>
                  </a:cubicBezTo>
                  <a:cubicBezTo>
                    <a:pt x="222" y="3"/>
                    <a:pt x="235" y="0"/>
                    <a:pt x="247" y="0"/>
                  </a:cubicBezTo>
                  <a:cubicBezTo>
                    <a:pt x="252" y="0"/>
                    <a:pt x="256" y="1"/>
                    <a:pt x="260" y="2"/>
                  </a:cubicBezTo>
                  <a:cubicBezTo>
                    <a:pt x="301" y="14"/>
                    <a:pt x="327" y="50"/>
                    <a:pt x="331" y="102"/>
                  </a:cubicBezTo>
                  <a:cubicBezTo>
                    <a:pt x="336" y="150"/>
                    <a:pt x="305" y="193"/>
                    <a:pt x="281" y="228"/>
                  </a:cubicBezTo>
                  <a:cubicBezTo>
                    <a:pt x="279" y="230"/>
                    <a:pt x="279" y="230"/>
                    <a:pt x="279" y="230"/>
                  </a:cubicBezTo>
                  <a:cubicBezTo>
                    <a:pt x="262" y="253"/>
                    <a:pt x="248" y="272"/>
                    <a:pt x="234" y="287"/>
                  </a:cubicBezTo>
                  <a:cubicBezTo>
                    <a:pt x="232" y="289"/>
                    <a:pt x="225" y="296"/>
                    <a:pt x="212" y="296"/>
                  </a:cubicBezTo>
                  <a:close/>
                  <a:moveTo>
                    <a:pt x="169" y="267"/>
                  </a:moveTo>
                  <a:cubicBezTo>
                    <a:pt x="184" y="267"/>
                    <a:pt x="191" y="270"/>
                    <a:pt x="202" y="274"/>
                  </a:cubicBezTo>
                  <a:cubicBezTo>
                    <a:pt x="207" y="275"/>
                    <a:pt x="207" y="275"/>
                    <a:pt x="207" y="275"/>
                  </a:cubicBezTo>
                  <a:cubicBezTo>
                    <a:pt x="209" y="276"/>
                    <a:pt x="211" y="276"/>
                    <a:pt x="212" y="276"/>
                  </a:cubicBezTo>
                  <a:cubicBezTo>
                    <a:pt x="212" y="276"/>
                    <a:pt x="212" y="276"/>
                    <a:pt x="212" y="276"/>
                  </a:cubicBezTo>
                  <a:cubicBezTo>
                    <a:pt x="216" y="276"/>
                    <a:pt x="218" y="274"/>
                    <a:pt x="218" y="274"/>
                  </a:cubicBezTo>
                  <a:cubicBezTo>
                    <a:pt x="219" y="274"/>
                    <a:pt x="219" y="274"/>
                    <a:pt x="219" y="274"/>
                  </a:cubicBezTo>
                  <a:cubicBezTo>
                    <a:pt x="232" y="259"/>
                    <a:pt x="246" y="241"/>
                    <a:pt x="263" y="218"/>
                  </a:cubicBezTo>
                  <a:cubicBezTo>
                    <a:pt x="264" y="216"/>
                    <a:pt x="264" y="216"/>
                    <a:pt x="264" y="216"/>
                  </a:cubicBezTo>
                  <a:cubicBezTo>
                    <a:pt x="288" y="183"/>
                    <a:pt x="315" y="145"/>
                    <a:pt x="311" y="104"/>
                  </a:cubicBezTo>
                  <a:cubicBezTo>
                    <a:pt x="309" y="79"/>
                    <a:pt x="299" y="34"/>
                    <a:pt x="254" y="21"/>
                  </a:cubicBezTo>
                  <a:cubicBezTo>
                    <a:pt x="252" y="20"/>
                    <a:pt x="250" y="20"/>
                    <a:pt x="247" y="20"/>
                  </a:cubicBezTo>
                  <a:cubicBezTo>
                    <a:pt x="237" y="20"/>
                    <a:pt x="226" y="23"/>
                    <a:pt x="213" y="26"/>
                  </a:cubicBezTo>
                  <a:cubicBezTo>
                    <a:pt x="197" y="29"/>
                    <a:pt x="180" y="33"/>
                    <a:pt x="162" y="33"/>
                  </a:cubicBezTo>
                  <a:cubicBezTo>
                    <a:pt x="161" y="33"/>
                    <a:pt x="161" y="33"/>
                    <a:pt x="161" y="33"/>
                  </a:cubicBezTo>
                  <a:cubicBezTo>
                    <a:pt x="145" y="33"/>
                    <a:pt x="129" y="29"/>
                    <a:pt x="115" y="26"/>
                  </a:cubicBezTo>
                  <a:cubicBezTo>
                    <a:pt x="105" y="23"/>
                    <a:pt x="95" y="20"/>
                    <a:pt x="87" y="20"/>
                  </a:cubicBezTo>
                  <a:cubicBezTo>
                    <a:pt x="85" y="20"/>
                    <a:pt x="83" y="20"/>
                    <a:pt x="82" y="21"/>
                  </a:cubicBezTo>
                  <a:cubicBezTo>
                    <a:pt x="37" y="34"/>
                    <a:pt x="27" y="79"/>
                    <a:pt x="25" y="104"/>
                  </a:cubicBezTo>
                  <a:cubicBezTo>
                    <a:pt x="21" y="145"/>
                    <a:pt x="48" y="182"/>
                    <a:pt x="72" y="216"/>
                  </a:cubicBezTo>
                  <a:cubicBezTo>
                    <a:pt x="73" y="218"/>
                    <a:pt x="73" y="218"/>
                    <a:pt x="73" y="218"/>
                  </a:cubicBezTo>
                  <a:cubicBezTo>
                    <a:pt x="90" y="241"/>
                    <a:pt x="104" y="259"/>
                    <a:pt x="117" y="274"/>
                  </a:cubicBezTo>
                  <a:cubicBezTo>
                    <a:pt x="118" y="274"/>
                    <a:pt x="118" y="274"/>
                    <a:pt x="118" y="274"/>
                  </a:cubicBezTo>
                  <a:cubicBezTo>
                    <a:pt x="118" y="274"/>
                    <a:pt x="118" y="274"/>
                    <a:pt x="118" y="274"/>
                  </a:cubicBezTo>
                  <a:cubicBezTo>
                    <a:pt x="118" y="274"/>
                    <a:pt x="120" y="276"/>
                    <a:pt x="124" y="276"/>
                  </a:cubicBezTo>
                  <a:cubicBezTo>
                    <a:pt x="125" y="276"/>
                    <a:pt x="127" y="276"/>
                    <a:pt x="129" y="275"/>
                  </a:cubicBezTo>
                  <a:cubicBezTo>
                    <a:pt x="134" y="274"/>
                    <a:pt x="134" y="274"/>
                    <a:pt x="134" y="274"/>
                  </a:cubicBezTo>
                  <a:cubicBezTo>
                    <a:pt x="145" y="270"/>
                    <a:pt x="152" y="267"/>
                    <a:pt x="167" y="267"/>
                  </a:cubicBezTo>
                  <a:cubicBezTo>
                    <a:pt x="168" y="267"/>
                    <a:pt x="168" y="267"/>
                    <a:pt x="168" y="267"/>
                  </a:cubicBezTo>
                  <a:lnTo>
                    <a:pt x="169" y="267"/>
                  </a:ln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44" name="Freeform 83"/>
            <p:cNvSpPr/>
            <p:nvPr/>
          </p:nvSpPr>
          <p:spPr bwMode="auto">
            <a:xfrm>
              <a:off x="6365876" y="203200"/>
              <a:ext cx="374650" cy="339725"/>
            </a:xfrm>
            <a:custGeom>
              <a:gdLst>
                <a:gd fmla="*/ 14 w 118" name="T0"/>
                <a:gd fmla="*/ 107 h 107" name="T1"/>
                <a:gd fmla="*/ 4 w 118" name="T2"/>
                <a:gd fmla="*/ 103 h 107" name="T3"/>
                <a:gd fmla="*/ 1 w 118" name="T4"/>
                <a:gd fmla="*/ 92 h 107" name="T5"/>
                <a:gd fmla="*/ 35 w 118" name="T6"/>
                <a:gd fmla="*/ 27 h 107" name="T7"/>
                <a:gd fmla="*/ 103 w 118" name="T8"/>
                <a:gd fmla="*/ 0 h 107" name="T9"/>
                <a:gd fmla="*/ 104 w 118" name="T10"/>
                <a:gd fmla="*/ 0 h 107" name="T11"/>
                <a:gd fmla="*/ 118 w 118" name="T12"/>
                <a:gd fmla="*/ 14 h 107" name="T13"/>
                <a:gd fmla="*/ 117 w 118" name="T14"/>
                <a:gd fmla="*/ 17 h 107" name="T15"/>
                <a:gd fmla="*/ 83 w 118" name="T16"/>
                <a:gd fmla="*/ 81 h 107" name="T17"/>
                <a:gd fmla="*/ 15 w 118" name="T18"/>
                <a:gd fmla="*/ 107 h 107" name="T19"/>
                <a:gd fmla="*/ 14 w 118" name="T20"/>
                <a:gd fmla="*/ 107 h 107" name="T2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b="b" l="0" r="r" t="0"/>
              <a:pathLst>
                <a:path h="107" w="118">
                  <a:moveTo>
                    <a:pt x="14" y="107"/>
                  </a:moveTo>
                  <a:cubicBezTo>
                    <a:pt x="10" y="107"/>
                    <a:pt x="7" y="106"/>
                    <a:pt x="4" y="103"/>
                  </a:cubicBezTo>
                  <a:cubicBezTo>
                    <a:pt x="1" y="100"/>
                    <a:pt x="0" y="96"/>
                    <a:pt x="1" y="92"/>
                  </a:cubicBezTo>
                  <a:cubicBezTo>
                    <a:pt x="1" y="90"/>
                    <a:pt x="7" y="52"/>
                    <a:pt x="35" y="27"/>
                  </a:cubicBezTo>
                  <a:cubicBezTo>
                    <a:pt x="63" y="3"/>
                    <a:pt x="99" y="1"/>
                    <a:pt x="103" y="0"/>
                  </a:cubicBezTo>
                  <a:cubicBezTo>
                    <a:pt x="104" y="0"/>
                    <a:pt x="104" y="0"/>
                    <a:pt x="104" y="0"/>
                  </a:cubicBezTo>
                  <a:cubicBezTo>
                    <a:pt x="111" y="0"/>
                    <a:pt x="118" y="7"/>
                    <a:pt x="118" y="14"/>
                  </a:cubicBezTo>
                  <a:cubicBezTo>
                    <a:pt x="118" y="15"/>
                    <a:pt x="117" y="16"/>
                    <a:pt x="117" y="17"/>
                  </a:cubicBezTo>
                  <a:cubicBezTo>
                    <a:pt x="117" y="21"/>
                    <a:pt x="110" y="57"/>
                    <a:pt x="83" y="81"/>
                  </a:cubicBezTo>
                  <a:cubicBezTo>
                    <a:pt x="55" y="105"/>
                    <a:pt x="19" y="107"/>
                    <a:pt x="15" y="107"/>
                  </a:cubicBezTo>
                  <a:lnTo>
                    <a:pt x="14" y="107"/>
                  </a:lnTo>
                  <a:close/>
                </a:path>
              </a:pathLst>
            </a:custGeom>
            <a:gradFill flip="none" rotWithShape="1">
              <a:gsLst>
                <a:gs pos="30000">
                  <a:schemeClr val="accent5"/>
                </a:gs>
                <a:gs pos="86000">
                  <a:schemeClr val="accent5">
                    <a:lumMod val="50000"/>
                  </a:schemeClr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45" name="Freeform 84"/>
            <p:cNvSpPr>
              <a:spLocks noEditPoints="1"/>
            </p:cNvSpPr>
            <p:nvPr/>
          </p:nvSpPr>
          <p:spPr bwMode="auto">
            <a:xfrm>
              <a:off x="6334126" y="171450"/>
              <a:ext cx="438150" cy="403225"/>
            </a:xfrm>
            <a:custGeom>
              <a:gdLst>
                <a:gd fmla="*/ 114 w 138" name="T0"/>
                <a:gd fmla="*/ 20 h 127" name="T1"/>
                <a:gd fmla="*/ 118 w 138" name="T2"/>
                <a:gd fmla="*/ 24 h 127" name="T3"/>
                <a:gd fmla="*/ 117 w 138" name="T4"/>
                <a:gd fmla="*/ 25 h 127" name="T5"/>
                <a:gd fmla="*/ 86 w 138" name="T6"/>
                <a:gd fmla="*/ 83 h 127" name="T7"/>
                <a:gd fmla="*/ 24 w 138" name="T8"/>
                <a:gd fmla="*/ 107 h 127" name="T9"/>
                <a:gd fmla="*/ 24 w 138" name="T10"/>
                <a:gd fmla="*/ 107 h 127" name="T11"/>
                <a:gd fmla="*/ 21 w 138" name="T12"/>
                <a:gd fmla="*/ 106 h 127" name="T13"/>
                <a:gd fmla="*/ 21 w 138" name="T14"/>
                <a:gd fmla="*/ 103 h 127" name="T15"/>
                <a:gd fmla="*/ 52 w 138" name="T16"/>
                <a:gd fmla="*/ 45 h 127" name="T17"/>
                <a:gd fmla="*/ 114 w 138" name="T18"/>
                <a:gd fmla="*/ 20 h 127" name="T19"/>
                <a:gd fmla="*/ 114 w 138" name="T20"/>
                <a:gd fmla="*/ 20 h 127" name="T21"/>
                <a:gd fmla="*/ 114 w 138" name="T22"/>
                <a:gd fmla="*/ 20 h 127" name="T23"/>
                <a:gd fmla="*/ 114 w 138" name="T24"/>
                <a:gd fmla="*/ 20 h 127" name="T25"/>
                <a:gd fmla="*/ 114 w 138" name="T26"/>
                <a:gd fmla="*/ 20 h 127" name="T27"/>
                <a:gd fmla="*/ 114 w 138" name="T28"/>
                <a:gd fmla="*/ 0 h 127" name="T29"/>
                <a:gd fmla="*/ 114 w 138" name="T30"/>
                <a:gd fmla="*/ 0 h 127" name="T31"/>
                <a:gd fmla="*/ 113 w 138" name="T32"/>
                <a:gd fmla="*/ 0 h 127" name="T33"/>
                <a:gd fmla="*/ 113 w 138" name="T34"/>
                <a:gd fmla="*/ 0 h 127" name="T35"/>
                <a:gd fmla="*/ 113 w 138" name="T36"/>
                <a:gd fmla="*/ 0 h 127" name="T37"/>
                <a:gd fmla="*/ 39 w 138" name="T38"/>
                <a:gd fmla="*/ 30 h 127" name="T39"/>
                <a:gd fmla="*/ 1 w 138" name="T40"/>
                <a:gd fmla="*/ 100 h 127" name="T41"/>
                <a:gd fmla="*/ 6 w 138" name="T42"/>
                <a:gd fmla="*/ 119 h 127" name="T43"/>
                <a:gd fmla="*/ 24 w 138" name="T44"/>
                <a:gd fmla="*/ 127 h 127" name="T45"/>
                <a:gd fmla="*/ 24 w 138" name="T46"/>
                <a:gd fmla="*/ 127 h 127" name="T47"/>
                <a:gd fmla="*/ 24 w 138" name="T48"/>
                <a:gd fmla="*/ 127 h 127" name="T49"/>
                <a:gd fmla="*/ 25 w 138" name="T50"/>
                <a:gd fmla="*/ 127 h 127" name="T51"/>
                <a:gd fmla="*/ 25 w 138" name="T52"/>
                <a:gd fmla="*/ 127 h 127" name="T53"/>
                <a:gd fmla="*/ 99 w 138" name="T54"/>
                <a:gd fmla="*/ 98 h 127" name="T55"/>
                <a:gd fmla="*/ 137 w 138" name="T56"/>
                <a:gd fmla="*/ 28 h 127" name="T57"/>
                <a:gd fmla="*/ 138 w 138" name="T58"/>
                <a:gd fmla="*/ 24 h 127" name="T59"/>
                <a:gd fmla="*/ 114 w 138" name="T60"/>
                <a:gd fmla="*/ 0 h 127" name="T6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b="b" l="0" r="r" t="0"/>
              <a:pathLst>
                <a:path h="127" w="138">
                  <a:moveTo>
                    <a:pt x="114" y="20"/>
                  </a:moveTo>
                  <a:cubicBezTo>
                    <a:pt x="116" y="20"/>
                    <a:pt x="118" y="22"/>
                    <a:pt x="118" y="24"/>
                  </a:cubicBezTo>
                  <a:cubicBezTo>
                    <a:pt x="118" y="24"/>
                    <a:pt x="118" y="25"/>
                    <a:pt x="117" y="25"/>
                  </a:cubicBezTo>
                  <a:cubicBezTo>
                    <a:pt x="117" y="28"/>
                    <a:pt x="111" y="61"/>
                    <a:pt x="86" y="83"/>
                  </a:cubicBezTo>
                  <a:cubicBezTo>
                    <a:pt x="61" y="106"/>
                    <a:pt x="26" y="107"/>
                    <a:pt x="24" y="107"/>
                  </a:cubicBezTo>
                  <a:cubicBezTo>
                    <a:pt x="24" y="107"/>
                    <a:pt x="24" y="107"/>
                    <a:pt x="24" y="107"/>
                  </a:cubicBezTo>
                  <a:cubicBezTo>
                    <a:pt x="23" y="107"/>
                    <a:pt x="22" y="107"/>
                    <a:pt x="21" y="106"/>
                  </a:cubicBezTo>
                  <a:cubicBezTo>
                    <a:pt x="21" y="105"/>
                    <a:pt x="20" y="104"/>
                    <a:pt x="21" y="103"/>
                  </a:cubicBezTo>
                  <a:cubicBezTo>
                    <a:pt x="21" y="102"/>
                    <a:pt x="27" y="67"/>
                    <a:pt x="52" y="45"/>
                  </a:cubicBezTo>
                  <a:cubicBezTo>
                    <a:pt x="77" y="22"/>
                    <a:pt x="112" y="21"/>
                    <a:pt x="114" y="20"/>
                  </a:cubicBezTo>
                  <a:cubicBezTo>
                    <a:pt x="114" y="20"/>
                    <a:pt x="114" y="20"/>
                    <a:pt x="114" y="20"/>
                  </a:cubicBezTo>
                  <a:cubicBezTo>
                    <a:pt x="114" y="20"/>
                    <a:pt x="114" y="20"/>
                    <a:pt x="114" y="20"/>
                  </a:cubicBezTo>
                  <a:cubicBezTo>
                    <a:pt x="114" y="20"/>
                    <a:pt x="114" y="20"/>
                    <a:pt x="114" y="20"/>
                  </a:cubicBezTo>
                  <a:cubicBezTo>
                    <a:pt x="114" y="20"/>
                    <a:pt x="114" y="20"/>
                    <a:pt x="114" y="20"/>
                  </a:cubicBezTo>
                  <a:moveTo>
                    <a:pt x="114" y="0"/>
                  </a:moveTo>
                  <a:cubicBezTo>
                    <a:pt x="114" y="0"/>
                    <a:pt x="114" y="0"/>
                    <a:pt x="114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09" y="1"/>
                    <a:pt x="69" y="3"/>
                    <a:pt x="39" y="30"/>
                  </a:cubicBezTo>
                  <a:cubicBezTo>
                    <a:pt x="8" y="57"/>
                    <a:pt x="2" y="96"/>
                    <a:pt x="1" y="100"/>
                  </a:cubicBezTo>
                  <a:cubicBezTo>
                    <a:pt x="0" y="107"/>
                    <a:pt x="2" y="114"/>
                    <a:pt x="6" y="119"/>
                  </a:cubicBezTo>
                  <a:cubicBezTo>
                    <a:pt x="11" y="124"/>
                    <a:pt x="17" y="127"/>
                    <a:pt x="24" y="127"/>
                  </a:cubicBezTo>
                  <a:cubicBezTo>
                    <a:pt x="24" y="127"/>
                    <a:pt x="24" y="127"/>
                    <a:pt x="24" y="127"/>
                  </a:cubicBezTo>
                  <a:cubicBezTo>
                    <a:pt x="24" y="127"/>
                    <a:pt x="24" y="127"/>
                    <a:pt x="24" y="127"/>
                  </a:cubicBezTo>
                  <a:cubicBezTo>
                    <a:pt x="25" y="127"/>
                    <a:pt x="25" y="127"/>
                    <a:pt x="25" y="127"/>
                  </a:cubicBezTo>
                  <a:cubicBezTo>
                    <a:pt x="25" y="127"/>
                    <a:pt x="25" y="127"/>
                    <a:pt x="25" y="127"/>
                  </a:cubicBezTo>
                  <a:cubicBezTo>
                    <a:pt x="29" y="127"/>
                    <a:pt x="69" y="125"/>
                    <a:pt x="99" y="98"/>
                  </a:cubicBezTo>
                  <a:cubicBezTo>
                    <a:pt x="128" y="73"/>
                    <a:pt x="136" y="36"/>
                    <a:pt x="137" y="28"/>
                  </a:cubicBezTo>
                  <a:cubicBezTo>
                    <a:pt x="137" y="27"/>
                    <a:pt x="138" y="26"/>
                    <a:pt x="138" y="24"/>
                  </a:cubicBezTo>
                  <a:cubicBezTo>
                    <a:pt x="138" y="11"/>
                    <a:pt x="127" y="0"/>
                    <a:pt x="114" y="0"/>
                  </a:cubicBezTo>
                  <a:close/>
                </a:path>
              </a:pathLst>
            </a:custGeom>
            <a:gradFill>
              <a:gsLst>
                <a:gs pos="30000">
                  <a:schemeClr val="accent5"/>
                </a:gs>
                <a:gs pos="86000">
                  <a:schemeClr val="accent5">
                    <a:lumMod val="50000"/>
                  </a:schemeClr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546" name="scissors"/>
          <p:cNvGrpSpPr/>
          <p:nvPr/>
        </p:nvGrpSpPr>
        <p:grpSpPr>
          <a:xfrm>
            <a:off x="5226240" y="147334"/>
            <a:ext cx="975808" cy="912401"/>
            <a:chOff x="852488" y="165100"/>
            <a:chExt cx="1881188" cy="1758950"/>
          </a:xfrm>
        </p:grpSpPr>
        <p:sp>
          <p:nvSpPr>
            <p:cNvPr id="547" name="Freeform 65"/>
            <p:cNvSpPr/>
            <p:nvPr/>
          </p:nvSpPr>
          <p:spPr bwMode="auto">
            <a:xfrm>
              <a:off x="1957388" y="939800"/>
              <a:ext cx="738188" cy="536575"/>
            </a:xfrm>
            <a:custGeom>
              <a:gdLst>
                <a:gd fmla="*/ 210 w 233" name="T0"/>
                <a:gd fmla="*/ 101 h 169" name="T1"/>
                <a:gd fmla="*/ 4 w 233" name="T2"/>
                <a:gd fmla="*/ 0 h 169" name="T3"/>
                <a:gd fmla="*/ 3 w 233" name="T4"/>
                <a:gd fmla="*/ 0 h 169" name="T5"/>
                <a:gd fmla="*/ 1 w 233" name="T6"/>
                <a:gd fmla="*/ 1 h 169" name="T7"/>
                <a:gd fmla="*/ 1 w 233" name="T8"/>
                <a:gd fmla="*/ 4 h 169" name="T9"/>
                <a:gd fmla="*/ 29 w 233" name="T10"/>
                <a:gd fmla="*/ 98 h 169" name="T11"/>
                <a:gd fmla="*/ 31 w 233" name="T12"/>
                <a:gd fmla="*/ 100 h 169" name="T13"/>
                <a:gd fmla="*/ 215 w 233" name="T14"/>
                <a:gd fmla="*/ 169 h 169" name="T15"/>
                <a:gd fmla="*/ 216 w 233" name="T16"/>
                <a:gd fmla="*/ 169 h 169" name="T17"/>
                <a:gd fmla="*/ 219 w 233" name="T18"/>
                <a:gd fmla="*/ 167 h 169" name="T19"/>
                <a:gd fmla="*/ 210 w 233" name="T20"/>
                <a:gd fmla="*/ 101 h 169" name="T2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b="b" l="0" r="r" t="0"/>
              <a:pathLst>
                <a:path h="169" w="233">
                  <a:moveTo>
                    <a:pt x="210" y="101"/>
                  </a:moveTo>
                  <a:cubicBezTo>
                    <a:pt x="187" y="70"/>
                    <a:pt x="12" y="3"/>
                    <a:pt x="4" y="0"/>
                  </a:cubicBezTo>
                  <a:cubicBezTo>
                    <a:pt x="4" y="0"/>
                    <a:pt x="4" y="0"/>
                    <a:pt x="3" y="0"/>
                  </a:cubicBezTo>
                  <a:cubicBezTo>
                    <a:pt x="3" y="0"/>
                    <a:pt x="2" y="1"/>
                    <a:pt x="1" y="1"/>
                  </a:cubicBezTo>
                  <a:cubicBezTo>
                    <a:pt x="1" y="2"/>
                    <a:pt x="0" y="3"/>
                    <a:pt x="1" y="4"/>
                  </a:cubicBezTo>
                  <a:cubicBezTo>
                    <a:pt x="29" y="98"/>
                    <a:pt x="29" y="98"/>
                    <a:pt x="29" y="98"/>
                  </a:cubicBezTo>
                  <a:cubicBezTo>
                    <a:pt x="30" y="99"/>
                    <a:pt x="30" y="100"/>
                    <a:pt x="31" y="100"/>
                  </a:cubicBezTo>
                  <a:cubicBezTo>
                    <a:pt x="215" y="169"/>
                    <a:pt x="215" y="169"/>
                    <a:pt x="215" y="169"/>
                  </a:cubicBezTo>
                  <a:cubicBezTo>
                    <a:pt x="215" y="169"/>
                    <a:pt x="216" y="169"/>
                    <a:pt x="216" y="169"/>
                  </a:cubicBezTo>
                  <a:cubicBezTo>
                    <a:pt x="217" y="169"/>
                    <a:pt x="218" y="168"/>
                    <a:pt x="219" y="167"/>
                  </a:cubicBezTo>
                  <a:cubicBezTo>
                    <a:pt x="219" y="166"/>
                    <a:pt x="233" y="132"/>
                    <a:pt x="210" y="101"/>
                  </a:cubicBezTo>
                  <a:close/>
                </a:path>
              </a:pathLst>
            </a:custGeom>
            <a:solidFill>
              <a:schemeClr val="tx2">
                <a:lumMod val="40000"/>
                <a:lumOff val="6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48" name="Freeform 66"/>
            <p:cNvSpPr>
              <a:spLocks noEditPoints="1"/>
            </p:cNvSpPr>
            <p:nvPr/>
          </p:nvSpPr>
          <p:spPr bwMode="auto">
            <a:xfrm>
              <a:off x="1925638" y="904875"/>
              <a:ext cx="808038" cy="603250"/>
            </a:xfrm>
            <a:custGeom>
              <a:gdLst>
                <a:gd fmla="*/ 226 w 255" name="T0"/>
                <a:gd fmla="*/ 190 h 190" name="T1"/>
                <a:gd fmla="*/ 221 w 255" name="T2"/>
                <a:gd fmla="*/ 189 h 190" name="T3"/>
                <a:gd fmla="*/ 38 w 255" name="T4"/>
                <a:gd fmla="*/ 120 h 190" name="T5"/>
                <a:gd fmla="*/ 30 w 255" name="T6"/>
                <a:gd fmla="*/ 112 h 190" name="T7"/>
                <a:gd fmla="*/ 1 w 255" name="T8"/>
                <a:gd fmla="*/ 18 h 190" name="T9"/>
                <a:gd fmla="*/ 4 w 255" name="T10"/>
                <a:gd fmla="*/ 5 h 190" name="T11"/>
                <a:gd fmla="*/ 18 w 255" name="T12"/>
                <a:gd fmla="*/ 2 h 190" name="T13"/>
                <a:gd fmla="*/ 228 w 255" name="T14"/>
                <a:gd fmla="*/ 106 h 190" name="T15"/>
                <a:gd fmla="*/ 238 w 255" name="T16"/>
                <a:gd fmla="*/ 182 h 190" name="T17"/>
                <a:gd fmla="*/ 226 w 255" name="T18"/>
                <a:gd fmla="*/ 190 h 190" name="T19"/>
                <a:gd fmla="*/ 48 w 255" name="T20"/>
                <a:gd fmla="*/ 103 h 190" name="T21"/>
                <a:gd fmla="*/ 221 w 255" name="T22"/>
                <a:gd fmla="*/ 168 h 190" name="T23"/>
                <a:gd fmla="*/ 212 w 255" name="T24"/>
                <a:gd fmla="*/ 118 h 190" name="T25"/>
                <a:gd fmla="*/ 24 w 255" name="T26"/>
                <a:gd fmla="*/ 26 h 190" name="T27"/>
                <a:gd fmla="*/ 48 w 255" name="T28"/>
                <a:gd fmla="*/ 103 h 190" name="T2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b="b" l="0" r="r" t="0"/>
              <a:pathLst>
                <a:path h="190" w="255">
                  <a:moveTo>
                    <a:pt x="226" y="190"/>
                  </a:moveTo>
                  <a:cubicBezTo>
                    <a:pt x="224" y="190"/>
                    <a:pt x="223" y="190"/>
                    <a:pt x="221" y="189"/>
                  </a:cubicBezTo>
                  <a:cubicBezTo>
                    <a:pt x="38" y="120"/>
                    <a:pt x="38" y="120"/>
                    <a:pt x="38" y="120"/>
                  </a:cubicBezTo>
                  <a:cubicBezTo>
                    <a:pt x="34" y="119"/>
                    <a:pt x="31" y="116"/>
                    <a:pt x="30" y="112"/>
                  </a:cubicBezTo>
                  <a:cubicBezTo>
                    <a:pt x="1" y="18"/>
                    <a:pt x="1" y="18"/>
                    <a:pt x="1" y="18"/>
                  </a:cubicBezTo>
                  <a:cubicBezTo>
                    <a:pt x="0" y="13"/>
                    <a:pt x="1" y="8"/>
                    <a:pt x="4" y="5"/>
                  </a:cubicBezTo>
                  <a:cubicBezTo>
                    <a:pt x="8" y="1"/>
                    <a:pt x="13" y="0"/>
                    <a:pt x="18" y="2"/>
                  </a:cubicBezTo>
                  <a:cubicBezTo>
                    <a:pt x="49" y="14"/>
                    <a:pt x="205" y="74"/>
                    <a:pt x="228" y="106"/>
                  </a:cubicBezTo>
                  <a:cubicBezTo>
                    <a:pt x="255" y="142"/>
                    <a:pt x="238" y="180"/>
                    <a:pt x="238" y="182"/>
                  </a:cubicBezTo>
                  <a:cubicBezTo>
                    <a:pt x="236" y="187"/>
                    <a:pt x="231" y="190"/>
                    <a:pt x="226" y="190"/>
                  </a:cubicBezTo>
                  <a:close/>
                  <a:moveTo>
                    <a:pt x="48" y="103"/>
                  </a:moveTo>
                  <a:cubicBezTo>
                    <a:pt x="221" y="168"/>
                    <a:pt x="221" y="168"/>
                    <a:pt x="221" y="168"/>
                  </a:cubicBezTo>
                  <a:cubicBezTo>
                    <a:pt x="224" y="158"/>
                    <a:pt x="226" y="137"/>
                    <a:pt x="212" y="118"/>
                  </a:cubicBezTo>
                  <a:cubicBezTo>
                    <a:pt x="197" y="98"/>
                    <a:pt x="97" y="54"/>
                    <a:pt x="24" y="26"/>
                  </a:cubicBezTo>
                  <a:lnTo>
                    <a:pt x="48" y="103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49" name="Freeform 67"/>
            <p:cNvSpPr>
              <a:spLocks noEditPoints="1"/>
            </p:cNvSpPr>
            <p:nvPr/>
          </p:nvSpPr>
          <p:spPr bwMode="auto">
            <a:xfrm>
              <a:off x="887413" y="196850"/>
              <a:ext cx="1276350" cy="1695450"/>
            </a:xfrm>
            <a:custGeom>
              <a:gdLst>
                <a:gd fmla="*/ 301 w 402" name="T0"/>
                <a:gd fmla="*/ 214 h 534" name="T1"/>
                <a:gd fmla="*/ 301 w 402" name="T2"/>
                <a:gd fmla="*/ 213 h 534" name="T3"/>
                <a:gd fmla="*/ 262 w 402" name="T4"/>
                <a:gd fmla="*/ 158 h 534" name="T5"/>
                <a:gd fmla="*/ 277 w 402" name="T6"/>
                <a:gd fmla="*/ 145 h 534" name="T7"/>
                <a:gd fmla="*/ 271 w 402" name="T8"/>
                <a:gd fmla="*/ 54 h 534" name="T9"/>
                <a:gd fmla="*/ 223 w 402" name="T10"/>
                <a:gd fmla="*/ 13 h 534" name="T11"/>
                <a:gd fmla="*/ 185 w 402" name="T12"/>
                <a:gd fmla="*/ 0 h 534" name="T13"/>
                <a:gd fmla="*/ 132 w 402" name="T14"/>
                <a:gd fmla="*/ 24 h 534" name="T15"/>
                <a:gd fmla="*/ 138 w 402" name="T16"/>
                <a:gd fmla="*/ 116 h 534" name="T17"/>
                <a:gd fmla="*/ 186 w 402" name="T18"/>
                <a:gd fmla="*/ 156 h 534" name="T19"/>
                <a:gd fmla="*/ 196 w 402" name="T20"/>
                <a:gd fmla="*/ 162 h 534" name="T21"/>
                <a:gd fmla="*/ 232 w 402" name="T22"/>
                <a:gd fmla="*/ 221 h 534" name="T23"/>
                <a:gd fmla="*/ 165 w 402" name="T24"/>
                <a:gd fmla="*/ 170 h 534" name="T25"/>
                <a:gd fmla="*/ 164 w 402" name="T26"/>
                <a:gd fmla="*/ 170 h 534" name="T27"/>
                <a:gd fmla="*/ 163 w 402" name="T28"/>
                <a:gd fmla="*/ 168 h 534" name="T29"/>
                <a:gd fmla="*/ 114 w 402" name="T30"/>
                <a:gd fmla="*/ 128 h 534" name="T31"/>
                <a:gd fmla="*/ 76 w 402" name="T32"/>
                <a:gd fmla="*/ 115 h 534" name="T33"/>
                <a:gd fmla="*/ 24 w 402" name="T34"/>
                <a:gd fmla="*/ 139 h 534" name="T35"/>
                <a:gd fmla="*/ 29 w 402" name="T36"/>
                <a:gd fmla="*/ 230 h 534" name="T37"/>
                <a:gd fmla="*/ 77 w 402" name="T38"/>
                <a:gd fmla="*/ 270 h 534" name="T39"/>
                <a:gd fmla="*/ 116 w 402" name="T40"/>
                <a:gd fmla="*/ 284 h 534" name="T41"/>
                <a:gd fmla="*/ 168 w 402" name="T42"/>
                <a:gd fmla="*/ 260 h 534" name="T43"/>
                <a:gd fmla="*/ 178 w 402" name="T44"/>
                <a:gd fmla="*/ 244 h 534" name="T45"/>
                <a:gd fmla="*/ 230 w 402" name="T46"/>
                <a:gd fmla="*/ 278 h 534" name="T47"/>
                <a:gd fmla="*/ 293 w 402" name="T48"/>
                <a:gd fmla="*/ 443 h 534" name="T49"/>
                <a:gd fmla="*/ 398 w 402" name="T50"/>
                <a:gd fmla="*/ 534 h 534" name="T51"/>
                <a:gd fmla="*/ 399 w 402" name="T52"/>
                <a:gd fmla="*/ 534 h 534" name="T53"/>
                <a:gd fmla="*/ 401 w 402" name="T54"/>
                <a:gd fmla="*/ 533 h 534" name="T55"/>
                <a:gd fmla="*/ 402 w 402" name="T56"/>
                <a:gd fmla="*/ 530 h 534" name="T57"/>
                <a:gd fmla="*/ 301 w 402" name="T58"/>
                <a:gd fmla="*/ 214 h 534" name="T59"/>
                <a:gd fmla="*/ 158 w 402" name="T60"/>
                <a:gd fmla="*/ 46 h 534" name="T61"/>
                <a:gd fmla="*/ 184 w 402" name="T62"/>
                <a:gd fmla="*/ 33 h 534" name="T63"/>
                <a:gd fmla="*/ 202 w 402" name="T64"/>
                <a:gd fmla="*/ 39 h 534" name="T65"/>
                <a:gd fmla="*/ 250 w 402" name="T66"/>
                <a:gd fmla="*/ 79 h 534" name="T67"/>
                <a:gd fmla="*/ 251 w 402" name="T68"/>
                <a:gd fmla="*/ 123 h 534" name="T69"/>
                <a:gd fmla="*/ 224 w 402" name="T70"/>
                <a:gd fmla="*/ 136 h 534" name="T71"/>
                <a:gd fmla="*/ 207 w 402" name="T72"/>
                <a:gd fmla="*/ 130 h 534" name="T73"/>
                <a:gd fmla="*/ 159 w 402" name="T74"/>
                <a:gd fmla="*/ 90 h 534" name="T75"/>
                <a:gd fmla="*/ 158 w 402" name="T76"/>
                <a:gd fmla="*/ 46 h 534" name="T77"/>
                <a:gd fmla="*/ 49 w 402" name="T78"/>
                <a:gd fmla="*/ 160 h 534" name="T79"/>
                <a:gd fmla="*/ 76 w 402" name="T80"/>
                <a:gd fmla="*/ 148 h 534" name="T81"/>
                <a:gd fmla="*/ 93 w 402" name="T82"/>
                <a:gd fmla="*/ 154 h 534" name="T83"/>
                <a:gd fmla="*/ 141 w 402" name="T84"/>
                <a:gd fmla="*/ 194 h 534" name="T85"/>
                <a:gd fmla="*/ 142 w 402" name="T86"/>
                <a:gd fmla="*/ 238 h 534" name="T87"/>
                <a:gd fmla="*/ 116 w 402" name="T88"/>
                <a:gd fmla="*/ 251 h 534" name="T89"/>
                <a:gd fmla="*/ 99 w 402" name="T90"/>
                <a:gd fmla="*/ 245 h 534" name="T91"/>
                <a:gd fmla="*/ 51 w 402" name="T92"/>
                <a:gd fmla="*/ 204 h 534" name="T93"/>
                <a:gd fmla="*/ 49 w 402" name="T94"/>
                <a:gd fmla="*/ 160 h 534" name="T9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b="b" l="0" r="r" t="0"/>
              <a:pathLst>
                <a:path h="534" w="402">
                  <a:moveTo>
                    <a:pt x="301" y="214"/>
                  </a:moveTo>
                  <a:cubicBezTo>
                    <a:pt x="301" y="214"/>
                    <a:pt x="301" y="213"/>
                    <a:pt x="301" y="213"/>
                  </a:cubicBezTo>
                  <a:cubicBezTo>
                    <a:pt x="262" y="158"/>
                    <a:pt x="262" y="158"/>
                    <a:pt x="262" y="158"/>
                  </a:cubicBezTo>
                  <a:cubicBezTo>
                    <a:pt x="268" y="154"/>
                    <a:pt x="273" y="150"/>
                    <a:pt x="277" y="145"/>
                  </a:cubicBezTo>
                  <a:cubicBezTo>
                    <a:pt x="300" y="117"/>
                    <a:pt x="298" y="76"/>
                    <a:pt x="271" y="54"/>
                  </a:cubicBezTo>
                  <a:cubicBezTo>
                    <a:pt x="223" y="13"/>
                    <a:pt x="223" y="13"/>
                    <a:pt x="223" y="13"/>
                  </a:cubicBezTo>
                  <a:cubicBezTo>
                    <a:pt x="213" y="5"/>
                    <a:pt x="199" y="0"/>
                    <a:pt x="185" y="0"/>
                  </a:cubicBezTo>
                  <a:cubicBezTo>
                    <a:pt x="165" y="0"/>
                    <a:pt x="145" y="9"/>
                    <a:pt x="132" y="24"/>
                  </a:cubicBezTo>
                  <a:cubicBezTo>
                    <a:pt x="109" y="52"/>
                    <a:pt x="111" y="93"/>
                    <a:pt x="138" y="116"/>
                  </a:cubicBezTo>
                  <a:cubicBezTo>
                    <a:pt x="186" y="156"/>
                    <a:pt x="186" y="156"/>
                    <a:pt x="186" y="156"/>
                  </a:cubicBezTo>
                  <a:cubicBezTo>
                    <a:pt x="189" y="158"/>
                    <a:pt x="192" y="160"/>
                    <a:pt x="196" y="162"/>
                  </a:cubicBezTo>
                  <a:cubicBezTo>
                    <a:pt x="232" y="221"/>
                    <a:pt x="232" y="221"/>
                    <a:pt x="232" y="221"/>
                  </a:cubicBezTo>
                  <a:cubicBezTo>
                    <a:pt x="165" y="170"/>
                    <a:pt x="165" y="170"/>
                    <a:pt x="165" y="170"/>
                  </a:cubicBezTo>
                  <a:cubicBezTo>
                    <a:pt x="164" y="170"/>
                    <a:pt x="164" y="170"/>
                    <a:pt x="164" y="170"/>
                  </a:cubicBezTo>
                  <a:cubicBezTo>
                    <a:pt x="164" y="169"/>
                    <a:pt x="163" y="169"/>
                    <a:pt x="163" y="168"/>
                  </a:cubicBezTo>
                  <a:cubicBezTo>
                    <a:pt x="114" y="128"/>
                    <a:pt x="114" y="128"/>
                    <a:pt x="114" y="128"/>
                  </a:cubicBezTo>
                  <a:cubicBezTo>
                    <a:pt x="104" y="119"/>
                    <a:pt x="90" y="115"/>
                    <a:pt x="76" y="115"/>
                  </a:cubicBezTo>
                  <a:cubicBezTo>
                    <a:pt x="56" y="115"/>
                    <a:pt x="36" y="124"/>
                    <a:pt x="24" y="139"/>
                  </a:cubicBezTo>
                  <a:cubicBezTo>
                    <a:pt x="0" y="167"/>
                    <a:pt x="2" y="208"/>
                    <a:pt x="29" y="230"/>
                  </a:cubicBezTo>
                  <a:cubicBezTo>
                    <a:pt x="77" y="270"/>
                    <a:pt x="77" y="270"/>
                    <a:pt x="77" y="270"/>
                  </a:cubicBezTo>
                  <a:cubicBezTo>
                    <a:pt x="88" y="280"/>
                    <a:pt x="101" y="284"/>
                    <a:pt x="116" y="284"/>
                  </a:cubicBezTo>
                  <a:cubicBezTo>
                    <a:pt x="136" y="284"/>
                    <a:pt x="155" y="275"/>
                    <a:pt x="168" y="260"/>
                  </a:cubicBezTo>
                  <a:cubicBezTo>
                    <a:pt x="172" y="255"/>
                    <a:pt x="175" y="250"/>
                    <a:pt x="178" y="244"/>
                  </a:cubicBezTo>
                  <a:cubicBezTo>
                    <a:pt x="230" y="278"/>
                    <a:pt x="230" y="278"/>
                    <a:pt x="230" y="278"/>
                  </a:cubicBezTo>
                  <a:cubicBezTo>
                    <a:pt x="233" y="290"/>
                    <a:pt x="251" y="380"/>
                    <a:pt x="293" y="443"/>
                  </a:cubicBezTo>
                  <a:cubicBezTo>
                    <a:pt x="338" y="510"/>
                    <a:pt x="398" y="533"/>
                    <a:pt x="398" y="534"/>
                  </a:cubicBezTo>
                  <a:cubicBezTo>
                    <a:pt x="399" y="534"/>
                    <a:pt x="399" y="534"/>
                    <a:pt x="399" y="534"/>
                  </a:cubicBezTo>
                  <a:cubicBezTo>
                    <a:pt x="400" y="534"/>
                    <a:pt x="401" y="534"/>
                    <a:pt x="401" y="533"/>
                  </a:cubicBezTo>
                  <a:cubicBezTo>
                    <a:pt x="402" y="532"/>
                    <a:pt x="402" y="531"/>
                    <a:pt x="402" y="530"/>
                  </a:cubicBezTo>
                  <a:lnTo>
                    <a:pt x="301" y="214"/>
                  </a:lnTo>
                  <a:close/>
                  <a:moveTo>
                    <a:pt x="158" y="46"/>
                  </a:moveTo>
                  <a:cubicBezTo>
                    <a:pt x="165" y="38"/>
                    <a:pt x="174" y="33"/>
                    <a:pt x="184" y="33"/>
                  </a:cubicBezTo>
                  <a:cubicBezTo>
                    <a:pt x="191" y="33"/>
                    <a:pt x="197" y="35"/>
                    <a:pt x="202" y="39"/>
                  </a:cubicBezTo>
                  <a:cubicBezTo>
                    <a:pt x="250" y="79"/>
                    <a:pt x="250" y="79"/>
                    <a:pt x="250" y="79"/>
                  </a:cubicBezTo>
                  <a:cubicBezTo>
                    <a:pt x="262" y="90"/>
                    <a:pt x="263" y="109"/>
                    <a:pt x="251" y="123"/>
                  </a:cubicBezTo>
                  <a:cubicBezTo>
                    <a:pt x="244" y="131"/>
                    <a:pt x="234" y="136"/>
                    <a:pt x="224" y="136"/>
                  </a:cubicBezTo>
                  <a:cubicBezTo>
                    <a:pt x="218" y="136"/>
                    <a:pt x="212" y="134"/>
                    <a:pt x="207" y="130"/>
                  </a:cubicBezTo>
                  <a:cubicBezTo>
                    <a:pt x="159" y="90"/>
                    <a:pt x="159" y="90"/>
                    <a:pt x="159" y="90"/>
                  </a:cubicBezTo>
                  <a:cubicBezTo>
                    <a:pt x="147" y="80"/>
                    <a:pt x="146" y="60"/>
                    <a:pt x="158" y="46"/>
                  </a:cubicBezTo>
                  <a:close/>
                  <a:moveTo>
                    <a:pt x="49" y="160"/>
                  </a:moveTo>
                  <a:cubicBezTo>
                    <a:pt x="56" y="152"/>
                    <a:pt x="66" y="148"/>
                    <a:pt x="76" y="148"/>
                  </a:cubicBezTo>
                  <a:cubicBezTo>
                    <a:pt x="82" y="148"/>
                    <a:pt x="88" y="150"/>
                    <a:pt x="93" y="154"/>
                  </a:cubicBezTo>
                  <a:cubicBezTo>
                    <a:pt x="141" y="194"/>
                    <a:pt x="141" y="194"/>
                    <a:pt x="141" y="194"/>
                  </a:cubicBezTo>
                  <a:cubicBezTo>
                    <a:pt x="153" y="204"/>
                    <a:pt x="154" y="224"/>
                    <a:pt x="142" y="238"/>
                  </a:cubicBezTo>
                  <a:cubicBezTo>
                    <a:pt x="136" y="246"/>
                    <a:pt x="126" y="251"/>
                    <a:pt x="116" y="251"/>
                  </a:cubicBezTo>
                  <a:cubicBezTo>
                    <a:pt x="109" y="251"/>
                    <a:pt x="103" y="248"/>
                    <a:pt x="99" y="245"/>
                  </a:cubicBezTo>
                  <a:cubicBezTo>
                    <a:pt x="51" y="204"/>
                    <a:pt x="51" y="204"/>
                    <a:pt x="51" y="204"/>
                  </a:cubicBezTo>
                  <a:cubicBezTo>
                    <a:pt x="38" y="194"/>
                    <a:pt x="38" y="174"/>
                    <a:pt x="49" y="160"/>
                  </a:cubicBezTo>
                  <a:close/>
                </a:path>
              </a:pathLst>
            </a:custGeom>
            <a:solidFill>
              <a:schemeClr val="tx2">
                <a:lumMod val="40000"/>
                <a:lumOff val="6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50" name="Freeform 68"/>
            <p:cNvSpPr>
              <a:spLocks noEditPoints="1"/>
            </p:cNvSpPr>
            <p:nvPr/>
          </p:nvSpPr>
          <p:spPr bwMode="auto">
            <a:xfrm>
              <a:off x="852488" y="165100"/>
              <a:ext cx="1346200" cy="1758950"/>
            </a:xfrm>
            <a:custGeom>
              <a:gdLst>
                <a:gd fmla="*/ 406 w 424" name="T0"/>
                <a:gd fmla="*/ 553 h 554" name="T1"/>
                <a:gd fmla="*/ 232 w 424" name="T2"/>
                <a:gd fmla="*/ 294 h 554" name="T3"/>
                <a:gd fmla="*/ 187 w 424" name="T4"/>
                <a:gd fmla="*/ 276 h 554" name="T5"/>
                <a:gd fmla="*/ 82 w 424" name="T6"/>
                <a:gd fmla="*/ 288 h 554" name="T7"/>
                <a:gd fmla="*/ 27 w 424" name="T8"/>
                <a:gd fmla="*/ 142 h 554" name="T9"/>
                <a:gd fmla="*/ 132 w 424" name="T10"/>
                <a:gd fmla="*/ 130 h 554" name="T11"/>
                <a:gd fmla="*/ 182 w 424" name="T12"/>
                <a:gd fmla="*/ 172 h 554" name="T13"/>
                <a:gd fmla="*/ 206 w 424" name="T14"/>
                <a:gd fmla="*/ 191 h 554" name="T15"/>
                <a:gd fmla="*/ 190 w 424" name="T16"/>
                <a:gd fmla="*/ 174 h 554" name="T17"/>
                <a:gd fmla="*/ 136 w 424" name="T18"/>
                <a:gd fmla="*/ 28 h 554" name="T19"/>
                <a:gd fmla="*/ 241 w 424" name="T20"/>
                <a:gd fmla="*/ 16 h 554" name="T21"/>
                <a:gd fmla="*/ 295 w 424" name="T22"/>
                <a:gd fmla="*/ 161 h 554" name="T23"/>
                <a:gd fmla="*/ 320 w 424" name="T24"/>
                <a:gd fmla="*/ 217 h 554" name="T25"/>
                <a:gd fmla="*/ 423 w 424" name="T26"/>
                <a:gd fmla="*/ 537 h 554" name="T27"/>
                <a:gd fmla="*/ 410 w 424" name="T28"/>
                <a:gd fmla="*/ 554 h 554" name="T29"/>
                <a:gd fmla="*/ 250 w 424" name="T30"/>
                <a:gd fmla="*/ 282 h 554" name="T31"/>
                <a:gd fmla="*/ 312 w 424" name="T32"/>
                <a:gd fmla="*/ 448 h 554" name="T33"/>
                <a:gd fmla="*/ 303 w 424" name="T34"/>
                <a:gd fmla="*/ 228 h 554" name="T35"/>
                <a:gd fmla="*/ 267 w 424" name="T36"/>
                <a:gd fmla="*/ 160 h 554" name="T37"/>
                <a:gd fmla="*/ 276 w 424" name="T38"/>
                <a:gd fmla="*/ 71 h 554" name="T39"/>
                <a:gd fmla="*/ 196 w 424" name="T40"/>
                <a:gd fmla="*/ 20 h 554" name="T41"/>
                <a:gd fmla="*/ 155 w 424" name="T42"/>
                <a:gd fmla="*/ 118 h 554" name="T43"/>
                <a:gd fmla="*/ 211 w 424" name="T44"/>
                <a:gd fmla="*/ 164 h 554" name="T45"/>
                <a:gd fmla="*/ 280 w 424" name="T46"/>
                <a:gd fmla="*/ 272 h 554" name="T47"/>
                <a:gd fmla="*/ 169 w 424" name="T48"/>
                <a:gd fmla="*/ 188 h 554" name="T49"/>
                <a:gd fmla="*/ 167 w 424" name="T50"/>
                <a:gd fmla="*/ 186 h 554" name="T51"/>
                <a:gd fmla="*/ 87 w 424" name="T52"/>
                <a:gd fmla="*/ 135 h 554" name="T53"/>
                <a:gd fmla="*/ 46 w 424" name="T54"/>
                <a:gd fmla="*/ 233 h 554" name="T55"/>
                <a:gd fmla="*/ 127 w 424" name="T56"/>
                <a:gd fmla="*/ 284 h 554" name="T57"/>
                <a:gd fmla="*/ 180 w 424" name="T58"/>
                <a:gd fmla="*/ 250 h 554" name="T59"/>
                <a:gd fmla="*/ 127 w 424" name="T60"/>
                <a:gd fmla="*/ 271 h 554" name="T61"/>
                <a:gd fmla="*/ 55 w 424" name="T62"/>
                <a:gd fmla="*/ 222 h 554" name="T63"/>
                <a:gd fmla="*/ 87 w 424" name="T64"/>
                <a:gd fmla="*/ 148 h 554" name="T65"/>
                <a:gd fmla="*/ 158 w 424" name="T66"/>
                <a:gd fmla="*/ 196 h 554" name="T67"/>
                <a:gd fmla="*/ 127 w 424" name="T68"/>
                <a:gd fmla="*/ 271 h 554" name="T69"/>
                <a:gd fmla="*/ 68 w 424" name="T70"/>
                <a:gd fmla="*/ 177 h 554" name="T71"/>
                <a:gd fmla="*/ 116 w 424" name="T72"/>
                <a:gd fmla="*/ 247 h 554" name="T73"/>
                <a:gd fmla="*/ 145 w 424" name="T74"/>
                <a:gd fmla="*/ 242 h 554" name="T75"/>
                <a:gd fmla="*/ 97 w 424" name="T76"/>
                <a:gd fmla="*/ 172 h 554" name="T77"/>
                <a:gd fmla="*/ 235 w 424" name="T78"/>
                <a:gd fmla="*/ 156 h 554" name="T79"/>
                <a:gd fmla="*/ 164 w 424" name="T80"/>
                <a:gd fmla="*/ 108 h 554" name="T81"/>
                <a:gd fmla="*/ 195 w 424" name="T82"/>
                <a:gd fmla="*/ 33 h 554" name="T83"/>
                <a:gd fmla="*/ 267 w 424" name="T84"/>
                <a:gd fmla="*/ 82 h 554" name="T85"/>
                <a:gd fmla="*/ 235 w 424" name="T86"/>
                <a:gd fmla="*/ 156 h 554" name="T87"/>
                <a:gd fmla="*/ 177 w 424" name="T88"/>
                <a:gd fmla="*/ 62 h 554" name="T89"/>
                <a:gd fmla="*/ 225 w 424" name="T90"/>
                <a:gd fmla="*/ 132 h 554" name="T91"/>
                <a:gd fmla="*/ 254 w 424" name="T92"/>
                <a:gd fmla="*/ 127 h 554" name="T93"/>
                <a:gd fmla="*/ 206 w 424" name="T94"/>
                <a:gd fmla="*/ 57 h 554" name="T9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b="b" l="0" r="r" t="0"/>
              <a:pathLst>
                <a:path h="554" w="422">
                  <a:moveTo>
                    <a:pt x="410" y="554"/>
                  </a:moveTo>
                  <a:cubicBezTo>
                    <a:pt x="409" y="554"/>
                    <a:pt x="407" y="554"/>
                    <a:pt x="406" y="553"/>
                  </a:cubicBezTo>
                  <a:cubicBezTo>
                    <a:pt x="405" y="553"/>
                    <a:pt x="342" y="528"/>
                    <a:pt x="296" y="459"/>
                  </a:cubicBezTo>
                  <a:cubicBezTo>
                    <a:pt x="256" y="399"/>
                    <a:pt x="237" y="316"/>
                    <a:pt x="232" y="294"/>
                  </a:cubicBezTo>
                  <a:cubicBezTo>
                    <a:pt x="192" y="268"/>
                    <a:pt x="192" y="268"/>
                    <a:pt x="192" y="268"/>
                  </a:cubicBezTo>
                  <a:cubicBezTo>
                    <a:pt x="191" y="271"/>
                    <a:pt x="189" y="273"/>
                    <a:pt x="187" y="276"/>
                  </a:cubicBezTo>
                  <a:cubicBezTo>
                    <a:pt x="172" y="294"/>
                    <a:pt x="150" y="304"/>
                    <a:pt x="127" y="304"/>
                  </a:cubicBezTo>
                  <a:cubicBezTo>
                    <a:pt x="110" y="304"/>
                    <a:pt x="94" y="299"/>
                    <a:pt x="82" y="288"/>
                  </a:cubicBezTo>
                  <a:cubicBezTo>
                    <a:pt x="34" y="248"/>
                    <a:pt x="34" y="248"/>
                    <a:pt x="34" y="248"/>
                  </a:cubicBezTo>
                  <a:cubicBezTo>
                    <a:pt x="3" y="222"/>
                    <a:pt x="0" y="175"/>
                    <a:pt x="27" y="142"/>
                  </a:cubicBezTo>
                  <a:cubicBezTo>
                    <a:pt x="41" y="125"/>
                    <a:pt x="64" y="115"/>
                    <a:pt x="87" y="115"/>
                  </a:cubicBezTo>
                  <a:cubicBezTo>
                    <a:pt x="104" y="115"/>
                    <a:pt x="120" y="120"/>
                    <a:pt x="132" y="130"/>
                  </a:cubicBezTo>
                  <a:cubicBezTo>
                    <a:pt x="180" y="171"/>
                    <a:pt x="180" y="171"/>
                    <a:pt x="180" y="171"/>
                  </a:cubicBezTo>
                  <a:cubicBezTo>
                    <a:pt x="181" y="171"/>
                    <a:pt x="181" y="172"/>
                    <a:pt x="182" y="172"/>
                  </a:cubicBezTo>
                  <a:cubicBezTo>
                    <a:pt x="182" y="172"/>
                    <a:pt x="182" y="172"/>
                    <a:pt x="182" y="172"/>
                  </a:cubicBezTo>
                  <a:cubicBezTo>
                    <a:pt x="206" y="191"/>
                    <a:pt x="206" y="191"/>
                    <a:pt x="206" y="191"/>
                  </a:cubicBezTo>
                  <a:cubicBezTo>
                    <a:pt x="199" y="180"/>
                    <a:pt x="199" y="180"/>
                    <a:pt x="199" y="180"/>
                  </a:cubicBezTo>
                  <a:cubicBezTo>
                    <a:pt x="196" y="178"/>
                    <a:pt x="193" y="176"/>
                    <a:pt x="190" y="174"/>
                  </a:cubicBezTo>
                  <a:cubicBezTo>
                    <a:pt x="142" y="133"/>
                    <a:pt x="142" y="133"/>
                    <a:pt x="142" y="133"/>
                  </a:cubicBezTo>
                  <a:cubicBezTo>
                    <a:pt x="112" y="108"/>
                    <a:pt x="109" y="60"/>
                    <a:pt x="136" y="28"/>
                  </a:cubicBezTo>
                  <a:cubicBezTo>
                    <a:pt x="150" y="10"/>
                    <a:pt x="173" y="0"/>
                    <a:pt x="196" y="0"/>
                  </a:cubicBezTo>
                  <a:cubicBezTo>
                    <a:pt x="213" y="0"/>
                    <a:pt x="228" y="6"/>
                    <a:pt x="241" y="16"/>
                  </a:cubicBezTo>
                  <a:cubicBezTo>
                    <a:pt x="289" y="56"/>
                    <a:pt x="289" y="56"/>
                    <a:pt x="289" y="56"/>
                  </a:cubicBezTo>
                  <a:cubicBezTo>
                    <a:pt x="319" y="82"/>
                    <a:pt x="322" y="129"/>
                    <a:pt x="295" y="161"/>
                  </a:cubicBezTo>
                  <a:cubicBezTo>
                    <a:pt x="293" y="164"/>
                    <a:pt x="290" y="167"/>
                    <a:pt x="287" y="170"/>
                  </a:cubicBezTo>
                  <a:cubicBezTo>
                    <a:pt x="320" y="217"/>
                    <a:pt x="320" y="217"/>
                    <a:pt x="320" y="217"/>
                  </a:cubicBezTo>
                  <a:cubicBezTo>
                    <a:pt x="321" y="218"/>
                    <a:pt x="322" y="220"/>
                    <a:pt x="322" y="221"/>
                  </a:cubicBezTo>
                  <a:cubicBezTo>
                    <a:pt x="423" y="537"/>
                    <a:pt x="423" y="537"/>
                    <a:pt x="423" y="537"/>
                  </a:cubicBezTo>
                  <a:cubicBezTo>
                    <a:pt x="424" y="542"/>
                    <a:pt x="423" y="547"/>
                    <a:pt x="419" y="550"/>
                  </a:cubicBezTo>
                  <a:cubicBezTo>
                    <a:pt x="417" y="553"/>
                    <a:pt x="414" y="554"/>
                    <a:pt x="410" y="554"/>
                  </a:cubicBezTo>
                  <a:close/>
                  <a:moveTo>
                    <a:pt x="184" y="239"/>
                  </a:moveTo>
                  <a:cubicBezTo>
                    <a:pt x="250" y="282"/>
                    <a:pt x="250" y="282"/>
                    <a:pt x="250" y="282"/>
                  </a:cubicBezTo>
                  <a:cubicBezTo>
                    <a:pt x="251" y="286"/>
                    <a:pt x="251" y="286"/>
                    <a:pt x="251" y="286"/>
                  </a:cubicBezTo>
                  <a:cubicBezTo>
                    <a:pt x="253" y="296"/>
                    <a:pt x="272" y="386"/>
                    <a:pt x="312" y="448"/>
                  </a:cubicBezTo>
                  <a:cubicBezTo>
                    <a:pt x="342" y="492"/>
                    <a:pt x="379" y="516"/>
                    <a:pt x="398" y="527"/>
                  </a:cubicBezTo>
                  <a:cubicBezTo>
                    <a:pt x="303" y="228"/>
                    <a:pt x="303" y="228"/>
                    <a:pt x="303" y="228"/>
                  </a:cubicBezTo>
                  <a:cubicBezTo>
                    <a:pt x="259" y="165"/>
                    <a:pt x="259" y="165"/>
                    <a:pt x="259" y="165"/>
                  </a:cubicBezTo>
                  <a:cubicBezTo>
                    <a:pt x="267" y="160"/>
                    <a:pt x="267" y="160"/>
                    <a:pt x="267" y="160"/>
                  </a:cubicBezTo>
                  <a:cubicBezTo>
                    <a:pt x="273" y="156"/>
                    <a:pt x="277" y="153"/>
                    <a:pt x="280" y="149"/>
                  </a:cubicBezTo>
                  <a:cubicBezTo>
                    <a:pt x="300" y="125"/>
                    <a:pt x="298" y="90"/>
                    <a:pt x="276" y="71"/>
                  </a:cubicBezTo>
                  <a:cubicBezTo>
                    <a:pt x="228" y="31"/>
                    <a:pt x="228" y="31"/>
                    <a:pt x="228" y="31"/>
                  </a:cubicBezTo>
                  <a:cubicBezTo>
                    <a:pt x="219" y="24"/>
                    <a:pt x="208" y="20"/>
                    <a:pt x="196" y="20"/>
                  </a:cubicBezTo>
                  <a:cubicBezTo>
                    <a:pt x="179" y="20"/>
                    <a:pt x="162" y="28"/>
                    <a:pt x="151" y="41"/>
                  </a:cubicBezTo>
                  <a:cubicBezTo>
                    <a:pt x="131" y="65"/>
                    <a:pt x="133" y="99"/>
                    <a:pt x="155" y="118"/>
                  </a:cubicBezTo>
                  <a:cubicBezTo>
                    <a:pt x="203" y="158"/>
                    <a:pt x="203" y="158"/>
                    <a:pt x="203" y="158"/>
                  </a:cubicBezTo>
                  <a:cubicBezTo>
                    <a:pt x="205" y="160"/>
                    <a:pt x="208" y="162"/>
                    <a:pt x="211" y="164"/>
                  </a:cubicBezTo>
                  <a:cubicBezTo>
                    <a:pt x="214" y="165"/>
                    <a:pt x="214" y="165"/>
                    <a:pt x="214" y="165"/>
                  </a:cubicBezTo>
                  <a:cubicBezTo>
                    <a:pt x="280" y="272"/>
                    <a:pt x="280" y="272"/>
                    <a:pt x="280" y="272"/>
                  </a:cubicBezTo>
                  <a:cubicBezTo>
                    <a:pt x="170" y="188"/>
                    <a:pt x="170" y="188"/>
                    <a:pt x="170" y="188"/>
                  </a:cubicBezTo>
                  <a:cubicBezTo>
                    <a:pt x="169" y="188"/>
                    <a:pt x="169" y="188"/>
                    <a:pt x="169" y="188"/>
                  </a:cubicBezTo>
                  <a:cubicBezTo>
                    <a:pt x="167" y="186"/>
                    <a:pt x="167" y="186"/>
                    <a:pt x="167" y="186"/>
                  </a:cubicBezTo>
                  <a:cubicBezTo>
                    <a:pt x="167" y="186"/>
                    <a:pt x="167" y="186"/>
                    <a:pt x="167" y="186"/>
                  </a:cubicBezTo>
                  <a:cubicBezTo>
                    <a:pt x="119" y="146"/>
                    <a:pt x="119" y="146"/>
                    <a:pt x="119" y="146"/>
                  </a:cubicBezTo>
                  <a:cubicBezTo>
                    <a:pt x="110" y="139"/>
                    <a:pt x="99" y="135"/>
                    <a:pt x="87" y="135"/>
                  </a:cubicBezTo>
                  <a:cubicBezTo>
                    <a:pt x="70" y="135"/>
                    <a:pt x="53" y="142"/>
                    <a:pt x="42" y="155"/>
                  </a:cubicBezTo>
                  <a:cubicBezTo>
                    <a:pt x="22" y="179"/>
                    <a:pt x="24" y="214"/>
                    <a:pt x="46" y="233"/>
                  </a:cubicBezTo>
                  <a:cubicBezTo>
                    <a:pt x="94" y="273"/>
                    <a:pt x="94" y="273"/>
                    <a:pt x="94" y="273"/>
                  </a:cubicBezTo>
                  <a:cubicBezTo>
                    <a:pt x="104" y="280"/>
                    <a:pt x="115" y="284"/>
                    <a:pt x="127" y="284"/>
                  </a:cubicBezTo>
                  <a:cubicBezTo>
                    <a:pt x="144" y="284"/>
                    <a:pt x="160" y="277"/>
                    <a:pt x="171" y="263"/>
                  </a:cubicBezTo>
                  <a:cubicBezTo>
                    <a:pt x="175" y="259"/>
                    <a:pt x="177" y="255"/>
                    <a:pt x="180" y="250"/>
                  </a:cubicBezTo>
                  <a:lnTo>
                    <a:pt x="184" y="239"/>
                  </a:lnTo>
                  <a:close/>
                  <a:moveTo>
                    <a:pt x="127" y="271"/>
                  </a:moveTo>
                  <a:cubicBezTo>
                    <a:pt x="118" y="271"/>
                    <a:pt x="110" y="268"/>
                    <a:pt x="103" y="262"/>
                  </a:cubicBezTo>
                  <a:cubicBezTo>
                    <a:pt x="55" y="222"/>
                    <a:pt x="55" y="222"/>
                    <a:pt x="55" y="222"/>
                  </a:cubicBezTo>
                  <a:cubicBezTo>
                    <a:pt x="39" y="208"/>
                    <a:pt x="38" y="182"/>
                    <a:pt x="53" y="164"/>
                  </a:cubicBezTo>
                  <a:cubicBezTo>
                    <a:pt x="61" y="154"/>
                    <a:pt x="74" y="148"/>
                    <a:pt x="87" y="148"/>
                  </a:cubicBezTo>
                  <a:cubicBezTo>
                    <a:pt x="95" y="148"/>
                    <a:pt x="104" y="151"/>
                    <a:pt x="110" y="156"/>
                  </a:cubicBezTo>
                  <a:cubicBezTo>
                    <a:pt x="158" y="196"/>
                    <a:pt x="158" y="196"/>
                    <a:pt x="158" y="196"/>
                  </a:cubicBezTo>
                  <a:cubicBezTo>
                    <a:pt x="175" y="210"/>
                    <a:pt x="176" y="236"/>
                    <a:pt x="161" y="254"/>
                  </a:cubicBezTo>
                  <a:cubicBezTo>
                    <a:pt x="152" y="265"/>
                    <a:pt x="140" y="271"/>
                    <a:pt x="127" y="271"/>
                  </a:cubicBezTo>
                  <a:close/>
                  <a:moveTo>
                    <a:pt x="87" y="168"/>
                  </a:moveTo>
                  <a:cubicBezTo>
                    <a:pt x="80" y="168"/>
                    <a:pt x="73" y="171"/>
                    <a:pt x="68" y="177"/>
                  </a:cubicBezTo>
                  <a:cubicBezTo>
                    <a:pt x="60" y="187"/>
                    <a:pt x="60" y="200"/>
                    <a:pt x="68" y="207"/>
                  </a:cubicBezTo>
                  <a:cubicBezTo>
                    <a:pt x="116" y="247"/>
                    <a:pt x="116" y="247"/>
                    <a:pt x="116" y="247"/>
                  </a:cubicBezTo>
                  <a:cubicBezTo>
                    <a:pt x="119" y="249"/>
                    <a:pt x="123" y="251"/>
                    <a:pt x="127" y="251"/>
                  </a:cubicBezTo>
                  <a:cubicBezTo>
                    <a:pt x="134" y="251"/>
                    <a:pt x="141" y="247"/>
                    <a:pt x="145" y="242"/>
                  </a:cubicBezTo>
                  <a:cubicBezTo>
                    <a:pt x="154" y="232"/>
                    <a:pt x="154" y="218"/>
                    <a:pt x="146" y="212"/>
                  </a:cubicBezTo>
                  <a:cubicBezTo>
                    <a:pt x="97" y="172"/>
                    <a:pt x="97" y="172"/>
                    <a:pt x="97" y="172"/>
                  </a:cubicBezTo>
                  <a:cubicBezTo>
                    <a:pt x="94" y="169"/>
                    <a:pt x="91" y="168"/>
                    <a:pt x="87" y="168"/>
                  </a:cubicBezTo>
                  <a:close/>
                  <a:moveTo>
                    <a:pt x="235" y="156"/>
                  </a:moveTo>
                  <a:cubicBezTo>
                    <a:pt x="227" y="156"/>
                    <a:pt x="218" y="153"/>
                    <a:pt x="212" y="148"/>
                  </a:cubicBezTo>
                  <a:cubicBezTo>
                    <a:pt x="164" y="108"/>
                    <a:pt x="164" y="108"/>
                    <a:pt x="164" y="108"/>
                  </a:cubicBezTo>
                  <a:cubicBezTo>
                    <a:pt x="147" y="94"/>
                    <a:pt x="146" y="68"/>
                    <a:pt x="161" y="49"/>
                  </a:cubicBezTo>
                  <a:cubicBezTo>
                    <a:pt x="170" y="39"/>
                    <a:pt x="182" y="33"/>
                    <a:pt x="195" y="33"/>
                  </a:cubicBezTo>
                  <a:cubicBezTo>
                    <a:pt x="204" y="33"/>
                    <a:pt x="212" y="36"/>
                    <a:pt x="219" y="42"/>
                  </a:cubicBezTo>
                  <a:cubicBezTo>
                    <a:pt x="267" y="82"/>
                    <a:pt x="267" y="82"/>
                    <a:pt x="267" y="82"/>
                  </a:cubicBezTo>
                  <a:cubicBezTo>
                    <a:pt x="284" y="96"/>
                    <a:pt x="285" y="122"/>
                    <a:pt x="270" y="140"/>
                  </a:cubicBezTo>
                  <a:cubicBezTo>
                    <a:pt x="261" y="150"/>
                    <a:pt x="248" y="156"/>
                    <a:pt x="235" y="156"/>
                  </a:cubicBezTo>
                  <a:close/>
                  <a:moveTo>
                    <a:pt x="195" y="53"/>
                  </a:moveTo>
                  <a:cubicBezTo>
                    <a:pt x="188" y="53"/>
                    <a:pt x="182" y="56"/>
                    <a:pt x="177" y="62"/>
                  </a:cubicBezTo>
                  <a:cubicBezTo>
                    <a:pt x="169" y="72"/>
                    <a:pt x="169" y="85"/>
                    <a:pt x="177" y="92"/>
                  </a:cubicBezTo>
                  <a:cubicBezTo>
                    <a:pt x="225" y="132"/>
                    <a:pt x="225" y="132"/>
                    <a:pt x="225" y="132"/>
                  </a:cubicBezTo>
                  <a:cubicBezTo>
                    <a:pt x="228" y="135"/>
                    <a:pt x="231" y="136"/>
                    <a:pt x="235" y="136"/>
                  </a:cubicBezTo>
                  <a:cubicBezTo>
                    <a:pt x="243" y="136"/>
                    <a:pt x="250" y="133"/>
                    <a:pt x="254" y="127"/>
                  </a:cubicBezTo>
                  <a:cubicBezTo>
                    <a:pt x="262" y="117"/>
                    <a:pt x="262" y="104"/>
                    <a:pt x="254" y="97"/>
                  </a:cubicBezTo>
                  <a:cubicBezTo>
                    <a:pt x="206" y="57"/>
                    <a:pt x="206" y="57"/>
                    <a:pt x="206" y="57"/>
                  </a:cubicBezTo>
                  <a:cubicBezTo>
                    <a:pt x="203" y="54"/>
                    <a:pt x="199" y="53"/>
                    <a:pt x="195" y="53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51" name="Oval 69"/>
            <p:cNvSpPr>
              <a:spLocks noChangeArrowheads="1"/>
            </p:cNvSpPr>
            <p:nvPr/>
          </p:nvSpPr>
          <p:spPr bwMode="auto">
            <a:xfrm>
              <a:off x="1728788" y="1047750"/>
              <a:ext cx="95250" cy="95250"/>
            </a:xfrm>
            <a:prstGeom prst="ellipse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552" name="leaf"/>
          <p:cNvSpPr/>
          <p:nvPr/>
        </p:nvSpPr>
        <p:spPr bwMode="auto">
          <a:xfrm rot="1537055">
            <a:off x="8158801" y="1913218"/>
            <a:ext cx="261049" cy="454170"/>
          </a:xfrm>
          <a:custGeom>
            <a:gdLst>
              <a:gd fmla="*/ 19 w 279" name="T0"/>
              <a:gd fmla="*/ 355 h 486" name="T1"/>
              <a:gd fmla="*/ 3 w 279" name="T2"/>
              <a:gd fmla="*/ 293 h 486" name="T3"/>
              <a:gd fmla="*/ 10 w 279" name="T4"/>
              <a:gd fmla="*/ 222 h 486" name="T5"/>
              <a:gd fmla="*/ 28 w 279" name="T6"/>
              <a:gd fmla="*/ 188 h 486" name="T7"/>
              <a:gd fmla="*/ 131 w 279" name="T8"/>
              <a:gd fmla="*/ 123 h 486" name="T9"/>
              <a:gd fmla="*/ 195 w 279" name="T10"/>
              <a:gd fmla="*/ 67 h 486" name="T11"/>
              <a:gd fmla="*/ 253 w 279" name="T12"/>
              <a:gd fmla="*/ 0 h 486" name="T13"/>
              <a:gd fmla="*/ 239 w 279" name="T14"/>
              <a:gd fmla="*/ 121 h 486" name="T15"/>
              <a:gd fmla="*/ 166 w 279" name="T16"/>
              <a:gd fmla="*/ 412 h 486" name="T17"/>
              <a:gd fmla="*/ 17 w 279" name="T18"/>
              <a:gd fmla="*/ 486 h 486" name="T19"/>
              <a:gd fmla="*/ 20 w 279" name="T20"/>
              <a:gd fmla="*/ 361 h 486" name="T21"/>
              <a:gd fmla="*/ 19 w 279" name="T22"/>
              <a:gd fmla="*/ 355 h 486" name="T23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b="b" l="0" r="r" t="0"/>
            <a:pathLst>
              <a:path h="486" w="279">
                <a:moveTo>
                  <a:pt x="19" y="355"/>
                </a:moveTo>
                <a:cubicBezTo>
                  <a:pt x="13" y="334"/>
                  <a:pt x="6" y="314"/>
                  <a:pt x="3" y="293"/>
                </a:cubicBezTo>
                <a:cubicBezTo>
                  <a:pt x="0" y="269"/>
                  <a:pt x="3" y="245"/>
                  <a:pt x="10" y="222"/>
                </a:cubicBezTo>
                <a:cubicBezTo>
                  <a:pt x="14" y="210"/>
                  <a:pt x="20" y="198"/>
                  <a:pt x="28" y="188"/>
                </a:cubicBezTo>
                <a:cubicBezTo>
                  <a:pt x="53" y="154"/>
                  <a:pt x="97" y="144"/>
                  <a:pt x="131" y="123"/>
                </a:cubicBezTo>
                <a:cubicBezTo>
                  <a:pt x="155" y="108"/>
                  <a:pt x="175" y="88"/>
                  <a:pt x="195" y="67"/>
                </a:cubicBezTo>
                <a:cubicBezTo>
                  <a:pt x="215" y="45"/>
                  <a:pt x="235" y="24"/>
                  <a:pt x="253" y="0"/>
                </a:cubicBezTo>
                <a:cubicBezTo>
                  <a:pt x="236" y="31"/>
                  <a:pt x="236" y="84"/>
                  <a:pt x="239" y="121"/>
                </a:cubicBezTo>
                <a:cubicBezTo>
                  <a:pt x="246" y="221"/>
                  <a:pt x="279" y="356"/>
                  <a:pt x="166" y="412"/>
                </a:cubicBezTo>
                <a:cubicBezTo>
                  <a:pt x="139" y="425"/>
                  <a:pt x="17" y="486"/>
                  <a:pt x="17" y="486"/>
                </a:cubicBezTo>
                <a:cubicBezTo>
                  <a:pt x="25" y="446"/>
                  <a:pt x="31" y="402"/>
                  <a:pt x="20" y="361"/>
                </a:cubicBezTo>
                <a:cubicBezTo>
                  <a:pt x="20" y="359"/>
                  <a:pt x="19" y="357"/>
                  <a:pt x="19" y="355"/>
                </a:cubicBezTo>
                <a:close/>
              </a:path>
            </a:pathLst>
          </a:custGeom>
          <a:gradFill>
            <a:gsLst>
              <a:gs pos="91000">
                <a:schemeClr val="accent2">
                  <a:lumMod val="50000"/>
                </a:schemeClr>
              </a:gs>
              <a:gs pos="0">
                <a:schemeClr val="accent2"/>
              </a:gs>
            </a:gsLst>
            <a:lin ang="2700000" scaled="1"/>
          </a:gradFill>
          <a:ln>
            <a:noFill/>
          </a:ln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r>
              <a:rPr lang="en-US"/>
              <a:t> </a:t>
            </a:r>
          </a:p>
        </p:txBody>
      </p:sp>
      <p:sp>
        <p:nvSpPr>
          <p:cNvPr id="554" name="leaf"/>
          <p:cNvSpPr/>
          <p:nvPr/>
        </p:nvSpPr>
        <p:spPr bwMode="auto">
          <a:xfrm rot="1659581">
            <a:off x="8433495" y="2328563"/>
            <a:ext cx="253751" cy="352280"/>
          </a:xfrm>
          <a:custGeom>
            <a:gdLst>
              <a:gd fmla="*/ 38 w 353" name="T0"/>
              <a:gd fmla="*/ 218 h 491" name="T1"/>
              <a:gd fmla="*/ 94 w 353" name="T2"/>
              <a:gd fmla="*/ 159 h 491" name="T3"/>
              <a:gd fmla="*/ 164 w 353" name="T4"/>
              <a:gd fmla="*/ 117 h 491" name="T5"/>
              <a:gd fmla="*/ 226 w 353" name="T6"/>
              <a:gd fmla="*/ 65 h 491" name="T7"/>
              <a:gd fmla="*/ 281 w 353" name="T8"/>
              <a:gd fmla="*/ 0 h 491" name="T9"/>
              <a:gd fmla="*/ 267 w 353" name="T10"/>
              <a:gd fmla="*/ 120 h 491" name="T11"/>
              <a:gd fmla="*/ 244 w 353" name="T12"/>
              <a:gd fmla="*/ 433 h 491" name="T13"/>
              <a:gd fmla="*/ 32 w 353" name="T14"/>
              <a:gd fmla="*/ 491 h 491" name="T15"/>
              <a:gd fmla="*/ 43 w 353" name="T16"/>
              <a:gd fmla="*/ 448 h 491" name="T17"/>
              <a:gd fmla="*/ 25 w 353" name="T18"/>
              <a:gd fmla="*/ 388 h 491" name="T19"/>
              <a:gd fmla="*/ 38 w 353" name="T20"/>
              <a:gd fmla="*/ 218 h 491" name="T21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b="b" l="0" r="r" t="0"/>
            <a:pathLst>
              <a:path h="491" w="353">
                <a:moveTo>
                  <a:pt x="38" y="218"/>
                </a:moveTo>
                <a:cubicBezTo>
                  <a:pt x="53" y="195"/>
                  <a:pt x="73" y="175"/>
                  <a:pt x="94" y="159"/>
                </a:cubicBezTo>
                <a:cubicBezTo>
                  <a:pt x="116" y="143"/>
                  <a:pt x="141" y="132"/>
                  <a:pt x="164" y="117"/>
                </a:cubicBezTo>
                <a:cubicBezTo>
                  <a:pt x="187" y="103"/>
                  <a:pt x="208" y="85"/>
                  <a:pt x="226" y="65"/>
                </a:cubicBezTo>
                <a:cubicBezTo>
                  <a:pt x="245" y="44"/>
                  <a:pt x="263" y="22"/>
                  <a:pt x="281" y="0"/>
                </a:cubicBezTo>
                <a:cubicBezTo>
                  <a:pt x="262" y="36"/>
                  <a:pt x="264" y="81"/>
                  <a:pt x="267" y="120"/>
                </a:cubicBezTo>
                <a:cubicBezTo>
                  <a:pt x="274" y="220"/>
                  <a:pt x="353" y="368"/>
                  <a:pt x="244" y="433"/>
                </a:cubicBezTo>
                <a:cubicBezTo>
                  <a:pt x="181" y="470"/>
                  <a:pt x="32" y="491"/>
                  <a:pt x="32" y="491"/>
                </a:cubicBezTo>
                <a:cubicBezTo>
                  <a:pt x="41" y="488"/>
                  <a:pt x="43" y="454"/>
                  <a:pt x="43" y="448"/>
                </a:cubicBezTo>
                <a:cubicBezTo>
                  <a:pt x="44" y="424"/>
                  <a:pt x="34" y="409"/>
                  <a:pt x="25" y="388"/>
                </a:cubicBezTo>
                <a:cubicBezTo>
                  <a:pt x="0" y="330"/>
                  <a:pt x="4" y="272"/>
                  <a:pt x="38" y="218"/>
                </a:cubicBezTo>
                <a:close/>
              </a:path>
            </a:pathLst>
          </a:custGeom>
          <a:gradFill>
            <a:gsLst>
              <a:gs pos="91000">
                <a:schemeClr val="accent2">
                  <a:lumMod val="50000"/>
                </a:schemeClr>
              </a:gs>
              <a:gs pos="0">
                <a:schemeClr val="accent2"/>
              </a:gs>
            </a:gsLst>
            <a:lin ang="2700000" scaled="1"/>
          </a:gradFill>
          <a:ln>
            <a:noFill/>
          </a:ln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56" name="leaf"/>
          <p:cNvSpPr/>
          <p:nvPr/>
        </p:nvSpPr>
        <p:spPr bwMode="auto">
          <a:xfrm rot="21228632">
            <a:off x="8294556" y="2222674"/>
            <a:ext cx="253751" cy="352280"/>
          </a:xfrm>
          <a:custGeom>
            <a:gdLst>
              <a:gd fmla="*/ 38 w 353" name="T0"/>
              <a:gd fmla="*/ 218 h 491" name="T1"/>
              <a:gd fmla="*/ 94 w 353" name="T2"/>
              <a:gd fmla="*/ 159 h 491" name="T3"/>
              <a:gd fmla="*/ 164 w 353" name="T4"/>
              <a:gd fmla="*/ 117 h 491" name="T5"/>
              <a:gd fmla="*/ 226 w 353" name="T6"/>
              <a:gd fmla="*/ 65 h 491" name="T7"/>
              <a:gd fmla="*/ 281 w 353" name="T8"/>
              <a:gd fmla="*/ 0 h 491" name="T9"/>
              <a:gd fmla="*/ 267 w 353" name="T10"/>
              <a:gd fmla="*/ 120 h 491" name="T11"/>
              <a:gd fmla="*/ 244 w 353" name="T12"/>
              <a:gd fmla="*/ 433 h 491" name="T13"/>
              <a:gd fmla="*/ 32 w 353" name="T14"/>
              <a:gd fmla="*/ 491 h 491" name="T15"/>
              <a:gd fmla="*/ 43 w 353" name="T16"/>
              <a:gd fmla="*/ 448 h 491" name="T17"/>
              <a:gd fmla="*/ 25 w 353" name="T18"/>
              <a:gd fmla="*/ 388 h 491" name="T19"/>
              <a:gd fmla="*/ 38 w 353" name="T20"/>
              <a:gd fmla="*/ 218 h 491" name="T21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b="b" l="0" r="r" t="0"/>
            <a:pathLst>
              <a:path h="491" w="353">
                <a:moveTo>
                  <a:pt x="38" y="218"/>
                </a:moveTo>
                <a:cubicBezTo>
                  <a:pt x="53" y="195"/>
                  <a:pt x="73" y="175"/>
                  <a:pt x="94" y="159"/>
                </a:cubicBezTo>
                <a:cubicBezTo>
                  <a:pt x="116" y="143"/>
                  <a:pt x="141" y="132"/>
                  <a:pt x="164" y="117"/>
                </a:cubicBezTo>
                <a:cubicBezTo>
                  <a:pt x="187" y="103"/>
                  <a:pt x="208" y="85"/>
                  <a:pt x="226" y="65"/>
                </a:cubicBezTo>
                <a:cubicBezTo>
                  <a:pt x="245" y="44"/>
                  <a:pt x="263" y="22"/>
                  <a:pt x="281" y="0"/>
                </a:cubicBezTo>
                <a:cubicBezTo>
                  <a:pt x="262" y="36"/>
                  <a:pt x="264" y="81"/>
                  <a:pt x="267" y="120"/>
                </a:cubicBezTo>
                <a:cubicBezTo>
                  <a:pt x="274" y="220"/>
                  <a:pt x="353" y="368"/>
                  <a:pt x="244" y="433"/>
                </a:cubicBezTo>
                <a:cubicBezTo>
                  <a:pt x="181" y="470"/>
                  <a:pt x="32" y="491"/>
                  <a:pt x="32" y="491"/>
                </a:cubicBezTo>
                <a:cubicBezTo>
                  <a:pt x="41" y="488"/>
                  <a:pt x="43" y="454"/>
                  <a:pt x="43" y="448"/>
                </a:cubicBezTo>
                <a:cubicBezTo>
                  <a:pt x="44" y="424"/>
                  <a:pt x="34" y="409"/>
                  <a:pt x="25" y="388"/>
                </a:cubicBezTo>
                <a:cubicBezTo>
                  <a:pt x="0" y="330"/>
                  <a:pt x="4" y="272"/>
                  <a:pt x="38" y="218"/>
                </a:cubicBezTo>
                <a:close/>
              </a:path>
            </a:pathLst>
          </a:custGeom>
          <a:gradFill>
            <a:gsLst>
              <a:gs pos="30000">
                <a:schemeClr val="accent2">
                  <a:lumMod val="75000"/>
                </a:schemeClr>
              </a:gs>
              <a:gs pos="100000">
                <a:schemeClr val="accent2">
                  <a:lumMod val="60000"/>
                  <a:lumOff val="40000"/>
                </a:schemeClr>
              </a:gs>
            </a:gsLst>
            <a:lin ang="2700000" scaled="1"/>
          </a:gradFill>
          <a:ln>
            <a:noFill/>
          </a:ln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57" name="leaf"/>
          <p:cNvSpPr/>
          <p:nvPr/>
        </p:nvSpPr>
        <p:spPr bwMode="auto">
          <a:xfrm rot="21051952">
            <a:off x="8069769" y="1881861"/>
            <a:ext cx="253751" cy="352280"/>
          </a:xfrm>
          <a:custGeom>
            <a:gdLst>
              <a:gd fmla="*/ 38 w 353" name="T0"/>
              <a:gd fmla="*/ 218 h 491" name="T1"/>
              <a:gd fmla="*/ 94 w 353" name="T2"/>
              <a:gd fmla="*/ 159 h 491" name="T3"/>
              <a:gd fmla="*/ 164 w 353" name="T4"/>
              <a:gd fmla="*/ 117 h 491" name="T5"/>
              <a:gd fmla="*/ 226 w 353" name="T6"/>
              <a:gd fmla="*/ 65 h 491" name="T7"/>
              <a:gd fmla="*/ 281 w 353" name="T8"/>
              <a:gd fmla="*/ 0 h 491" name="T9"/>
              <a:gd fmla="*/ 267 w 353" name="T10"/>
              <a:gd fmla="*/ 120 h 491" name="T11"/>
              <a:gd fmla="*/ 244 w 353" name="T12"/>
              <a:gd fmla="*/ 433 h 491" name="T13"/>
              <a:gd fmla="*/ 32 w 353" name="T14"/>
              <a:gd fmla="*/ 491 h 491" name="T15"/>
              <a:gd fmla="*/ 43 w 353" name="T16"/>
              <a:gd fmla="*/ 448 h 491" name="T17"/>
              <a:gd fmla="*/ 25 w 353" name="T18"/>
              <a:gd fmla="*/ 388 h 491" name="T19"/>
              <a:gd fmla="*/ 38 w 353" name="T20"/>
              <a:gd fmla="*/ 218 h 491" name="T21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b="b" l="0" r="r" t="0"/>
            <a:pathLst>
              <a:path h="491" w="353">
                <a:moveTo>
                  <a:pt x="38" y="218"/>
                </a:moveTo>
                <a:cubicBezTo>
                  <a:pt x="53" y="195"/>
                  <a:pt x="73" y="175"/>
                  <a:pt x="94" y="159"/>
                </a:cubicBezTo>
                <a:cubicBezTo>
                  <a:pt x="116" y="143"/>
                  <a:pt x="141" y="132"/>
                  <a:pt x="164" y="117"/>
                </a:cubicBezTo>
                <a:cubicBezTo>
                  <a:pt x="187" y="103"/>
                  <a:pt x="208" y="85"/>
                  <a:pt x="226" y="65"/>
                </a:cubicBezTo>
                <a:cubicBezTo>
                  <a:pt x="245" y="44"/>
                  <a:pt x="263" y="22"/>
                  <a:pt x="281" y="0"/>
                </a:cubicBezTo>
                <a:cubicBezTo>
                  <a:pt x="262" y="36"/>
                  <a:pt x="264" y="81"/>
                  <a:pt x="267" y="120"/>
                </a:cubicBezTo>
                <a:cubicBezTo>
                  <a:pt x="274" y="220"/>
                  <a:pt x="353" y="368"/>
                  <a:pt x="244" y="433"/>
                </a:cubicBezTo>
                <a:cubicBezTo>
                  <a:pt x="181" y="470"/>
                  <a:pt x="32" y="491"/>
                  <a:pt x="32" y="491"/>
                </a:cubicBezTo>
                <a:cubicBezTo>
                  <a:pt x="41" y="488"/>
                  <a:pt x="43" y="454"/>
                  <a:pt x="43" y="448"/>
                </a:cubicBezTo>
                <a:cubicBezTo>
                  <a:pt x="44" y="424"/>
                  <a:pt x="34" y="409"/>
                  <a:pt x="25" y="388"/>
                </a:cubicBezTo>
                <a:cubicBezTo>
                  <a:pt x="0" y="330"/>
                  <a:pt x="4" y="272"/>
                  <a:pt x="38" y="218"/>
                </a:cubicBezTo>
                <a:close/>
              </a:path>
            </a:pathLst>
          </a:custGeom>
          <a:gradFill>
            <a:gsLst>
              <a:gs pos="30000">
                <a:schemeClr val="accent2">
                  <a:lumMod val="75000"/>
                </a:schemeClr>
              </a:gs>
              <a:gs pos="100000">
                <a:schemeClr val="accent2">
                  <a:lumMod val="60000"/>
                  <a:lumOff val="40000"/>
                </a:schemeClr>
              </a:gs>
            </a:gsLst>
            <a:lin ang="2700000" scaled="1"/>
          </a:gradFill>
          <a:ln>
            <a:noFill/>
          </a:ln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58" name="leaf"/>
          <p:cNvSpPr/>
          <p:nvPr/>
        </p:nvSpPr>
        <p:spPr bwMode="auto">
          <a:xfrm rot="3701035">
            <a:off x="7426580" y="687881"/>
            <a:ext cx="253751" cy="352280"/>
          </a:xfrm>
          <a:custGeom>
            <a:gdLst>
              <a:gd fmla="*/ 38 w 353" name="T0"/>
              <a:gd fmla="*/ 218 h 491" name="T1"/>
              <a:gd fmla="*/ 94 w 353" name="T2"/>
              <a:gd fmla="*/ 159 h 491" name="T3"/>
              <a:gd fmla="*/ 164 w 353" name="T4"/>
              <a:gd fmla="*/ 117 h 491" name="T5"/>
              <a:gd fmla="*/ 226 w 353" name="T6"/>
              <a:gd fmla="*/ 65 h 491" name="T7"/>
              <a:gd fmla="*/ 281 w 353" name="T8"/>
              <a:gd fmla="*/ 0 h 491" name="T9"/>
              <a:gd fmla="*/ 267 w 353" name="T10"/>
              <a:gd fmla="*/ 120 h 491" name="T11"/>
              <a:gd fmla="*/ 244 w 353" name="T12"/>
              <a:gd fmla="*/ 433 h 491" name="T13"/>
              <a:gd fmla="*/ 32 w 353" name="T14"/>
              <a:gd fmla="*/ 491 h 491" name="T15"/>
              <a:gd fmla="*/ 43 w 353" name="T16"/>
              <a:gd fmla="*/ 448 h 491" name="T17"/>
              <a:gd fmla="*/ 25 w 353" name="T18"/>
              <a:gd fmla="*/ 388 h 491" name="T19"/>
              <a:gd fmla="*/ 38 w 353" name="T20"/>
              <a:gd fmla="*/ 218 h 491" name="T21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b="b" l="0" r="r" t="0"/>
            <a:pathLst>
              <a:path h="491" w="353">
                <a:moveTo>
                  <a:pt x="38" y="218"/>
                </a:moveTo>
                <a:cubicBezTo>
                  <a:pt x="53" y="195"/>
                  <a:pt x="73" y="175"/>
                  <a:pt x="94" y="159"/>
                </a:cubicBezTo>
                <a:cubicBezTo>
                  <a:pt x="116" y="143"/>
                  <a:pt x="141" y="132"/>
                  <a:pt x="164" y="117"/>
                </a:cubicBezTo>
                <a:cubicBezTo>
                  <a:pt x="187" y="103"/>
                  <a:pt x="208" y="85"/>
                  <a:pt x="226" y="65"/>
                </a:cubicBezTo>
                <a:cubicBezTo>
                  <a:pt x="245" y="44"/>
                  <a:pt x="263" y="22"/>
                  <a:pt x="281" y="0"/>
                </a:cubicBezTo>
                <a:cubicBezTo>
                  <a:pt x="262" y="36"/>
                  <a:pt x="264" y="81"/>
                  <a:pt x="267" y="120"/>
                </a:cubicBezTo>
                <a:cubicBezTo>
                  <a:pt x="274" y="220"/>
                  <a:pt x="353" y="368"/>
                  <a:pt x="244" y="433"/>
                </a:cubicBezTo>
                <a:cubicBezTo>
                  <a:pt x="181" y="470"/>
                  <a:pt x="32" y="491"/>
                  <a:pt x="32" y="491"/>
                </a:cubicBezTo>
                <a:cubicBezTo>
                  <a:pt x="41" y="488"/>
                  <a:pt x="43" y="454"/>
                  <a:pt x="43" y="448"/>
                </a:cubicBezTo>
                <a:cubicBezTo>
                  <a:pt x="44" y="424"/>
                  <a:pt x="34" y="409"/>
                  <a:pt x="25" y="388"/>
                </a:cubicBezTo>
                <a:cubicBezTo>
                  <a:pt x="0" y="330"/>
                  <a:pt x="4" y="272"/>
                  <a:pt x="38" y="218"/>
                </a:cubicBezTo>
                <a:close/>
              </a:path>
            </a:pathLst>
          </a:custGeom>
          <a:gradFill>
            <a:gsLst>
              <a:gs pos="30000">
                <a:schemeClr val="accent2">
                  <a:lumMod val="75000"/>
                </a:schemeClr>
              </a:gs>
              <a:gs pos="100000">
                <a:schemeClr val="accent2">
                  <a:lumMod val="60000"/>
                  <a:lumOff val="40000"/>
                </a:schemeClr>
              </a:gs>
            </a:gsLst>
            <a:lin ang="2700000" scaled="1"/>
          </a:gradFill>
          <a:ln>
            <a:noFill/>
          </a:ln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59" name="leaf"/>
          <p:cNvSpPr/>
          <p:nvPr/>
        </p:nvSpPr>
        <p:spPr bwMode="auto">
          <a:xfrm rot="21228632">
            <a:off x="7431496" y="468876"/>
            <a:ext cx="253751" cy="352280"/>
          </a:xfrm>
          <a:custGeom>
            <a:gdLst>
              <a:gd fmla="*/ 38 w 353" name="T0"/>
              <a:gd fmla="*/ 218 h 491" name="T1"/>
              <a:gd fmla="*/ 94 w 353" name="T2"/>
              <a:gd fmla="*/ 159 h 491" name="T3"/>
              <a:gd fmla="*/ 164 w 353" name="T4"/>
              <a:gd fmla="*/ 117 h 491" name="T5"/>
              <a:gd fmla="*/ 226 w 353" name="T6"/>
              <a:gd fmla="*/ 65 h 491" name="T7"/>
              <a:gd fmla="*/ 281 w 353" name="T8"/>
              <a:gd fmla="*/ 0 h 491" name="T9"/>
              <a:gd fmla="*/ 267 w 353" name="T10"/>
              <a:gd fmla="*/ 120 h 491" name="T11"/>
              <a:gd fmla="*/ 244 w 353" name="T12"/>
              <a:gd fmla="*/ 433 h 491" name="T13"/>
              <a:gd fmla="*/ 32 w 353" name="T14"/>
              <a:gd fmla="*/ 491 h 491" name="T15"/>
              <a:gd fmla="*/ 43 w 353" name="T16"/>
              <a:gd fmla="*/ 448 h 491" name="T17"/>
              <a:gd fmla="*/ 25 w 353" name="T18"/>
              <a:gd fmla="*/ 388 h 491" name="T19"/>
              <a:gd fmla="*/ 38 w 353" name="T20"/>
              <a:gd fmla="*/ 218 h 491" name="T21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b="b" l="0" r="r" t="0"/>
            <a:pathLst>
              <a:path h="491" w="353">
                <a:moveTo>
                  <a:pt x="38" y="218"/>
                </a:moveTo>
                <a:cubicBezTo>
                  <a:pt x="53" y="195"/>
                  <a:pt x="73" y="175"/>
                  <a:pt x="94" y="159"/>
                </a:cubicBezTo>
                <a:cubicBezTo>
                  <a:pt x="116" y="143"/>
                  <a:pt x="141" y="132"/>
                  <a:pt x="164" y="117"/>
                </a:cubicBezTo>
                <a:cubicBezTo>
                  <a:pt x="187" y="103"/>
                  <a:pt x="208" y="85"/>
                  <a:pt x="226" y="65"/>
                </a:cubicBezTo>
                <a:cubicBezTo>
                  <a:pt x="245" y="44"/>
                  <a:pt x="263" y="22"/>
                  <a:pt x="281" y="0"/>
                </a:cubicBezTo>
                <a:cubicBezTo>
                  <a:pt x="262" y="36"/>
                  <a:pt x="264" y="81"/>
                  <a:pt x="267" y="120"/>
                </a:cubicBezTo>
                <a:cubicBezTo>
                  <a:pt x="274" y="220"/>
                  <a:pt x="353" y="368"/>
                  <a:pt x="244" y="433"/>
                </a:cubicBezTo>
                <a:cubicBezTo>
                  <a:pt x="181" y="470"/>
                  <a:pt x="32" y="491"/>
                  <a:pt x="32" y="491"/>
                </a:cubicBezTo>
                <a:cubicBezTo>
                  <a:pt x="41" y="488"/>
                  <a:pt x="43" y="454"/>
                  <a:pt x="43" y="448"/>
                </a:cubicBezTo>
                <a:cubicBezTo>
                  <a:pt x="44" y="424"/>
                  <a:pt x="34" y="409"/>
                  <a:pt x="25" y="388"/>
                </a:cubicBezTo>
                <a:cubicBezTo>
                  <a:pt x="0" y="330"/>
                  <a:pt x="4" y="272"/>
                  <a:pt x="38" y="218"/>
                </a:cubicBezTo>
                <a:close/>
              </a:path>
            </a:pathLst>
          </a:custGeom>
          <a:gradFill>
            <a:gsLst>
              <a:gs pos="30000">
                <a:schemeClr val="accent2">
                  <a:lumMod val="75000"/>
                </a:schemeClr>
              </a:gs>
              <a:gs pos="100000">
                <a:schemeClr val="accent2">
                  <a:lumMod val="60000"/>
                  <a:lumOff val="40000"/>
                </a:schemeClr>
              </a:gs>
            </a:gsLst>
            <a:lin ang="2700000" scaled="1"/>
          </a:gradFill>
          <a:ln>
            <a:noFill/>
          </a:ln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60" name="leaf"/>
          <p:cNvSpPr/>
          <p:nvPr/>
        </p:nvSpPr>
        <p:spPr bwMode="auto">
          <a:xfrm flipH="1" rot="548048">
            <a:off x="7259327" y="533925"/>
            <a:ext cx="253751" cy="352280"/>
          </a:xfrm>
          <a:custGeom>
            <a:gdLst>
              <a:gd fmla="*/ 38 w 353" name="T0"/>
              <a:gd fmla="*/ 218 h 491" name="T1"/>
              <a:gd fmla="*/ 94 w 353" name="T2"/>
              <a:gd fmla="*/ 159 h 491" name="T3"/>
              <a:gd fmla="*/ 164 w 353" name="T4"/>
              <a:gd fmla="*/ 117 h 491" name="T5"/>
              <a:gd fmla="*/ 226 w 353" name="T6"/>
              <a:gd fmla="*/ 65 h 491" name="T7"/>
              <a:gd fmla="*/ 281 w 353" name="T8"/>
              <a:gd fmla="*/ 0 h 491" name="T9"/>
              <a:gd fmla="*/ 267 w 353" name="T10"/>
              <a:gd fmla="*/ 120 h 491" name="T11"/>
              <a:gd fmla="*/ 244 w 353" name="T12"/>
              <a:gd fmla="*/ 433 h 491" name="T13"/>
              <a:gd fmla="*/ 32 w 353" name="T14"/>
              <a:gd fmla="*/ 491 h 491" name="T15"/>
              <a:gd fmla="*/ 43 w 353" name="T16"/>
              <a:gd fmla="*/ 448 h 491" name="T17"/>
              <a:gd fmla="*/ 25 w 353" name="T18"/>
              <a:gd fmla="*/ 388 h 491" name="T19"/>
              <a:gd fmla="*/ 38 w 353" name="T20"/>
              <a:gd fmla="*/ 218 h 491" name="T21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b="b" l="0" r="r" t="0"/>
            <a:pathLst>
              <a:path h="491" w="353">
                <a:moveTo>
                  <a:pt x="38" y="218"/>
                </a:moveTo>
                <a:cubicBezTo>
                  <a:pt x="53" y="195"/>
                  <a:pt x="73" y="175"/>
                  <a:pt x="94" y="159"/>
                </a:cubicBezTo>
                <a:cubicBezTo>
                  <a:pt x="116" y="143"/>
                  <a:pt x="141" y="132"/>
                  <a:pt x="164" y="117"/>
                </a:cubicBezTo>
                <a:cubicBezTo>
                  <a:pt x="187" y="103"/>
                  <a:pt x="208" y="85"/>
                  <a:pt x="226" y="65"/>
                </a:cubicBezTo>
                <a:cubicBezTo>
                  <a:pt x="245" y="44"/>
                  <a:pt x="263" y="22"/>
                  <a:pt x="281" y="0"/>
                </a:cubicBezTo>
                <a:cubicBezTo>
                  <a:pt x="262" y="36"/>
                  <a:pt x="264" y="81"/>
                  <a:pt x="267" y="120"/>
                </a:cubicBezTo>
                <a:cubicBezTo>
                  <a:pt x="274" y="220"/>
                  <a:pt x="353" y="368"/>
                  <a:pt x="244" y="433"/>
                </a:cubicBezTo>
                <a:cubicBezTo>
                  <a:pt x="181" y="470"/>
                  <a:pt x="32" y="491"/>
                  <a:pt x="32" y="491"/>
                </a:cubicBezTo>
                <a:cubicBezTo>
                  <a:pt x="41" y="488"/>
                  <a:pt x="43" y="454"/>
                  <a:pt x="43" y="448"/>
                </a:cubicBezTo>
                <a:cubicBezTo>
                  <a:pt x="44" y="424"/>
                  <a:pt x="34" y="409"/>
                  <a:pt x="25" y="388"/>
                </a:cubicBezTo>
                <a:cubicBezTo>
                  <a:pt x="0" y="330"/>
                  <a:pt x="4" y="272"/>
                  <a:pt x="38" y="218"/>
                </a:cubicBezTo>
                <a:close/>
              </a:path>
            </a:pathLst>
          </a:custGeom>
          <a:gradFill>
            <a:gsLst>
              <a:gs pos="30000">
                <a:schemeClr val="accent2">
                  <a:lumMod val="75000"/>
                </a:schemeClr>
              </a:gs>
              <a:gs pos="100000">
                <a:schemeClr val="accent2">
                  <a:lumMod val="60000"/>
                  <a:lumOff val="40000"/>
                </a:schemeClr>
              </a:gs>
            </a:gsLst>
            <a:lin ang="2700000" scaled="1"/>
          </a:gradFill>
          <a:ln>
            <a:noFill/>
          </a:ln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77" name="leaf"/>
          <p:cNvSpPr/>
          <p:nvPr/>
        </p:nvSpPr>
        <p:spPr bwMode="auto">
          <a:xfrm rot="7932340">
            <a:off x="8169045" y="3489298"/>
            <a:ext cx="253751" cy="352280"/>
          </a:xfrm>
          <a:custGeom>
            <a:gdLst>
              <a:gd fmla="*/ 38 w 353" name="T0"/>
              <a:gd fmla="*/ 218 h 491" name="T1"/>
              <a:gd fmla="*/ 94 w 353" name="T2"/>
              <a:gd fmla="*/ 159 h 491" name="T3"/>
              <a:gd fmla="*/ 164 w 353" name="T4"/>
              <a:gd fmla="*/ 117 h 491" name="T5"/>
              <a:gd fmla="*/ 226 w 353" name="T6"/>
              <a:gd fmla="*/ 65 h 491" name="T7"/>
              <a:gd fmla="*/ 281 w 353" name="T8"/>
              <a:gd fmla="*/ 0 h 491" name="T9"/>
              <a:gd fmla="*/ 267 w 353" name="T10"/>
              <a:gd fmla="*/ 120 h 491" name="T11"/>
              <a:gd fmla="*/ 244 w 353" name="T12"/>
              <a:gd fmla="*/ 433 h 491" name="T13"/>
              <a:gd fmla="*/ 32 w 353" name="T14"/>
              <a:gd fmla="*/ 491 h 491" name="T15"/>
              <a:gd fmla="*/ 43 w 353" name="T16"/>
              <a:gd fmla="*/ 448 h 491" name="T17"/>
              <a:gd fmla="*/ 25 w 353" name="T18"/>
              <a:gd fmla="*/ 388 h 491" name="T19"/>
              <a:gd fmla="*/ 38 w 353" name="T20"/>
              <a:gd fmla="*/ 218 h 491" name="T21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b="b" l="0" r="r" t="0"/>
            <a:pathLst>
              <a:path h="491" w="353">
                <a:moveTo>
                  <a:pt x="38" y="218"/>
                </a:moveTo>
                <a:cubicBezTo>
                  <a:pt x="53" y="195"/>
                  <a:pt x="73" y="175"/>
                  <a:pt x="94" y="159"/>
                </a:cubicBezTo>
                <a:cubicBezTo>
                  <a:pt x="116" y="143"/>
                  <a:pt x="141" y="132"/>
                  <a:pt x="164" y="117"/>
                </a:cubicBezTo>
                <a:cubicBezTo>
                  <a:pt x="187" y="103"/>
                  <a:pt x="208" y="85"/>
                  <a:pt x="226" y="65"/>
                </a:cubicBezTo>
                <a:cubicBezTo>
                  <a:pt x="245" y="44"/>
                  <a:pt x="263" y="22"/>
                  <a:pt x="281" y="0"/>
                </a:cubicBezTo>
                <a:cubicBezTo>
                  <a:pt x="262" y="36"/>
                  <a:pt x="264" y="81"/>
                  <a:pt x="267" y="120"/>
                </a:cubicBezTo>
                <a:cubicBezTo>
                  <a:pt x="274" y="220"/>
                  <a:pt x="353" y="368"/>
                  <a:pt x="244" y="433"/>
                </a:cubicBezTo>
                <a:cubicBezTo>
                  <a:pt x="181" y="470"/>
                  <a:pt x="32" y="491"/>
                  <a:pt x="32" y="491"/>
                </a:cubicBezTo>
                <a:cubicBezTo>
                  <a:pt x="41" y="488"/>
                  <a:pt x="43" y="454"/>
                  <a:pt x="43" y="448"/>
                </a:cubicBezTo>
                <a:cubicBezTo>
                  <a:pt x="44" y="424"/>
                  <a:pt x="34" y="409"/>
                  <a:pt x="25" y="388"/>
                </a:cubicBezTo>
                <a:cubicBezTo>
                  <a:pt x="0" y="330"/>
                  <a:pt x="4" y="272"/>
                  <a:pt x="38" y="218"/>
                </a:cubicBezTo>
                <a:close/>
              </a:path>
            </a:pathLst>
          </a:custGeom>
          <a:gradFill>
            <a:gsLst>
              <a:gs pos="30000">
                <a:schemeClr val="accent2">
                  <a:lumMod val="75000"/>
                </a:schemeClr>
              </a:gs>
              <a:gs pos="100000">
                <a:schemeClr val="accent2">
                  <a:lumMod val="60000"/>
                  <a:lumOff val="40000"/>
                </a:schemeClr>
              </a:gs>
            </a:gsLst>
            <a:lin ang="2700000" scaled="1"/>
          </a:gradFill>
          <a:ln>
            <a:noFill/>
          </a:ln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78" name="leaf"/>
          <p:cNvSpPr/>
          <p:nvPr/>
        </p:nvSpPr>
        <p:spPr bwMode="auto">
          <a:xfrm flipH="1" rot="6962759">
            <a:off x="8254592" y="3326339"/>
            <a:ext cx="253751" cy="352280"/>
          </a:xfrm>
          <a:custGeom>
            <a:gdLst>
              <a:gd fmla="*/ 38 w 353" name="T0"/>
              <a:gd fmla="*/ 218 h 491" name="T1"/>
              <a:gd fmla="*/ 94 w 353" name="T2"/>
              <a:gd fmla="*/ 159 h 491" name="T3"/>
              <a:gd fmla="*/ 164 w 353" name="T4"/>
              <a:gd fmla="*/ 117 h 491" name="T5"/>
              <a:gd fmla="*/ 226 w 353" name="T6"/>
              <a:gd fmla="*/ 65 h 491" name="T7"/>
              <a:gd fmla="*/ 281 w 353" name="T8"/>
              <a:gd fmla="*/ 0 h 491" name="T9"/>
              <a:gd fmla="*/ 267 w 353" name="T10"/>
              <a:gd fmla="*/ 120 h 491" name="T11"/>
              <a:gd fmla="*/ 244 w 353" name="T12"/>
              <a:gd fmla="*/ 433 h 491" name="T13"/>
              <a:gd fmla="*/ 32 w 353" name="T14"/>
              <a:gd fmla="*/ 491 h 491" name="T15"/>
              <a:gd fmla="*/ 43 w 353" name="T16"/>
              <a:gd fmla="*/ 448 h 491" name="T17"/>
              <a:gd fmla="*/ 25 w 353" name="T18"/>
              <a:gd fmla="*/ 388 h 491" name="T19"/>
              <a:gd fmla="*/ 38 w 353" name="T20"/>
              <a:gd fmla="*/ 218 h 491" name="T21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b="b" l="0" r="r" t="0"/>
            <a:pathLst>
              <a:path h="491" w="353">
                <a:moveTo>
                  <a:pt x="38" y="218"/>
                </a:moveTo>
                <a:cubicBezTo>
                  <a:pt x="53" y="195"/>
                  <a:pt x="73" y="175"/>
                  <a:pt x="94" y="159"/>
                </a:cubicBezTo>
                <a:cubicBezTo>
                  <a:pt x="116" y="143"/>
                  <a:pt x="141" y="132"/>
                  <a:pt x="164" y="117"/>
                </a:cubicBezTo>
                <a:cubicBezTo>
                  <a:pt x="187" y="103"/>
                  <a:pt x="208" y="85"/>
                  <a:pt x="226" y="65"/>
                </a:cubicBezTo>
                <a:cubicBezTo>
                  <a:pt x="245" y="44"/>
                  <a:pt x="263" y="22"/>
                  <a:pt x="281" y="0"/>
                </a:cubicBezTo>
                <a:cubicBezTo>
                  <a:pt x="262" y="36"/>
                  <a:pt x="264" y="81"/>
                  <a:pt x="267" y="120"/>
                </a:cubicBezTo>
                <a:cubicBezTo>
                  <a:pt x="274" y="220"/>
                  <a:pt x="353" y="368"/>
                  <a:pt x="244" y="433"/>
                </a:cubicBezTo>
                <a:cubicBezTo>
                  <a:pt x="181" y="470"/>
                  <a:pt x="32" y="491"/>
                  <a:pt x="32" y="491"/>
                </a:cubicBezTo>
                <a:cubicBezTo>
                  <a:pt x="41" y="488"/>
                  <a:pt x="43" y="454"/>
                  <a:pt x="43" y="448"/>
                </a:cubicBezTo>
                <a:cubicBezTo>
                  <a:pt x="44" y="424"/>
                  <a:pt x="34" y="409"/>
                  <a:pt x="25" y="388"/>
                </a:cubicBezTo>
                <a:cubicBezTo>
                  <a:pt x="0" y="330"/>
                  <a:pt x="4" y="272"/>
                  <a:pt x="38" y="218"/>
                </a:cubicBezTo>
                <a:close/>
              </a:path>
            </a:pathLst>
          </a:custGeom>
          <a:gradFill>
            <a:gsLst>
              <a:gs pos="30000">
                <a:schemeClr val="accent2">
                  <a:lumMod val="75000"/>
                </a:schemeClr>
              </a:gs>
              <a:gs pos="100000">
                <a:schemeClr val="accent2">
                  <a:lumMod val="60000"/>
                  <a:lumOff val="40000"/>
                </a:schemeClr>
              </a:gs>
            </a:gsLst>
            <a:lin ang="2700000" scaled="1"/>
          </a:gradFill>
          <a:ln>
            <a:noFill/>
          </a:ln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79" name="leaf"/>
          <p:cNvSpPr/>
          <p:nvPr/>
        </p:nvSpPr>
        <p:spPr bwMode="auto">
          <a:xfrm rot="6357181">
            <a:off x="7369236" y="2196814"/>
            <a:ext cx="253751" cy="352280"/>
          </a:xfrm>
          <a:custGeom>
            <a:gdLst>
              <a:gd fmla="*/ 38 w 353" name="T0"/>
              <a:gd fmla="*/ 218 h 491" name="T1"/>
              <a:gd fmla="*/ 94 w 353" name="T2"/>
              <a:gd fmla="*/ 159 h 491" name="T3"/>
              <a:gd fmla="*/ 164 w 353" name="T4"/>
              <a:gd fmla="*/ 117 h 491" name="T5"/>
              <a:gd fmla="*/ 226 w 353" name="T6"/>
              <a:gd fmla="*/ 65 h 491" name="T7"/>
              <a:gd fmla="*/ 281 w 353" name="T8"/>
              <a:gd fmla="*/ 0 h 491" name="T9"/>
              <a:gd fmla="*/ 267 w 353" name="T10"/>
              <a:gd fmla="*/ 120 h 491" name="T11"/>
              <a:gd fmla="*/ 244 w 353" name="T12"/>
              <a:gd fmla="*/ 433 h 491" name="T13"/>
              <a:gd fmla="*/ 32 w 353" name="T14"/>
              <a:gd fmla="*/ 491 h 491" name="T15"/>
              <a:gd fmla="*/ 43 w 353" name="T16"/>
              <a:gd fmla="*/ 448 h 491" name="T17"/>
              <a:gd fmla="*/ 25 w 353" name="T18"/>
              <a:gd fmla="*/ 388 h 491" name="T19"/>
              <a:gd fmla="*/ 38 w 353" name="T20"/>
              <a:gd fmla="*/ 218 h 491" name="T21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b="b" l="0" r="r" t="0"/>
            <a:pathLst>
              <a:path h="491" w="353">
                <a:moveTo>
                  <a:pt x="38" y="218"/>
                </a:moveTo>
                <a:cubicBezTo>
                  <a:pt x="53" y="195"/>
                  <a:pt x="73" y="175"/>
                  <a:pt x="94" y="159"/>
                </a:cubicBezTo>
                <a:cubicBezTo>
                  <a:pt x="116" y="143"/>
                  <a:pt x="141" y="132"/>
                  <a:pt x="164" y="117"/>
                </a:cubicBezTo>
                <a:cubicBezTo>
                  <a:pt x="187" y="103"/>
                  <a:pt x="208" y="85"/>
                  <a:pt x="226" y="65"/>
                </a:cubicBezTo>
                <a:cubicBezTo>
                  <a:pt x="245" y="44"/>
                  <a:pt x="263" y="22"/>
                  <a:pt x="281" y="0"/>
                </a:cubicBezTo>
                <a:cubicBezTo>
                  <a:pt x="262" y="36"/>
                  <a:pt x="264" y="81"/>
                  <a:pt x="267" y="120"/>
                </a:cubicBezTo>
                <a:cubicBezTo>
                  <a:pt x="274" y="220"/>
                  <a:pt x="353" y="368"/>
                  <a:pt x="244" y="433"/>
                </a:cubicBezTo>
                <a:cubicBezTo>
                  <a:pt x="181" y="470"/>
                  <a:pt x="32" y="491"/>
                  <a:pt x="32" y="491"/>
                </a:cubicBezTo>
                <a:cubicBezTo>
                  <a:pt x="41" y="488"/>
                  <a:pt x="43" y="454"/>
                  <a:pt x="43" y="448"/>
                </a:cubicBezTo>
                <a:cubicBezTo>
                  <a:pt x="44" y="424"/>
                  <a:pt x="34" y="409"/>
                  <a:pt x="25" y="388"/>
                </a:cubicBezTo>
                <a:cubicBezTo>
                  <a:pt x="0" y="330"/>
                  <a:pt x="4" y="272"/>
                  <a:pt x="38" y="218"/>
                </a:cubicBezTo>
                <a:close/>
              </a:path>
            </a:pathLst>
          </a:custGeom>
          <a:gradFill>
            <a:gsLst>
              <a:gs pos="30000">
                <a:schemeClr val="accent2">
                  <a:lumMod val="75000"/>
                </a:schemeClr>
              </a:gs>
              <a:gs pos="100000">
                <a:schemeClr val="accent2">
                  <a:lumMod val="60000"/>
                  <a:lumOff val="40000"/>
                </a:schemeClr>
              </a:gs>
            </a:gsLst>
            <a:lin ang="2700000" scaled="1"/>
          </a:gradFill>
          <a:ln>
            <a:noFill/>
          </a:ln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352" name="tablet"/>
          <p:cNvGrpSpPr/>
          <p:nvPr/>
        </p:nvGrpSpPr>
        <p:grpSpPr>
          <a:xfrm>
            <a:off x="5087554" y="2063509"/>
            <a:ext cx="692732" cy="911951"/>
            <a:chOff x="5892801" y="184150"/>
            <a:chExt cx="1379538" cy="1816100"/>
          </a:xfrm>
          <a:solidFill>
            <a:schemeClr val="bg1"/>
          </a:solidFill>
        </p:grpSpPr>
        <p:sp>
          <p:nvSpPr>
            <p:cNvPr id="353" name="Freeform 83"/>
            <p:cNvSpPr/>
            <p:nvPr/>
          </p:nvSpPr>
          <p:spPr bwMode="auto">
            <a:xfrm>
              <a:off x="5936137" y="218819"/>
              <a:ext cx="1316039" cy="1752601"/>
            </a:xfrm>
            <a:custGeom>
              <a:gdLst>
                <a:gd fmla="*/ 32 w 415" name="T0"/>
                <a:gd fmla="*/ 552 h 552" name="T1"/>
                <a:gd fmla="*/ 0 w 415" name="T2"/>
                <a:gd fmla="*/ 520 h 552" name="T3"/>
                <a:gd fmla="*/ 0 w 415" name="T4"/>
                <a:gd fmla="*/ 32 h 552" name="T5"/>
                <a:gd fmla="*/ 32 w 415" name="T6"/>
                <a:gd fmla="*/ 0 h 552" name="T7"/>
                <a:gd fmla="*/ 384 w 415" name="T8"/>
                <a:gd fmla="*/ 0 h 552" name="T9"/>
                <a:gd fmla="*/ 415 w 415" name="T10"/>
                <a:gd fmla="*/ 32 h 552" name="T11"/>
                <a:gd fmla="*/ 415 w 415" name="T12"/>
                <a:gd fmla="*/ 520 h 552" name="T13"/>
                <a:gd fmla="*/ 384 w 415" name="T14"/>
                <a:gd fmla="*/ 552 h 552" name="T15"/>
                <a:gd fmla="*/ 32 w 415" name="T16"/>
                <a:gd fmla="*/ 552 h 552" name="T1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b="b" l="0" r="r" t="0"/>
              <a:pathLst>
                <a:path h="552" w="415">
                  <a:moveTo>
                    <a:pt x="32" y="552"/>
                  </a:moveTo>
                  <a:cubicBezTo>
                    <a:pt x="14" y="552"/>
                    <a:pt x="0" y="537"/>
                    <a:pt x="0" y="520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14"/>
                    <a:pt x="14" y="0"/>
                    <a:pt x="32" y="0"/>
                  </a:cubicBezTo>
                  <a:cubicBezTo>
                    <a:pt x="384" y="0"/>
                    <a:pt x="384" y="0"/>
                    <a:pt x="384" y="0"/>
                  </a:cubicBezTo>
                  <a:cubicBezTo>
                    <a:pt x="401" y="0"/>
                    <a:pt x="415" y="14"/>
                    <a:pt x="415" y="32"/>
                  </a:cubicBezTo>
                  <a:cubicBezTo>
                    <a:pt x="415" y="520"/>
                    <a:pt x="415" y="520"/>
                    <a:pt x="415" y="520"/>
                  </a:cubicBezTo>
                  <a:cubicBezTo>
                    <a:pt x="415" y="537"/>
                    <a:pt x="401" y="552"/>
                    <a:pt x="384" y="552"/>
                  </a:cubicBezTo>
                  <a:lnTo>
                    <a:pt x="32" y="552"/>
                  </a:lnTo>
                  <a:close/>
                </a:path>
              </a:pathLst>
            </a:custGeom>
            <a:gradFill>
              <a:gsLst>
                <a:gs pos="100000">
                  <a:schemeClr val="tx2">
                    <a:lumMod val="60000"/>
                    <a:lumOff val="40000"/>
                  </a:schemeClr>
                </a:gs>
                <a:gs pos="0">
                  <a:schemeClr val="tx2">
                    <a:lumMod val="50000"/>
                  </a:schemeClr>
                </a:gs>
              </a:gsLst>
              <a:lin ang="16200000" scaled="1"/>
            </a:gra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4" name="Freeform 84"/>
            <p:cNvSpPr>
              <a:spLocks noEditPoints="1"/>
            </p:cNvSpPr>
            <p:nvPr/>
          </p:nvSpPr>
          <p:spPr bwMode="auto">
            <a:xfrm>
              <a:off x="5892801" y="184150"/>
              <a:ext cx="1379538" cy="1816100"/>
            </a:xfrm>
            <a:custGeom>
              <a:gdLst>
                <a:gd fmla="*/ 394 w 435" name="T0"/>
                <a:gd fmla="*/ 20 h 572" name="T1"/>
                <a:gd fmla="*/ 415 w 435" name="T2"/>
                <a:gd fmla="*/ 42 h 572" name="T3"/>
                <a:gd fmla="*/ 415 w 435" name="T4"/>
                <a:gd fmla="*/ 530 h 572" name="T5"/>
                <a:gd fmla="*/ 394 w 435" name="T6"/>
                <a:gd fmla="*/ 552 h 572" name="T7"/>
                <a:gd fmla="*/ 42 w 435" name="T8"/>
                <a:gd fmla="*/ 552 h 572" name="T9"/>
                <a:gd fmla="*/ 20 w 435" name="T10"/>
                <a:gd fmla="*/ 530 h 572" name="T11"/>
                <a:gd fmla="*/ 20 w 435" name="T12"/>
                <a:gd fmla="*/ 42 h 572" name="T13"/>
                <a:gd fmla="*/ 42 w 435" name="T14"/>
                <a:gd fmla="*/ 20 h 572" name="T15"/>
                <a:gd fmla="*/ 394 w 435" name="T16"/>
                <a:gd fmla="*/ 20 h 572" name="T17"/>
                <a:gd fmla="*/ 394 w 435" name="T18"/>
                <a:gd fmla="*/ 0 h 572" name="T19"/>
                <a:gd fmla="*/ 42 w 435" name="T20"/>
                <a:gd fmla="*/ 0 h 572" name="T21"/>
                <a:gd fmla="*/ 0 w 435" name="T22"/>
                <a:gd fmla="*/ 42 h 572" name="T23"/>
                <a:gd fmla="*/ 0 w 435" name="T24"/>
                <a:gd fmla="*/ 530 h 572" name="T25"/>
                <a:gd fmla="*/ 42 w 435" name="T26"/>
                <a:gd fmla="*/ 572 h 572" name="T27"/>
                <a:gd fmla="*/ 394 w 435" name="T28"/>
                <a:gd fmla="*/ 572 h 572" name="T29"/>
                <a:gd fmla="*/ 435 w 435" name="T30"/>
                <a:gd fmla="*/ 530 h 572" name="T31"/>
                <a:gd fmla="*/ 435 w 435" name="T32"/>
                <a:gd fmla="*/ 42 h 572" name="T33"/>
                <a:gd fmla="*/ 394 w 435" name="T34"/>
                <a:gd fmla="*/ 0 h 572" name="T3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b="b" l="0" r="r" t="0"/>
              <a:pathLst>
                <a:path h="572" w="435">
                  <a:moveTo>
                    <a:pt x="394" y="20"/>
                  </a:moveTo>
                  <a:cubicBezTo>
                    <a:pt x="406" y="20"/>
                    <a:pt x="415" y="30"/>
                    <a:pt x="415" y="42"/>
                  </a:cubicBezTo>
                  <a:cubicBezTo>
                    <a:pt x="415" y="530"/>
                    <a:pt x="415" y="530"/>
                    <a:pt x="415" y="530"/>
                  </a:cubicBezTo>
                  <a:cubicBezTo>
                    <a:pt x="415" y="542"/>
                    <a:pt x="406" y="552"/>
                    <a:pt x="394" y="552"/>
                  </a:cubicBezTo>
                  <a:cubicBezTo>
                    <a:pt x="42" y="552"/>
                    <a:pt x="42" y="552"/>
                    <a:pt x="42" y="552"/>
                  </a:cubicBezTo>
                  <a:cubicBezTo>
                    <a:pt x="30" y="552"/>
                    <a:pt x="20" y="542"/>
                    <a:pt x="20" y="530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30"/>
                    <a:pt x="30" y="20"/>
                    <a:pt x="42" y="20"/>
                  </a:cubicBezTo>
                  <a:cubicBezTo>
                    <a:pt x="394" y="20"/>
                    <a:pt x="394" y="20"/>
                    <a:pt x="394" y="20"/>
                  </a:cubicBezTo>
                  <a:moveTo>
                    <a:pt x="394" y="0"/>
                  </a:moveTo>
                  <a:cubicBezTo>
                    <a:pt x="42" y="0"/>
                    <a:pt x="42" y="0"/>
                    <a:pt x="42" y="0"/>
                  </a:cubicBezTo>
                  <a:cubicBezTo>
                    <a:pt x="19" y="0"/>
                    <a:pt x="0" y="19"/>
                    <a:pt x="0" y="42"/>
                  </a:cubicBezTo>
                  <a:cubicBezTo>
                    <a:pt x="0" y="530"/>
                    <a:pt x="0" y="530"/>
                    <a:pt x="0" y="530"/>
                  </a:cubicBezTo>
                  <a:cubicBezTo>
                    <a:pt x="0" y="553"/>
                    <a:pt x="19" y="572"/>
                    <a:pt x="42" y="572"/>
                  </a:cubicBezTo>
                  <a:cubicBezTo>
                    <a:pt x="394" y="572"/>
                    <a:pt x="394" y="572"/>
                    <a:pt x="394" y="572"/>
                  </a:cubicBezTo>
                  <a:cubicBezTo>
                    <a:pt x="417" y="572"/>
                    <a:pt x="435" y="553"/>
                    <a:pt x="435" y="530"/>
                  </a:cubicBezTo>
                  <a:cubicBezTo>
                    <a:pt x="435" y="42"/>
                    <a:pt x="435" y="42"/>
                    <a:pt x="435" y="42"/>
                  </a:cubicBezTo>
                  <a:cubicBezTo>
                    <a:pt x="435" y="19"/>
                    <a:pt x="417" y="0"/>
                    <a:pt x="394" y="0"/>
                  </a:cubicBezTo>
                  <a:close/>
                </a:path>
              </a:pathLst>
            </a:custGeom>
            <a:solidFill>
              <a:schemeClr val="tx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5" name="Rectangle 85"/>
            <p:cNvSpPr>
              <a:spLocks noChangeArrowheads="1"/>
            </p:cNvSpPr>
            <p:nvPr/>
          </p:nvSpPr>
          <p:spPr bwMode="auto">
            <a:xfrm>
              <a:off x="6089651" y="400050"/>
              <a:ext cx="985838" cy="1308100"/>
            </a:xfrm>
            <a:prstGeom prst="rect">
              <a:avLst/>
            </a:prstGeom>
            <a:gradFill>
              <a:gsLst>
                <a:gs pos="0">
                  <a:schemeClr val="bg1"/>
                </a:gs>
                <a:gs pos="91000">
                  <a:schemeClr val="bg2">
                    <a:lumMod val="90000"/>
                  </a:schemeClr>
                </a:gs>
              </a:gsLst>
              <a:lin ang="18000000" scaled="0"/>
            </a:gra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6" name="Freeform 86"/>
            <p:cNvSpPr>
              <a:spLocks noEditPoints="1"/>
            </p:cNvSpPr>
            <p:nvPr/>
          </p:nvSpPr>
          <p:spPr bwMode="auto">
            <a:xfrm>
              <a:off x="6070601" y="381000"/>
              <a:ext cx="1023938" cy="1346200"/>
            </a:xfrm>
            <a:custGeom>
              <a:gdLst>
                <a:gd fmla="*/ 317 w 323" name="T0"/>
                <a:gd fmla="*/ 424 h 424" name="T1"/>
                <a:gd fmla="*/ 6 w 323" name="T2"/>
                <a:gd fmla="*/ 424 h 424" name="T3"/>
                <a:gd fmla="*/ 0 w 323" name="T4"/>
                <a:gd fmla="*/ 418 h 424" name="T5"/>
                <a:gd fmla="*/ 0 w 323" name="T6"/>
                <a:gd fmla="*/ 6 h 424" name="T7"/>
                <a:gd fmla="*/ 6 w 323" name="T8"/>
                <a:gd fmla="*/ 0 h 424" name="T9"/>
                <a:gd fmla="*/ 317 w 323" name="T10"/>
                <a:gd fmla="*/ 0 h 424" name="T11"/>
                <a:gd fmla="*/ 323 w 323" name="T12"/>
                <a:gd fmla="*/ 6 h 424" name="T13"/>
                <a:gd fmla="*/ 323 w 323" name="T14"/>
                <a:gd fmla="*/ 418 h 424" name="T15"/>
                <a:gd fmla="*/ 317 w 323" name="T16"/>
                <a:gd fmla="*/ 424 h 424" name="T17"/>
                <a:gd fmla="*/ 12 w 323" name="T18"/>
                <a:gd fmla="*/ 412 h 424" name="T19"/>
                <a:gd fmla="*/ 311 w 323" name="T20"/>
                <a:gd fmla="*/ 412 h 424" name="T21"/>
                <a:gd fmla="*/ 311 w 323" name="T22"/>
                <a:gd fmla="*/ 12 h 424" name="T23"/>
                <a:gd fmla="*/ 12 w 323" name="T24"/>
                <a:gd fmla="*/ 12 h 424" name="T25"/>
                <a:gd fmla="*/ 12 w 323" name="T26"/>
                <a:gd fmla="*/ 412 h 424" name="T2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b="b" l="0" r="r" t="0"/>
              <a:pathLst>
                <a:path h="422" w="323">
                  <a:moveTo>
                    <a:pt x="317" y="424"/>
                  </a:moveTo>
                  <a:cubicBezTo>
                    <a:pt x="6" y="424"/>
                    <a:pt x="6" y="424"/>
                    <a:pt x="6" y="424"/>
                  </a:cubicBezTo>
                  <a:cubicBezTo>
                    <a:pt x="3" y="424"/>
                    <a:pt x="0" y="421"/>
                    <a:pt x="0" y="418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0" y="3"/>
                    <a:pt x="3" y="0"/>
                    <a:pt x="6" y="0"/>
                  </a:cubicBezTo>
                  <a:cubicBezTo>
                    <a:pt x="317" y="0"/>
                    <a:pt x="317" y="0"/>
                    <a:pt x="317" y="0"/>
                  </a:cubicBezTo>
                  <a:cubicBezTo>
                    <a:pt x="320" y="0"/>
                    <a:pt x="323" y="3"/>
                    <a:pt x="323" y="6"/>
                  </a:cubicBezTo>
                  <a:cubicBezTo>
                    <a:pt x="323" y="418"/>
                    <a:pt x="323" y="418"/>
                    <a:pt x="323" y="418"/>
                  </a:cubicBezTo>
                  <a:cubicBezTo>
                    <a:pt x="323" y="421"/>
                    <a:pt x="320" y="424"/>
                    <a:pt x="317" y="424"/>
                  </a:cubicBezTo>
                  <a:close/>
                  <a:moveTo>
                    <a:pt x="12" y="412"/>
                  </a:moveTo>
                  <a:cubicBezTo>
                    <a:pt x="311" y="412"/>
                    <a:pt x="311" y="412"/>
                    <a:pt x="311" y="412"/>
                  </a:cubicBezTo>
                  <a:cubicBezTo>
                    <a:pt x="311" y="12"/>
                    <a:pt x="311" y="12"/>
                    <a:pt x="311" y="12"/>
                  </a:cubicBezTo>
                  <a:cubicBezTo>
                    <a:pt x="12" y="12"/>
                    <a:pt x="12" y="12"/>
                    <a:pt x="12" y="12"/>
                  </a:cubicBezTo>
                  <a:lnTo>
                    <a:pt x="12" y="412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7" name="Oval 87"/>
            <p:cNvSpPr>
              <a:spLocks noChangeArrowheads="1"/>
            </p:cNvSpPr>
            <p:nvPr/>
          </p:nvSpPr>
          <p:spPr bwMode="auto">
            <a:xfrm>
              <a:off x="6512387" y="1717869"/>
              <a:ext cx="192236" cy="192236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580" name="leaf"/>
          <p:cNvSpPr/>
          <p:nvPr/>
        </p:nvSpPr>
        <p:spPr bwMode="auto">
          <a:xfrm rot="13415071">
            <a:off x="3802699" y="1925652"/>
            <a:ext cx="253751" cy="352280"/>
          </a:xfrm>
          <a:custGeom>
            <a:gdLst>
              <a:gd fmla="*/ 38 w 353" name="T0"/>
              <a:gd fmla="*/ 218 h 491" name="T1"/>
              <a:gd fmla="*/ 94 w 353" name="T2"/>
              <a:gd fmla="*/ 159 h 491" name="T3"/>
              <a:gd fmla="*/ 164 w 353" name="T4"/>
              <a:gd fmla="*/ 117 h 491" name="T5"/>
              <a:gd fmla="*/ 226 w 353" name="T6"/>
              <a:gd fmla="*/ 65 h 491" name="T7"/>
              <a:gd fmla="*/ 281 w 353" name="T8"/>
              <a:gd fmla="*/ 0 h 491" name="T9"/>
              <a:gd fmla="*/ 267 w 353" name="T10"/>
              <a:gd fmla="*/ 120 h 491" name="T11"/>
              <a:gd fmla="*/ 244 w 353" name="T12"/>
              <a:gd fmla="*/ 433 h 491" name="T13"/>
              <a:gd fmla="*/ 32 w 353" name="T14"/>
              <a:gd fmla="*/ 491 h 491" name="T15"/>
              <a:gd fmla="*/ 43 w 353" name="T16"/>
              <a:gd fmla="*/ 448 h 491" name="T17"/>
              <a:gd fmla="*/ 25 w 353" name="T18"/>
              <a:gd fmla="*/ 388 h 491" name="T19"/>
              <a:gd fmla="*/ 38 w 353" name="T20"/>
              <a:gd fmla="*/ 218 h 491" name="T21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b="b" l="0" r="r" t="0"/>
            <a:pathLst>
              <a:path h="491" w="353">
                <a:moveTo>
                  <a:pt x="38" y="218"/>
                </a:moveTo>
                <a:cubicBezTo>
                  <a:pt x="53" y="195"/>
                  <a:pt x="73" y="175"/>
                  <a:pt x="94" y="159"/>
                </a:cubicBezTo>
                <a:cubicBezTo>
                  <a:pt x="116" y="143"/>
                  <a:pt x="141" y="132"/>
                  <a:pt x="164" y="117"/>
                </a:cubicBezTo>
                <a:cubicBezTo>
                  <a:pt x="187" y="103"/>
                  <a:pt x="208" y="85"/>
                  <a:pt x="226" y="65"/>
                </a:cubicBezTo>
                <a:cubicBezTo>
                  <a:pt x="245" y="44"/>
                  <a:pt x="263" y="22"/>
                  <a:pt x="281" y="0"/>
                </a:cubicBezTo>
                <a:cubicBezTo>
                  <a:pt x="262" y="36"/>
                  <a:pt x="264" y="81"/>
                  <a:pt x="267" y="120"/>
                </a:cubicBezTo>
                <a:cubicBezTo>
                  <a:pt x="274" y="220"/>
                  <a:pt x="353" y="368"/>
                  <a:pt x="244" y="433"/>
                </a:cubicBezTo>
                <a:cubicBezTo>
                  <a:pt x="181" y="470"/>
                  <a:pt x="32" y="491"/>
                  <a:pt x="32" y="491"/>
                </a:cubicBezTo>
                <a:cubicBezTo>
                  <a:pt x="41" y="488"/>
                  <a:pt x="43" y="454"/>
                  <a:pt x="43" y="448"/>
                </a:cubicBezTo>
                <a:cubicBezTo>
                  <a:pt x="44" y="424"/>
                  <a:pt x="34" y="409"/>
                  <a:pt x="25" y="388"/>
                </a:cubicBezTo>
                <a:cubicBezTo>
                  <a:pt x="0" y="330"/>
                  <a:pt x="4" y="272"/>
                  <a:pt x="38" y="218"/>
                </a:cubicBezTo>
                <a:close/>
              </a:path>
            </a:pathLst>
          </a:custGeom>
          <a:gradFill>
            <a:gsLst>
              <a:gs pos="91000">
                <a:schemeClr val="accent2">
                  <a:lumMod val="50000"/>
                </a:schemeClr>
              </a:gs>
              <a:gs pos="0">
                <a:schemeClr val="accent2"/>
              </a:gs>
            </a:gsLst>
            <a:lin ang="2700000" scaled="1"/>
          </a:gradFill>
          <a:ln>
            <a:noFill/>
          </a:ln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81" name="leaf"/>
          <p:cNvSpPr/>
          <p:nvPr/>
        </p:nvSpPr>
        <p:spPr bwMode="auto">
          <a:xfrm rot="11384123">
            <a:off x="3849454" y="2018638"/>
            <a:ext cx="253751" cy="352280"/>
          </a:xfrm>
          <a:custGeom>
            <a:gdLst>
              <a:gd fmla="*/ 38 w 353" name="T0"/>
              <a:gd fmla="*/ 218 h 491" name="T1"/>
              <a:gd fmla="*/ 94 w 353" name="T2"/>
              <a:gd fmla="*/ 159 h 491" name="T3"/>
              <a:gd fmla="*/ 164 w 353" name="T4"/>
              <a:gd fmla="*/ 117 h 491" name="T5"/>
              <a:gd fmla="*/ 226 w 353" name="T6"/>
              <a:gd fmla="*/ 65 h 491" name="T7"/>
              <a:gd fmla="*/ 281 w 353" name="T8"/>
              <a:gd fmla="*/ 0 h 491" name="T9"/>
              <a:gd fmla="*/ 267 w 353" name="T10"/>
              <a:gd fmla="*/ 120 h 491" name="T11"/>
              <a:gd fmla="*/ 244 w 353" name="T12"/>
              <a:gd fmla="*/ 433 h 491" name="T13"/>
              <a:gd fmla="*/ 32 w 353" name="T14"/>
              <a:gd fmla="*/ 491 h 491" name="T15"/>
              <a:gd fmla="*/ 43 w 353" name="T16"/>
              <a:gd fmla="*/ 448 h 491" name="T17"/>
              <a:gd fmla="*/ 25 w 353" name="T18"/>
              <a:gd fmla="*/ 388 h 491" name="T19"/>
              <a:gd fmla="*/ 38 w 353" name="T20"/>
              <a:gd fmla="*/ 218 h 491" name="T21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b="b" l="0" r="r" t="0"/>
            <a:pathLst>
              <a:path h="491" w="353">
                <a:moveTo>
                  <a:pt x="38" y="218"/>
                </a:moveTo>
                <a:cubicBezTo>
                  <a:pt x="53" y="195"/>
                  <a:pt x="73" y="175"/>
                  <a:pt x="94" y="159"/>
                </a:cubicBezTo>
                <a:cubicBezTo>
                  <a:pt x="116" y="143"/>
                  <a:pt x="141" y="132"/>
                  <a:pt x="164" y="117"/>
                </a:cubicBezTo>
                <a:cubicBezTo>
                  <a:pt x="187" y="103"/>
                  <a:pt x="208" y="85"/>
                  <a:pt x="226" y="65"/>
                </a:cubicBezTo>
                <a:cubicBezTo>
                  <a:pt x="245" y="44"/>
                  <a:pt x="263" y="22"/>
                  <a:pt x="281" y="0"/>
                </a:cubicBezTo>
                <a:cubicBezTo>
                  <a:pt x="262" y="36"/>
                  <a:pt x="264" y="81"/>
                  <a:pt x="267" y="120"/>
                </a:cubicBezTo>
                <a:cubicBezTo>
                  <a:pt x="274" y="220"/>
                  <a:pt x="353" y="368"/>
                  <a:pt x="244" y="433"/>
                </a:cubicBezTo>
                <a:cubicBezTo>
                  <a:pt x="181" y="470"/>
                  <a:pt x="32" y="491"/>
                  <a:pt x="32" y="491"/>
                </a:cubicBezTo>
                <a:cubicBezTo>
                  <a:pt x="41" y="488"/>
                  <a:pt x="43" y="454"/>
                  <a:pt x="43" y="448"/>
                </a:cubicBezTo>
                <a:cubicBezTo>
                  <a:pt x="44" y="424"/>
                  <a:pt x="34" y="409"/>
                  <a:pt x="25" y="388"/>
                </a:cubicBezTo>
                <a:cubicBezTo>
                  <a:pt x="0" y="330"/>
                  <a:pt x="4" y="272"/>
                  <a:pt x="38" y="218"/>
                </a:cubicBezTo>
                <a:close/>
              </a:path>
            </a:pathLst>
          </a:custGeom>
          <a:gradFill>
            <a:gsLst>
              <a:gs pos="30000">
                <a:schemeClr val="accent2">
                  <a:lumMod val="75000"/>
                </a:schemeClr>
              </a:gs>
              <a:gs pos="100000">
                <a:schemeClr val="accent2">
                  <a:lumMod val="60000"/>
                  <a:lumOff val="40000"/>
                </a:schemeClr>
              </a:gs>
            </a:gsLst>
            <a:lin ang="2700000" scaled="1"/>
          </a:gradFill>
          <a:ln>
            <a:noFill/>
          </a:ln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83" name="leaf"/>
          <p:cNvSpPr/>
          <p:nvPr/>
        </p:nvSpPr>
        <p:spPr bwMode="auto">
          <a:xfrm rot="14587594">
            <a:off x="4081851" y="3573702"/>
            <a:ext cx="253751" cy="352280"/>
          </a:xfrm>
          <a:custGeom>
            <a:gdLst>
              <a:gd fmla="*/ 38 w 353" name="T0"/>
              <a:gd fmla="*/ 218 h 491" name="T1"/>
              <a:gd fmla="*/ 94 w 353" name="T2"/>
              <a:gd fmla="*/ 159 h 491" name="T3"/>
              <a:gd fmla="*/ 164 w 353" name="T4"/>
              <a:gd fmla="*/ 117 h 491" name="T5"/>
              <a:gd fmla="*/ 226 w 353" name="T6"/>
              <a:gd fmla="*/ 65 h 491" name="T7"/>
              <a:gd fmla="*/ 281 w 353" name="T8"/>
              <a:gd fmla="*/ 0 h 491" name="T9"/>
              <a:gd fmla="*/ 267 w 353" name="T10"/>
              <a:gd fmla="*/ 120 h 491" name="T11"/>
              <a:gd fmla="*/ 244 w 353" name="T12"/>
              <a:gd fmla="*/ 433 h 491" name="T13"/>
              <a:gd fmla="*/ 32 w 353" name="T14"/>
              <a:gd fmla="*/ 491 h 491" name="T15"/>
              <a:gd fmla="*/ 43 w 353" name="T16"/>
              <a:gd fmla="*/ 448 h 491" name="T17"/>
              <a:gd fmla="*/ 25 w 353" name="T18"/>
              <a:gd fmla="*/ 388 h 491" name="T19"/>
              <a:gd fmla="*/ 38 w 353" name="T20"/>
              <a:gd fmla="*/ 218 h 491" name="T21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b="b" l="0" r="r" t="0"/>
            <a:pathLst>
              <a:path h="491" w="353">
                <a:moveTo>
                  <a:pt x="38" y="218"/>
                </a:moveTo>
                <a:cubicBezTo>
                  <a:pt x="53" y="195"/>
                  <a:pt x="73" y="175"/>
                  <a:pt x="94" y="159"/>
                </a:cubicBezTo>
                <a:cubicBezTo>
                  <a:pt x="116" y="143"/>
                  <a:pt x="141" y="132"/>
                  <a:pt x="164" y="117"/>
                </a:cubicBezTo>
                <a:cubicBezTo>
                  <a:pt x="187" y="103"/>
                  <a:pt x="208" y="85"/>
                  <a:pt x="226" y="65"/>
                </a:cubicBezTo>
                <a:cubicBezTo>
                  <a:pt x="245" y="44"/>
                  <a:pt x="263" y="22"/>
                  <a:pt x="281" y="0"/>
                </a:cubicBezTo>
                <a:cubicBezTo>
                  <a:pt x="262" y="36"/>
                  <a:pt x="264" y="81"/>
                  <a:pt x="267" y="120"/>
                </a:cubicBezTo>
                <a:cubicBezTo>
                  <a:pt x="274" y="220"/>
                  <a:pt x="353" y="368"/>
                  <a:pt x="244" y="433"/>
                </a:cubicBezTo>
                <a:cubicBezTo>
                  <a:pt x="181" y="470"/>
                  <a:pt x="32" y="491"/>
                  <a:pt x="32" y="491"/>
                </a:cubicBezTo>
                <a:cubicBezTo>
                  <a:pt x="41" y="488"/>
                  <a:pt x="43" y="454"/>
                  <a:pt x="43" y="448"/>
                </a:cubicBezTo>
                <a:cubicBezTo>
                  <a:pt x="44" y="424"/>
                  <a:pt x="34" y="409"/>
                  <a:pt x="25" y="388"/>
                </a:cubicBezTo>
                <a:cubicBezTo>
                  <a:pt x="0" y="330"/>
                  <a:pt x="4" y="272"/>
                  <a:pt x="38" y="218"/>
                </a:cubicBezTo>
                <a:close/>
              </a:path>
            </a:pathLst>
          </a:custGeom>
          <a:gradFill>
            <a:gsLst>
              <a:gs pos="30000">
                <a:schemeClr val="accent2">
                  <a:lumMod val="75000"/>
                </a:schemeClr>
              </a:gs>
              <a:gs pos="100000">
                <a:schemeClr val="accent2">
                  <a:lumMod val="60000"/>
                  <a:lumOff val="40000"/>
                </a:schemeClr>
              </a:gs>
            </a:gsLst>
            <a:lin ang="2700000" scaled="1"/>
          </a:gradFill>
          <a:ln>
            <a:noFill/>
          </a:ln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84" name="leaf"/>
          <p:cNvSpPr/>
          <p:nvPr/>
        </p:nvSpPr>
        <p:spPr bwMode="auto">
          <a:xfrm flipH="1" rot="20062944">
            <a:off x="4611584" y="1746543"/>
            <a:ext cx="261049" cy="454170"/>
          </a:xfrm>
          <a:custGeom>
            <a:gdLst>
              <a:gd fmla="*/ 19 w 279" name="T0"/>
              <a:gd fmla="*/ 355 h 486" name="T1"/>
              <a:gd fmla="*/ 3 w 279" name="T2"/>
              <a:gd fmla="*/ 293 h 486" name="T3"/>
              <a:gd fmla="*/ 10 w 279" name="T4"/>
              <a:gd fmla="*/ 222 h 486" name="T5"/>
              <a:gd fmla="*/ 28 w 279" name="T6"/>
              <a:gd fmla="*/ 188 h 486" name="T7"/>
              <a:gd fmla="*/ 131 w 279" name="T8"/>
              <a:gd fmla="*/ 123 h 486" name="T9"/>
              <a:gd fmla="*/ 195 w 279" name="T10"/>
              <a:gd fmla="*/ 67 h 486" name="T11"/>
              <a:gd fmla="*/ 253 w 279" name="T12"/>
              <a:gd fmla="*/ 0 h 486" name="T13"/>
              <a:gd fmla="*/ 239 w 279" name="T14"/>
              <a:gd fmla="*/ 121 h 486" name="T15"/>
              <a:gd fmla="*/ 166 w 279" name="T16"/>
              <a:gd fmla="*/ 412 h 486" name="T17"/>
              <a:gd fmla="*/ 17 w 279" name="T18"/>
              <a:gd fmla="*/ 486 h 486" name="T19"/>
              <a:gd fmla="*/ 20 w 279" name="T20"/>
              <a:gd fmla="*/ 361 h 486" name="T21"/>
              <a:gd fmla="*/ 19 w 279" name="T22"/>
              <a:gd fmla="*/ 355 h 486" name="T23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b="b" l="0" r="r" t="0"/>
            <a:pathLst>
              <a:path h="486" w="279">
                <a:moveTo>
                  <a:pt x="19" y="355"/>
                </a:moveTo>
                <a:cubicBezTo>
                  <a:pt x="13" y="334"/>
                  <a:pt x="6" y="314"/>
                  <a:pt x="3" y="293"/>
                </a:cubicBezTo>
                <a:cubicBezTo>
                  <a:pt x="0" y="269"/>
                  <a:pt x="3" y="245"/>
                  <a:pt x="10" y="222"/>
                </a:cubicBezTo>
                <a:cubicBezTo>
                  <a:pt x="14" y="210"/>
                  <a:pt x="20" y="198"/>
                  <a:pt x="28" y="188"/>
                </a:cubicBezTo>
                <a:cubicBezTo>
                  <a:pt x="53" y="154"/>
                  <a:pt x="97" y="144"/>
                  <a:pt x="131" y="123"/>
                </a:cubicBezTo>
                <a:cubicBezTo>
                  <a:pt x="155" y="108"/>
                  <a:pt x="175" y="88"/>
                  <a:pt x="195" y="67"/>
                </a:cubicBezTo>
                <a:cubicBezTo>
                  <a:pt x="215" y="45"/>
                  <a:pt x="235" y="24"/>
                  <a:pt x="253" y="0"/>
                </a:cubicBezTo>
                <a:cubicBezTo>
                  <a:pt x="236" y="31"/>
                  <a:pt x="236" y="84"/>
                  <a:pt x="239" y="121"/>
                </a:cubicBezTo>
                <a:cubicBezTo>
                  <a:pt x="246" y="221"/>
                  <a:pt x="279" y="356"/>
                  <a:pt x="166" y="412"/>
                </a:cubicBezTo>
                <a:cubicBezTo>
                  <a:pt x="139" y="425"/>
                  <a:pt x="17" y="486"/>
                  <a:pt x="17" y="486"/>
                </a:cubicBezTo>
                <a:cubicBezTo>
                  <a:pt x="25" y="446"/>
                  <a:pt x="31" y="402"/>
                  <a:pt x="20" y="361"/>
                </a:cubicBezTo>
                <a:cubicBezTo>
                  <a:pt x="20" y="359"/>
                  <a:pt x="19" y="357"/>
                  <a:pt x="19" y="355"/>
                </a:cubicBezTo>
                <a:close/>
              </a:path>
            </a:pathLst>
          </a:custGeom>
          <a:gradFill>
            <a:gsLst>
              <a:gs pos="91000">
                <a:schemeClr val="accent2">
                  <a:lumMod val="50000"/>
                </a:schemeClr>
              </a:gs>
              <a:gs pos="0">
                <a:schemeClr val="accent2"/>
              </a:gs>
            </a:gsLst>
            <a:lin ang="2700000" scaled="1"/>
          </a:gradFill>
          <a:ln>
            <a:noFill/>
          </a:ln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r>
              <a:rPr lang="en-US"/>
              <a:t> </a:t>
            </a:r>
          </a:p>
        </p:txBody>
      </p:sp>
      <p:grpSp>
        <p:nvGrpSpPr>
          <p:cNvPr id="522" name="megaphone"/>
          <p:cNvGrpSpPr/>
          <p:nvPr/>
        </p:nvGrpSpPr>
        <p:grpSpPr>
          <a:xfrm>
            <a:off x="4422654" y="1415982"/>
            <a:ext cx="984866" cy="466082"/>
            <a:chOff x="3022601" y="1530350"/>
            <a:chExt cx="1898650" cy="898525"/>
          </a:xfrm>
        </p:grpSpPr>
        <p:sp>
          <p:nvSpPr>
            <p:cNvPr id="523" name="Freeform 107"/>
            <p:cNvSpPr/>
            <p:nvPr/>
          </p:nvSpPr>
          <p:spPr bwMode="auto">
            <a:xfrm>
              <a:off x="3051176" y="1558925"/>
              <a:ext cx="1844675" cy="844550"/>
            </a:xfrm>
            <a:custGeom>
              <a:gdLst>
                <a:gd fmla="*/ 514 w 581" name="T0"/>
                <a:gd fmla="*/ 266 h 266" name="T1"/>
                <a:gd fmla="*/ 22 w 581" name="T2"/>
                <a:gd fmla="*/ 170 h 266" name="T3"/>
                <a:gd fmla="*/ 0 w 581" name="T4"/>
                <a:gd fmla="*/ 133 h 266" name="T5"/>
                <a:gd fmla="*/ 22 w 581" name="T6"/>
                <a:gd fmla="*/ 96 h 266" name="T7"/>
                <a:gd fmla="*/ 513 w 581" name="T8"/>
                <a:gd fmla="*/ 0 h 266" name="T9"/>
                <a:gd fmla="*/ 516 w 581" name="T10"/>
                <a:gd fmla="*/ 0 h 266" name="T11"/>
                <a:gd fmla="*/ 581 w 581" name="T12"/>
                <a:gd fmla="*/ 135 h 266" name="T13"/>
                <a:gd fmla="*/ 515 w 581" name="T14"/>
                <a:gd fmla="*/ 266 h 266" name="T15"/>
                <a:gd fmla="*/ 514 w 581" name="T16"/>
                <a:gd fmla="*/ 266 h 266" name="T1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b="b" l="0" r="r" t="0"/>
              <a:pathLst>
                <a:path h="266" w="581">
                  <a:moveTo>
                    <a:pt x="514" y="266"/>
                  </a:moveTo>
                  <a:cubicBezTo>
                    <a:pt x="493" y="266"/>
                    <a:pt x="70" y="180"/>
                    <a:pt x="22" y="170"/>
                  </a:cubicBezTo>
                  <a:cubicBezTo>
                    <a:pt x="21" y="170"/>
                    <a:pt x="0" y="165"/>
                    <a:pt x="0" y="133"/>
                  </a:cubicBezTo>
                  <a:cubicBezTo>
                    <a:pt x="0" y="101"/>
                    <a:pt x="21" y="96"/>
                    <a:pt x="22" y="96"/>
                  </a:cubicBezTo>
                  <a:cubicBezTo>
                    <a:pt x="41" y="92"/>
                    <a:pt x="501" y="1"/>
                    <a:pt x="513" y="0"/>
                  </a:cubicBezTo>
                  <a:cubicBezTo>
                    <a:pt x="514" y="0"/>
                    <a:pt x="515" y="0"/>
                    <a:pt x="516" y="0"/>
                  </a:cubicBezTo>
                  <a:cubicBezTo>
                    <a:pt x="538" y="0"/>
                    <a:pt x="581" y="28"/>
                    <a:pt x="581" y="135"/>
                  </a:cubicBezTo>
                  <a:cubicBezTo>
                    <a:pt x="581" y="237"/>
                    <a:pt x="545" y="262"/>
                    <a:pt x="515" y="266"/>
                  </a:cubicBezTo>
                  <a:cubicBezTo>
                    <a:pt x="515" y="266"/>
                    <a:pt x="514" y="266"/>
                    <a:pt x="514" y="266"/>
                  </a:cubicBezTo>
                  <a:close/>
                </a:path>
              </a:pathLst>
            </a:custGeom>
            <a:gradFill flip="none" rotWithShape="1">
              <a:gsLst>
                <a:gs pos="0">
                  <a:schemeClr val="accent6">
                    <a:lumMod val="60000"/>
                    <a:lumOff val="40000"/>
                  </a:schemeClr>
                </a:gs>
                <a:gs pos="58000">
                  <a:schemeClr val="accent6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24" name="Freeform 108"/>
            <p:cNvSpPr>
              <a:spLocks noEditPoints="1"/>
            </p:cNvSpPr>
            <p:nvPr/>
          </p:nvSpPr>
          <p:spPr bwMode="auto">
            <a:xfrm>
              <a:off x="3022601" y="1530350"/>
              <a:ext cx="1898650" cy="898525"/>
            </a:xfrm>
            <a:custGeom>
              <a:gdLst>
                <a:gd fmla="*/ 525 w 598" name="T0"/>
                <a:gd fmla="*/ 17 h 283" name="T1"/>
                <a:gd fmla="*/ 582 w 598" name="T2"/>
                <a:gd fmla="*/ 144 h 283" name="T3"/>
                <a:gd fmla="*/ 523 w 598" name="T4"/>
                <a:gd fmla="*/ 267 h 283" name="T5"/>
                <a:gd fmla="*/ 523 w 598" name="T6"/>
                <a:gd fmla="*/ 267 h 283" name="T7"/>
                <a:gd fmla="*/ 33 w 598" name="T8"/>
                <a:gd fmla="*/ 171 h 283" name="T9"/>
                <a:gd fmla="*/ 17 w 598" name="T10"/>
                <a:gd fmla="*/ 142 h 283" name="T11"/>
                <a:gd fmla="*/ 33 w 598" name="T12"/>
                <a:gd fmla="*/ 113 h 283" name="T13"/>
                <a:gd fmla="*/ 523 w 598" name="T14"/>
                <a:gd fmla="*/ 17 h 283" name="T15"/>
                <a:gd fmla="*/ 525 w 598" name="T16"/>
                <a:gd fmla="*/ 17 h 283" name="T17"/>
                <a:gd fmla="*/ 525 w 598" name="T18"/>
                <a:gd fmla="*/ 0 h 283" name="T19"/>
                <a:gd fmla="*/ 521 w 598" name="T20"/>
                <a:gd fmla="*/ 0 h 283" name="T21"/>
                <a:gd fmla="*/ 29 w 598" name="T22"/>
                <a:gd fmla="*/ 97 h 283" name="T23"/>
                <a:gd fmla="*/ 29 w 598" name="T24"/>
                <a:gd fmla="*/ 97 h 283" name="T25"/>
                <a:gd fmla="*/ 0 w 598" name="T26"/>
                <a:gd fmla="*/ 142 h 283" name="T27"/>
                <a:gd fmla="*/ 29 w 598" name="T28"/>
                <a:gd fmla="*/ 187 h 283" name="T29"/>
                <a:gd fmla="*/ 523 w 598" name="T30"/>
                <a:gd fmla="*/ 283 h 283" name="T31"/>
                <a:gd fmla="*/ 525 w 598" name="T32"/>
                <a:gd fmla="*/ 283 h 283" name="T33"/>
                <a:gd fmla="*/ 598 w 598" name="T34"/>
                <a:gd fmla="*/ 144 h 283" name="T35"/>
                <a:gd fmla="*/ 572 w 598" name="T36"/>
                <a:gd fmla="*/ 31 h 283" name="T37"/>
                <a:gd fmla="*/ 525 w 598" name="T38"/>
                <a:gd fmla="*/ 0 h 283" name="T3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b="b" l="0" r="r" t="0"/>
              <a:pathLst>
                <a:path h="283" w="598">
                  <a:moveTo>
                    <a:pt x="525" y="17"/>
                  </a:moveTo>
                  <a:cubicBezTo>
                    <a:pt x="539" y="17"/>
                    <a:pt x="582" y="36"/>
                    <a:pt x="582" y="144"/>
                  </a:cubicBezTo>
                  <a:cubicBezTo>
                    <a:pt x="582" y="257"/>
                    <a:pt x="537" y="265"/>
                    <a:pt x="523" y="267"/>
                  </a:cubicBezTo>
                  <a:cubicBezTo>
                    <a:pt x="523" y="267"/>
                    <a:pt x="523" y="267"/>
                    <a:pt x="523" y="267"/>
                  </a:cubicBezTo>
                  <a:cubicBezTo>
                    <a:pt x="502" y="267"/>
                    <a:pt x="33" y="171"/>
                    <a:pt x="33" y="171"/>
                  </a:cubicBezTo>
                  <a:cubicBezTo>
                    <a:pt x="33" y="171"/>
                    <a:pt x="17" y="167"/>
                    <a:pt x="17" y="142"/>
                  </a:cubicBezTo>
                  <a:cubicBezTo>
                    <a:pt x="17" y="116"/>
                    <a:pt x="33" y="113"/>
                    <a:pt x="33" y="113"/>
                  </a:cubicBezTo>
                  <a:cubicBezTo>
                    <a:pt x="33" y="113"/>
                    <a:pt x="511" y="19"/>
                    <a:pt x="523" y="17"/>
                  </a:cubicBezTo>
                  <a:cubicBezTo>
                    <a:pt x="524" y="17"/>
                    <a:pt x="524" y="17"/>
                    <a:pt x="525" y="17"/>
                  </a:cubicBezTo>
                  <a:moveTo>
                    <a:pt x="525" y="0"/>
                  </a:moveTo>
                  <a:cubicBezTo>
                    <a:pt x="524" y="0"/>
                    <a:pt x="522" y="0"/>
                    <a:pt x="521" y="0"/>
                  </a:cubicBezTo>
                  <a:cubicBezTo>
                    <a:pt x="509" y="2"/>
                    <a:pt x="78" y="87"/>
                    <a:pt x="29" y="97"/>
                  </a:cubicBezTo>
                  <a:cubicBezTo>
                    <a:pt x="29" y="97"/>
                    <a:pt x="29" y="97"/>
                    <a:pt x="29" y="97"/>
                  </a:cubicBezTo>
                  <a:cubicBezTo>
                    <a:pt x="18" y="99"/>
                    <a:pt x="0" y="111"/>
                    <a:pt x="0" y="142"/>
                  </a:cubicBezTo>
                  <a:cubicBezTo>
                    <a:pt x="0" y="173"/>
                    <a:pt x="18" y="185"/>
                    <a:pt x="29" y="187"/>
                  </a:cubicBezTo>
                  <a:cubicBezTo>
                    <a:pt x="108" y="203"/>
                    <a:pt x="501" y="283"/>
                    <a:pt x="523" y="283"/>
                  </a:cubicBezTo>
                  <a:cubicBezTo>
                    <a:pt x="524" y="283"/>
                    <a:pt x="524" y="283"/>
                    <a:pt x="525" y="283"/>
                  </a:cubicBezTo>
                  <a:cubicBezTo>
                    <a:pt x="559" y="279"/>
                    <a:pt x="598" y="252"/>
                    <a:pt x="598" y="144"/>
                  </a:cubicBezTo>
                  <a:cubicBezTo>
                    <a:pt x="598" y="94"/>
                    <a:pt x="590" y="56"/>
                    <a:pt x="572" y="31"/>
                  </a:cubicBezTo>
                  <a:cubicBezTo>
                    <a:pt x="557" y="8"/>
                    <a:pt x="538" y="0"/>
                    <a:pt x="525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25" name="Freeform 109"/>
            <p:cNvSpPr/>
            <p:nvPr/>
          </p:nvSpPr>
          <p:spPr bwMode="auto">
            <a:xfrm>
              <a:off x="4533901" y="1552575"/>
              <a:ext cx="260350" cy="866775"/>
            </a:xfrm>
            <a:custGeom>
              <a:gdLst>
                <a:gd fmla="*/ 22 w 82" name="T0"/>
                <a:gd fmla="*/ 273 h 273" name="T1"/>
                <a:gd fmla="*/ 13 w 82" name="T2"/>
                <a:gd fmla="*/ 266 h 273" name="T3"/>
                <a:gd fmla="*/ 21 w 82" name="T4"/>
                <a:gd fmla="*/ 257 h 273" name="T5"/>
                <a:gd fmla="*/ 66 w 82" name="T6"/>
                <a:gd fmla="*/ 128 h 273" name="T7"/>
                <a:gd fmla="*/ 36 w 82" name="T8"/>
                <a:gd fmla="*/ 28 h 273" name="T9"/>
                <a:gd fmla="*/ 10 w 82" name="T10"/>
                <a:gd fmla="*/ 18 h 273" name="T11"/>
                <a:gd fmla="*/ 1 w 82" name="T12"/>
                <a:gd fmla="*/ 11 h 273" name="T13"/>
                <a:gd fmla="*/ 8 w 82" name="T14"/>
                <a:gd fmla="*/ 2 h 273" name="T15"/>
                <a:gd fmla="*/ 47 w 82" name="T16"/>
                <a:gd fmla="*/ 16 h 273" name="T17"/>
                <a:gd fmla="*/ 82 w 82" name="T18"/>
                <a:gd fmla="*/ 128 h 273" name="T19"/>
                <a:gd fmla="*/ 23 w 82" name="T20"/>
                <a:gd fmla="*/ 273 h 273" name="T21"/>
                <a:gd fmla="*/ 22 w 82" name="T22"/>
                <a:gd fmla="*/ 273 h 273" name="T2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b="b" l="0" r="r" t="0"/>
              <a:pathLst>
                <a:path h="273" w="82">
                  <a:moveTo>
                    <a:pt x="22" y="273"/>
                  </a:moveTo>
                  <a:cubicBezTo>
                    <a:pt x="17" y="273"/>
                    <a:pt x="14" y="270"/>
                    <a:pt x="13" y="266"/>
                  </a:cubicBezTo>
                  <a:cubicBezTo>
                    <a:pt x="13" y="261"/>
                    <a:pt x="16" y="257"/>
                    <a:pt x="21" y="257"/>
                  </a:cubicBezTo>
                  <a:cubicBezTo>
                    <a:pt x="21" y="257"/>
                    <a:pt x="66" y="250"/>
                    <a:pt x="66" y="128"/>
                  </a:cubicBezTo>
                  <a:cubicBezTo>
                    <a:pt x="66" y="67"/>
                    <a:pt x="50" y="40"/>
                    <a:pt x="36" y="28"/>
                  </a:cubicBezTo>
                  <a:cubicBezTo>
                    <a:pt x="26" y="19"/>
                    <a:pt x="15" y="18"/>
                    <a:pt x="10" y="18"/>
                  </a:cubicBezTo>
                  <a:cubicBezTo>
                    <a:pt x="6" y="19"/>
                    <a:pt x="1" y="16"/>
                    <a:pt x="1" y="11"/>
                  </a:cubicBezTo>
                  <a:cubicBezTo>
                    <a:pt x="0" y="7"/>
                    <a:pt x="3" y="2"/>
                    <a:pt x="8" y="2"/>
                  </a:cubicBezTo>
                  <a:cubicBezTo>
                    <a:pt x="17" y="0"/>
                    <a:pt x="33" y="3"/>
                    <a:pt x="47" y="16"/>
                  </a:cubicBezTo>
                  <a:cubicBezTo>
                    <a:pt x="71" y="36"/>
                    <a:pt x="82" y="74"/>
                    <a:pt x="82" y="128"/>
                  </a:cubicBezTo>
                  <a:cubicBezTo>
                    <a:pt x="82" y="262"/>
                    <a:pt x="29" y="273"/>
                    <a:pt x="23" y="273"/>
                  </a:cubicBezTo>
                  <a:cubicBezTo>
                    <a:pt x="22" y="273"/>
                    <a:pt x="22" y="273"/>
                    <a:pt x="22" y="273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26" name="Oval 110"/>
            <p:cNvSpPr>
              <a:spLocks noChangeArrowheads="1"/>
            </p:cNvSpPr>
            <p:nvPr/>
          </p:nvSpPr>
          <p:spPr bwMode="auto">
            <a:xfrm>
              <a:off x="3054351" y="1879600"/>
              <a:ext cx="114300" cy="203200"/>
            </a:xfrm>
            <a:prstGeom prst="ellipse">
              <a:avLst/>
            </a:prstGeom>
            <a:solidFill>
              <a:schemeClr val="bg2">
                <a:lumMod val="1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27" name="Freeform 111"/>
            <p:cNvSpPr>
              <a:spLocks noEditPoints="1"/>
            </p:cNvSpPr>
            <p:nvPr/>
          </p:nvSpPr>
          <p:spPr bwMode="auto">
            <a:xfrm>
              <a:off x="3022601" y="1847850"/>
              <a:ext cx="177800" cy="266700"/>
            </a:xfrm>
            <a:custGeom>
              <a:gdLst>
                <a:gd fmla="*/ 28 w 56" name="T0"/>
                <a:gd fmla="*/ 84 h 84" name="T1"/>
                <a:gd fmla="*/ 0 w 56" name="T2"/>
                <a:gd fmla="*/ 42 h 84" name="T3"/>
                <a:gd fmla="*/ 28 w 56" name="T4"/>
                <a:gd fmla="*/ 0 h 84" name="T5"/>
                <a:gd fmla="*/ 56 w 56" name="T6"/>
                <a:gd fmla="*/ 42 h 84" name="T7"/>
                <a:gd fmla="*/ 28 w 56" name="T8"/>
                <a:gd fmla="*/ 84 h 84" name="T9"/>
                <a:gd fmla="*/ 28 w 56" name="T10"/>
                <a:gd fmla="*/ 20 h 84" name="T11"/>
                <a:gd fmla="*/ 20 w 56" name="T12"/>
                <a:gd fmla="*/ 42 h 84" name="T13"/>
                <a:gd fmla="*/ 28 w 56" name="T14"/>
                <a:gd fmla="*/ 64 h 84" name="T15"/>
                <a:gd fmla="*/ 36 w 56" name="T16"/>
                <a:gd fmla="*/ 42 h 84" name="T17"/>
                <a:gd fmla="*/ 28 w 56" name="T18"/>
                <a:gd fmla="*/ 20 h 84" name="T1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b="b" l="0" r="r" t="0"/>
              <a:pathLst>
                <a:path h="84" w="56">
                  <a:moveTo>
                    <a:pt x="28" y="84"/>
                  </a:moveTo>
                  <a:cubicBezTo>
                    <a:pt x="12" y="84"/>
                    <a:pt x="0" y="66"/>
                    <a:pt x="0" y="42"/>
                  </a:cubicBezTo>
                  <a:cubicBezTo>
                    <a:pt x="0" y="18"/>
                    <a:pt x="12" y="0"/>
                    <a:pt x="28" y="0"/>
                  </a:cubicBezTo>
                  <a:cubicBezTo>
                    <a:pt x="44" y="0"/>
                    <a:pt x="56" y="18"/>
                    <a:pt x="56" y="42"/>
                  </a:cubicBezTo>
                  <a:cubicBezTo>
                    <a:pt x="56" y="66"/>
                    <a:pt x="44" y="84"/>
                    <a:pt x="28" y="84"/>
                  </a:cubicBezTo>
                  <a:close/>
                  <a:moveTo>
                    <a:pt x="28" y="20"/>
                  </a:moveTo>
                  <a:cubicBezTo>
                    <a:pt x="26" y="20"/>
                    <a:pt x="20" y="27"/>
                    <a:pt x="20" y="42"/>
                  </a:cubicBezTo>
                  <a:cubicBezTo>
                    <a:pt x="20" y="56"/>
                    <a:pt x="26" y="64"/>
                    <a:pt x="28" y="64"/>
                  </a:cubicBezTo>
                  <a:cubicBezTo>
                    <a:pt x="30" y="64"/>
                    <a:pt x="36" y="56"/>
                    <a:pt x="36" y="42"/>
                  </a:cubicBezTo>
                  <a:cubicBezTo>
                    <a:pt x="36" y="27"/>
                    <a:pt x="30" y="20"/>
                    <a:pt x="28" y="20"/>
                  </a:cubicBezTo>
                  <a:close/>
                </a:path>
              </a:pathLst>
            </a:custGeom>
            <a:solidFill>
              <a:schemeClr val="tx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589" name="leaf"/>
          <p:cNvSpPr/>
          <p:nvPr/>
        </p:nvSpPr>
        <p:spPr bwMode="auto">
          <a:xfrm rot="1537055">
            <a:off x="5404661" y="1017067"/>
            <a:ext cx="261049" cy="454170"/>
          </a:xfrm>
          <a:custGeom>
            <a:gdLst>
              <a:gd fmla="*/ 19 w 279" name="T0"/>
              <a:gd fmla="*/ 355 h 486" name="T1"/>
              <a:gd fmla="*/ 3 w 279" name="T2"/>
              <a:gd fmla="*/ 293 h 486" name="T3"/>
              <a:gd fmla="*/ 10 w 279" name="T4"/>
              <a:gd fmla="*/ 222 h 486" name="T5"/>
              <a:gd fmla="*/ 28 w 279" name="T6"/>
              <a:gd fmla="*/ 188 h 486" name="T7"/>
              <a:gd fmla="*/ 131 w 279" name="T8"/>
              <a:gd fmla="*/ 123 h 486" name="T9"/>
              <a:gd fmla="*/ 195 w 279" name="T10"/>
              <a:gd fmla="*/ 67 h 486" name="T11"/>
              <a:gd fmla="*/ 253 w 279" name="T12"/>
              <a:gd fmla="*/ 0 h 486" name="T13"/>
              <a:gd fmla="*/ 239 w 279" name="T14"/>
              <a:gd fmla="*/ 121 h 486" name="T15"/>
              <a:gd fmla="*/ 166 w 279" name="T16"/>
              <a:gd fmla="*/ 412 h 486" name="T17"/>
              <a:gd fmla="*/ 17 w 279" name="T18"/>
              <a:gd fmla="*/ 486 h 486" name="T19"/>
              <a:gd fmla="*/ 20 w 279" name="T20"/>
              <a:gd fmla="*/ 361 h 486" name="T21"/>
              <a:gd fmla="*/ 19 w 279" name="T22"/>
              <a:gd fmla="*/ 355 h 486" name="T23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b="b" l="0" r="r" t="0"/>
            <a:pathLst>
              <a:path h="486" w="279">
                <a:moveTo>
                  <a:pt x="19" y="355"/>
                </a:moveTo>
                <a:cubicBezTo>
                  <a:pt x="13" y="334"/>
                  <a:pt x="6" y="314"/>
                  <a:pt x="3" y="293"/>
                </a:cubicBezTo>
                <a:cubicBezTo>
                  <a:pt x="0" y="269"/>
                  <a:pt x="3" y="245"/>
                  <a:pt x="10" y="222"/>
                </a:cubicBezTo>
                <a:cubicBezTo>
                  <a:pt x="14" y="210"/>
                  <a:pt x="20" y="198"/>
                  <a:pt x="28" y="188"/>
                </a:cubicBezTo>
                <a:cubicBezTo>
                  <a:pt x="53" y="154"/>
                  <a:pt x="97" y="144"/>
                  <a:pt x="131" y="123"/>
                </a:cubicBezTo>
                <a:cubicBezTo>
                  <a:pt x="155" y="108"/>
                  <a:pt x="175" y="88"/>
                  <a:pt x="195" y="67"/>
                </a:cubicBezTo>
                <a:cubicBezTo>
                  <a:pt x="215" y="45"/>
                  <a:pt x="235" y="24"/>
                  <a:pt x="253" y="0"/>
                </a:cubicBezTo>
                <a:cubicBezTo>
                  <a:pt x="236" y="31"/>
                  <a:pt x="236" y="84"/>
                  <a:pt x="239" y="121"/>
                </a:cubicBezTo>
                <a:cubicBezTo>
                  <a:pt x="246" y="221"/>
                  <a:pt x="279" y="356"/>
                  <a:pt x="166" y="412"/>
                </a:cubicBezTo>
                <a:cubicBezTo>
                  <a:pt x="139" y="425"/>
                  <a:pt x="17" y="486"/>
                  <a:pt x="17" y="486"/>
                </a:cubicBezTo>
                <a:cubicBezTo>
                  <a:pt x="25" y="446"/>
                  <a:pt x="31" y="402"/>
                  <a:pt x="20" y="361"/>
                </a:cubicBezTo>
                <a:cubicBezTo>
                  <a:pt x="20" y="359"/>
                  <a:pt x="19" y="357"/>
                  <a:pt x="19" y="355"/>
                </a:cubicBezTo>
                <a:close/>
              </a:path>
            </a:pathLst>
          </a:custGeom>
          <a:gradFill>
            <a:gsLst>
              <a:gs pos="91000">
                <a:schemeClr val="accent2">
                  <a:lumMod val="50000"/>
                </a:schemeClr>
              </a:gs>
              <a:gs pos="0">
                <a:schemeClr val="accent2"/>
              </a:gs>
            </a:gsLst>
            <a:lin ang="2700000" scaled="1"/>
          </a:gradFill>
          <a:ln>
            <a:noFill/>
          </a:ln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r>
              <a:rPr lang="en-US"/>
              <a:t> </a:t>
            </a:r>
          </a:p>
        </p:txBody>
      </p:sp>
      <p:sp>
        <p:nvSpPr>
          <p:cNvPr id="590" name="leaf"/>
          <p:cNvSpPr/>
          <p:nvPr/>
        </p:nvSpPr>
        <p:spPr bwMode="auto">
          <a:xfrm rot="21051952">
            <a:off x="5315629" y="985710"/>
            <a:ext cx="253751" cy="352280"/>
          </a:xfrm>
          <a:custGeom>
            <a:gdLst>
              <a:gd fmla="*/ 38 w 353" name="T0"/>
              <a:gd fmla="*/ 218 h 491" name="T1"/>
              <a:gd fmla="*/ 94 w 353" name="T2"/>
              <a:gd fmla="*/ 159 h 491" name="T3"/>
              <a:gd fmla="*/ 164 w 353" name="T4"/>
              <a:gd fmla="*/ 117 h 491" name="T5"/>
              <a:gd fmla="*/ 226 w 353" name="T6"/>
              <a:gd fmla="*/ 65 h 491" name="T7"/>
              <a:gd fmla="*/ 281 w 353" name="T8"/>
              <a:gd fmla="*/ 0 h 491" name="T9"/>
              <a:gd fmla="*/ 267 w 353" name="T10"/>
              <a:gd fmla="*/ 120 h 491" name="T11"/>
              <a:gd fmla="*/ 244 w 353" name="T12"/>
              <a:gd fmla="*/ 433 h 491" name="T13"/>
              <a:gd fmla="*/ 32 w 353" name="T14"/>
              <a:gd fmla="*/ 491 h 491" name="T15"/>
              <a:gd fmla="*/ 43 w 353" name="T16"/>
              <a:gd fmla="*/ 448 h 491" name="T17"/>
              <a:gd fmla="*/ 25 w 353" name="T18"/>
              <a:gd fmla="*/ 388 h 491" name="T19"/>
              <a:gd fmla="*/ 38 w 353" name="T20"/>
              <a:gd fmla="*/ 218 h 491" name="T21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b="b" l="0" r="r" t="0"/>
            <a:pathLst>
              <a:path h="491" w="353">
                <a:moveTo>
                  <a:pt x="38" y="218"/>
                </a:moveTo>
                <a:cubicBezTo>
                  <a:pt x="53" y="195"/>
                  <a:pt x="73" y="175"/>
                  <a:pt x="94" y="159"/>
                </a:cubicBezTo>
                <a:cubicBezTo>
                  <a:pt x="116" y="143"/>
                  <a:pt x="141" y="132"/>
                  <a:pt x="164" y="117"/>
                </a:cubicBezTo>
                <a:cubicBezTo>
                  <a:pt x="187" y="103"/>
                  <a:pt x="208" y="85"/>
                  <a:pt x="226" y="65"/>
                </a:cubicBezTo>
                <a:cubicBezTo>
                  <a:pt x="245" y="44"/>
                  <a:pt x="263" y="22"/>
                  <a:pt x="281" y="0"/>
                </a:cubicBezTo>
                <a:cubicBezTo>
                  <a:pt x="262" y="36"/>
                  <a:pt x="264" y="81"/>
                  <a:pt x="267" y="120"/>
                </a:cubicBezTo>
                <a:cubicBezTo>
                  <a:pt x="274" y="220"/>
                  <a:pt x="353" y="368"/>
                  <a:pt x="244" y="433"/>
                </a:cubicBezTo>
                <a:cubicBezTo>
                  <a:pt x="181" y="470"/>
                  <a:pt x="32" y="491"/>
                  <a:pt x="32" y="491"/>
                </a:cubicBezTo>
                <a:cubicBezTo>
                  <a:pt x="41" y="488"/>
                  <a:pt x="43" y="454"/>
                  <a:pt x="43" y="448"/>
                </a:cubicBezTo>
                <a:cubicBezTo>
                  <a:pt x="44" y="424"/>
                  <a:pt x="34" y="409"/>
                  <a:pt x="25" y="388"/>
                </a:cubicBezTo>
                <a:cubicBezTo>
                  <a:pt x="0" y="330"/>
                  <a:pt x="4" y="272"/>
                  <a:pt x="38" y="218"/>
                </a:cubicBezTo>
                <a:close/>
              </a:path>
            </a:pathLst>
          </a:custGeom>
          <a:gradFill>
            <a:gsLst>
              <a:gs pos="30000">
                <a:schemeClr val="accent2">
                  <a:lumMod val="75000"/>
                </a:schemeClr>
              </a:gs>
              <a:gs pos="100000">
                <a:schemeClr val="accent2">
                  <a:lumMod val="60000"/>
                  <a:lumOff val="40000"/>
                </a:schemeClr>
              </a:gs>
            </a:gsLst>
            <a:lin ang="2700000" scaled="1"/>
          </a:gradFill>
          <a:ln>
            <a:noFill/>
          </a:ln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91" name="leaf"/>
          <p:cNvSpPr/>
          <p:nvPr/>
        </p:nvSpPr>
        <p:spPr bwMode="auto">
          <a:xfrm rot="1197307">
            <a:off x="7309923" y="2004315"/>
            <a:ext cx="253751" cy="352280"/>
          </a:xfrm>
          <a:custGeom>
            <a:gdLst>
              <a:gd fmla="*/ 38 w 353" name="T0"/>
              <a:gd fmla="*/ 218 h 491" name="T1"/>
              <a:gd fmla="*/ 94 w 353" name="T2"/>
              <a:gd fmla="*/ 159 h 491" name="T3"/>
              <a:gd fmla="*/ 164 w 353" name="T4"/>
              <a:gd fmla="*/ 117 h 491" name="T5"/>
              <a:gd fmla="*/ 226 w 353" name="T6"/>
              <a:gd fmla="*/ 65 h 491" name="T7"/>
              <a:gd fmla="*/ 281 w 353" name="T8"/>
              <a:gd fmla="*/ 0 h 491" name="T9"/>
              <a:gd fmla="*/ 267 w 353" name="T10"/>
              <a:gd fmla="*/ 120 h 491" name="T11"/>
              <a:gd fmla="*/ 244 w 353" name="T12"/>
              <a:gd fmla="*/ 433 h 491" name="T13"/>
              <a:gd fmla="*/ 32 w 353" name="T14"/>
              <a:gd fmla="*/ 491 h 491" name="T15"/>
              <a:gd fmla="*/ 43 w 353" name="T16"/>
              <a:gd fmla="*/ 448 h 491" name="T17"/>
              <a:gd fmla="*/ 25 w 353" name="T18"/>
              <a:gd fmla="*/ 388 h 491" name="T19"/>
              <a:gd fmla="*/ 38 w 353" name="T20"/>
              <a:gd fmla="*/ 218 h 491" name="T21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b="b" l="0" r="r" t="0"/>
            <a:pathLst>
              <a:path h="491" w="353">
                <a:moveTo>
                  <a:pt x="38" y="218"/>
                </a:moveTo>
                <a:cubicBezTo>
                  <a:pt x="53" y="195"/>
                  <a:pt x="73" y="175"/>
                  <a:pt x="94" y="159"/>
                </a:cubicBezTo>
                <a:cubicBezTo>
                  <a:pt x="116" y="143"/>
                  <a:pt x="141" y="132"/>
                  <a:pt x="164" y="117"/>
                </a:cubicBezTo>
                <a:cubicBezTo>
                  <a:pt x="187" y="103"/>
                  <a:pt x="208" y="85"/>
                  <a:pt x="226" y="65"/>
                </a:cubicBezTo>
                <a:cubicBezTo>
                  <a:pt x="245" y="44"/>
                  <a:pt x="263" y="22"/>
                  <a:pt x="281" y="0"/>
                </a:cubicBezTo>
                <a:cubicBezTo>
                  <a:pt x="262" y="36"/>
                  <a:pt x="264" y="81"/>
                  <a:pt x="267" y="120"/>
                </a:cubicBezTo>
                <a:cubicBezTo>
                  <a:pt x="274" y="220"/>
                  <a:pt x="353" y="368"/>
                  <a:pt x="244" y="433"/>
                </a:cubicBezTo>
                <a:cubicBezTo>
                  <a:pt x="181" y="470"/>
                  <a:pt x="32" y="491"/>
                  <a:pt x="32" y="491"/>
                </a:cubicBezTo>
                <a:cubicBezTo>
                  <a:pt x="41" y="488"/>
                  <a:pt x="43" y="454"/>
                  <a:pt x="43" y="448"/>
                </a:cubicBezTo>
                <a:cubicBezTo>
                  <a:pt x="44" y="424"/>
                  <a:pt x="34" y="409"/>
                  <a:pt x="25" y="388"/>
                </a:cubicBezTo>
                <a:cubicBezTo>
                  <a:pt x="0" y="330"/>
                  <a:pt x="4" y="272"/>
                  <a:pt x="38" y="218"/>
                </a:cubicBezTo>
                <a:close/>
              </a:path>
            </a:pathLst>
          </a:custGeom>
          <a:gradFill>
            <a:gsLst>
              <a:gs pos="30000">
                <a:schemeClr val="accent2">
                  <a:lumMod val="75000"/>
                </a:schemeClr>
              </a:gs>
              <a:gs pos="100000">
                <a:schemeClr val="accent2">
                  <a:lumMod val="60000"/>
                  <a:lumOff val="40000"/>
                </a:schemeClr>
              </a:gs>
            </a:gsLst>
            <a:lin ang="2700000" scaled="1"/>
          </a:gradFill>
          <a:ln>
            <a:noFill/>
          </a:ln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92" name="leaf"/>
          <p:cNvSpPr/>
          <p:nvPr/>
        </p:nvSpPr>
        <p:spPr bwMode="auto">
          <a:xfrm rot="5504368">
            <a:off x="7229857" y="2782659"/>
            <a:ext cx="223268" cy="388438"/>
          </a:xfrm>
          <a:custGeom>
            <a:gdLst>
              <a:gd fmla="*/ 19 w 279" name="T0"/>
              <a:gd fmla="*/ 355 h 486" name="T1"/>
              <a:gd fmla="*/ 3 w 279" name="T2"/>
              <a:gd fmla="*/ 293 h 486" name="T3"/>
              <a:gd fmla="*/ 10 w 279" name="T4"/>
              <a:gd fmla="*/ 222 h 486" name="T5"/>
              <a:gd fmla="*/ 28 w 279" name="T6"/>
              <a:gd fmla="*/ 188 h 486" name="T7"/>
              <a:gd fmla="*/ 131 w 279" name="T8"/>
              <a:gd fmla="*/ 123 h 486" name="T9"/>
              <a:gd fmla="*/ 195 w 279" name="T10"/>
              <a:gd fmla="*/ 67 h 486" name="T11"/>
              <a:gd fmla="*/ 253 w 279" name="T12"/>
              <a:gd fmla="*/ 0 h 486" name="T13"/>
              <a:gd fmla="*/ 239 w 279" name="T14"/>
              <a:gd fmla="*/ 121 h 486" name="T15"/>
              <a:gd fmla="*/ 166 w 279" name="T16"/>
              <a:gd fmla="*/ 412 h 486" name="T17"/>
              <a:gd fmla="*/ 17 w 279" name="T18"/>
              <a:gd fmla="*/ 486 h 486" name="T19"/>
              <a:gd fmla="*/ 20 w 279" name="T20"/>
              <a:gd fmla="*/ 361 h 486" name="T21"/>
              <a:gd fmla="*/ 19 w 279" name="T22"/>
              <a:gd fmla="*/ 355 h 486" name="T23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b="b" l="0" r="r" t="0"/>
            <a:pathLst>
              <a:path h="486" w="279">
                <a:moveTo>
                  <a:pt x="19" y="355"/>
                </a:moveTo>
                <a:cubicBezTo>
                  <a:pt x="13" y="334"/>
                  <a:pt x="6" y="314"/>
                  <a:pt x="3" y="293"/>
                </a:cubicBezTo>
                <a:cubicBezTo>
                  <a:pt x="0" y="269"/>
                  <a:pt x="3" y="245"/>
                  <a:pt x="10" y="222"/>
                </a:cubicBezTo>
                <a:cubicBezTo>
                  <a:pt x="14" y="210"/>
                  <a:pt x="20" y="198"/>
                  <a:pt x="28" y="188"/>
                </a:cubicBezTo>
                <a:cubicBezTo>
                  <a:pt x="53" y="154"/>
                  <a:pt x="97" y="144"/>
                  <a:pt x="131" y="123"/>
                </a:cubicBezTo>
                <a:cubicBezTo>
                  <a:pt x="155" y="108"/>
                  <a:pt x="175" y="88"/>
                  <a:pt x="195" y="67"/>
                </a:cubicBezTo>
                <a:cubicBezTo>
                  <a:pt x="215" y="45"/>
                  <a:pt x="235" y="24"/>
                  <a:pt x="253" y="0"/>
                </a:cubicBezTo>
                <a:cubicBezTo>
                  <a:pt x="236" y="31"/>
                  <a:pt x="236" y="84"/>
                  <a:pt x="239" y="121"/>
                </a:cubicBezTo>
                <a:cubicBezTo>
                  <a:pt x="246" y="221"/>
                  <a:pt x="279" y="356"/>
                  <a:pt x="166" y="412"/>
                </a:cubicBezTo>
                <a:cubicBezTo>
                  <a:pt x="139" y="425"/>
                  <a:pt x="17" y="486"/>
                  <a:pt x="17" y="486"/>
                </a:cubicBezTo>
                <a:cubicBezTo>
                  <a:pt x="25" y="446"/>
                  <a:pt x="31" y="402"/>
                  <a:pt x="20" y="361"/>
                </a:cubicBezTo>
                <a:cubicBezTo>
                  <a:pt x="20" y="359"/>
                  <a:pt x="19" y="357"/>
                  <a:pt x="19" y="355"/>
                </a:cubicBezTo>
                <a:close/>
              </a:path>
            </a:pathLst>
          </a:custGeom>
          <a:gradFill>
            <a:gsLst>
              <a:gs pos="91000">
                <a:schemeClr val="accent2">
                  <a:lumMod val="50000"/>
                </a:schemeClr>
              </a:gs>
              <a:gs pos="0">
                <a:schemeClr val="accent2"/>
              </a:gs>
            </a:gsLst>
            <a:lin ang="2700000" scaled="1"/>
          </a:gradFill>
          <a:ln>
            <a:noFill/>
          </a:ln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r>
              <a:rPr lang="en-US"/>
              <a:t> </a:t>
            </a:r>
          </a:p>
        </p:txBody>
      </p:sp>
      <p:sp>
        <p:nvSpPr>
          <p:cNvPr id="593" name="leaf"/>
          <p:cNvSpPr/>
          <p:nvPr/>
        </p:nvSpPr>
        <p:spPr bwMode="auto">
          <a:xfrm rot="3419265">
            <a:off x="7265257" y="2725255"/>
            <a:ext cx="217026" cy="301295"/>
          </a:xfrm>
          <a:custGeom>
            <a:gdLst>
              <a:gd fmla="*/ 38 w 353" name="T0"/>
              <a:gd fmla="*/ 218 h 491" name="T1"/>
              <a:gd fmla="*/ 94 w 353" name="T2"/>
              <a:gd fmla="*/ 159 h 491" name="T3"/>
              <a:gd fmla="*/ 164 w 353" name="T4"/>
              <a:gd fmla="*/ 117 h 491" name="T5"/>
              <a:gd fmla="*/ 226 w 353" name="T6"/>
              <a:gd fmla="*/ 65 h 491" name="T7"/>
              <a:gd fmla="*/ 281 w 353" name="T8"/>
              <a:gd fmla="*/ 0 h 491" name="T9"/>
              <a:gd fmla="*/ 267 w 353" name="T10"/>
              <a:gd fmla="*/ 120 h 491" name="T11"/>
              <a:gd fmla="*/ 244 w 353" name="T12"/>
              <a:gd fmla="*/ 433 h 491" name="T13"/>
              <a:gd fmla="*/ 32 w 353" name="T14"/>
              <a:gd fmla="*/ 491 h 491" name="T15"/>
              <a:gd fmla="*/ 43 w 353" name="T16"/>
              <a:gd fmla="*/ 448 h 491" name="T17"/>
              <a:gd fmla="*/ 25 w 353" name="T18"/>
              <a:gd fmla="*/ 388 h 491" name="T19"/>
              <a:gd fmla="*/ 38 w 353" name="T20"/>
              <a:gd fmla="*/ 218 h 491" name="T21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b="b" l="0" r="r" t="0"/>
            <a:pathLst>
              <a:path h="491" w="353">
                <a:moveTo>
                  <a:pt x="38" y="218"/>
                </a:moveTo>
                <a:cubicBezTo>
                  <a:pt x="53" y="195"/>
                  <a:pt x="73" y="175"/>
                  <a:pt x="94" y="159"/>
                </a:cubicBezTo>
                <a:cubicBezTo>
                  <a:pt x="116" y="143"/>
                  <a:pt x="141" y="132"/>
                  <a:pt x="164" y="117"/>
                </a:cubicBezTo>
                <a:cubicBezTo>
                  <a:pt x="187" y="103"/>
                  <a:pt x="208" y="85"/>
                  <a:pt x="226" y="65"/>
                </a:cubicBezTo>
                <a:cubicBezTo>
                  <a:pt x="245" y="44"/>
                  <a:pt x="263" y="22"/>
                  <a:pt x="281" y="0"/>
                </a:cubicBezTo>
                <a:cubicBezTo>
                  <a:pt x="262" y="36"/>
                  <a:pt x="264" y="81"/>
                  <a:pt x="267" y="120"/>
                </a:cubicBezTo>
                <a:cubicBezTo>
                  <a:pt x="274" y="220"/>
                  <a:pt x="353" y="368"/>
                  <a:pt x="244" y="433"/>
                </a:cubicBezTo>
                <a:cubicBezTo>
                  <a:pt x="181" y="470"/>
                  <a:pt x="32" y="491"/>
                  <a:pt x="32" y="491"/>
                </a:cubicBezTo>
                <a:cubicBezTo>
                  <a:pt x="41" y="488"/>
                  <a:pt x="43" y="454"/>
                  <a:pt x="43" y="448"/>
                </a:cubicBezTo>
                <a:cubicBezTo>
                  <a:pt x="44" y="424"/>
                  <a:pt x="34" y="409"/>
                  <a:pt x="25" y="388"/>
                </a:cubicBezTo>
                <a:cubicBezTo>
                  <a:pt x="0" y="330"/>
                  <a:pt x="4" y="272"/>
                  <a:pt x="38" y="218"/>
                </a:cubicBezTo>
                <a:close/>
              </a:path>
            </a:pathLst>
          </a:custGeom>
          <a:gradFill>
            <a:gsLst>
              <a:gs pos="30000">
                <a:schemeClr val="accent2">
                  <a:lumMod val="75000"/>
                </a:schemeClr>
              </a:gs>
              <a:gs pos="100000">
                <a:schemeClr val="accent2">
                  <a:lumMod val="60000"/>
                  <a:lumOff val="40000"/>
                </a:schemeClr>
              </a:gs>
            </a:gsLst>
            <a:lin ang="2700000" scaled="1"/>
          </a:gradFill>
          <a:ln>
            <a:noFill/>
          </a:ln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94" name="leaf"/>
          <p:cNvSpPr/>
          <p:nvPr/>
        </p:nvSpPr>
        <p:spPr bwMode="auto">
          <a:xfrm rot="12970232">
            <a:off x="5286324" y="3051952"/>
            <a:ext cx="253751" cy="352280"/>
          </a:xfrm>
          <a:custGeom>
            <a:gdLst>
              <a:gd fmla="*/ 38 w 353" name="T0"/>
              <a:gd fmla="*/ 218 h 491" name="T1"/>
              <a:gd fmla="*/ 94 w 353" name="T2"/>
              <a:gd fmla="*/ 159 h 491" name="T3"/>
              <a:gd fmla="*/ 164 w 353" name="T4"/>
              <a:gd fmla="*/ 117 h 491" name="T5"/>
              <a:gd fmla="*/ 226 w 353" name="T6"/>
              <a:gd fmla="*/ 65 h 491" name="T7"/>
              <a:gd fmla="*/ 281 w 353" name="T8"/>
              <a:gd fmla="*/ 0 h 491" name="T9"/>
              <a:gd fmla="*/ 267 w 353" name="T10"/>
              <a:gd fmla="*/ 120 h 491" name="T11"/>
              <a:gd fmla="*/ 244 w 353" name="T12"/>
              <a:gd fmla="*/ 433 h 491" name="T13"/>
              <a:gd fmla="*/ 32 w 353" name="T14"/>
              <a:gd fmla="*/ 491 h 491" name="T15"/>
              <a:gd fmla="*/ 43 w 353" name="T16"/>
              <a:gd fmla="*/ 448 h 491" name="T17"/>
              <a:gd fmla="*/ 25 w 353" name="T18"/>
              <a:gd fmla="*/ 388 h 491" name="T19"/>
              <a:gd fmla="*/ 38 w 353" name="T20"/>
              <a:gd fmla="*/ 218 h 491" name="T21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b="b" l="0" r="r" t="0"/>
            <a:pathLst>
              <a:path h="491" w="353">
                <a:moveTo>
                  <a:pt x="38" y="218"/>
                </a:moveTo>
                <a:cubicBezTo>
                  <a:pt x="53" y="195"/>
                  <a:pt x="73" y="175"/>
                  <a:pt x="94" y="159"/>
                </a:cubicBezTo>
                <a:cubicBezTo>
                  <a:pt x="116" y="143"/>
                  <a:pt x="141" y="132"/>
                  <a:pt x="164" y="117"/>
                </a:cubicBezTo>
                <a:cubicBezTo>
                  <a:pt x="187" y="103"/>
                  <a:pt x="208" y="85"/>
                  <a:pt x="226" y="65"/>
                </a:cubicBezTo>
                <a:cubicBezTo>
                  <a:pt x="245" y="44"/>
                  <a:pt x="263" y="22"/>
                  <a:pt x="281" y="0"/>
                </a:cubicBezTo>
                <a:cubicBezTo>
                  <a:pt x="262" y="36"/>
                  <a:pt x="264" y="81"/>
                  <a:pt x="267" y="120"/>
                </a:cubicBezTo>
                <a:cubicBezTo>
                  <a:pt x="274" y="220"/>
                  <a:pt x="353" y="368"/>
                  <a:pt x="244" y="433"/>
                </a:cubicBezTo>
                <a:cubicBezTo>
                  <a:pt x="181" y="470"/>
                  <a:pt x="32" y="491"/>
                  <a:pt x="32" y="491"/>
                </a:cubicBezTo>
                <a:cubicBezTo>
                  <a:pt x="41" y="488"/>
                  <a:pt x="43" y="454"/>
                  <a:pt x="43" y="448"/>
                </a:cubicBezTo>
                <a:cubicBezTo>
                  <a:pt x="44" y="424"/>
                  <a:pt x="34" y="409"/>
                  <a:pt x="25" y="388"/>
                </a:cubicBezTo>
                <a:cubicBezTo>
                  <a:pt x="0" y="330"/>
                  <a:pt x="4" y="272"/>
                  <a:pt x="38" y="218"/>
                </a:cubicBezTo>
                <a:close/>
              </a:path>
            </a:pathLst>
          </a:custGeom>
          <a:gradFill>
            <a:gsLst>
              <a:gs pos="91000">
                <a:schemeClr val="accent2">
                  <a:lumMod val="50000"/>
                </a:schemeClr>
              </a:gs>
              <a:gs pos="0">
                <a:schemeClr val="accent2"/>
              </a:gs>
            </a:gsLst>
            <a:lin ang="2700000" scaled="1"/>
          </a:gradFill>
          <a:ln>
            <a:noFill/>
          </a:ln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95" name="leaf"/>
          <p:cNvSpPr/>
          <p:nvPr/>
        </p:nvSpPr>
        <p:spPr bwMode="auto">
          <a:xfrm rot="10939284">
            <a:off x="5344687" y="3138128"/>
            <a:ext cx="253751" cy="352280"/>
          </a:xfrm>
          <a:custGeom>
            <a:gdLst>
              <a:gd fmla="*/ 38 w 353" name="T0"/>
              <a:gd fmla="*/ 218 h 491" name="T1"/>
              <a:gd fmla="*/ 94 w 353" name="T2"/>
              <a:gd fmla="*/ 159 h 491" name="T3"/>
              <a:gd fmla="*/ 164 w 353" name="T4"/>
              <a:gd fmla="*/ 117 h 491" name="T5"/>
              <a:gd fmla="*/ 226 w 353" name="T6"/>
              <a:gd fmla="*/ 65 h 491" name="T7"/>
              <a:gd fmla="*/ 281 w 353" name="T8"/>
              <a:gd fmla="*/ 0 h 491" name="T9"/>
              <a:gd fmla="*/ 267 w 353" name="T10"/>
              <a:gd fmla="*/ 120 h 491" name="T11"/>
              <a:gd fmla="*/ 244 w 353" name="T12"/>
              <a:gd fmla="*/ 433 h 491" name="T13"/>
              <a:gd fmla="*/ 32 w 353" name="T14"/>
              <a:gd fmla="*/ 491 h 491" name="T15"/>
              <a:gd fmla="*/ 43 w 353" name="T16"/>
              <a:gd fmla="*/ 448 h 491" name="T17"/>
              <a:gd fmla="*/ 25 w 353" name="T18"/>
              <a:gd fmla="*/ 388 h 491" name="T19"/>
              <a:gd fmla="*/ 38 w 353" name="T20"/>
              <a:gd fmla="*/ 218 h 491" name="T21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b="b" l="0" r="r" t="0"/>
            <a:pathLst>
              <a:path h="491" w="353">
                <a:moveTo>
                  <a:pt x="38" y="218"/>
                </a:moveTo>
                <a:cubicBezTo>
                  <a:pt x="53" y="195"/>
                  <a:pt x="73" y="175"/>
                  <a:pt x="94" y="159"/>
                </a:cubicBezTo>
                <a:cubicBezTo>
                  <a:pt x="116" y="143"/>
                  <a:pt x="141" y="132"/>
                  <a:pt x="164" y="117"/>
                </a:cubicBezTo>
                <a:cubicBezTo>
                  <a:pt x="187" y="103"/>
                  <a:pt x="208" y="85"/>
                  <a:pt x="226" y="65"/>
                </a:cubicBezTo>
                <a:cubicBezTo>
                  <a:pt x="245" y="44"/>
                  <a:pt x="263" y="22"/>
                  <a:pt x="281" y="0"/>
                </a:cubicBezTo>
                <a:cubicBezTo>
                  <a:pt x="262" y="36"/>
                  <a:pt x="264" y="81"/>
                  <a:pt x="267" y="120"/>
                </a:cubicBezTo>
                <a:cubicBezTo>
                  <a:pt x="274" y="220"/>
                  <a:pt x="353" y="368"/>
                  <a:pt x="244" y="433"/>
                </a:cubicBezTo>
                <a:cubicBezTo>
                  <a:pt x="181" y="470"/>
                  <a:pt x="32" y="491"/>
                  <a:pt x="32" y="491"/>
                </a:cubicBezTo>
                <a:cubicBezTo>
                  <a:pt x="41" y="488"/>
                  <a:pt x="43" y="454"/>
                  <a:pt x="43" y="448"/>
                </a:cubicBezTo>
                <a:cubicBezTo>
                  <a:pt x="44" y="424"/>
                  <a:pt x="34" y="409"/>
                  <a:pt x="25" y="388"/>
                </a:cubicBezTo>
                <a:cubicBezTo>
                  <a:pt x="0" y="330"/>
                  <a:pt x="4" y="272"/>
                  <a:pt x="38" y="218"/>
                </a:cubicBezTo>
                <a:close/>
              </a:path>
            </a:pathLst>
          </a:custGeom>
          <a:gradFill>
            <a:gsLst>
              <a:gs pos="30000">
                <a:schemeClr val="accent2">
                  <a:lumMod val="75000"/>
                </a:schemeClr>
              </a:gs>
              <a:gs pos="100000">
                <a:schemeClr val="accent2">
                  <a:lumMod val="60000"/>
                  <a:lumOff val="40000"/>
                </a:schemeClr>
              </a:gs>
            </a:gsLst>
            <a:lin ang="2700000" scaled="1"/>
          </a:gradFill>
          <a:ln>
            <a:noFill/>
          </a:ln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96" name="leaf"/>
          <p:cNvSpPr/>
          <p:nvPr/>
        </p:nvSpPr>
        <p:spPr bwMode="auto">
          <a:xfrm rot="21051952">
            <a:off x="8009222" y="1330335"/>
            <a:ext cx="253751" cy="352280"/>
          </a:xfrm>
          <a:custGeom>
            <a:gdLst>
              <a:gd fmla="*/ 38 w 353" name="T0"/>
              <a:gd fmla="*/ 218 h 491" name="T1"/>
              <a:gd fmla="*/ 94 w 353" name="T2"/>
              <a:gd fmla="*/ 159 h 491" name="T3"/>
              <a:gd fmla="*/ 164 w 353" name="T4"/>
              <a:gd fmla="*/ 117 h 491" name="T5"/>
              <a:gd fmla="*/ 226 w 353" name="T6"/>
              <a:gd fmla="*/ 65 h 491" name="T7"/>
              <a:gd fmla="*/ 281 w 353" name="T8"/>
              <a:gd fmla="*/ 0 h 491" name="T9"/>
              <a:gd fmla="*/ 267 w 353" name="T10"/>
              <a:gd fmla="*/ 120 h 491" name="T11"/>
              <a:gd fmla="*/ 244 w 353" name="T12"/>
              <a:gd fmla="*/ 433 h 491" name="T13"/>
              <a:gd fmla="*/ 32 w 353" name="T14"/>
              <a:gd fmla="*/ 491 h 491" name="T15"/>
              <a:gd fmla="*/ 43 w 353" name="T16"/>
              <a:gd fmla="*/ 448 h 491" name="T17"/>
              <a:gd fmla="*/ 25 w 353" name="T18"/>
              <a:gd fmla="*/ 388 h 491" name="T19"/>
              <a:gd fmla="*/ 38 w 353" name="T20"/>
              <a:gd fmla="*/ 218 h 491" name="T21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b="b" l="0" r="r" t="0"/>
            <a:pathLst>
              <a:path h="491" w="353">
                <a:moveTo>
                  <a:pt x="38" y="218"/>
                </a:moveTo>
                <a:cubicBezTo>
                  <a:pt x="53" y="195"/>
                  <a:pt x="73" y="175"/>
                  <a:pt x="94" y="159"/>
                </a:cubicBezTo>
                <a:cubicBezTo>
                  <a:pt x="116" y="143"/>
                  <a:pt x="141" y="132"/>
                  <a:pt x="164" y="117"/>
                </a:cubicBezTo>
                <a:cubicBezTo>
                  <a:pt x="187" y="103"/>
                  <a:pt x="208" y="85"/>
                  <a:pt x="226" y="65"/>
                </a:cubicBezTo>
                <a:cubicBezTo>
                  <a:pt x="245" y="44"/>
                  <a:pt x="263" y="22"/>
                  <a:pt x="281" y="0"/>
                </a:cubicBezTo>
                <a:cubicBezTo>
                  <a:pt x="262" y="36"/>
                  <a:pt x="264" y="81"/>
                  <a:pt x="267" y="120"/>
                </a:cubicBezTo>
                <a:cubicBezTo>
                  <a:pt x="274" y="220"/>
                  <a:pt x="353" y="368"/>
                  <a:pt x="244" y="433"/>
                </a:cubicBezTo>
                <a:cubicBezTo>
                  <a:pt x="181" y="470"/>
                  <a:pt x="32" y="491"/>
                  <a:pt x="32" y="491"/>
                </a:cubicBezTo>
                <a:cubicBezTo>
                  <a:pt x="41" y="488"/>
                  <a:pt x="43" y="454"/>
                  <a:pt x="43" y="448"/>
                </a:cubicBezTo>
                <a:cubicBezTo>
                  <a:pt x="44" y="424"/>
                  <a:pt x="34" y="409"/>
                  <a:pt x="25" y="388"/>
                </a:cubicBezTo>
                <a:cubicBezTo>
                  <a:pt x="0" y="330"/>
                  <a:pt x="4" y="272"/>
                  <a:pt x="38" y="218"/>
                </a:cubicBezTo>
                <a:close/>
              </a:path>
            </a:pathLst>
          </a:custGeom>
          <a:gradFill>
            <a:gsLst>
              <a:gs pos="30000">
                <a:schemeClr val="accent2">
                  <a:lumMod val="75000"/>
                </a:schemeClr>
              </a:gs>
              <a:gs pos="100000">
                <a:schemeClr val="accent2">
                  <a:lumMod val="60000"/>
                  <a:lumOff val="40000"/>
                </a:schemeClr>
              </a:gs>
            </a:gsLst>
            <a:lin ang="2700000" scaled="1"/>
          </a:gradFill>
          <a:ln>
            <a:noFill/>
          </a:ln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97" name="leaf"/>
          <p:cNvSpPr/>
          <p:nvPr/>
        </p:nvSpPr>
        <p:spPr bwMode="auto">
          <a:xfrm flipH="1" rot="20765676">
            <a:off x="3772168" y="2332371"/>
            <a:ext cx="253751" cy="352280"/>
          </a:xfrm>
          <a:custGeom>
            <a:gdLst>
              <a:gd fmla="*/ 38 w 353" name="T0"/>
              <a:gd fmla="*/ 218 h 491" name="T1"/>
              <a:gd fmla="*/ 94 w 353" name="T2"/>
              <a:gd fmla="*/ 159 h 491" name="T3"/>
              <a:gd fmla="*/ 164 w 353" name="T4"/>
              <a:gd fmla="*/ 117 h 491" name="T5"/>
              <a:gd fmla="*/ 226 w 353" name="T6"/>
              <a:gd fmla="*/ 65 h 491" name="T7"/>
              <a:gd fmla="*/ 281 w 353" name="T8"/>
              <a:gd fmla="*/ 0 h 491" name="T9"/>
              <a:gd fmla="*/ 267 w 353" name="T10"/>
              <a:gd fmla="*/ 120 h 491" name="T11"/>
              <a:gd fmla="*/ 244 w 353" name="T12"/>
              <a:gd fmla="*/ 433 h 491" name="T13"/>
              <a:gd fmla="*/ 32 w 353" name="T14"/>
              <a:gd fmla="*/ 491 h 491" name="T15"/>
              <a:gd fmla="*/ 43 w 353" name="T16"/>
              <a:gd fmla="*/ 448 h 491" name="T17"/>
              <a:gd fmla="*/ 25 w 353" name="T18"/>
              <a:gd fmla="*/ 388 h 491" name="T19"/>
              <a:gd fmla="*/ 38 w 353" name="T20"/>
              <a:gd fmla="*/ 218 h 491" name="T21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b="b" l="0" r="r" t="0"/>
            <a:pathLst>
              <a:path h="491" w="353">
                <a:moveTo>
                  <a:pt x="38" y="218"/>
                </a:moveTo>
                <a:cubicBezTo>
                  <a:pt x="53" y="195"/>
                  <a:pt x="73" y="175"/>
                  <a:pt x="94" y="159"/>
                </a:cubicBezTo>
                <a:cubicBezTo>
                  <a:pt x="116" y="143"/>
                  <a:pt x="141" y="132"/>
                  <a:pt x="164" y="117"/>
                </a:cubicBezTo>
                <a:cubicBezTo>
                  <a:pt x="187" y="103"/>
                  <a:pt x="208" y="85"/>
                  <a:pt x="226" y="65"/>
                </a:cubicBezTo>
                <a:cubicBezTo>
                  <a:pt x="245" y="44"/>
                  <a:pt x="263" y="22"/>
                  <a:pt x="281" y="0"/>
                </a:cubicBezTo>
                <a:cubicBezTo>
                  <a:pt x="262" y="36"/>
                  <a:pt x="264" y="81"/>
                  <a:pt x="267" y="120"/>
                </a:cubicBezTo>
                <a:cubicBezTo>
                  <a:pt x="274" y="220"/>
                  <a:pt x="353" y="368"/>
                  <a:pt x="244" y="433"/>
                </a:cubicBezTo>
                <a:cubicBezTo>
                  <a:pt x="181" y="470"/>
                  <a:pt x="32" y="491"/>
                  <a:pt x="32" y="491"/>
                </a:cubicBezTo>
                <a:cubicBezTo>
                  <a:pt x="41" y="488"/>
                  <a:pt x="43" y="454"/>
                  <a:pt x="43" y="448"/>
                </a:cubicBezTo>
                <a:cubicBezTo>
                  <a:pt x="44" y="424"/>
                  <a:pt x="34" y="409"/>
                  <a:pt x="25" y="388"/>
                </a:cubicBezTo>
                <a:cubicBezTo>
                  <a:pt x="0" y="330"/>
                  <a:pt x="4" y="272"/>
                  <a:pt x="38" y="218"/>
                </a:cubicBezTo>
                <a:close/>
              </a:path>
            </a:pathLst>
          </a:custGeom>
          <a:gradFill>
            <a:gsLst>
              <a:gs pos="30000">
                <a:schemeClr val="accent2">
                  <a:lumMod val="75000"/>
                </a:schemeClr>
              </a:gs>
              <a:gs pos="100000">
                <a:schemeClr val="accent2">
                  <a:lumMod val="60000"/>
                  <a:lumOff val="40000"/>
                </a:schemeClr>
              </a:gs>
            </a:gsLst>
            <a:lin ang="2700000" scaled="1"/>
          </a:gradFill>
          <a:ln>
            <a:noFill/>
          </a:ln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98" name="leaf"/>
          <p:cNvSpPr/>
          <p:nvPr/>
        </p:nvSpPr>
        <p:spPr bwMode="auto">
          <a:xfrm rot="18239356">
            <a:off x="4151489" y="3416496"/>
            <a:ext cx="253751" cy="352280"/>
          </a:xfrm>
          <a:custGeom>
            <a:gdLst>
              <a:gd fmla="*/ 38 w 353" name="T0"/>
              <a:gd fmla="*/ 218 h 491" name="T1"/>
              <a:gd fmla="*/ 94 w 353" name="T2"/>
              <a:gd fmla="*/ 159 h 491" name="T3"/>
              <a:gd fmla="*/ 164 w 353" name="T4"/>
              <a:gd fmla="*/ 117 h 491" name="T5"/>
              <a:gd fmla="*/ 226 w 353" name="T6"/>
              <a:gd fmla="*/ 65 h 491" name="T7"/>
              <a:gd fmla="*/ 281 w 353" name="T8"/>
              <a:gd fmla="*/ 0 h 491" name="T9"/>
              <a:gd fmla="*/ 267 w 353" name="T10"/>
              <a:gd fmla="*/ 120 h 491" name="T11"/>
              <a:gd fmla="*/ 244 w 353" name="T12"/>
              <a:gd fmla="*/ 433 h 491" name="T13"/>
              <a:gd fmla="*/ 32 w 353" name="T14"/>
              <a:gd fmla="*/ 491 h 491" name="T15"/>
              <a:gd fmla="*/ 43 w 353" name="T16"/>
              <a:gd fmla="*/ 448 h 491" name="T17"/>
              <a:gd fmla="*/ 25 w 353" name="T18"/>
              <a:gd fmla="*/ 388 h 491" name="T19"/>
              <a:gd fmla="*/ 38 w 353" name="T20"/>
              <a:gd fmla="*/ 218 h 491" name="T21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b="b" l="0" r="r" t="0"/>
            <a:pathLst>
              <a:path h="491" w="353">
                <a:moveTo>
                  <a:pt x="38" y="218"/>
                </a:moveTo>
                <a:cubicBezTo>
                  <a:pt x="53" y="195"/>
                  <a:pt x="73" y="175"/>
                  <a:pt x="94" y="159"/>
                </a:cubicBezTo>
                <a:cubicBezTo>
                  <a:pt x="116" y="143"/>
                  <a:pt x="141" y="132"/>
                  <a:pt x="164" y="117"/>
                </a:cubicBezTo>
                <a:cubicBezTo>
                  <a:pt x="187" y="103"/>
                  <a:pt x="208" y="85"/>
                  <a:pt x="226" y="65"/>
                </a:cubicBezTo>
                <a:cubicBezTo>
                  <a:pt x="245" y="44"/>
                  <a:pt x="263" y="22"/>
                  <a:pt x="281" y="0"/>
                </a:cubicBezTo>
                <a:cubicBezTo>
                  <a:pt x="262" y="36"/>
                  <a:pt x="264" y="81"/>
                  <a:pt x="267" y="120"/>
                </a:cubicBezTo>
                <a:cubicBezTo>
                  <a:pt x="274" y="220"/>
                  <a:pt x="353" y="368"/>
                  <a:pt x="244" y="433"/>
                </a:cubicBezTo>
                <a:cubicBezTo>
                  <a:pt x="181" y="470"/>
                  <a:pt x="32" y="491"/>
                  <a:pt x="32" y="491"/>
                </a:cubicBezTo>
                <a:cubicBezTo>
                  <a:pt x="41" y="488"/>
                  <a:pt x="43" y="454"/>
                  <a:pt x="43" y="448"/>
                </a:cubicBezTo>
                <a:cubicBezTo>
                  <a:pt x="44" y="424"/>
                  <a:pt x="34" y="409"/>
                  <a:pt x="25" y="388"/>
                </a:cubicBezTo>
                <a:cubicBezTo>
                  <a:pt x="0" y="330"/>
                  <a:pt x="4" y="272"/>
                  <a:pt x="38" y="218"/>
                </a:cubicBezTo>
                <a:close/>
              </a:path>
            </a:pathLst>
          </a:custGeom>
          <a:gradFill>
            <a:gsLst>
              <a:gs pos="30000">
                <a:schemeClr val="accent2">
                  <a:lumMod val="75000"/>
                </a:schemeClr>
              </a:gs>
              <a:gs pos="100000">
                <a:schemeClr val="accent2">
                  <a:lumMod val="60000"/>
                  <a:lumOff val="40000"/>
                </a:schemeClr>
              </a:gs>
            </a:gsLst>
            <a:lin ang="2700000" scaled="1"/>
          </a:gradFill>
          <a:ln>
            <a:noFill/>
          </a:ln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82" name="leaf"/>
          <p:cNvSpPr/>
          <p:nvPr/>
        </p:nvSpPr>
        <p:spPr bwMode="auto">
          <a:xfrm rot="10800000">
            <a:off x="4193078" y="3664107"/>
            <a:ext cx="253751" cy="352280"/>
          </a:xfrm>
          <a:custGeom>
            <a:gdLst>
              <a:gd fmla="*/ 38 w 353" name="T0"/>
              <a:gd fmla="*/ 218 h 491" name="T1"/>
              <a:gd fmla="*/ 94 w 353" name="T2"/>
              <a:gd fmla="*/ 159 h 491" name="T3"/>
              <a:gd fmla="*/ 164 w 353" name="T4"/>
              <a:gd fmla="*/ 117 h 491" name="T5"/>
              <a:gd fmla="*/ 226 w 353" name="T6"/>
              <a:gd fmla="*/ 65 h 491" name="T7"/>
              <a:gd fmla="*/ 281 w 353" name="T8"/>
              <a:gd fmla="*/ 0 h 491" name="T9"/>
              <a:gd fmla="*/ 267 w 353" name="T10"/>
              <a:gd fmla="*/ 120 h 491" name="T11"/>
              <a:gd fmla="*/ 244 w 353" name="T12"/>
              <a:gd fmla="*/ 433 h 491" name="T13"/>
              <a:gd fmla="*/ 32 w 353" name="T14"/>
              <a:gd fmla="*/ 491 h 491" name="T15"/>
              <a:gd fmla="*/ 43 w 353" name="T16"/>
              <a:gd fmla="*/ 448 h 491" name="T17"/>
              <a:gd fmla="*/ 25 w 353" name="T18"/>
              <a:gd fmla="*/ 388 h 491" name="T19"/>
              <a:gd fmla="*/ 38 w 353" name="T20"/>
              <a:gd fmla="*/ 218 h 491" name="T21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b="b" l="0" r="r" t="0"/>
            <a:pathLst>
              <a:path h="491" w="353">
                <a:moveTo>
                  <a:pt x="38" y="218"/>
                </a:moveTo>
                <a:cubicBezTo>
                  <a:pt x="53" y="195"/>
                  <a:pt x="73" y="175"/>
                  <a:pt x="94" y="159"/>
                </a:cubicBezTo>
                <a:cubicBezTo>
                  <a:pt x="116" y="143"/>
                  <a:pt x="141" y="132"/>
                  <a:pt x="164" y="117"/>
                </a:cubicBezTo>
                <a:cubicBezTo>
                  <a:pt x="187" y="103"/>
                  <a:pt x="208" y="85"/>
                  <a:pt x="226" y="65"/>
                </a:cubicBezTo>
                <a:cubicBezTo>
                  <a:pt x="245" y="44"/>
                  <a:pt x="263" y="22"/>
                  <a:pt x="281" y="0"/>
                </a:cubicBezTo>
                <a:cubicBezTo>
                  <a:pt x="262" y="36"/>
                  <a:pt x="264" y="81"/>
                  <a:pt x="267" y="120"/>
                </a:cubicBezTo>
                <a:cubicBezTo>
                  <a:pt x="274" y="220"/>
                  <a:pt x="353" y="368"/>
                  <a:pt x="244" y="433"/>
                </a:cubicBezTo>
                <a:cubicBezTo>
                  <a:pt x="181" y="470"/>
                  <a:pt x="32" y="491"/>
                  <a:pt x="32" y="491"/>
                </a:cubicBezTo>
                <a:cubicBezTo>
                  <a:pt x="41" y="488"/>
                  <a:pt x="43" y="454"/>
                  <a:pt x="43" y="448"/>
                </a:cubicBezTo>
                <a:cubicBezTo>
                  <a:pt x="44" y="424"/>
                  <a:pt x="34" y="409"/>
                  <a:pt x="25" y="388"/>
                </a:cubicBezTo>
                <a:cubicBezTo>
                  <a:pt x="0" y="330"/>
                  <a:pt x="4" y="272"/>
                  <a:pt x="38" y="218"/>
                </a:cubicBezTo>
                <a:close/>
              </a:path>
            </a:pathLst>
          </a:custGeom>
          <a:gradFill>
            <a:gsLst>
              <a:gs pos="91000">
                <a:schemeClr val="accent2">
                  <a:lumMod val="50000"/>
                </a:schemeClr>
              </a:gs>
              <a:gs pos="0">
                <a:schemeClr val="accent2"/>
              </a:gs>
            </a:gsLst>
            <a:lin ang="2700000" scaled="1"/>
          </a:gradFill>
          <a:ln>
            <a:noFill/>
          </a:ln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00" name="leaf"/>
          <p:cNvSpPr/>
          <p:nvPr/>
        </p:nvSpPr>
        <p:spPr bwMode="auto">
          <a:xfrm rot="18956652">
            <a:off x="6278008" y="686485"/>
            <a:ext cx="253751" cy="352280"/>
          </a:xfrm>
          <a:custGeom>
            <a:gdLst>
              <a:gd fmla="*/ 38 w 353" name="T0"/>
              <a:gd fmla="*/ 218 h 491" name="T1"/>
              <a:gd fmla="*/ 94 w 353" name="T2"/>
              <a:gd fmla="*/ 159 h 491" name="T3"/>
              <a:gd fmla="*/ 164 w 353" name="T4"/>
              <a:gd fmla="*/ 117 h 491" name="T5"/>
              <a:gd fmla="*/ 226 w 353" name="T6"/>
              <a:gd fmla="*/ 65 h 491" name="T7"/>
              <a:gd fmla="*/ 281 w 353" name="T8"/>
              <a:gd fmla="*/ 0 h 491" name="T9"/>
              <a:gd fmla="*/ 267 w 353" name="T10"/>
              <a:gd fmla="*/ 120 h 491" name="T11"/>
              <a:gd fmla="*/ 244 w 353" name="T12"/>
              <a:gd fmla="*/ 433 h 491" name="T13"/>
              <a:gd fmla="*/ 32 w 353" name="T14"/>
              <a:gd fmla="*/ 491 h 491" name="T15"/>
              <a:gd fmla="*/ 43 w 353" name="T16"/>
              <a:gd fmla="*/ 448 h 491" name="T17"/>
              <a:gd fmla="*/ 25 w 353" name="T18"/>
              <a:gd fmla="*/ 388 h 491" name="T19"/>
              <a:gd fmla="*/ 38 w 353" name="T20"/>
              <a:gd fmla="*/ 218 h 491" name="T21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b="b" l="0" r="r" t="0"/>
            <a:pathLst>
              <a:path h="491" w="353">
                <a:moveTo>
                  <a:pt x="38" y="218"/>
                </a:moveTo>
                <a:cubicBezTo>
                  <a:pt x="53" y="195"/>
                  <a:pt x="73" y="175"/>
                  <a:pt x="94" y="159"/>
                </a:cubicBezTo>
                <a:cubicBezTo>
                  <a:pt x="116" y="143"/>
                  <a:pt x="141" y="132"/>
                  <a:pt x="164" y="117"/>
                </a:cubicBezTo>
                <a:cubicBezTo>
                  <a:pt x="187" y="103"/>
                  <a:pt x="208" y="85"/>
                  <a:pt x="226" y="65"/>
                </a:cubicBezTo>
                <a:cubicBezTo>
                  <a:pt x="245" y="44"/>
                  <a:pt x="263" y="22"/>
                  <a:pt x="281" y="0"/>
                </a:cubicBezTo>
                <a:cubicBezTo>
                  <a:pt x="262" y="36"/>
                  <a:pt x="264" y="81"/>
                  <a:pt x="267" y="120"/>
                </a:cubicBezTo>
                <a:cubicBezTo>
                  <a:pt x="274" y="220"/>
                  <a:pt x="353" y="368"/>
                  <a:pt x="244" y="433"/>
                </a:cubicBezTo>
                <a:cubicBezTo>
                  <a:pt x="181" y="470"/>
                  <a:pt x="32" y="491"/>
                  <a:pt x="32" y="491"/>
                </a:cubicBezTo>
                <a:cubicBezTo>
                  <a:pt x="41" y="488"/>
                  <a:pt x="43" y="454"/>
                  <a:pt x="43" y="448"/>
                </a:cubicBezTo>
                <a:cubicBezTo>
                  <a:pt x="44" y="424"/>
                  <a:pt x="34" y="409"/>
                  <a:pt x="25" y="388"/>
                </a:cubicBezTo>
                <a:cubicBezTo>
                  <a:pt x="0" y="330"/>
                  <a:pt x="4" y="272"/>
                  <a:pt x="38" y="218"/>
                </a:cubicBezTo>
                <a:close/>
              </a:path>
            </a:pathLst>
          </a:custGeom>
          <a:gradFill>
            <a:gsLst>
              <a:gs pos="30000">
                <a:schemeClr val="accent2">
                  <a:lumMod val="75000"/>
                </a:schemeClr>
              </a:gs>
              <a:gs pos="100000">
                <a:schemeClr val="accent2">
                  <a:lumMod val="60000"/>
                  <a:lumOff val="40000"/>
                </a:schemeClr>
              </a:gs>
            </a:gsLst>
            <a:lin ang="2700000" scaled="1"/>
          </a:gradFill>
          <a:ln>
            <a:noFill/>
          </a:ln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54" name="main point text"/>
          <p:cNvSpPr txBox="1"/>
          <p:nvPr/>
        </p:nvSpPr>
        <p:spPr>
          <a:xfrm>
            <a:off x="2316688" y="4306241"/>
            <a:ext cx="3206604" cy="19202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b="1" lang="en-US" sz="2000">
                <a:solidFill>
                  <a:schemeClr val="tx1">
                    <a:lumMod val="75000"/>
                    <a:lumOff val="25000"/>
                  </a:schemeClr>
                </a:solidFill>
              </a:rPr>
              <a:t>Main point goes here</a:t>
            </a:r>
          </a:p>
          <a:p>
            <a:r>
              <a:rPr b="1" lang="en-US" sz="2000">
                <a:solidFill>
                  <a:schemeClr val="tx1">
                    <a:lumMod val="75000"/>
                    <a:lumOff val="25000"/>
                  </a:schemeClr>
                </a:solidFill>
              </a:rPr>
              <a:t>Your text goes here. Your text goes here. Your text goes here. Your text goes here. Your text goes here. </a:t>
            </a:r>
          </a:p>
        </p:txBody>
      </p:sp>
      <p:sp>
        <p:nvSpPr>
          <p:cNvPr id="257" name="pencil icon tree"/>
          <p:cNvSpPr txBox="1"/>
          <p:nvPr/>
        </p:nvSpPr>
        <p:spPr>
          <a:xfrm>
            <a:off x="620518" y="6204019"/>
            <a:ext cx="11661696" cy="51816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b="1" lang="en-US" sz="2800">
                <a:solidFill>
                  <a:schemeClr val="bg1"/>
                </a:solidFill>
              </a:rPr>
              <a:t>Pencil icon tree animated  Your text goes here. Your text goes here. </a:t>
            </a:r>
          </a:p>
        </p:txBody>
      </p:sp>
      <p:sp>
        <p:nvSpPr>
          <p:cNvPr id="251" name="animaiton text"/>
          <p:cNvSpPr txBox="1"/>
          <p:nvPr/>
        </p:nvSpPr>
        <p:spPr>
          <a:xfrm>
            <a:off x="620518" y="118097"/>
            <a:ext cx="2305035" cy="45720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lang="en-US" sz="1200">
                <a:solidFill>
                  <a:schemeClr val="accent1">
                    <a:lumMod val="60000"/>
                    <a:lumOff val="40000"/>
                  </a:schemeClr>
                </a:solidFill>
              </a:rPr>
              <a:t>The animation </a:t>
            </a:r>
          </a:p>
          <a:p>
            <a:r>
              <a:rPr lang="en-US" sz="1200">
                <a:solidFill>
                  <a:schemeClr val="accent1">
                    <a:lumMod val="60000"/>
                    <a:lumOff val="40000"/>
                  </a:schemeClr>
                </a:solidFill>
              </a:rPr>
              <a:t>automatically begins.</a:t>
            </a:r>
          </a:p>
        </p:txBody>
      </p:sp>
    </p:spTree>
    <p:extLst>
      <p:ext uri="{BB962C8B-B14F-4D97-AF65-F5344CB8AC3E}">
        <p14:creationId val="3476804520"/>
      </p:ext>
    </p:extLst>
  </p:cSld>
  <p:clrMapOvr>
    <a:masterClrMapping/>
  </p:clrMapOvr>
  <p:transition/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5" nodeType="afterEffect" presetClass="entr" presetID="22" presetSubtype="4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750" id="7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8" nodeType="withEffect" presetClass="entr" presetID="22" presetSubtype="4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dur="1" fill="hold" id="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750" id="10"/>
                                        <p:tgtEl>
                                          <p:spTgt spid="6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11" nodeType="withEffect" presetClass="entr" presetID="22" presetSubtype="4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dur="1" fill="hold" id="1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750" id="13"/>
                                        <p:tgtEl>
                                          <p:spTgt spid="5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14" nodeType="withEffect" presetClass="entr" presetID="22" presetSubtype="4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dur="1" fill="hold" id="1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750" id="16"/>
                                        <p:tgtEl>
                                          <p:spTgt spid="5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17" nodeType="withEffect" presetClass="entr" presetID="22" presetSubtype="4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dur="1" fill="hold" id="1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750" id="19"/>
                                        <p:tgtEl>
                                          <p:spTgt spid="5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20" nodeType="withEffect" presetClass="entr" presetID="22" presetSubtype="4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dur="1" fill="hold" id="2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750" id="22"/>
                                        <p:tgtEl>
                                          <p:spTgt spid="5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23" nodeType="withEffect" presetClass="entr" presetID="22" presetSubtype="4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dur="1" fill="hold" id="2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750" id="25"/>
                                        <p:tgtEl>
                                          <p:spTgt spid="5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26" nodeType="withEffect" presetClass="entr" presetID="22" presetSubtype="4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dur="1" fill="hold" id="2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750" id="28"/>
                                        <p:tgtEl>
                                          <p:spTgt spid="5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29" nodeType="withEffect" presetClass="entr" presetID="22" presetSubtype="4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dur="1" fill="hold" id="3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750" id="31"/>
                                        <p:tgtEl>
                                          <p:spTgt spid="5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32" nodeType="withEffect" presetClass="entr" presetID="22" presetSubtype="4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dur="1" fill="hold" id="3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750" id="34"/>
                                        <p:tgtEl>
                                          <p:spTgt spid="5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35" nodeType="withEffect" presetClass="entr" presetID="22" presetSubtype="4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dur="1" fill="hold" id="3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750" id="37"/>
                                        <p:tgtEl>
                                          <p:spTgt spid="5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38" nodeType="withEffect" presetClass="entr" presetID="22" presetSubtype="4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dur="1" fill="hold" id="3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750" id="40"/>
                                        <p:tgtEl>
                                          <p:spTgt spid="5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41" nodeType="withEffect" presetClass="entr" presetID="22" presetSubtype="4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dur="1" fill="hold" id="4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750" id="43"/>
                                        <p:tgtEl>
                                          <p:spTgt spid="5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44" nodeType="withEffect" presetClass="entr" presetID="22" presetSubtype="4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dur="1" fill="hold" id="4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750" id="46"/>
                                        <p:tgtEl>
                                          <p:spTgt spid="5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47" nodeType="withEffect" presetClass="entr" presetID="22" presetSubtype="4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dur="1" fill="hold" id="4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750" id="49"/>
                                        <p:tgtEl>
                                          <p:spTgt spid="5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50" nodeType="withEffect" presetClass="entr" presetID="22" presetSubtype="4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dur="1" fill="hold" id="5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750" id="52"/>
                                        <p:tgtEl>
                                          <p:spTgt spid="5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53" nodeType="withEffect" presetClass="entr" presetID="22" presetSubtype="4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dur="1" fill="hold" id="5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750" id="55"/>
                                        <p:tgtEl>
                                          <p:spTgt spid="5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56" nodeType="withEffect" presetClass="entr" presetID="22" presetSubtype="4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dur="1" fill="hold" id="5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750" id="58"/>
                                        <p:tgtEl>
                                          <p:spTgt spid="5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59" nodeType="withEffect" presetClass="entr" presetID="22" presetSubtype="4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dur="1" fill="hold" id="6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750" id="61"/>
                                        <p:tgtEl>
                                          <p:spTgt spid="5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62" nodeType="withEffect" presetClass="entr" presetID="22" presetSubtype="4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dur="1" fill="hold" id="6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750" id="64"/>
                                        <p:tgtEl>
                                          <p:spTgt spid="5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65" nodeType="withEffect" presetClass="entr" presetID="22" presetSubtype="4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dur="1" fill="hold" id="6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750" id="67"/>
                                        <p:tgtEl>
                                          <p:spTgt spid="5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68" nodeType="withEffect" presetClass="entr" presetID="22" presetSubtype="4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dur="1" fill="hold" id="6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750" id="70"/>
                                        <p:tgtEl>
                                          <p:spTgt spid="5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71" nodeType="withEffect" presetClass="entr" presetID="22" presetSubtype="4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dur="1" fill="hold" id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750" id="73"/>
                                        <p:tgtEl>
                                          <p:spTgt spid="5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74" nodeType="withEffect" presetClass="entr" presetID="22" presetSubtype="4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dur="1" fill="hold" id="7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750" id="76"/>
                                        <p:tgtEl>
                                          <p:spTgt spid="5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77" nodeType="withEffect" presetClass="entr" presetID="22" presetSubtype="4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dur="1" fill="hold" id="7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750" id="79"/>
                                        <p:tgtEl>
                                          <p:spTgt spid="5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80" nodeType="withEffect" presetClass="entr" presetID="22" presetSubtype="4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dur="1" fill="hold" id="8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750" id="82"/>
                                        <p:tgtEl>
                                          <p:spTgt spid="5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83" nodeType="withEffect" presetClass="entr" presetID="22" presetSubtype="4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dur="1" fill="hold" id="8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750" id="85"/>
                                        <p:tgtEl>
                                          <p:spTgt spid="5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86" nodeType="afterGroup">
                            <p:stCondLst>
                              <p:cond delay="1750"/>
                            </p:stCondLst>
                            <p:childTnLst>
                              <p:par>
                                <p:cTn fill="hold" id="87" nodeType="afterEffect" presetClass="entr" presetID="53" presetSubtype="0">
                                  <p:stCondLst>
                                    <p:cond delay="1750"/>
                                  </p:stCondLst>
                                  <p:childTnLst>
                                    <p:set>
                                      <p:cBhvr>
                                        <p:cTn dur="1" fill="hold" id="8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89"/>
                                        <p:tgtEl>
                                          <p:spTgt spid="30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90"/>
                                        <p:tgtEl>
                                          <p:spTgt spid="30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91"/>
                                        <p:tgtEl>
                                          <p:spTgt spid="3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id="92" nodeType="withEffect" presetClass="entr" presetID="53" presetSubtype="0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dur="1" fill="hold" id="9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94"/>
                                        <p:tgtEl>
                                          <p:spTgt spid="3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95"/>
                                        <p:tgtEl>
                                          <p:spTgt spid="3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96"/>
                                        <p:tgtEl>
                                          <p:spTgt spid="3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id="97" nodeType="withEffect" presetClass="entr" presetID="53" presetSubtype="0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dur="1" fill="hold" id="9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99"/>
                                        <p:tgtEl>
                                          <p:spTgt spid="3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100"/>
                                        <p:tgtEl>
                                          <p:spTgt spid="3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101"/>
                                        <p:tgtEl>
                                          <p:spTgt spid="3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id="102" nodeType="withEffect" presetClass="entr" presetID="53" presetSubtype="0">
                                  <p:stCondLst>
                                    <p:cond delay="1750"/>
                                  </p:stCondLst>
                                  <p:childTnLst>
                                    <p:set>
                                      <p:cBhvr>
                                        <p:cTn dur="1" fill="hold" id="10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104"/>
                                        <p:tgtEl>
                                          <p:spTgt spid="3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105"/>
                                        <p:tgtEl>
                                          <p:spTgt spid="3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106"/>
                                        <p:tgtEl>
                                          <p:spTgt spid="3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id="107" nodeType="withEffect" presetClass="entr" presetID="53" presetSubtype="0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dur="1" fill="hold" id="10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109"/>
                                        <p:tgtEl>
                                          <p:spTgt spid="3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110"/>
                                        <p:tgtEl>
                                          <p:spTgt spid="3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111"/>
                                        <p:tgtEl>
                                          <p:spTgt spid="3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id="112" nodeType="withEffect" presetClass="entr" presetID="53" presetSubtype="0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dur="1" fill="hold" id="11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114"/>
                                        <p:tgtEl>
                                          <p:spTgt spid="3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115"/>
                                        <p:tgtEl>
                                          <p:spTgt spid="38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116"/>
                                        <p:tgtEl>
                                          <p:spTgt spid="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id="117" nodeType="withEffect" presetClass="entr" presetID="53" presetSubtype="0">
                                  <p:stCondLst>
                                    <p:cond delay="2250"/>
                                  </p:stCondLst>
                                  <p:childTnLst>
                                    <p:set>
                                      <p:cBhvr>
                                        <p:cTn dur="1" fill="hold" id="11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119"/>
                                        <p:tgtEl>
                                          <p:spTgt spid="4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120"/>
                                        <p:tgtEl>
                                          <p:spTgt spid="4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121"/>
                                        <p:tgtEl>
                                          <p:spTgt spid="4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id="122" nodeType="withEffect" presetClass="entr" presetID="53" presetSubtype="0">
                                  <p:stCondLst>
                                    <p:cond delay="1750"/>
                                  </p:stCondLst>
                                  <p:childTnLst>
                                    <p:set>
                                      <p:cBhvr>
                                        <p:cTn dur="1" fill="hold" id="12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124"/>
                                        <p:tgtEl>
                                          <p:spTgt spid="4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125"/>
                                        <p:tgtEl>
                                          <p:spTgt spid="4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126"/>
                                        <p:tgtEl>
                                          <p:spTgt spid="4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id="127" nodeType="withEffect" presetClass="entr" presetID="53" presetSubtype="0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dur="1" fill="hold" id="12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129"/>
                                        <p:tgtEl>
                                          <p:spTgt spid="4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130"/>
                                        <p:tgtEl>
                                          <p:spTgt spid="4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131"/>
                                        <p:tgtEl>
                                          <p:spTgt spid="4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id="132" nodeType="withEffect" presetClass="entr" presetID="53" presetSubtype="0">
                                  <p:stCondLst>
                                    <p:cond delay="2250"/>
                                  </p:stCondLst>
                                  <p:childTnLst>
                                    <p:set>
                                      <p:cBhvr>
                                        <p:cTn dur="1" fill="hold" id="13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134"/>
                                        <p:tgtEl>
                                          <p:spTgt spid="4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135"/>
                                        <p:tgtEl>
                                          <p:spTgt spid="4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136"/>
                                        <p:tgtEl>
                                          <p:spTgt spid="4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id="137" nodeType="withEffect" presetClass="entr" presetID="53" presetSubtype="0">
                                  <p:stCondLst>
                                    <p:cond delay="2250"/>
                                  </p:stCondLst>
                                  <p:childTnLst>
                                    <p:set>
                                      <p:cBhvr>
                                        <p:cTn dur="1" fill="hold" id="13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139"/>
                                        <p:tgtEl>
                                          <p:spTgt spid="4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140"/>
                                        <p:tgtEl>
                                          <p:spTgt spid="48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141"/>
                                        <p:tgtEl>
                                          <p:spTgt spid="4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id="142" nodeType="withEffect" presetClass="entr" presetID="53" presetSubtype="0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dur="1" fill="hold" id="14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144"/>
                                        <p:tgtEl>
                                          <p:spTgt spid="5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145"/>
                                        <p:tgtEl>
                                          <p:spTgt spid="5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146"/>
                                        <p:tgtEl>
                                          <p:spTgt spid="5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id="147" nodeType="withEffect" presetClass="entr" presetID="53" presetSubtype="0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dur="1" fill="hold" id="14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149"/>
                                        <p:tgtEl>
                                          <p:spTgt spid="5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150"/>
                                        <p:tgtEl>
                                          <p:spTgt spid="5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151"/>
                                        <p:tgtEl>
                                          <p:spTgt spid="5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id="152" nodeType="withEffect" presetClass="entr" presetID="53" presetSubtype="0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dur="1" fill="hold" id="15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154"/>
                                        <p:tgtEl>
                                          <p:spTgt spid="5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155"/>
                                        <p:tgtEl>
                                          <p:spTgt spid="5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156"/>
                                        <p:tgtEl>
                                          <p:spTgt spid="5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id="157" nodeType="withEffect" presetClass="entr" presetID="53" presetSubtype="0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dur="1" fill="hold" id="15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159"/>
                                        <p:tgtEl>
                                          <p:spTgt spid="5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160"/>
                                        <p:tgtEl>
                                          <p:spTgt spid="5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161"/>
                                        <p:tgtEl>
                                          <p:spTgt spid="5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id="162" nodeType="withEffect" presetClass="entr" presetID="53" presetSubtype="0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dur="1" fill="hold" id="16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164"/>
                                        <p:tgtEl>
                                          <p:spTgt spid="5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165"/>
                                        <p:tgtEl>
                                          <p:spTgt spid="5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166"/>
                                        <p:tgtEl>
                                          <p:spTgt spid="5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id="167" nodeType="withEffect" presetClass="entr" presetID="53" presetSubtype="0">
                                  <p:stCondLst>
                                    <p:cond delay="1750"/>
                                  </p:stCondLst>
                                  <p:childTnLst>
                                    <p:set>
                                      <p:cBhvr>
                                        <p:cTn dur="1" fill="hold" id="16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169"/>
                                        <p:tgtEl>
                                          <p:spTgt spid="3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170"/>
                                        <p:tgtEl>
                                          <p:spTgt spid="3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171"/>
                                        <p:tgtEl>
                                          <p:spTgt spid="3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id="172" nodeType="withEffect" presetClass="entr" presetID="53" presetSubtype="0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dur="1" fill="hold" id="17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174"/>
                                        <p:tgtEl>
                                          <p:spTgt spid="5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175"/>
                                        <p:tgtEl>
                                          <p:spTgt spid="5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176"/>
                                        <p:tgtEl>
                                          <p:spTgt spid="5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77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fill="hold" grpId="0" id="178" nodeType="afterEffect" presetClass="entr" presetID="10" presetSubtype="0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dur="1" fill="hold" id="17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180"/>
                                        <p:tgtEl>
                                          <p:spTgt spid="2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552"/>
      <p:bldP grpId="0" spid="554"/>
      <p:bldP grpId="0" spid="556"/>
      <p:bldP grpId="0" spid="557"/>
      <p:bldP grpId="0" spid="558"/>
      <p:bldP grpId="0" spid="559"/>
      <p:bldP grpId="0" spid="560"/>
      <p:bldP grpId="0" spid="577"/>
      <p:bldP grpId="0" spid="578"/>
      <p:bldP grpId="0" spid="579"/>
      <p:bldP grpId="0" spid="580"/>
      <p:bldP grpId="0" spid="581"/>
      <p:bldP grpId="0" spid="583"/>
      <p:bldP grpId="0" spid="584"/>
      <p:bldP grpId="0" spid="589"/>
      <p:bldP grpId="0" spid="590"/>
      <p:bldP grpId="0" spid="591"/>
      <p:bldP grpId="0" spid="592"/>
      <p:bldP grpId="0" spid="593"/>
      <p:bldP grpId="0" spid="594"/>
      <p:bldP grpId="0" spid="595"/>
      <p:bldP grpId="0" spid="596"/>
      <p:bldP grpId="0" spid="597"/>
      <p:bldP grpId="0" spid="598"/>
      <p:bldP grpId="0" spid="582"/>
      <p:bldP grpId="0" spid="600"/>
      <p:bldP grpId="0" spid="254"/>
    </p:bldLst>
  </p:timing>
</p:sld>
</file>

<file path=ppt/slides/slide4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7" name="green rectangle"/>
          <p:cNvSpPr/>
          <p:nvPr/>
        </p:nvSpPr>
        <p:spPr>
          <a:xfrm>
            <a:off x="0" y="5672890"/>
            <a:ext cx="12192000" cy="1185111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lang="en-US"/>
          </a:p>
        </p:txBody>
      </p:sp>
      <p:grpSp>
        <p:nvGrpSpPr>
          <p:cNvPr id="31" name="pencil tree"/>
          <p:cNvGrpSpPr/>
          <p:nvPr/>
        </p:nvGrpSpPr>
        <p:grpSpPr>
          <a:xfrm>
            <a:off x="3244607" y="368301"/>
            <a:ext cx="5670550" cy="5707062"/>
            <a:chOff x="1755775" y="368301"/>
            <a:chExt cx="5670550" cy="5707062"/>
          </a:xfrm>
          <a:effectLst>
            <a:outerShdw algn="bl" blurRad="76200" dir="18900000" kx="-1200000" rotWithShape="0" sy="23000">
              <a:schemeClr val="accent1">
                <a:lumMod val="50000"/>
                <a:alpha val="18000"/>
              </a:schemeClr>
            </a:outerShdw>
          </a:effectLst>
        </p:grpSpPr>
        <p:sp>
          <p:nvSpPr>
            <p:cNvPr id="32" name="AutoShape 44"/>
            <p:cNvSpPr>
              <a:spLocks noChangeArrowheads="1" noChangeAspect="1" noTextEdit="1"/>
            </p:cNvSpPr>
            <p:nvPr/>
          </p:nvSpPr>
          <p:spPr bwMode="auto">
            <a:xfrm>
              <a:off x="1758950" y="369888"/>
              <a:ext cx="5665788" cy="57054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" name="Freeform 46"/>
            <p:cNvSpPr/>
            <p:nvPr/>
          </p:nvSpPr>
          <p:spPr bwMode="auto">
            <a:xfrm>
              <a:off x="4422775" y="5462588"/>
              <a:ext cx="379413" cy="608013"/>
            </a:xfrm>
            <a:custGeom>
              <a:gdLst>
                <a:gd fmla="*/ 112 w 224" name="T0"/>
                <a:gd fmla="*/ 359 h 359" name="T1"/>
                <a:gd fmla="*/ 119 w 224" name="T2"/>
                <a:gd fmla="*/ 354 h 359" name="T3"/>
                <a:gd fmla="*/ 224 w 224" name="T4"/>
                <a:gd fmla="*/ 8 h 359" name="T5"/>
                <a:gd fmla="*/ 221 w 224" name="T6"/>
                <a:gd fmla="*/ 0 h 359" name="T7"/>
                <a:gd fmla="*/ 206 w 224" name="T8"/>
                <a:gd fmla="*/ 0 h 359" name="T9"/>
                <a:gd fmla="*/ 4 w 224" name="T10"/>
                <a:gd fmla="*/ 0 h 359" name="T11"/>
                <a:gd fmla="*/ 1 w 224" name="T12"/>
                <a:gd fmla="*/ 8 h 359" name="T13"/>
                <a:gd fmla="*/ 105 w 224" name="T14"/>
                <a:gd fmla="*/ 354 h 359" name="T15"/>
                <a:gd fmla="*/ 112 w 224" name="T16"/>
                <a:gd fmla="*/ 359 h 359" name="T1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b="b" l="0" r="r" t="0"/>
              <a:pathLst>
                <a:path h="359" w="224">
                  <a:moveTo>
                    <a:pt x="112" y="359"/>
                  </a:moveTo>
                  <a:cubicBezTo>
                    <a:pt x="116" y="359"/>
                    <a:pt x="118" y="357"/>
                    <a:pt x="119" y="354"/>
                  </a:cubicBezTo>
                  <a:cubicBezTo>
                    <a:pt x="224" y="8"/>
                    <a:pt x="224" y="8"/>
                    <a:pt x="224" y="8"/>
                  </a:cubicBezTo>
                  <a:cubicBezTo>
                    <a:pt x="224" y="6"/>
                    <a:pt x="222" y="0"/>
                    <a:pt x="221" y="0"/>
                  </a:cubicBezTo>
                  <a:cubicBezTo>
                    <a:pt x="206" y="0"/>
                    <a:pt x="206" y="0"/>
                    <a:pt x="206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3" y="0"/>
                    <a:pt x="0" y="6"/>
                    <a:pt x="1" y="8"/>
                  </a:cubicBezTo>
                  <a:cubicBezTo>
                    <a:pt x="105" y="354"/>
                    <a:pt x="105" y="354"/>
                    <a:pt x="105" y="354"/>
                  </a:cubicBezTo>
                  <a:cubicBezTo>
                    <a:pt x="106" y="357"/>
                    <a:pt x="109" y="359"/>
                    <a:pt x="112" y="359"/>
                  </a:cubicBezTo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4" name="Freeform 47"/>
            <p:cNvSpPr/>
            <p:nvPr/>
          </p:nvSpPr>
          <p:spPr bwMode="auto">
            <a:xfrm>
              <a:off x="4608513" y="5459413"/>
              <a:ext cx="6350" cy="6350"/>
            </a:xfrm>
            <a:custGeom>
              <a:gdLst>
                <a:gd fmla="*/ 4 w 4" name="T0"/>
                <a:gd fmla="*/ 3 h 3" name="T1"/>
                <a:gd fmla="*/ 3 w 4" name="T2"/>
                <a:gd fmla="*/ 0 h 3" name="T3"/>
                <a:gd fmla="*/ 1 w 4" name="T4"/>
                <a:gd fmla="*/ 0 h 3" name="T5"/>
                <a:gd fmla="*/ 0 w 4" name="T6"/>
                <a:gd fmla="*/ 3 h 3" name="T7"/>
                <a:gd fmla="*/ 4 w 4" name="T8"/>
                <a:gd fmla="*/ 3 h 3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3" w="4">
                  <a:moveTo>
                    <a:pt x="4" y="3"/>
                  </a:moveTo>
                  <a:cubicBezTo>
                    <a:pt x="4" y="2"/>
                    <a:pt x="4" y="1"/>
                    <a:pt x="3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1"/>
                    <a:pt x="0" y="2"/>
                    <a:pt x="0" y="3"/>
                  </a:cubicBezTo>
                  <a:lnTo>
                    <a:pt x="4" y="3"/>
                  </a:lnTo>
                  <a:close/>
                </a:path>
              </a:pathLst>
            </a:custGeom>
            <a:solidFill>
              <a:srgbClr val="F26522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" name="Freeform 48"/>
            <p:cNvSpPr/>
            <p:nvPr/>
          </p:nvSpPr>
          <p:spPr bwMode="auto">
            <a:xfrm>
              <a:off x="4730750" y="5459413"/>
              <a:ext cx="4763" cy="6350"/>
            </a:xfrm>
            <a:custGeom>
              <a:gdLst>
                <a:gd fmla="*/ 0 w 3" name="T0"/>
                <a:gd fmla="*/ 3 h 3" name="T1"/>
                <a:gd fmla="*/ 3 w 3" name="T2"/>
                <a:gd fmla="*/ 3 h 3" name="T3"/>
                <a:gd fmla="*/ 3 w 3" name="T4"/>
                <a:gd fmla="*/ 0 h 3" name="T5"/>
                <a:gd fmla="*/ 1 w 3" name="T6"/>
                <a:gd fmla="*/ 0 h 3" name="T7"/>
                <a:gd fmla="*/ 0 w 3" name="T8"/>
                <a:gd fmla="*/ 3 h 3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3" w="3">
                  <a:moveTo>
                    <a:pt x="0" y="3"/>
                  </a:moveTo>
                  <a:cubicBezTo>
                    <a:pt x="3" y="3"/>
                    <a:pt x="3" y="3"/>
                    <a:pt x="3" y="3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1"/>
                    <a:pt x="0" y="2"/>
                    <a:pt x="0" y="3"/>
                  </a:cubicBezTo>
                  <a:close/>
                </a:path>
              </a:pathLst>
            </a:custGeom>
            <a:solidFill>
              <a:srgbClr val="F26522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6" name="Freeform 49"/>
            <p:cNvSpPr/>
            <p:nvPr/>
          </p:nvSpPr>
          <p:spPr bwMode="auto">
            <a:xfrm>
              <a:off x="4489450" y="5459413"/>
              <a:ext cx="4763" cy="6350"/>
            </a:xfrm>
            <a:custGeom>
              <a:gdLst>
                <a:gd fmla="*/ 1 w 2" name="T0"/>
                <a:gd fmla="*/ 0 h 3" name="T1"/>
                <a:gd fmla="*/ 0 w 2" name="T2"/>
                <a:gd fmla="*/ 0 h 3" name="T3"/>
                <a:gd fmla="*/ 0 w 2" name="T4"/>
                <a:gd fmla="*/ 3 h 3" name="T5"/>
                <a:gd fmla="*/ 2 w 2" name="T6"/>
                <a:gd fmla="*/ 3 h 3" name="T7"/>
                <a:gd fmla="*/ 1 w 2" name="T8"/>
                <a:gd fmla="*/ 0 h 3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3" w="2">
                  <a:moveTo>
                    <a:pt x="1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1"/>
                    <a:pt x="1" y="0"/>
                  </a:cubicBezTo>
                  <a:close/>
                </a:path>
              </a:pathLst>
            </a:custGeom>
            <a:solidFill>
              <a:srgbClr val="F26522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7" name="Freeform 50"/>
            <p:cNvSpPr/>
            <p:nvPr/>
          </p:nvSpPr>
          <p:spPr bwMode="auto">
            <a:xfrm>
              <a:off x="4489450" y="5465763"/>
              <a:ext cx="7938" cy="6350"/>
            </a:xfrm>
            <a:custGeom>
              <a:gdLst>
                <a:gd fmla="*/ 0 w 4" name="T0"/>
                <a:gd fmla="*/ 4 h 4" name="T1"/>
                <a:gd fmla="*/ 4 w 4" name="T2"/>
                <a:gd fmla="*/ 4 h 4" name="T3"/>
                <a:gd fmla="*/ 2 w 4" name="T4"/>
                <a:gd fmla="*/ 0 h 4" name="T5"/>
                <a:gd fmla="*/ 0 w 4" name="T6"/>
                <a:gd fmla="*/ 0 h 4" name="T7"/>
                <a:gd fmla="*/ 0 w 4" name="T8"/>
                <a:gd fmla="*/ 1 h 4" name="T9"/>
                <a:gd fmla="*/ 0 w 4" name="T10"/>
                <a:gd fmla="*/ 4 h 4" name="T1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b="b" l="0" r="r" t="0"/>
              <a:pathLst>
                <a:path h="4" w="4">
                  <a:moveTo>
                    <a:pt x="0" y="4"/>
                  </a:moveTo>
                  <a:cubicBezTo>
                    <a:pt x="4" y="4"/>
                    <a:pt x="4" y="4"/>
                    <a:pt x="4" y="4"/>
                  </a:cubicBezTo>
                  <a:cubicBezTo>
                    <a:pt x="4" y="3"/>
                    <a:pt x="3" y="2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2"/>
                    <a:pt x="0" y="3"/>
                    <a:pt x="0" y="4"/>
                  </a:cubicBezTo>
                  <a:close/>
                </a:path>
              </a:pathLst>
            </a:custGeom>
            <a:solidFill>
              <a:srgbClr val="F26522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8" name="Freeform 51"/>
            <p:cNvSpPr/>
            <p:nvPr/>
          </p:nvSpPr>
          <p:spPr bwMode="auto">
            <a:xfrm>
              <a:off x="4727575" y="5465763"/>
              <a:ext cx="7938" cy="6350"/>
            </a:xfrm>
            <a:custGeom>
              <a:gdLst>
                <a:gd fmla="*/ 0 w 5" name="T0"/>
                <a:gd fmla="*/ 4 h 4" name="T1"/>
                <a:gd fmla="*/ 5 w 5" name="T2"/>
                <a:gd fmla="*/ 4 h 4" name="T3"/>
                <a:gd fmla="*/ 5 w 5" name="T4"/>
                <a:gd fmla="*/ 1 h 4" name="T5"/>
                <a:gd fmla="*/ 5 w 5" name="T6"/>
                <a:gd fmla="*/ 0 h 4" name="T7"/>
                <a:gd fmla="*/ 2 w 5" name="T8"/>
                <a:gd fmla="*/ 0 h 4" name="T9"/>
                <a:gd fmla="*/ 0 w 5" name="T10"/>
                <a:gd fmla="*/ 4 h 4" name="T1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b="b" l="0" r="r" t="0"/>
              <a:pathLst>
                <a:path h="4" w="5">
                  <a:moveTo>
                    <a:pt x="0" y="4"/>
                  </a:moveTo>
                  <a:cubicBezTo>
                    <a:pt x="5" y="4"/>
                    <a:pt x="5" y="4"/>
                    <a:pt x="5" y="4"/>
                  </a:cubicBezTo>
                  <a:cubicBezTo>
                    <a:pt x="5" y="3"/>
                    <a:pt x="5" y="2"/>
                    <a:pt x="5" y="1"/>
                  </a:cubicBezTo>
                  <a:cubicBezTo>
                    <a:pt x="5" y="0"/>
                    <a:pt x="5" y="0"/>
                    <a:pt x="5" y="0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1" y="2"/>
                    <a:pt x="1" y="3"/>
                    <a:pt x="0" y="4"/>
                  </a:cubicBezTo>
                  <a:close/>
                </a:path>
              </a:pathLst>
            </a:custGeom>
            <a:solidFill>
              <a:srgbClr val="F26522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9" name="Freeform 52"/>
            <p:cNvSpPr/>
            <p:nvPr/>
          </p:nvSpPr>
          <p:spPr bwMode="auto">
            <a:xfrm>
              <a:off x="4605338" y="5465763"/>
              <a:ext cx="14288" cy="6350"/>
            </a:xfrm>
            <a:custGeom>
              <a:gdLst>
                <a:gd fmla="*/ 0 w 8" name="T0"/>
                <a:gd fmla="*/ 4 h 4" name="T1"/>
                <a:gd fmla="*/ 8 w 8" name="T2"/>
                <a:gd fmla="*/ 4 h 4" name="T3"/>
                <a:gd fmla="*/ 6 w 8" name="T4"/>
                <a:gd fmla="*/ 0 h 4" name="T5"/>
                <a:gd fmla="*/ 2 w 8" name="T6"/>
                <a:gd fmla="*/ 0 h 4" name="T7"/>
                <a:gd fmla="*/ 0 w 8" name="T8"/>
                <a:gd fmla="*/ 4 h 4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4" w="8">
                  <a:moveTo>
                    <a:pt x="0" y="4"/>
                  </a:moveTo>
                  <a:cubicBezTo>
                    <a:pt x="8" y="4"/>
                    <a:pt x="8" y="4"/>
                    <a:pt x="8" y="4"/>
                  </a:cubicBezTo>
                  <a:cubicBezTo>
                    <a:pt x="8" y="3"/>
                    <a:pt x="7" y="2"/>
                    <a:pt x="6" y="0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1" y="2"/>
                    <a:pt x="1" y="3"/>
                    <a:pt x="0" y="4"/>
                  </a:cubicBezTo>
                  <a:close/>
                </a:path>
              </a:pathLst>
            </a:custGeom>
            <a:solidFill>
              <a:srgbClr val="F26522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0" name="Freeform 53"/>
            <p:cNvSpPr/>
            <p:nvPr/>
          </p:nvSpPr>
          <p:spPr bwMode="auto">
            <a:xfrm>
              <a:off x="4687888" y="1928813"/>
              <a:ext cx="2516188" cy="3575050"/>
            </a:xfrm>
            <a:custGeom>
              <a:gdLst>
                <a:gd fmla="*/ 1421 w 1484" name="T0"/>
                <a:gd fmla="*/ 571 h 2109" name="T1"/>
                <a:gd fmla="*/ 1355 w 1484" name="T2"/>
                <a:gd fmla="*/ 394 h 2109" name="T3"/>
                <a:gd fmla="*/ 1312 w 1484" name="T4"/>
                <a:gd fmla="*/ 336 h 2109" name="T5"/>
                <a:gd fmla="*/ 1212 w 1484" name="T6"/>
                <a:gd fmla="*/ 618 h 2109" name="T7"/>
                <a:gd fmla="*/ 816 w 1484" name="T8"/>
                <a:gd fmla="*/ 739 h 2109" name="T9"/>
                <a:gd fmla="*/ 993 w 1484" name="T10"/>
                <a:gd fmla="*/ 496 h 2109" name="T11"/>
                <a:gd fmla="*/ 960 w 1484" name="T12"/>
                <a:gd fmla="*/ 473 h 2109" name="T13"/>
                <a:gd fmla="*/ 685 w 1484" name="T14"/>
                <a:gd fmla="*/ 761 h 2109" name="T15"/>
                <a:gd fmla="*/ 92 w 1484" name="T16"/>
                <a:gd fmla="*/ 932 h 2109" name="T17"/>
                <a:gd fmla="*/ 101 w 1484" name="T18"/>
                <a:gd fmla="*/ 668 h 2109" name="T19"/>
                <a:gd fmla="*/ 235 w 1484" name="T20"/>
                <a:gd fmla="*/ 630 h 2109" name="T21"/>
                <a:gd fmla="*/ 650 w 1484" name="T22"/>
                <a:gd fmla="*/ 641 h 2109" name="T23"/>
                <a:gd fmla="*/ 727 w 1484" name="T24"/>
                <a:gd fmla="*/ 600 h 2109" name="T25"/>
                <a:gd fmla="*/ 423 w 1484" name="T26"/>
                <a:gd fmla="*/ 555 h 2109" name="T27"/>
                <a:gd fmla="*/ 1241 w 1484" name="T28"/>
                <a:gd fmla="*/ 249 h 2109" name="T29"/>
                <a:gd fmla="*/ 1193 w 1484" name="T30"/>
                <a:gd fmla="*/ 190 h 2109" name="T31"/>
                <a:gd fmla="*/ 1135 w 1484" name="T32"/>
                <a:gd fmla="*/ 208 h 2109" name="T33"/>
                <a:gd fmla="*/ 1255 w 1484" name="T34"/>
                <a:gd fmla="*/ 21 h 2109" name="T35"/>
                <a:gd fmla="*/ 1169 w 1484" name="T36"/>
                <a:gd fmla="*/ 42 h 2109" name="T37"/>
                <a:gd fmla="*/ 968 w 1484" name="T38"/>
                <a:gd fmla="*/ 262 h 2109" name="T39"/>
                <a:gd fmla="*/ 92 w 1484" name="T40"/>
                <a:gd fmla="*/ 78 h 2109" name="T41"/>
                <a:gd fmla="*/ 0 w 1484" name="T42"/>
                <a:gd fmla="*/ 78 h 2109" name="T43"/>
                <a:gd fmla="*/ 24 w 1484" name="T44"/>
                <a:gd fmla="*/ 1220 h 2109" name="T45"/>
                <a:gd fmla="*/ 24 w 1484" name="T46"/>
                <a:gd fmla="*/ 2091 h 2109" name="T47"/>
                <a:gd fmla="*/ 59 w 1484" name="T48"/>
                <a:gd fmla="*/ 2105 h 2109" name="T49"/>
                <a:gd fmla="*/ 68 w 1484" name="T50"/>
                <a:gd fmla="*/ 2087 h 2109" name="T51"/>
                <a:gd fmla="*/ 92 w 1484" name="T52"/>
                <a:gd fmla="*/ 1170 h 2109" name="T53"/>
                <a:gd fmla="*/ 99 w 1484" name="T54"/>
                <a:gd fmla="*/ 1030 h 2109" name="T55"/>
                <a:gd fmla="*/ 521 w 1484" name="T56"/>
                <a:gd fmla="*/ 921 h 2109" name="T57"/>
                <a:gd fmla="*/ 1244 w 1484" name="T58"/>
                <a:gd fmla="*/ 977 h 2109" name="T59"/>
                <a:gd fmla="*/ 1304 w 1484" name="T60"/>
                <a:gd fmla="*/ 948 h 2109" name="T61"/>
                <a:gd fmla="*/ 1251 w 1484" name="T62"/>
                <a:gd fmla="*/ 904 h 2109" name="T63"/>
                <a:gd fmla="*/ 1436 w 1484" name="T64"/>
                <a:gd fmla="*/ 661 h 2109" name="T65"/>
                <a:gd fmla="*/ 1438 w 1484" name="T66"/>
                <a:gd fmla="*/ 569 h 2109" name="T6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b="b" l="0" r="r" t="0"/>
              <a:pathLst>
                <a:path h="2109" w="1484">
                  <a:moveTo>
                    <a:pt x="1438" y="569"/>
                  </a:moveTo>
                  <a:cubicBezTo>
                    <a:pt x="1433" y="569"/>
                    <a:pt x="1427" y="570"/>
                    <a:pt x="1421" y="571"/>
                  </a:cubicBezTo>
                  <a:cubicBezTo>
                    <a:pt x="1302" y="601"/>
                    <a:pt x="1302" y="601"/>
                    <a:pt x="1302" y="601"/>
                  </a:cubicBezTo>
                  <a:cubicBezTo>
                    <a:pt x="1355" y="394"/>
                    <a:pt x="1355" y="394"/>
                    <a:pt x="1355" y="394"/>
                  </a:cubicBezTo>
                  <a:cubicBezTo>
                    <a:pt x="1360" y="375"/>
                    <a:pt x="1358" y="359"/>
                    <a:pt x="1349" y="348"/>
                  </a:cubicBezTo>
                  <a:cubicBezTo>
                    <a:pt x="1340" y="337"/>
                    <a:pt x="1326" y="332"/>
                    <a:pt x="1312" y="336"/>
                  </a:cubicBezTo>
                  <a:cubicBezTo>
                    <a:pt x="1290" y="342"/>
                    <a:pt x="1274" y="368"/>
                    <a:pt x="1269" y="389"/>
                  </a:cubicBezTo>
                  <a:cubicBezTo>
                    <a:pt x="1212" y="618"/>
                    <a:pt x="1212" y="618"/>
                    <a:pt x="1212" y="618"/>
                  </a:cubicBezTo>
                  <a:cubicBezTo>
                    <a:pt x="1211" y="624"/>
                    <a:pt x="1203" y="632"/>
                    <a:pt x="1197" y="634"/>
                  </a:cubicBezTo>
                  <a:cubicBezTo>
                    <a:pt x="816" y="739"/>
                    <a:pt x="816" y="739"/>
                    <a:pt x="816" y="739"/>
                  </a:cubicBezTo>
                  <a:cubicBezTo>
                    <a:pt x="979" y="545"/>
                    <a:pt x="979" y="545"/>
                    <a:pt x="979" y="545"/>
                  </a:cubicBezTo>
                  <a:cubicBezTo>
                    <a:pt x="993" y="528"/>
                    <a:pt x="998" y="511"/>
                    <a:pt x="993" y="496"/>
                  </a:cubicBezTo>
                  <a:cubicBezTo>
                    <a:pt x="989" y="485"/>
                    <a:pt x="980" y="477"/>
                    <a:pt x="968" y="474"/>
                  </a:cubicBezTo>
                  <a:cubicBezTo>
                    <a:pt x="966" y="474"/>
                    <a:pt x="963" y="473"/>
                    <a:pt x="960" y="473"/>
                  </a:cubicBezTo>
                  <a:cubicBezTo>
                    <a:pt x="940" y="473"/>
                    <a:pt x="920" y="489"/>
                    <a:pt x="908" y="502"/>
                  </a:cubicBezTo>
                  <a:cubicBezTo>
                    <a:pt x="685" y="761"/>
                    <a:pt x="685" y="761"/>
                    <a:pt x="685" y="761"/>
                  </a:cubicBezTo>
                  <a:cubicBezTo>
                    <a:pt x="678" y="769"/>
                    <a:pt x="662" y="779"/>
                    <a:pt x="652" y="782"/>
                  </a:cubicBezTo>
                  <a:cubicBezTo>
                    <a:pt x="92" y="932"/>
                    <a:pt x="92" y="932"/>
                    <a:pt x="92" y="932"/>
                  </a:cubicBezTo>
                  <a:cubicBezTo>
                    <a:pt x="92" y="680"/>
                    <a:pt x="92" y="680"/>
                    <a:pt x="92" y="680"/>
                  </a:cubicBezTo>
                  <a:cubicBezTo>
                    <a:pt x="92" y="676"/>
                    <a:pt x="97" y="669"/>
                    <a:pt x="101" y="668"/>
                  </a:cubicBezTo>
                  <a:cubicBezTo>
                    <a:pt x="189" y="637"/>
                    <a:pt x="189" y="637"/>
                    <a:pt x="189" y="637"/>
                  </a:cubicBezTo>
                  <a:cubicBezTo>
                    <a:pt x="201" y="633"/>
                    <a:pt x="222" y="629"/>
                    <a:pt x="235" y="630"/>
                  </a:cubicBezTo>
                  <a:cubicBezTo>
                    <a:pt x="646" y="641"/>
                    <a:pt x="646" y="641"/>
                    <a:pt x="646" y="641"/>
                  </a:cubicBezTo>
                  <a:cubicBezTo>
                    <a:pt x="647" y="641"/>
                    <a:pt x="648" y="641"/>
                    <a:pt x="650" y="641"/>
                  </a:cubicBezTo>
                  <a:cubicBezTo>
                    <a:pt x="665" y="641"/>
                    <a:pt x="689" y="639"/>
                    <a:pt x="703" y="634"/>
                  </a:cubicBezTo>
                  <a:cubicBezTo>
                    <a:pt x="729" y="625"/>
                    <a:pt x="727" y="604"/>
                    <a:pt x="727" y="600"/>
                  </a:cubicBezTo>
                  <a:cubicBezTo>
                    <a:pt x="724" y="582"/>
                    <a:pt x="710" y="573"/>
                    <a:pt x="685" y="571"/>
                  </a:cubicBezTo>
                  <a:cubicBezTo>
                    <a:pt x="423" y="555"/>
                    <a:pt x="423" y="555"/>
                    <a:pt x="423" y="555"/>
                  </a:cubicBezTo>
                  <a:cubicBezTo>
                    <a:pt x="1205" y="280"/>
                    <a:pt x="1205" y="280"/>
                    <a:pt x="1205" y="280"/>
                  </a:cubicBezTo>
                  <a:cubicBezTo>
                    <a:pt x="1222" y="274"/>
                    <a:pt x="1235" y="263"/>
                    <a:pt x="1241" y="249"/>
                  </a:cubicBezTo>
                  <a:cubicBezTo>
                    <a:pt x="1245" y="237"/>
                    <a:pt x="1244" y="225"/>
                    <a:pt x="1238" y="214"/>
                  </a:cubicBezTo>
                  <a:cubicBezTo>
                    <a:pt x="1230" y="199"/>
                    <a:pt x="1213" y="190"/>
                    <a:pt x="1193" y="190"/>
                  </a:cubicBezTo>
                  <a:cubicBezTo>
                    <a:pt x="1185" y="190"/>
                    <a:pt x="1176" y="192"/>
                    <a:pt x="1167" y="195"/>
                  </a:cubicBezTo>
                  <a:cubicBezTo>
                    <a:pt x="1135" y="208"/>
                    <a:pt x="1135" y="208"/>
                    <a:pt x="1135" y="208"/>
                  </a:cubicBezTo>
                  <a:cubicBezTo>
                    <a:pt x="1244" y="67"/>
                    <a:pt x="1244" y="67"/>
                    <a:pt x="1244" y="67"/>
                  </a:cubicBezTo>
                  <a:cubicBezTo>
                    <a:pt x="1253" y="56"/>
                    <a:pt x="1263" y="39"/>
                    <a:pt x="1255" y="21"/>
                  </a:cubicBezTo>
                  <a:cubicBezTo>
                    <a:pt x="1248" y="7"/>
                    <a:pt x="1232" y="0"/>
                    <a:pt x="1215" y="6"/>
                  </a:cubicBezTo>
                  <a:cubicBezTo>
                    <a:pt x="1200" y="11"/>
                    <a:pt x="1181" y="28"/>
                    <a:pt x="1169" y="42"/>
                  </a:cubicBezTo>
                  <a:cubicBezTo>
                    <a:pt x="1002" y="240"/>
                    <a:pt x="1002" y="240"/>
                    <a:pt x="1002" y="240"/>
                  </a:cubicBezTo>
                  <a:cubicBezTo>
                    <a:pt x="995" y="248"/>
                    <a:pt x="979" y="259"/>
                    <a:pt x="968" y="262"/>
                  </a:cubicBezTo>
                  <a:cubicBezTo>
                    <a:pt x="92" y="564"/>
                    <a:pt x="92" y="564"/>
                    <a:pt x="92" y="564"/>
                  </a:cubicBezTo>
                  <a:cubicBezTo>
                    <a:pt x="92" y="78"/>
                    <a:pt x="92" y="78"/>
                    <a:pt x="92" y="78"/>
                  </a:cubicBezTo>
                  <a:cubicBezTo>
                    <a:pt x="92" y="47"/>
                    <a:pt x="72" y="22"/>
                    <a:pt x="46" y="22"/>
                  </a:cubicBezTo>
                  <a:cubicBezTo>
                    <a:pt x="20" y="22"/>
                    <a:pt x="0" y="47"/>
                    <a:pt x="0" y="78"/>
                  </a:cubicBezTo>
                  <a:cubicBezTo>
                    <a:pt x="0" y="1170"/>
                    <a:pt x="0" y="1170"/>
                    <a:pt x="0" y="1170"/>
                  </a:cubicBezTo>
                  <a:cubicBezTo>
                    <a:pt x="0" y="1191"/>
                    <a:pt x="9" y="1210"/>
                    <a:pt x="24" y="1220"/>
                  </a:cubicBezTo>
                  <a:cubicBezTo>
                    <a:pt x="24" y="2087"/>
                    <a:pt x="24" y="2087"/>
                    <a:pt x="24" y="2087"/>
                  </a:cubicBezTo>
                  <a:cubicBezTo>
                    <a:pt x="24" y="2088"/>
                    <a:pt x="24" y="2090"/>
                    <a:pt x="24" y="2091"/>
                  </a:cubicBezTo>
                  <a:cubicBezTo>
                    <a:pt x="26" y="2101"/>
                    <a:pt x="35" y="2109"/>
                    <a:pt x="46" y="2109"/>
                  </a:cubicBezTo>
                  <a:cubicBezTo>
                    <a:pt x="51" y="2109"/>
                    <a:pt x="55" y="2108"/>
                    <a:pt x="59" y="2105"/>
                  </a:cubicBezTo>
                  <a:cubicBezTo>
                    <a:pt x="62" y="2103"/>
                    <a:pt x="64" y="2100"/>
                    <a:pt x="66" y="2096"/>
                  </a:cubicBezTo>
                  <a:cubicBezTo>
                    <a:pt x="67" y="2093"/>
                    <a:pt x="68" y="2090"/>
                    <a:pt x="68" y="2087"/>
                  </a:cubicBezTo>
                  <a:cubicBezTo>
                    <a:pt x="68" y="1220"/>
                    <a:pt x="68" y="1220"/>
                    <a:pt x="68" y="1220"/>
                  </a:cubicBezTo>
                  <a:cubicBezTo>
                    <a:pt x="83" y="1210"/>
                    <a:pt x="92" y="1191"/>
                    <a:pt x="92" y="1170"/>
                  </a:cubicBezTo>
                  <a:cubicBezTo>
                    <a:pt x="92" y="1040"/>
                    <a:pt x="92" y="1040"/>
                    <a:pt x="92" y="1040"/>
                  </a:cubicBezTo>
                  <a:cubicBezTo>
                    <a:pt x="92" y="1037"/>
                    <a:pt x="96" y="1031"/>
                    <a:pt x="99" y="1030"/>
                  </a:cubicBezTo>
                  <a:cubicBezTo>
                    <a:pt x="481" y="925"/>
                    <a:pt x="481" y="925"/>
                    <a:pt x="481" y="925"/>
                  </a:cubicBezTo>
                  <a:cubicBezTo>
                    <a:pt x="491" y="923"/>
                    <a:pt x="508" y="921"/>
                    <a:pt x="521" y="921"/>
                  </a:cubicBezTo>
                  <a:cubicBezTo>
                    <a:pt x="524" y="921"/>
                    <a:pt x="526" y="921"/>
                    <a:pt x="528" y="921"/>
                  </a:cubicBezTo>
                  <a:cubicBezTo>
                    <a:pt x="1244" y="977"/>
                    <a:pt x="1244" y="977"/>
                    <a:pt x="1244" y="977"/>
                  </a:cubicBezTo>
                  <a:cubicBezTo>
                    <a:pt x="1247" y="977"/>
                    <a:pt x="1251" y="977"/>
                    <a:pt x="1254" y="977"/>
                  </a:cubicBezTo>
                  <a:cubicBezTo>
                    <a:pt x="1293" y="977"/>
                    <a:pt x="1302" y="959"/>
                    <a:pt x="1304" y="948"/>
                  </a:cubicBezTo>
                  <a:cubicBezTo>
                    <a:pt x="1306" y="939"/>
                    <a:pt x="1303" y="930"/>
                    <a:pt x="1298" y="923"/>
                  </a:cubicBezTo>
                  <a:cubicBezTo>
                    <a:pt x="1287" y="910"/>
                    <a:pt x="1267" y="906"/>
                    <a:pt x="1251" y="904"/>
                  </a:cubicBezTo>
                  <a:cubicBezTo>
                    <a:pt x="723" y="860"/>
                    <a:pt x="723" y="860"/>
                    <a:pt x="723" y="860"/>
                  </a:cubicBezTo>
                  <a:cubicBezTo>
                    <a:pt x="1436" y="661"/>
                    <a:pt x="1436" y="661"/>
                    <a:pt x="1436" y="661"/>
                  </a:cubicBezTo>
                  <a:cubicBezTo>
                    <a:pt x="1460" y="654"/>
                    <a:pt x="1484" y="634"/>
                    <a:pt x="1484" y="609"/>
                  </a:cubicBezTo>
                  <a:cubicBezTo>
                    <a:pt x="1484" y="589"/>
                    <a:pt x="1468" y="569"/>
                    <a:pt x="1438" y="569"/>
                  </a:cubicBezTo>
                  <a:close/>
                </a:path>
              </a:pathLst>
            </a:custGeom>
            <a:solidFill>
              <a:schemeClr val="accent3">
                <a:lumMod val="75000"/>
              </a:schemeClr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1" name="Freeform 54"/>
            <p:cNvSpPr/>
            <p:nvPr/>
          </p:nvSpPr>
          <p:spPr bwMode="auto">
            <a:xfrm>
              <a:off x="4225925" y="368301"/>
              <a:ext cx="3200400" cy="5145088"/>
            </a:xfrm>
            <a:custGeom>
              <a:gdLst>
                <a:gd fmla="*/ 1567 w 1888" name="T0"/>
                <a:gd fmla="*/ 806 h 3035" name="T1"/>
                <a:gd fmla="*/ 1861 w 1888" name="T2"/>
                <a:gd fmla="*/ 679 h 3035" name="T3"/>
                <a:gd fmla="*/ 1822 w 1888" name="T4"/>
                <a:gd fmla="*/ 631 h 3035" name="T5"/>
                <a:gd fmla="*/ 888 w 1888" name="T6"/>
                <a:gd fmla="*/ 947 h 3035" name="T7"/>
                <a:gd fmla="*/ 997 w 1888" name="T8"/>
                <a:gd fmla="*/ 664 h 3035" name="T9"/>
                <a:gd fmla="*/ 908 w 1888" name="T10"/>
                <a:gd fmla="*/ 697 h 3035" name="T11"/>
                <a:gd fmla="*/ 758 w 1888" name="T12"/>
                <a:gd fmla="*/ 991 h 3035" name="T13"/>
                <a:gd fmla="*/ 328 w 1888" name="T14"/>
                <a:gd fmla="*/ 1036 h 3035" name="T15"/>
                <a:gd fmla="*/ 686 w 1888" name="T16"/>
                <a:gd fmla="*/ 667 h 3035" name="T17"/>
                <a:gd fmla="*/ 1436 w 1888" name="T18"/>
                <a:gd fmla="*/ 417 h 3035" name="T19"/>
                <a:gd fmla="*/ 1476 w 1888" name="T20"/>
                <a:gd fmla="*/ 358 h 3035" name="T21"/>
                <a:gd fmla="*/ 1420 w 1888" name="T22"/>
                <a:gd fmla="*/ 354 h 3035" name="T23"/>
                <a:gd fmla="*/ 1061 w 1888" name="T24"/>
                <a:gd fmla="*/ 294 h 3035" name="T25"/>
                <a:gd fmla="*/ 1052 w 1888" name="T26"/>
                <a:gd fmla="*/ 225 h 3035" name="T27"/>
                <a:gd fmla="*/ 1049 w 1888" name="T28"/>
                <a:gd fmla="*/ 225 h 3035" name="T29"/>
                <a:gd fmla="*/ 617 w 1888" name="T30"/>
                <a:gd fmla="*/ 624 h 3035" name="T31"/>
                <a:gd fmla="*/ 684 w 1888" name="T32"/>
                <a:gd fmla="*/ 14 h 3035" name="T33"/>
                <a:gd fmla="*/ 657 w 1888" name="T34"/>
                <a:gd fmla="*/ 0 h 3035" name="T35"/>
                <a:gd fmla="*/ 612 w 1888" name="T36"/>
                <a:gd fmla="*/ 52 h 3035" name="T37"/>
                <a:gd fmla="*/ 75 w 1888" name="T38"/>
                <a:gd fmla="*/ 201 h 3035" name="T39"/>
                <a:gd fmla="*/ 7 w 1888" name="T40"/>
                <a:gd fmla="*/ 209 h 3035" name="T41"/>
                <a:gd fmla="*/ 37 w 1888" name="T42"/>
                <a:gd fmla="*/ 272 h 3035" name="T43"/>
                <a:gd fmla="*/ 546 w 1888" name="T44"/>
                <a:gd fmla="*/ 534 h 3035" name="T45"/>
                <a:gd fmla="*/ 506 w 1888" name="T46"/>
                <a:gd fmla="*/ 727 h 3035" name="T47"/>
                <a:gd fmla="*/ 328 w 1888" name="T48"/>
                <a:gd fmla="*/ 603 h 3035" name="T49"/>
                <a:gd fmla="*/ 257 w 1888" name="T50"/>
                <a:gd fmla="*/ 546 h 3035" name="T51"/>
                <a:gd fmla="*/ 200 w 1888" name="T52"/>
                <a:gd fmla="*/ 2091 h 3035" name="T53"/>
                <a:gd fmla="*/ 224 w 1888" name="T54"/>
                <a:gd fmla="*/ 2995 h 3035" name="T55"/>
                <a:gd fmla="*/ 227 w 1888" name="T56"/>
                <a:gd fmla="*/ 3009 h 3035" name="T57"/>
                <a:gd fmla="*/ 264 w 1888" name="T58"/>
                <a:gd fmla="*/ 3035 h 3035" name="T59"/>
                <a:gd fmla="*/ 302 w 1888" name="T60"/>
                <a:gd fmla="*/ 3009 h 3035" name="T61"/>
                <a:gd fmla="*/ 304 w 1888" name="T62"/>
                <a:gd fmla="*/ 2995 h 3035" name="T63"/>
                <a:gd fmla="*/ 328 w 1888" name="T64"/>
                <a:gd fmla="*/ 2091 h 3035" name="T65"/>
                <a:gd fmla="*/ 335 w 1888" name="T66"/>
                <a:gd fmla="*/ 1216 h 3035" name="T67"/>
                <a:gd fmla="*/ 573 w 1888" name="T68"/>
                <a:gd fmla="*/ 1156 h 3035" name="T69"/>
                <a:gd fmla="*/ 984 w 1888" name="T70"/>
                <a:gd fmla="*/ 1195 h 3035" name="T71"/>
                <a:gd fmla="*/ 1039 w 1888" name="T72"/>
                <a:gd fmla="*/ 1192 h 3035" name="T73"/>
                <a:gd fmla="*/ 1020 w 1888" name="T74"/>
                <a:gd fmla="*/ 1129 h 3035" name="T75"/>
                <a:gd fmla="*/ 1417 w 1888" name="T76"/>
                <a:gd fmla="*/ 871 h 3035" name="T77"/>
                <a:gd fmla="*/ 1458 w 1888" name="T78"/>
                <a:gd fmla="*/ 869 h 3035" name="T79"/>
                <a:gd fmla="*/ 1833 w 1888" name="T80"/>
                <a:gd fmla="*/ 951 h 3035" name="T81"/>
                <a:gd fmla="*/ 1887 w 1888" name="T82"/>
                <a:gd fmla="*/ 915 h 3035" name="T8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b="b" l="0" r="r" t="0"/>
              <a:pathLst>
                <a:path h="3035" w="1888">
                  <a:moveTo>
                    <a:pt x="1851" y="880"/>
                  </a:moveTo>
                  <a:cubicBezTo>
                    <a:pt x="1567" y="806"/>
                    <a:pt x="1567" y="806"/>
                    <a:pt x="1567" y="806"/>
                  </a:cubicBezTo>
                  <a:cubicBezTo>
                    <a:pt x="1823" y="711"/>
                    <a:pt x="1823" y="711"/>
                    <a:pt x="1823" y="711"/>
                  </a:cubicBezTo>
                  <a:cubicBezTo>
                    <a:pt x="1832" y="707"/>
                    <a:pt x="1854" y="697"/>
                    <a:pt x="1861" y="679"/>
                  </a:cubicBezTo>
                  <a:cubicBezTo>
                    <a:pt x="1865" y="669"/>
                    <a:pt x="1864" y="660"/>
                    <a:pt x="1860" y="651"/>
                  </a:cubicBezTo>
                  <a:cubicBezTo>
                    <a:pt x="1856" y="644"/>
                    <a:pt x="1846" y="631"/>
                    <a:pt x="1822" y="631"/>
                  </a:cubicBezTo>
                  <a:cubicBezTo>
                    <a:pt x="1813" y="631"/>
                    <a:pt x="1803" y="633"/>
                    <a:pt x="1793" y="636"/>
                  </a:cubicBezTo>
                  <a:cubicBezTo>
                    <a:pt x="888" y="947"/>
                    <a:pt x="888" y="947"/>
                    <a:pt x="888" y="947"/>
                  </a:cubicBezTo>
                  <a:cubicBezTo>
                    <a:pt x="996" y="709"/>
                    <a:pt x="996" y="709"/>
                    <a:pt x="996" y="709"/>
                  </a:cubicBezTo>
                  <a:cubicBezTo>
                    <a:pt x="1006" y="687"/>
                    <a:pt x="1002" y="672"/>
                    <a:pt x="997" y="664"/>
                  </a:cubicBezTo>
                  <a:cubicBezTo>
                    <a:pt x="988" y="651"/>
                    <a:pt x="972" y="645"/>
                    <a:pt x="956" y="651"/>
                  </a:cubicBezTo>
                  <a:cubicBezTo>
                    <a:pt x="936" y="657"/>
                    <a:pt x="917" y="679"/>
                    <a:pt x="908" y="697"/>
                  </a:cubicBezTo>
                  <a:cubicBezTo>
                    <a:pt x="781" y="971"/>
                    <a:pt x="781" y="971"/>
                    <a:pt x="781" y="971"/>
                  </a:cubicBezTo>
                  <a:cubicBezTo>
                    <a:pt x="777" y="978"/>
                    <a:pt x="765" y="989"/>
                    <a:pt x="758" y="991"/>
                  </a:cubicBezTo>
                  <a:cubicBezTo>
                    <a:pt x="328" y="1132"/>
                    <a:pt x="328" y="1132"/>
                    <a:pt x="328" y="1132"/>
                  </a:cubicBezTo>
                  <a:cubicBezTo>
                    <a:pt x="328" y="1036"/>
                    <a:pt x="328" y="1036"/>
                    <a:pt x="328" y="1036"/>
                  </a:cubicBezTo>
                  <a:cubicBezTo>
                    <a:pt x="328" y="1027"/>
                    <a:pt x="334" y="1013"/>
                    <a:pt x="340" y="1007"/>
                  </a:cubicBezTo>
                  <a:cubicBezTo>
                    <a:pt x="686" y="667"/>
                    <a:pt x="686" y="667"/>
                    <a:pt x="686" y="667"/>
                  </a:cubicBezTo>
                  <a:cubicBezTo>
                    <a:pt x="694" y="659"/>
                    <a:pt x="712" y="648"/>
                    <a:pt x="723" y="645"/>
                  </a:cubicBezTo>
                  <a:cubicBezTo>
                    <a:pt x="1436" y="417"/>
                    <a:pt x="1436" y="417"/>
                    <a:pt x="1436" y="417"/>
                  </a:cubicBezTo>
                  <a:cubicBezTo>
                    <a:pt x="1466" y="407"/>
                    <a:pt x="1482" y="399"/>
                    <a:pt x="1484" y="380"/>
                  </a:cubicBezTo>
                  <a:cubicBezTo>
                    <a:pt x="1484" y="372"/>
                    <a:pt x="1482" y="364"/>
                    <a:pt x="1476" y="358"/>
                  </a:cubicBezTo>
                  <a:cubicBezTo>
                    <a:pt x="1472" y="353"/>
                    <a:pt x="1465" y="348"/>
                    <a:pt x="1453" y="348"/>
                  </a:cubicBezTo>
                  <a:cubicBezTo>
                    <a:pt x="1443" y="348"/>
                    <a:pt x="1428" y="352"/>
                    <a:pt x="1420" y="354"/>
                  </a:cubicBezTo>
                  <a:cubicBezTo>
                    <a:pt x="815" y="536"/>
                    <a:pt x="815" y="536"/>
                    <a:pt x="815" y="536"/>
                  </a:cubicBezTo>
                  <a:cubicBezTo>
                    <a:pt x="1061" y="294"/>
                    <a:pt x="1061" y="294"/>
                    <a:pt x="1061" y="294"/>
                  </a:cubicBezTo>
                  <a:cubicBezTo>
                    <a:pt x="1078" y="277"/>
                    <a:pt x="1085" y="261"/>
                    <a:pt x="1079" y="246"/>
                  </a:cubicBezTo>
                  <a:cubicBezTo>
                    <a:pt x="1075" y="234"/>
                    <a:pt x="1065" y="226"/>
                    <a:pt x="1052" y="225"/>
                  </a:cubicBezTo>
                  <a:cubicBezTo>
                    <a:pt x="1051" y="225"/>
                    <a:pt x="1050" y="225"/>
                    <a:pt x="1049" y="225"/>
                  </a:cubicBezTo>
                  <a:cubicBezTo>
                    <a:pt x="1049" y="225"/>
                    <a:pt x="1049" y="225"/>
                    <a:pt x="1049" y="225"/>
                  </a:cubicBezTo>
                  <a:cubicBezTo>
                    <a:pt x="1026" y="225"/>
                    <a:pt x="1002" y="248"/>
                    <a:pt x="998" y="252"/>
                  </a:cubicBezTo>
                  <a:cubicBezTo>
                    <a:pt x="617" y="624"/>
                    <a:pt x="617" y="624"/>
                    <a:pt x="617" y="624"/>
                  </a:cubicBezTo>
                  <a:cubicBezTo>
                    <a:pt x="694" y="62"/>
                    <a:pt x="694" y="62"/>
                    <a:pt x="694" y="62"/>
                  </a:cubicBezTo>
                  <a:cubicBezTo>
                    <a:pt x="697" y="42"/>
                    <a:pt x="693" y="25"/>
                    <a:pt x="684" y="14"/>
                  </a:cubicBezTo>
                  <a:cubicBezTo>
                    <a:pt x="678" y="6"/>
                    <a:pt x="669" y="1"/>
                    <a:pt x="659" y="1"/>
                  </a:cubicBezTo>
                  <a:cubicBezTo>
                    <a:pt x="658" y="1"/>
                    <a:pt x="658" y="0"/>
                    <a:pt x="657" y="0"/>
                  </a:cubicBezTo>
                  <a:cubicBezTo>
                    <a:pt x="657" y="0"/>
                    <a:pt x="657" y="0"/>
                    <a:pt x="657" y="0"/>
                  </a:cubicBezTo>
                  <a:cubicBezTo>
                    <a:pt x="635" y="0"/>
                    <a:pt x="617" y="21"/>
                    <a:pt x="612" y="52"/>
                  </a:cubicBezTo>
                  <a:cubicBezTo>
                    <a:pt x="558" y="434"/>
                    <a:pt x="558" y="434"/>
                    <a:pt x="558" y="434"/>
                  </a:cubicBezTo>
                  <a:cubicBezTo>
                    <a:pt x="75" y="201"/>
                    <a:pt x="75" y="201"/>
                    <a:pt x="75" y="201"/>
                  </a:cubicBezTo>
                  <a:cubicBezTo>
                    <a:pt x="63" y="195"/>
                    <a:pt x="51" y="192"/>
                    <a:pt x="40" y="192"/>
                  </a:cubicBezTo>
                  <a:cubicBezTo>
                    <a:pt x="20" y="192"/>
                    <a:pt x="10" y="203"/>
                    <a:pt x="7" y="209"/>
                  </a:cubicBezTo>
                  <a:cubicBezTo>
                    <a:pt x="1" y="217"/>
                    <a:pt x="0" y="227"/>
                    <a:pt x="3" y="237"/>
                  </a:cubicBezTo>
                  <a:cubicBezTo>
                    <a:pt x="8" y="256"/>
                    <a:pt x="29" y="268"/>
                    <a:pt x="37" y="272"/>
                  </a:cubicBezTo>
                  <a:cubicBezTo>
                    <a:pt x="540" y="522"/>
                    <a:pt x="540" y="522"/>
                    <a:pt x="540" y="522"/>
                  </a:cubicBezTo>
                  <a:cubicBezTo>
                    <a:pt x="543" y="523"/>
                    <a:pt x="547" y="530"/>
                    <a:pt x="546" y="534"/>
                  </a:cubicBezTo>
                  <a:cubicBezTo>
                    <a:pt x="522" y="695"/>
                    <a:pt x="522" y="695"/>
                    <a:pt x="522" y="695"/>
                  </a:cubicBezTo>
                  <a:cubicBezTo>
                    <a:pt x="521" y="705"/>
                    <a:pt x="513" y="720"/>
                    <a:pt x="506" y="727"/>
                  </a:cubicBezTo>
                  <a:cubicBezTo>
                    <a:pt x="328" y="895"/>
                    <a:pt x="328" y="895"/>
                    <a:pt x="328" y="895"/>
                  </a:cubicBezTo>
                  <a:cubicBezTo>
                    <a:pt x="328" y="603"/>
                    <a:pt x="328" y="603"/>
                    <a:pt x="328" y="603"/>
                  </a:cubicBezTo>
                  <a:cubicBezTo>
                    <a:pt x="328" y="571"/>
                    <a:pt x="303" y="546"/>
                    <a:pt x="271" y="546"/>
                  </a:cubicBezTo>
                  <a:cubicBezTo>
                    <a:pt x="257" y="546"/>
                    <a:pt x="257" y="546"/>
                    <a:pt x="257" y="546"/>
                  </a:cubicBezTo>
                  <a:cubicBezTo>
                    <a:pt x="226" y="546"/>
                    <a:pt x="200" y="571"/>
                    <a:pt x="200" y="603"/>
                  </a:cubicBezTo>
                  <a:cubicBezTo>
                    <a:pt x="200" y="2091"/>
                    <a:pt x="200" y="2091"/>
                    <a:pt x="200" y="2091"/>
                  </a:cubicBezTo>
                  <a:cubicBezTo>
                    <a:pt x="200" y="2110"/>
                    <a:pt x="209" y="2127"/>
                    <a:pt x="224" y="2137"/>
                  </a:cubicBezTo>
                  <a:cubicBezTo>
                    <a:pt x="224" y="2995"/>
                    <a:pt x="224" y="2995"/>
                    <a:pt x="224" y="2995"/>
                  </a:cubicBezTo>
                  <a:cubicBezTo>
                    <a:pt x="224" y="2998"/>
                    <a:pt x="225" y="3001"/>
                    <a:pt x="225" y="3005"/>
                  </a:cubicBezTo>
                  <a:cubicBezTo>
                    <a:pt x="226" y="3006"/>
                    <a:pt x="226" y="3007"/>
                    <a:pt x="227" y="3009"/>
                  </a:cubicBezTo>
                  <a:cubicBezTo>
                    <a:pt x="227" y="3010"/>
                    <a:pt x="228" y="3012"/>
                    <a:pt x="229" y="3013"/>
                  </a:cubicBezTo>
                  <a:cubicBezTo>
                    <a:pt x="235" y="3026"/>
                    <a:pt x="249" y="3035"/>
                    <a:pt x="264" y="3035"/>
                  </a:cubicBezTo>
                  <a:cubicBezTo>
                    <a:pt x="279" y="3035"/>
                    <a:pt x="293" y="3026"/>
                    <a:pt x="300" y="3013"/>
                  </a:cubicBezTo>
                  <a:cubicBezTo>
                    <a:pt x="300" y="3012"/>
                    <a:pt x="301" y="3010"/>
                    <a:pt x="302" y="3009"/>
                  </a:cubicBezTo>
                  <a:cubicBezTo>
                    <a:pt x="302" y="3007"/>
                    <a:pt x="303" y="3006"/>
                    <a:pt x="303" y="3005"/>
                  </a:cubicBezTo>
                  <a:cubicBezTo>
                    <a:pt x="304" y="3001"/>
                    <a:pt x="304" y="2998"/>
                    <a:pt x="304" y="2995"/>
                  </a:cubicBezTo>
                  <a:cubicBezTo>
                    <a:pt x="304" y="2137"/>
                    <a:pt x="304" y="2137"/>
                    <a:pt x="304" y="2137"/>
                  </a:cubicBezTo>
                  <a:cubicBezTo>
                    <a:pt x="319" y="2127"/>
                    <a:pt x="328" y="2110"/>
                    <a:pt x="328" y="2091"/>
                  </a:cubicBezTo>
                  <a:cubicBezTo>
                    <a:pt x="328" y="1226"/>
                    <a:pt x="328" y="1226"/>
                    <a:pt x="328" y="1226"/>
                  </a:cubicBezTo>
                  <a:cubicBezTo>
                    <a:pt x="328" y="1223"/>
                    <a:pt x="332" y="1217"/>
                    <a:pt x="335" y="1216"/>
                  </a:cubicBezTo>
                  <a:cubicBezTo>
                    <a:pt x="535" y="1160"/>
                    <a:pt x="535" y="1160"/>
                    <a:pt x="535" y="1160"/>
                  </a:cubicBezTo>
                  <a:cubicBezTo>
                    <a:pt x="544" y="1158"/>
                    <a:pt x="560" y="1156"/>
                    <a:pt x="573" y="1156"/>
                  </a:cubicBezTo>
                  <a:cubicBezTo>
                    <a:pt x="576" y="1156"/>
                    <a:pt x="579" y="1156"/>
                    <a:pt x="581" y="1156"/>
                  </a:cubicBezTo>
                  <a:cubicBezTo>
                    <a:pt x="984" y="1195"/>
                    <a:pt x="984" y="1195"/>
                    <a:pt x="984" y="1195"/>
                  </a:cubicBezTo>
                  <a:cubicBezTo>
                    <a:pt x="990" y="1196"/>
                    <a:pt x="996" y="1196"/>
                    <a:pt x="1003" y="1196"/>
                  </a:cubicBezTo>
                  <a:cubicBezTo>
                    <a:pt x="1011" y="1196"/>
                    <a:pt x="1027" y="1196"/>
                    <a:pt x="1039" y="1192"/>
                  </a:cubicBezTo>
                  <a:cubicBezTo>
                    <a:pt x="1057" y="1186"/>
                    <a:pt x="1063" y="1171"/>
                    <a:pt x="1062" y="1160"/>
                  </a:cubicBezTo>
                  <a:cubicBezTo>
                    <a:pt x="1059" y="1134"/>
                    <a:pt x="1030" y="1130"/>
                    <a:pt x="1020" y="1129"/>
                  </a:cubicBezTo>
                  <a:cubicBezTo>
                    <a:pt x="737" y="1089"/>
                    <a:pt x="737" y="1089"/>
                    <a:pt x="737" y="1089"/>
                  </a:cubicBezTo>
                  <a:cubicBezTo>
                    <a:pt x="1417" y="871"/>
                    <a:pt x="1417" y="871"/>
                    <a:pt x="1417" y="871"/>
                  </a:cubicBezTo>
                  <a:cubicBezTo>
                    <a:pt x="1423" y="869"/>
                    <a:pt x="1433" y="868"/>
                    <a:pt x="1442" y="868"/>
                  </a:cubicBezTo>
                  <a:cubicBezTo>
                    <a:pt x="1448" y="868"/>
                    <a:pt x="1454" y="868"/>
                    <a:pt x="1458" y="869"/>
                  </a:cubicBezTo>
                  <a:cubicBezTo>
                    <a:pt x="1801" y="948"/>
                    <a:pt x="1801" y="948"/>
                    <a:pt x="1801" y="948"/>
                  </a:cubicBezTo>
                  <a:cubicBezTo>
                    <a:pt x="1810" y="950"/>
                    <a:pt x="1822" y="951"/>
                    <a:pt x="1833" y="951"/>
                  </a:cubicBezTo>
                  <a:cubicBezTo>
                    <a:pt x="1841" y="951"/>
                    <a:pt x="1853" y="950"/>
                    <a:pt x="1862" y="947"/>
                  </a:cubicBezTo>
                  <a:cubicBezTo>
                    <a:pt x="1881" y="941"/>
                    <a:pt x="1888" y="926"/>
                    <a:pt x="1887" y="915"/>
                  </a:cubicBezTo>
                  <a:cubicBezTo>
                    <a:pt x="1887" y="903"/>
                    <a:pt x="1880" y="888"/>
                    <a:pt x="1851" y="88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2" name="Freeform 55"/>
            <p:cNvSpPr/>
            <p:nvPr/>
          </p:nvSpPr>
          <p:spPr bwMode="auto">
            <a:xfrm>
              <a:off x="4552157" y="5889626"/>
              <a:ext cx="119063" cy="180975"/>
            </a:xfrm>
            <a:custGeom>
              <a:gdLst>
                <a:gd fmla="*/ 68 w 70" name="T0"/>
                <a:gd fmla="*/ 0 h 107" name="T1"/>
                <a:gd fmla="*/ 65 w 70" name="T2"/>
                <a:gd fmla="*/ 0 h 107" name="T3"/>
                <a:gd fmla="*/ 5 w 70" name="T4"/>
                <a:gd fmla="*/ 0 h 107" name="T5"/>
                <a:gd fmla="*/ 1 w 70" name="T6"/>
                <a:gd fmla="*/ 0 h 107" name="T7"/>
                <a:gd fmla="*/ 0 w 70" name="T8"/>
                <a:gd fmla="*/ 0 h 107" name="T9"/>
                <a:gd fmla="*/ 31 w 70" name="T10"/>
                <a:gd fmla="*/ 104 h 107" name="T11"/>
                <a:gd fmla="*/ 35 w 70" name="T12"/>
                <a:gd fmla="*/ 107 h 107" name="T13"/>
                <a:gd fmla="*/ 38 w 70" name="T14"/>
                <a:gd fmla="*/ 104 h 107" name="T15"/>
                <a:gd fmla="*/ 70 w 70" name="T16"/>
                <a:gd fmla="*/ 0 h 107" name="T17"/>
                <a:gd fmla="*/ 68 w 70" name="T18"/>
                <a:gd fmla="*/ 0 h 107" name="T1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b="b" l="0" r="r" t="0"/>
              <a:pathLst>
                <a:path h="107" w="70">
                  <a:moveTo>
                    <a:pt x="68" y="0"/>
                  </a:moveTo>
                  <a:cubicBezTo>
                    <a:pt x="65" y="0"/>
                    <a:pt x="65" y="0"/>
                    <a:pt x="65" y="0"/>
                  </a:cubicBezTo>
                  <a:cubicBezTo>
                    <a:pt x="5" y="0"/>
                    <a:pt x="5" y="0"/>
                    <a:pt x="5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31" y="104"/>
                    <a:pt x="31" y="104"/>
                    <a:pt x="31" y="104"/>
                  </a:cubicBezTo>
                  <a:cubicBezTo>
                    <a:pt x="32" y="106"/>
                    <a:pt x="33" y="107"/>
                    <a:pt x="35" y="107"/>
                  </a:cubicBezTo>
                  <a:cubicBezTo>
                    <a:pt x="36" y="107"/>
                    <a:pt x="38" y="106"/>
                    <a:pt x="38" y="104"/>
                  </a:cubicBezTo>
                  <a:cubicBezTo>
                    <a:pt x="70" y="0"/>
                    <a:pt x="70" y="0"/>
                    <a:pt x="70" y="0"/>
                  </a:cubicBezTo>
                  <a:lnTo>
                    <a:pt x="68" y="0"/>
                  </a:lnTo>
                  <a:close/>
                </a:path>
              </a:pathLst>
            </a:custGeom>
            <a:solidFill>
              <a:schemeClr val="bg2">
                <a:lumMod val="25000"/>
              </a:schemeClr>
            </a:solidFill>
            <a:ln cap="flat" w="12700">
              <a:solidFill>
                <a:schemeClr val="bg2">
                  <a:lumMod val="25000"/>
                </a:schemeClr>
              </a:solidFill>
              <a:prstDash val="solid"/>
              <a:miter lim="800000"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3" name="Freeform 56"/>
            <p:cNvSpPr/>
            <p:nvPr/>
          </p:nvSpPr>
          <p:spPr bwMode="auto">
            <a:xfrm>
              <a:off x="1755775" y="2463801"/>
              <a:ext cx="2781300" cy="3033713"/>
            </a:xfrm>
            <a:custGeom>
              <a:gdLst>
                <a:gd fmla="*/ 1595 w 1641" name="T0"/>
                <a:gd fmla="*/ 190 h 1790" name="T1"/>
                <a:gd fmla="*/ 1549 w 1641" name="T2"/>
                <a:gd fmla="*/ 246 h 1790" name="T3"/>
                <a:gd fmla="*/ 1549 w 1641" name="T4"/>
                <a:gd fmla="*/ 343 h 1790" name="T5"/>
                <a:gd fmla="*/ 916 w 1641" name="T6"/>
                <a:gd fmla="*/ 216 h 1790" name="T7"/>
                <a:gd fmla="*/ 895 w 1641" name="T8"/>
                <a:gd fmla="*/ 199 h 1790" name="T9"/>
                <a:gd fmla="*/ 818 w 1641" name="T10"/>
                <a:gd fmla="*/ 46 h 1790" name="T11"/>
                <a:gd fmla="*/ 772 w 1641" name="T12"/>
                <a:gd fmla="*/ 2 h 1790" name="T13"/>
                <a:gd fmla="*/ 737 w 1641" name="T14"/>
                <a:gd fmla="*/ 17 h 1790" name="T15"/>
                <a:gd fmla="*/ 739 w 1641" name="T16"/>
                <a:gd fmla="*/ 65 h 1790" name="T17"/>
                <a:gd fmla="*/ 799 w 1641" name="T18"/>
                <a:gd fmla="*/ 193 h 1790" name="T19"/>
                <a:gd fmla="*/ 68 w 1641" name="T20"/>
                <a:gd fmla="*/ 7 h 1790" name="T21"/>
                <a:gd fmla="*/ 42 w 1641" name="T22"/>
                <a:gd fmla="*/ 4 h 1790" name="T23"/>
                <a:gd fmla="*/ 4 w 1641" name="T24"/>
                <a:gd fmla="*/ 24 h 1790" name="T25"/>
                <a:gd fmla="*/ 4 w 1641" name="T26"/>
                <a:gd fmla="*/ 51 h 1790" name="T27"/>
                <a:gd fmla="*/ 46 w 1641" name="T28"/>
                <a:gd fmla="*/ 79 h 1790" name="T29"/>
                <a:gd fmla="*/ 816 w 1641" name="T30"/>
                <a:gd fmla="*/ 284 h 1790" name="T31"/>
                <a:gd fmla="*/ 428 w 1641" name="T32"/>
                <a:gd fmla="*/ 385 h 1790" name="T33"/>
                <a:gd fmla="*/ 379 w 1641" name="T34"/>
                <a:gd fmla="*/ 425 h 1790" name="T35"/>
                <a:gd fmla="*/ 413 w 1641" name="T36"/>
                <a:gd fmla="*/ 455 h 1790" name="T37"/>
                <a:gd fmla="*/ 442 w 1641" name="T38"/>
                <a:gd fmla="*/ 450 h 1790" name="T39"/>
                <a:gd fmla="*/ 929 w 1641" name="T40"/>
                <a:gd fmla="*/ 327 h 1790" name="T41"/>
                <a:gd fmla="*/ 953 w 1641" name="T42"/>
                <a:gd fmla="*/ 325 h 1790" name="T43"/>
                <a:gd fmla="*/ 972 w 1641" name="T44"/>
                <a:gd fmla="*/ 327 h 1790" name="T45"/>
                <a:gd fmla="*/ 1204 w 1641" name="T46"/>
                <a:gd fmla="*/ 378 h 1790" name="T47"/>
                <a:gd fmla="*/ 613 w 1641" name="T48"/>
                <a:gd fmla="*/ 719 h 1790" name="T49"/>
                <a:gd fmla="*/ 580 w 1641" name="T50"/>
                <a:gd fmla="*/ 759 h 1790" name="T51"/>
                <a:gd fmla="*/ 591 w 1641" name="T52"/>
                <a:gd fmla="*/ 785 h 1790" name="T53"/>
                <a:gd fmla="*/ 615 w 1641" name="T54"/>
                <a:gd fmla="*/ 794 h 1790" name="T55"/>
                <a:gd fmla="*/ 656 w 1641" name="T56"/>
                <a:gd fmla="*/ 781 h 1790" name="T57"/>
                <a:gd fmla="*/ 1317 w 1641" name="T58"/>
                <a:gd fmla="*/ 420 h 1790" name="T59"/>
                <a:gd fmla="*/ 1343 w 1641" name="T60"/>
                <a:gd fmla="*/ 415 h 1790" name="T61"/>
                <a:gd fmla="*/ 1351 w 1641" name="T62"/>
                <a:gd fmla="*/ 416 h 1790" name="T63"/>
                <a:gd fmla="*/ 1543 w 1641" name="T64"/>
                <a:gd fmla="*/ 461 h 1790" name="T65"/>
                <a:gd fmla="*/ 1549 w 1641" name="T66"/>
                <a:gd fmla="*/ 469 h 1790" name="T67"/>
                <a:gd fmla="*/ 1549 w 1641" name="T68"/>
                <a:gd fmla="*/ 855 h 1790" name="T69"/>
                <a:gd fmla="*/ 1573 w 1641" name="T70"/>
                <a:gd fmla="*/ 905 h 1790" name="T71"/>
                <a:gd fmla="*/ 1573 w 1641" name="T72"/>
                <a:gd fmla="*/ 1769 h 1790" name="T73"/>
                <a:gd fmla="*/ 1574 w 1641" name="T74"/>
                <a:gd fmla="*/ 1771 h 1790" name="T75"/>
                <a:gd fmla="*/ 1574 w 1641" name="T76"/>
                <a:gd fmla="*/ 1772 h 1790" name="T77"/>
                <a:gd fmla="*/ 1576 w 1641" name="T78"/>
                <a:gd fmla="*/ 1779 h 1790" name="T79"/>
                <a:gd fmla="*/ 1582 w 1641" name="T80"/>
                <a:gd fmla="*/ 1787 h 1790" name="T81"/>
                <a:gd fmla="*/ 1592 w 1641" name="T82"/>
                <a:gd fmla="*/ 1790 h 1790" name="T83"/>
                <a:gd fmla="*/ 1610 w 1641" name="T84"/>
                <a:gd fmla="*/ 1775 h 1790" name="T85"/>
                <a:gd fmla="*/ 1610 w 1641" name="T86"/>
                <a:gd fmla="*/ 1772 h 1790" name="T87"/>
                <a:gd fmla="*/ 1610 w 1641" name="T88"/>
                <a:gd fmla="*/ 1772 h 1790" name="T89"/>
                <a:gd fmla="*/ 1613 w 1641" name="T90"/>
                <a:gd fmla="*/ 1772 h 1790" name="T91"/>
                <a:gd fmla="*/ 1617 w 1641" name="T92"/>
                <a:gd fmla="*/ 1768 h 1790" name="T93"/>
                <a:gd fmla="*/ 1617 w 1641" name="T94"/>
                <a:gd fmla="*/ 905 h 1790" name="T95"/>
                <a:gd fmla="*/ 1641 w 1641" name="T96"/>
                <a:gd fmla="*/ 855 h 1790" name="T97"/>
                <a:gd fmla="*/ 1641 w 1641" name="T98"/>
                <a:gd fmla="*/ 246 h 1790" name="T99"/>
                <a:gd fmla="*/ 1595 w 1641" name="T100"/>
                <a:gd fmla="*/ 190 h 1790" name="T10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b="b" l="0" r="r" t="0"/>
              <a:pathLst>
                <a:path h="1790" w="1641">
                  <a:moveTo>
                    <a:pt x="1595" y="190"/>
                  </a:moveTo>
                  <a:cubicBezTo>
                    <a:pt x="1569" y="190"/>
                    <a:pt x="1549" y="215"/>
                    <a:pt x="1549" y="246"/>
                  </a:cubicBezTo>
                  <a:cubicBezTo>
                    <a:pt x="1549" y="343"/>
                    <a:pt x="1549" y="343"/>
                    <a:pt x="1549" y="343"/>
                  </a:cubicBezTo>
                  <a:cubicBezTo>
                    <a:pt x="916" y="216"/>
                    <a:pt x="916" y="216"/>
                    <a:pt x="916" y="216"/>
                  </a:cubicBezTo>
                  <a:cubicBezTo>
                    <a:pt x="909" y="215"/>
                    <a:pt x="898" y="206"/>
                    <a:pt x="895" y="199"/>
                  </a:cubicBezTo>
                  <a:cubicBezTo>
                    <a:pt x="818" y="46"/>
                    <a:pt x="818" y="46"/>
                    <a:pt x="818" y="46"/>
                  </a:cubicBezTo>
                  <a:cubicBezTo>
                    <a:pt x="811" y="32"/>
                    <a:pt x="793" y="7"/>
                    <a:pt x="772" y="2"/>
                  </a:cubicBezTo>
                  <a:cubicBezTo>
                    <a:pt x="758" y="0"/>
                    <a:pt x="745" y="5"/>
                    <a:pt x="737" y="17"/>
                  </a:cubicBezTo>
                  <a:cubicBezTo>
                    <a:pt x="729" y="29"/>
                    <a:pt x="730" y="46"/>
                    <a:pt x="739" y="65"/>
                  </a:cubicBezTo>
                  <a:cubicBezTo>
                    <a:pt x="799" y="193"/>
                    <a:pt x="799" y="193"/>
                    <a:pt x="799" y="193"/>
                  </a:cubicBezTo>
                  <a:cubicBezTo>
                    <a:pt x="68" y="7"/>
                    <a:pt x="68" y="7"/>
                    <a:pt x="68" y="7"/>
                  </a:cubicBezTo>
                  <a:cubicBezTo>
                    <a:pt x="59" y="5"/>
                    <a:pt x="50" y="4"/>
                    <a:pt x="42" y="4"/>
                  </a:cubicBezTo>
                  <a:cubicBezTo>
                    <a:pt x="18" y="4"/>
                    <a:pt x="8" y="15"/>
                    <a:pt x="4" y="24"/>
                  </a:cubicBezTo>
                  <a:cubicBezTo>
                    <a:pt x="0" y="32"/>
                    <a:pt x="0" y="42"/>
                    <a:pt x="4" y="51"/>
                  </a:cubicBezTo>
                  <a:cubicBezTo>
                    <a:pt x="12" y="67"/>
                    <a:pt x="31" y="75"/>
                    <a:pt x="46" y="79"/>
                  </a:cubicBezTo>
                  <a:cubicBezTo>
                    <a:pt x="816" y="284"/>
                    <a:pt x="816" y="284"/>
                    <a:pt x="816" y="284"/>
                  </a:cubicBezTo>
                  <a:cubicBezTo>
                    <a:pt x="428" y="385"/>
                    <a:pt x="428" y="385"/>
                    <a:pt x="428" y="385"/>
                  </a:cubicBezTo>
                  <a:cubicBezTo>
                    <a:pt x="394" y="393"/>
                    <a:pt x="379" y="405"/>
                    <a:pt x="379" y="425"/>
                  </a:cubicBezTo>
                  <a:cubicBezTo>
                    <a:pt x="379" y="435"/>
                    <a:pt x="386" y="455"/>
                    <a:pt x="413" y="455"/>
                  </a:cubicBezTo>
                  <a:cubicBezTo>
                    <a:pt x="421" y="455"/>
                    <a:pt x="431" y="453"/>
                    <a:pt x="442" y="450"/>
                  </a:cubicBezTo>
                  <a:cubicBezTo>
                    <a:pt x="929" y="327"/>
                    <a:pt x="929" y="327"/>
                    <a:pt x="929" y="327"/>
                  </a:cubicBezTo>
                  <a:cubicBezTo>
                    <a:pt x="935" y="326"/>
                    <a:pt x="944" y="325"/>
                    <a:pt x="953" y="325"/>
                  </a:cubicBezTo>
                  <a:cubicBezTo>
                    <a:pt x="960" y="325"/>
                    <a:pt x="967" y="326"/>
                    <a:pt x="972" y="327"/>
                  </a:cubicBezTo>
                  <a:cubicBezTo>
                    <a:pt x="1204" y="378"/>
                    <a:pt x="1204" y="378"/>
                    <a:pt x="1204" y="378"/>
                  </a:cubicBezTo>
                  <a:cubicBezTo>
                    <a:pt x="613" y="719"/>
                    <a:pt x="613" y="719"/>
                    <a:pt x="613" y="719"/>
                  </a:cubicBezTo>
                  <a:cubicBezTo>
                    <a:pt x="599" y="727"/>
                    <a:pt x="582" y="740"/>
                    <a:pt x="580" y="759"/>
                  </a:cubicBezTo>
                  <a:cubicBezTo>
                    <a:pt x="579" y="769"/>
                    <a:pt x="583" y="779"/>
                    <a:pt x="591" y="785"/>
                  </a:cubicBezTo>
                  <a:cubicBezTo>
                    <a:pt x="598" y="791"/>
                    <a:pt x="606" y="794"/>
                    <a:pt x="615" y="794"/>
                  </a:cubicBezTo>
                  <a:cubicBezTo>
                    <a:pt x="627" y="794"/>
                    <a:pt x="642" y="789"/>
                    <a:pt x="656" y="781"/>
                  </a:cubicBezTo>
                  <a:cubicBezTo>
                    <a:pt x="1317" y="420"/>
                    <a:pt x="1317" y="420"/>
                    <a:pt x="1317" y="420"/>
                  </a:cubicBezTo>
                  <a:cubicBezTo>
                    <a:pt x="1323" y="417"/>
                    <a:pt x="1334" y="415"/>
                    <a:pt x="1343" y="415"/>
                  </a:cubicBezTo>
                  <a:cubicBezTo>
                    <a:pt x="1346" y="415"/>
                    <a:pt x="1349" y="415"/>
                    <a:pt x="1351" y="416"/>
                  </a:cubicBezTo>
                  <a:cubicBezTo>
                    <a:pt x="1543" y="461"/>
                    <a:pt x="1543" y="461"/>
                    <a:pt x="1543" y="461"/>
                  </a:cubicBezTo>
                  <a:cubicBezTo>
                    <a:pt x="1545" y="462"/>
                    <a:pt x="1549" y="466"/>
                    <a:pt x="1549" y="469"/>
                  </a:cubicBezTo>
                  <a:cubicBezTo>
                    <a:pt x="1549" y="855"/>
                    <a:pt x="1549" y="855"/>
                    <a:pt x="1549" y="855"/>
                  </a:cubicBezTo>
                  <a:cubicBezTo>
                    <a:pt x="1549" y="876"/>
                    <a:pt x="1558" y="895"/>
                    <a:pt x="1573" y="905"/>
                  </a:cubicBezTo>
                  <a:cubicBezTo>
                    <a:pt x="1573" y="1769"/>
                    <a:pt x="1573" y="1769"/>
                    <a:pt x="1573" y="1769"/>
                  </a:cubicBezTo>
                  <a:cubicBezTo>
                    <a:pt x="1573" y="1770"/>
                    <a:pt x="1574" y="1771"/>
                    <a:pt x="1574" y="1771"/>
                  </a:cubicBezTo>
                  <a:cubicBezTo>
                    <a:pt x="1574" y="1772"/>
                    <a:pt x="1574" y="1772"/>
                    <a:pt x="1574" y="1772"/>
                  </a:cubicBezTo>
                  <a:cubicBezTo>
                    <a:pt x="1574" y="1775"/>
                    <a:pt x="1575" y="1777"/>
                    <a:pt x="1576" y="1779"/>
                  </a:cubicBezTo>
                  <a:cubicBezTo>
                    <a:pt x="1577" y="1782"/>
                    <a:pt x="1579" y="1785"/>
                    <a:pt x="1582" y="1787"/>
                  </a:cubicBezTo>
                  <a:cubicBezTo>
                    <a:pt x="1585" y="1789"/>
                    <a:pt x="1588" y="1790"/>
                    <a:pt x="1592" y="1790"/>
                  </a:cubicBezTo>
                  <a:cubicBezTo>
                    <a:pt x="1601" y="1790"/>
                    <a:pt x="1608" y="1784"/>
                    <a:pt x="1610" y="1775"/>
                  </a:cubicBezTo>
                  <a:cubicBezTo>
                    <a:pt x="1610" y="1774"/>
                    <a:pt x="1610" y="1773"/>
                    <a:pt x="1610" y="1772"/>
                  </a:cubicBezTo>
                  <a:cubicBezTo>
                    <a:pt x="1610" y="1772"/>
                    <a:pt x="1610" y="1772"/>
                    <a:pt x="1610" y="1772"/>
                  </a:cubicBezTo>
                  <a:cubicBezTo>
                    <a:pt x="1613" y="1772"/>
                    <a:pt x="1613" y="1772"/>
                    <a:pt x="1613" y="1772"/>
                  </a:cubicBezTo>
                  <a:cubicBezTo>
                    <a:pt x="1615" y="1772"/>
                    <a:pt x="1617" y="1770"/>
                    <a:pt x="1617" y="1768"/>
                  </a:cubicBezTo>
                  <a:cubicBezTo>
                    <a:pt x="1617" y="905"/>
                    <a:pt x="1617" y="905"/>
                    <a:pt x="1617" y="905"/>
                  </a:cubicBezTo>
                  <a:cubicBezTo>
                    <a:pt x="1632" y="895"/>
                    <a:pt x="1641" y="876"/>
                    <a:pt x="1641" y="855"/>
                  </a:cubicBezTo>
                  <a:cubicBezTo>
                    <a:pt x="1641" y="246"/>
                    <a:pt x="1641" y="246"/>
                    <a:pt x="1641" y="246"/>
                  </a:cubicBezTo>
                  <a:cubicBezTo>
                    <a:pt x="1641" y="215"/>
                    <a:pt x="1621" y="190"/>
                    <a:pt x="1595" y="190"/>
                  </a:cubicBezTo>
                  <a:close/>
                </a:path>
              </a:pathLst>
            </a:custGeom>
            <a:solidFill>
              <a:schemeClr val="accent3">
                <a:lumMod val="40000"/>
                <a:lumOff val="60000"/>
              </a:schemeClr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4" name="Freeform 57"/>
            <p:cNvSpPr>
              <a:spLocks noEditPoints="1"/>
            </p:cNvSpPr>
            <p:nvPr/>
          </p:nvSpPr>
          <p:spPr bwMode="auto">
            <a:xfrm>
              <a:off x="2405063" y="401638"/>
              <a:ext cx="2254250" cy="5111750"/>
            </a:xfrm>
            <a:custGeom>
              <a:gdLst>
                <a:gd fmla="*/ 1259 w 1330" name="T0"/>
                <a:gd fmla="*/ 654 h 3015" name="T1"/>
                <a:gd fmla="*/ 1202 w 1330" name="T2"/>
                <a:gd fmla="*/ 893 h 3015" name="T3"/>
                <a:gd fmla="*/ 874 w 1330" name="T4"/>
                <a:gd fmla="*/ 534 h 3015" name="T5"/>
                <a:gd fmla="*/ 961 w 1330" name="T6"/>
                <a:gd fmla="*/ 10 h 3015" name="T7"/>
                <a:gd fmla="*/ 898 w 1330" name="T8"/>
                <a:gd fmla="*/ 43 h 3015" name="T9"/>
                <a:gd fmla="*/ 729 w 1330" name="T10"/>
                <a:gd fmla="*/ 404 h 3015" name="T11"/>
                <a:gd fmla="*/ 658 w 1330" name="T12"/>
                <a:gd fmla="*/ 403 h 3015" name="T13"/>
                <a:gd fmla="*/ 919 w 1330" name="T14"/>
                <a:gd fmla="*/ 725 h 3015" name="T15"/>
                <a:gd fmla="*/ 564 w 1330" name="T16"/>
                <a:gd fmla="*/ 426 h 3015" name="T17"/>
                <a:gd fmla="*/ 515 w 1330" name="T18"/>
                <a:gd fmla="*/ 379 h 3015" name="T19"/>
                <a:gd fmla="*/ 541 w 1330" name="T20"/>
                <a:gd fmla="*/ 700 h 3015" name="T21"/>
                <a:gd fmla="*/ 371 w 1330" name="T22"/>
                <a:gd fmla="*/ 689 h 3015" name="T23"/>
                <a:gd fmla="*/ 338 w 1330" name="T24"/>
                <a:gd fmla="*/ 747 h 3015" name="T25"/>
                <a:gd fmla="*/ 557 w 1330" name="T26"/>
                <a:gd fmla="*/ 783 h 3015" name="T27"/>
                <a:gd fmla="*/ 284 w 1330" name="T28"/>
                <a:gd fmla="*/ 844 h 3015" name="T29"/>
                <a:gd fmla="*/ 158 w 1330" name="T30"/>
                <a:gd fmla="*/ 553 h 3015" name="T31"/>
                <a:gd fmla="*/ 100 w 1330" name="T32"/>
                <a:gd fmla="*/ 517 h 3015" name="T33"/>
                <a:gd fmla="*/ 154 w 1330" name="T34"/>
                <a:gd fmla="*/ 770 h 3015" name="T35"/>
                <a:gd fmla="*/ 34 w 1330" name="T36"/>
                <a:gd fmla="*/ 713 h 3015" name="T37"/>
                <a:gd fmla="*/ 1 w 1330" name="T38"/>
                <a:gd fmla="*/ 747 h 3015" name="T39"/>
                <a:gd fmla="*/ 249 w 1330" name="T40"/>
                <a:gd fmla="*/ 920 h 3015" name="T41"/>
                <a:gd fmla="*/ 69 w 1330" name="T42"/>
                <a:gd fmla="*/ 972 h 3015" name="T43"/>
                <a:gd fmla="*/ 124 w 1330" name="T44"/>
                <a:gd fmla="*/ 1012 h 3015" name="T45"/>
                <a:gd fmla="*/ 336 w 1330" name="T46"/>
                <a:gd fmla="*/ 993 h 3015" name="T47"/>
                <a:gd fmla="*/ 372 w 1330" name="T48"/>
                <a:gd fmla="*/ 1001 h 3015" name="T49"/>
                <a:gd fmla="*/ 1202 w 1330" name="T50"/>
                <a:gd fmla="*/ 1521 h 3015" name="T51"/>
                <a:gd fmla="*/ 1226 w 1330" name="T52"/>
                <a:gd fmla="*/ 2117 h 3015" name="T53"/>
                <a:gd fmla="*/ 1227 w 1330" name="T54"/>
                <a:gd fmla="*/ 2985 h 3015" name="T55"/>
                <a:gd fmla="*/ 1231 w 1330" name="T56"/>
                <a:gd fmla="*/ 2993 h 3015" name="T57"/>
                <a:gd fmla="*/ 1302 w 1330" name="T58"/>
                <a:gd fmla="*/ 2993 h 3015" name="T59"/>
                <a:gd fmla="*/ 1305 w 1330" name="T60"/>
                <a:gd fmla="*/ 2985 h 3015" name="T61"/>
                <a:gd fmla="*/ 1306 w 1330" name="T62"/>
                <a:gd fmla="*/ 2117 h 3015" name="T63"/>
                <a:gd fmla="*/ 1330 w 1330" name="T64"/>
                <a:gd fmla="*/ 711 h 3015" name="T65"/>
                <a:gd fmla="*/ 1202 w 1330" name="T66"/>
                <a:gd fmla="*/ 1046 h 3015" name="T67"/>
                <a:gd fmla="*/ 712 w 1330" name="T68"/>
                <a:gd fmla="*/ 1080 h 3015" name="T69"/>
                <a:gd fmla="*/ 640 w 1330" name="T70"/>
                <a:gd fmla="*/ 790 h 3015" name="T71"/>
                <a:gd fmla="*/ 1007 w 1330" name="T72"/>
                <a:gd fmla="*/ 832 h 3015" name="T73"/>
                <a:gd fmla="*/ 1202 w 1330" name="T74"/>
                <a:gd fmla="*/ 1046 h 3015" name="T7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b="b" l="0" r="r" t="0"/>
              <a:pathLst>
                <a:path h="3015" w="1330">
                  <a:moveTo>
                    <a:pt x="1273" y="654"/>
                  </a:moveTo>
                  <a:cubicBezTo>
                    <a:pt x="1259" y="654"/>
                    <a:pt x="1259" y="654"/>
                    <a:pt x="1259" y="654"/>
                  </a:cubicBezTo>
                  <a:cubicBezTo>
                    <a:pt x="1228" y="654"/>
                    <a:pt x="1202" y="679"/>
                    <a:pt x="1202" y="711"/>
                  </a:cubicBezTo>
                  <a:cubicBezTo>
                    <a:pt x="1202" y="893"/>
                    <a:pt x="1202" y="893"/>
                    <a:pt x="1202" y="893"/>
                  </a:cubicBezTo>
                  <a:cubicBezTo>
                    <a:pt x="881" y="557"/>
                    <a:pt x="881" y="557"/>
                    <a:pt x="881" y="557"/>
                  </a:cubicBezTo>
                  <a:cubicBezTo>
                    <a:pt x="876" y="553"/>
                    <a:pt x="873" y="540"/>
                    <a:pt x="874" y="534"/>
                  </a:cubicBezTo>
                  <a:cubicBezTo>
                    <a:pt x="971" y="73"/>
                    <a:pt x="971" y="73"/>
                    <a:pt x="971" y="73"/>
                  </a:cubicBezTo>
                  <a:cubicBezTo>
                    <a:pt x="972" y="69"/>
                    <a:pt x="980" y="30"/>
                    <a:pt x="961" y="10"/>
                  </a:cubicBezTo>
                  <a:cubicBezTo>
                    <a:pt x="955" y="4"/>
                    <a:pt x="946" y="0"/>
                    <a:pt x="938" y="0"/>
                  </a:cubicBezTo>
                  <a:cubicBezTo>
                    <a:pt x="928" y="0"/>
                    <a:pt x="906" y="5"/>
                    <a:pt x="898" y="43"/>
                  </a:cubicBezTo>
                  <a:cubicBezTo>
                    <a:pt x="803" y="480"/>
                    <a:pt x="803" y="480"/>
                    <a:pt x="803" y="480"/>
                  </a:cubicBezTo>
                  <a:cubicBezTo>
                    <a:pt x="729" y="404"/>
                    <a:pt x="729" y="404"/>
                    <a:pt x="729" y="404"/>
                  </a:cubicBezTo>
                  <a:cubicBezTo>
                    <a:pt x="722" y="396"/>
                    <a:pt x="706" y="383"/>
                    <a:pt x="689" y="383"/>
                  </a:cubicBezTo>
                  <a:cubicBezTo>
                    <a:pt x="675" y="383"/>
                    <a:pt x="664" y="391"/>
                    <a:pt x="658" y="403"/>
                  </a:cubicBezTo>
                  <a:cubicBezTo>
                    <a:pt x="649" y="424"/>
                    <a:pt x="663" y="450"/>
                    <a:pt x="678" y="466"/>
                  </a:cubicBezTo>
                  <a:cubicBezTo>
                    <a:pt x="919" y="725"/>
                    <a:pt x="919" y="725"/>
                    <a:pt x="919" y="725"/>
                  </a:cubicBezTo>
                  <a:cubicBezTo>
                    <a:pt x="622" y="705"/>
                    <a:pt x="622" y="705"/>
                    <a:pt x="622" y="705"/>
                  </a:cubicBezTo>
                  <a:cubicBezTo>
                    <a:pt x="564" y="426"/>
                    <a:pt x="564" y="426"/>
                    <a:pt x="564" y="426"/>
                  </a:cubicBezTo>
                  <a:cubicBezTo>
                    <a:pt x="558" y="395"/>
                    <a:pt x="543" y="378"/>
                    <a:pt x="523" y="378"/>
                  </a:cubicBezTo>
                  <a:cubicBezTo>
                    <a:pt x="520" y="378"/>
                    <a:pt x="518" y="378"/>
                    <a:pt x="515" y="379"/>
                  </a:cubicBezTo>
                  <a:cubicBezTo>
                    <a:pt x="494" y="385"/>
                    <a:pt x="485" y="408"/>
                    <a:pt x="492" y="442"/>
                  </a:cubicBezTo>
                  <a:cubicBezTo>
                    <a:pt x="541" y="700"/>
                    <a:pt x="541" y="700"/>
                    <a:pt x="541" y="700"/>
                  </a:cubicBezTo>
                  <a:cubicBezTo>
                    <a:pt x="378" y="689"/>
                    <a:pt x="378" y="689"/>
                    <a:pt x="378" y="689"/>
                  </a:cubicBezTo>
                  <a:cubicBezTo>
                    <a:pt x="375" y="689"/>
                    <a:pt x="373" y="689"/>
                    <a:pt x="371" y="689"/>
                  </a:cubicBezTo>
                  <a:cubicBezTo>
                    <a:pt x="344" y="689"/>
                    <a:pt x="334" y="702"/>
                    <a:pt x="331" y="710"/>
                  </a:cubicBezTo>
                  <a:cubicBezTo>
                    <a:pt x="326" y="723"/>
                    <a:pt x="328" y="736"/>
                    <a:pt x="338" y="747"/>
                  </a:cubicBezTo>
                  <a:cubicBezTo>
                    <a:pt x="351" y="761"/>
                    <a:pt x="377" y="769"/>
                    <a:pt x="396" y="770"/>
                  </a:cubicBezTo>
                  <a:cubicBezTo>
                    <a:pt x="557" y="783"/>
                    <a:pt x="557" y="783"/>
                    <a:pt x="557" y="783"/>
                  </a:cubicBezTo>
                  <a:cubicBezTo>
                    <a:pt x="602" y="1023"/>
                    <a:pt x="602" y="1023"/>
                    <a:pt x="602" y="1023"/>
                  </a:cubicBezTo>
                  <a:cubicBezTo>
                    <a:pt x="284" y="844"/>
                    <a:pt x="284" y="844"/>
                    <a:pt x="284" y="844"/>
                  </a:cubicBezTo>
                  <a:cubicBezTo>
                    <a:pt x="276" y="840"/>
                    <a:pt x="265" y="826"/>
                    <a:pt x="261" y="817"/>
                  </a:cubicBezTo>
                  <a:cubicBezTo>
                    <a:pt x="158" y="553"/>
                    <a:pt x="158" y="553"/>
                    <a:pt x="158" y="553"/>
                  </a:cubicBezTo>
                  <a:cubicBezTo>
                    <a:pt x="154" y="541"/>
                    <a:pt x="140" y="513"/>
                    <a:pt x="114" y="513"/>
                  </a:cubicBezTo>
                  <a:cubicBezTo>
                    <a:pt x="109" y="513"/>
                    <a:pt x="104" y="514"/>
                    <a:pt x="100" y="517"/>
                  </a:cubicBezTo>
                  <a:cubicBezTo>
                    <a:pt x="81" y="526"/>
                    <a:pt x="75" y="552"/>
                    <a:pt x="87" y="583"/>
                  </a:cubicBezTo>
                  <a:cubicBezTo>
                    <a:pt x="154" y="770"/>
                    <a:pt x="154" y="770"/>
                    <a:pt x="154" y="770"/>
                  </a:cubicBezTo>
                  <a:cubicBezTo>
                    <a:pt x="74" y="726"/>
                    <a:pt x="74" y="726"/>
                    <a:pt x="74" y="726"/>
                  </a:cubicBezTo>
                  <a:cubicBezTo>
                    <a:pt x="67" y="722"/>
                    <a:pt x="50" y="713"/>
                    <a:pt x="34" y="713"/>
                  </a:cubicBezTo>
                  <a:cubicBezTo>
                    <a:pt x="22" y="713"/>
                    <a:pt x="15" y="718"/>
                    <a:pt x="10" y="722"/>
                  </a:cubicBezTo>
                  <a:cubicBezTo>
                    <a:pt x="4" y="729"/>
                    <a:pt x="0" y="738"/>
                    <a:pt x="1" y="747"/>
                  </a:cubicBezTo>
                  <a:cubicBezTo>
                    <a:pt x="3" y="761"/>
                    <a:pt x="14" y="775"/>
                    <a:pt x="34" y="787"/>
                  </a:cubicBezTo>
                  <a:cubicBezTo>
                    <a:pt x="249" y="920"/>
                    <a:pt x="249" y="920"/>
                    <a:pt x="249" y="920"/>
                  </a:cubicBezTo>
                  <a:cubicBezTo>
                    <a:pt x="112" y="942"/>
                    <a:pt x="112" y="942"/>
                    <a:pt x="112" y="942"/>
                  </a:cubicBezTo>
                  <a:cubicBezTo>
                    <a:pt x="96" y="944"/>
                    <a:pt x="73" y="950"/>
                    <a:pt x="69" y="972"/>
                  </a:cubicBezTo>
                  <a:cubicBezTo>
                    <a:pt x="66" y="984"/>
                    <a:pt x="72" y="997"/>
                    <a:pt x="83" y="1004"/>
                  </a:cubicBezTo>
                  <a:cubicBezTo>
                    <a:pt x="92" y="1009"/>
                    <a:pt x="105" y="1012"/>
                    <a:pt x="124" y="1012"/>
                  </a:cubicBezTo>
                  <a:cubicBezTo>
                    <a:pt x="129" y="1012"/>
                    <a:pt x="134" y="1012"/>
                    <a:pt x="139" y="1011"/>
                  </a:cubicBezTo>
                  <a:cubicBezTo>
                    <a:pt x="336" y="993"/>
                    <a:pt x="336" y="993"/>
                    <a:pt x="336" y="993"/>
                  </a:cubicBezTo>
                  <a:cubicBezTo>
                    <a:pt x="337" y="992"/>
                    <a:pt x="338" y="992"/>
                    <a:pt x="339" y="992"/>
                  </a:cubicBezTo>
                  <a:cubicBezTo>
                    <a:pt x="349" y="992"/>
                    <a:pt x="365" y="996"/>
                    <a:pt x="372" y="1001"/>
                  </a:cubicBezTo>
                  <a:cubicBezTo>
                    <a:pt x="1191" y="1501"/>
                    <a:pt x="1191" y="1501"/>
                    <a:pt x="1191" y="1501"/>
                  </a:cubicBezTo>
                  <a:cubicBezTo>
                    <a:pt x="1196" y="1504"/>
                    <a:pt x="1202" y="1515"/>
                    <a:pt x="1202" y="1521"/>
                  </a:cubicBezTo>
                  <a:cubicBezTo>
                    <a:pt x="1202" y="2071"/>
                    <a:pt x="1202" y="2071"/>
                    <a:pt x="1202" y="2071"/>
                  </a:cubicBezTo>
                  <a:cubicBezTo>
                    <a:pt x="1202" y="2090"/>
                    <a:pt x="1211" y="2107"/>
                    <a:pt x="1226" y="2117"/>
                  </a:cubicBezTo>
                  <a:cubicBezTo>
                    <a:pt x="1226" y="2975"/>
                    <a:pt x="1226" y="2975"/>
                    <a:pt x="1226" y="2975"/>
                  </a:cubicBezTo>
                  <a:cubicBezTo>
                    <a:pt x="1226" y="2978"/>
                    <a:pt x="1227" y="2981"/>
                    <a:pt x="1227" y="2985"/>
                  </a:cubicBezTo>
                  <a:cubicBezTo>
                    <a:pt x="1228" y="2986"/>
                    <a:pt x="1228" y="2987"/>
                    <a:pt x="1229" y="2989"/>
                  </a:cubicBezTo>
                  <a:cubicBezTo>
                    <a:pt x="1229" y="2990"/>
                    <a:pt x="1230" y="2992"/>
                    <a:pt x="1231" y="2993"/>
                  </a:cubicBezTo>
                  <a:cubicBezTo>
                    <a:pt x="1237" y="3006"/>
                    <a:pt x="1251" y="3015"/>
                    <a:pt x="1266" y="3015"/>
                  </a:cubicBezTo>
                  <a:cubicBezTo>
                    <a:pt x="1281" y="3015"/>
                    <a:pt x="1295" y="3006"/>
                    <a:pt x="1302" y="2993"/>
                  </a:cubicBezTo>
                  <a:cubicBezTo>
                    <a:pt x="1302" y="2992"/>
                    <a:pt x="1303" y="2990"/>
                    <a:pt x="1304" y="2989"/>
                  </a:cubicBezTo>
                  <a:cubicBezTo>
                    <a:pt x="1304" y="2987"/>
                    <a:pt x="1305" y="2986"/>
                    <a:pt x="1305" y="2985"/>
                  </a:cubicBezTo>
                  <a:cubicBezTo>
                    <a:pt x="1306" y="2981"/>
                    <a:pt x="1306" y="2978"/>
                    <a:pt x="1306" y="2975"/>
                  </a:cubicBezTo>
                  <a:cubicBezTo>
                    <a:pt x="1306" y="2117"/>
                    <a:pt x="1306" y="2117"/>
                    <a:pt x="1306" y="2117"/>
                  </a:cubicBezTo>
                  <a:cubicBezTo>
                    <a:pt x="1321" y="2107"/>
                    <a:pt x="1330" y="2090"/>
                    <a:pt x="1330" y="2071"/>
                  </a:cubicBezTo>
                  <a:cubicBezTo>
                    <a:pt x="1330" y="711"/>
                    <a:pt x="1330" y="711"/>
                    <a:pt x="1330" y="711"/>
                  </a:cubicBezTo>
                  <a:cubicBezTo>
                    <a:pt x="1330" y="679"/>
                    <a:pt x="1305" y="654"/>
                    <a:pt x="1273" y="654"/>
                  </a:cubicBezTo>
                  <a:close/>
                  <a:moveTo>
                    <a:pt x="1202" y="1046"/>
                  </a:moveTo>
                  <a:cubicBezTo>
                    <a:pt x="1202" y="1360"/>
                    <a:pt x="1202" y="1360"/>
                    <a:pt x="1202" y="1360"/>
                  </a:cubicBezTo>
                  <a:cubicBezTo>
                    <a:pt x="712" y="1080"/>
                    <a:pt x="712" y="1080"/>
                    <a:pt x="712" y="1080"/>
                  </a:cubicBezTo>
                  <a:cubicBezTo>
                    <a:pt x="705" y="1077"/>
                    <a:pt x="696" y="1064"/>
                    <a:pt x="695" y="1057"/>
                  </a:cubicBezTo>
                  <a:cubicBezTo>
                    <a:pt x="640" y="790"/>
                    <a:pt x="640" y="790"/>
                    <a:pt x="640" y="790"/>
                  </a:cubicBezTo>
                  <a:cubicBezTo>
                    <a:pt x="975" y="818"/>
                    <a:pt x="975" y="818"/>
                    <a:pt x="975" y="818"/>
                  </a:cubicBezTo>
                  <a:cubicBezTo>
                    <a:pt x="984" y="818"/>
                    <a:pt x="1000" y="826"/>
                    <a:pt x="1007" y="832"/>
                  </a:cubicBezTo>
                  <a:cubicBezTo>
                    <a:pt x="1190" y="1017"/>
                    <a:pt x="1190" y="1017"/>
                    <a:pt x="1190" y="1017"/>
                  </a:cubicBezTo>
                  <a:cubicBezTo>
                    <a:pt x="1196" y="1023"/>
                    <a:pt x="1202" y="1038"/>
                    <a:pt x="1202" y="1046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552" name="leaf"/>
          <p:cNvSpPr/>
          <p:nvPr/>
        </p:nvSpPr>
        <p:spPr bwMode="auto">
          <a:xfrm rot="1537055">
            <a:off x="8158801" y="1913218"/>
            <a:ext cx="261049" cy="454170"/>
          </a:xfrm>
          <a:custGeom>
            <a:gdLst>
              <a:gd fmla="*/ 19 w 279" name="T0"/>
              <a:gd fmla="*/ 355 h 486" name="T1"/>
              <a:gd fmla="*/ 3 w 279" name="T2"/>
              <a:gd fmla="*/ 293 h 486" name="T3"/>
              <a:gd fmla="*/ 10 w 279" name="T4"/>
              <a:gd fmla="*/ 222 h 486" name="T5"/>
              <a:gd fmla="*/ 28 w 279" name="T6"/>
              <a:gd fmla="*/ 188 h 486" name="T7"/>
              <a:gd fmla="*/ 131 w 279" name="T8"/>
              <a:gd fmla="*/ 123 h 486" name="T9"/>
              <a:gd fmla="*/ 195 w 279" name="T10"/>
              <a:gd fmla="*/ 67 h 486" name="T11"/>
              <a:gd fmla="*/ 253 w 279" name="T12"/>
              <a:gd fmla="*/ 0 h 486" name="T13"/>
              <a:gd fmla="*/ 239 w 279" name="T14"/>
              <a:gd fmla="*/ 121 h 486" name="T15"/>
              <a:gd fmla="*/ 166 w 279" name="T16"/>
              <a:gd fmla="*/ 412 h 486" name="T17"/>
              <a:gd fmla="*/ 17 w 279" name="T18"/>
              <a:gd fmla="*/ 486 h 486" name="T19"/>
              <a:gd fmla="*/ 20 w 279" name="T20"/>
              <a:gd fmla="*/ 361 h 486" name="T21"/>
              <a:gd fmla="*/ 19 w 279" name="T22"/>
              <a:gd fmla="*/ 355 h 486" name="T23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b="b" l="0" r="r" t="0"/>
            <a:pathLst>
              <a:path h="486" w="279">
                <a:moveTo>
                  <a:pt x="19" y="355"/>
                </a:moveTo>
                <a:cubicBezTo>
                  <a:pt x="13" y="334"/>
                  <a:pt x="6" y="314"/>
                  <a:pt x="3" y="293"/>
                </a:cubicBezTo>
                <a:cubicBezTo>
                  <a:pt x="0" y="269"/>
                  <a:pt x="3" y="245"/>
                  <a:pt x="10" y="222"/>
                </a:cubicBezTo>
                <a:cubicBezTo>
                  <a:pt x="14" y="210"/>
                  <a:pt x="20" y="198"/>
                  <a:pt x="28" y="188"/>
                </a:cubicBezTo>
                <a:cubicBezTo>
                  <a:pt x="53" y="154"/>
                  <a:pt x="97" y="144"/>
                  <a:pt x="131" y="123"/>
                </a:cubicBezTo>
                <a:cubicBezTo>
                  <a:pt x="155" y="108"/>
                  <a:pt x="175" y="88"/>
                  <a:pt x="195" y="67"/>
                </a:cubicBezTo>
                <a:cubicBezTo>
                  <a:pt x="215" y="45"/>
                  <a:pt x="235" y="24"/>
                  <a:pt x="253" y="0"/>
                </a:cubicBezTo>
                <a:cubicBezTo>
                  <a:pt x="236" y="31"/>
                  <a:pt x="236" y="84"/>
                  <a:pt x="239" y="121"/>
                </a:cubicBezTo>
                <a:cubicBezTo>
                  <a:pt x="246" y="221"/>
                  <a:pt x="279" y="356"/>
                  <a:pt x="166" y="412"/>
                </a:cubicBezTo>
                <a:cubicBezTo>
                  <a:pt x="139" y="425"/>
                  <a:pt x="17" y="486"/>
                  <a:pt x="17" y="486"/>
                </a:cubicBezTo>
                <a:cubicBezTo>
                  <a:pt x="25" y="446"/>
                  <a:pt x="31" y="402"/>
                  <a:pt x="20" y="361"/>
                </a:cubicBezTo>
                <a:cubicBezTo>
                  <a:pt x="20" y="359"/>
                  <a:pt x="19" y="357"/>
                  <a:pt x="19" y="355"/>
                </a:cubicBezTo>
                <a:close/>
              </a:path>
            </a:pathLst>
          </a:custGeom>
          <a:gradFill>
            <a:gsLst>
              <a:gs pos="91000">
                <a:schemeClr val="accent2">
                  <a:lumMod val="50000"/>
                </a:schemeClr>
              </a:gs>
              <a:gs pos="0">
                <a:schemeClr val="accent2"/>
              </a:gs>
            </a:gsLst>
            <a:lin ang="2700000" scaled="1"/>
          </a:gradFill>
          <a:ln>
            <a:noFill/>
          </a:ln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r>
              <a:rPr lang="en-US"/>
              <a:t> </a:t>
            </a:r>
          </a:p>
        </p:txBody>
      </p:sp>
      <p:sp>
        <p:nvSpPr>
          <p:cNvPr id="554" name="leaf"/>
          <p:cNvSpPr/>
          <p:nvPr/>
        </p:nvSpPr>
        <p:spPr bwMode="auto">
          <a:xfrm rot="1659581">
            <a:off x="8433495" y="2328563"/>
            <a:ext cx="253751" cy="352280"/>
          </a:xfrm>
          <a:custGeom>
            <a:gdLst>
              <a:gd fmla="*/ 38 w 353" name="T0"/>
              <a:gd fmla="*/ 218 h 491" name="T1"/>
              <a:gd fmla="*/ 94 w 353" name="T2"/>
              <a:gd fmla="*/ 159 h 491" name="T3"/>
              <a:gd fmla="*/ 164 w 353" name="T4"/>
              <a:gd fmla="*/ 117 h 491" name="T5"/>
              <a:gd fmla="*/ 226 w 353" name="T6"/>
              <a:gd fmla="*/ 65 h 491" name="T7"/>
              <a:gd fmla="*/ 281 w 353" name="T8"/>
              <a:gd fmla="*/ 0 h 491" name="T9"/>
              <a:gd fmla="*/ 267 w 353" name="T10"/>
              <a:gd fmla="*/ 120 h 491" name="T11"/>
              <a:gd fmla="*/ 244 w 353" name="T12"/>
              <a:gd fmla="*/ 433 h 491" name="T13"/>
              <a:gd fmla="*/ 32 w 353" name="T14"/>
              <a:gd fmla="*/ 491 h 491" name="T15"/>
              <a:gd fmla="*/ 43 w 353" name="T16"/>
              <a:gd fmla="*/ 448 h 491" name="T17"/>
              <a:gd fmla="*/ 25 w 353" name="T18"/>
              <a:gd fmla="*/ 388 h 491" name="T19"/>
              <a:gd fmla="*/ 38 w 353" name="T20"/>
              <a:gd fmla="*/ 218 h 491" name="T21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b="b" l="0" r="r" t="0"/>
            <a:pathLst>
              <a:path h="491" w="353">
                <a:moveTo>
                  <a:pt x="38" y="218"/>
                </a:moveTo>
                <a:cubicBezTo>
                  <a:pt x="53" y="195"/>
                  <a:pt x="73" y="175"/>
                  <a:pt x="94" y="159"/>
                </a:cubicBezTo>
                <a:cubicBezTo>
                  <a:pt x="116" y="143"/>
                  <a:pt x="141" y="132"/>
                  <a:pt x="164" y="117"/>
                </a:cubicBezTo>
                <a:cubicBezTo>
                  <a:pt x="187" y="103"/>
                  <a:pt x="208" y="85"/>
                  <a:pt x="226" y="65"/>
                </a:cubicBezTo>
                <a:cubicBezTo>
                  <a:pt x="245" y="44"/>
                  <a:pt x="263" y="22"/>
                  <a:pt x="281" y="0"/>
                </a:cubicBezTo>
                <a:cubicBezTo>
                  <a:pt x="262" y="36"/>
                  <a:pt x="264" y="81"/>
                  <a:pt x="267" y="120"/>
                </a:cubicBezTo>
                <a:cubicBezTo>
                  <a:pt x="274" y="220"/>
                  <a:pt x="353" y="368"/>
                  <a:pt x="244" y="433"/>
                </a:cubicBezTo>
                <a:cubicBezTo>
                  <a:pt x="181" y="470"/>
                  <a:pt x="32" y="491"/>
                  <a:pt x="32" y="491"/>
                </a:cubicBezTo>
                <a:cubicBezTo>
                  <a:pt x="41" y="488"/>
                  <a:pt x="43" y="454"/>
                  <a:pt x="43" y="448"/>
                </a:cubicBezTo>
                <a:cubicBezTo>
                  <a:pt x="44" y="424"/>
                  <a:pt x="34" y="409"/>
                  <a:pt x="25" y="388"/>
                </a:cubicBezTo>
                <a:cubicBezTo>
                  <a:pt x="0" y="330"/>
                  <a:pt x="4" y="272"/>
                  <a:pt x="38" y="218"/>
                </a:cubicBezTo>
                <a:close/>
              </a:path>
            </a:pathLst>
          </a:custGeom>
          <a:gradFill>
            <a:gsLst>
              <a:gs pos="91000">
                <a:schemeClr val="accent2">
                  <a:lumMod val="50000"/>
                </a:schemeClr>
              </a:gs>
              <a:gs pos="0">
                <a:schemeClr val="accent2"/>
              </a:gs>
            </a:gsLst>
            <a:lin ang="2700000" scaled="1"/>
          </a:gradFill>
          <a:ln>
            <a:noFill/>
          </a:ln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56" name="leaf"/>
          <p:cNvSpPr/>
          <p:nvPr/>
        </p:nvSpPr>
        <p:spPr bwMode="auto">
          <a:xfrm rot="21228632">
            <a:off x="8294556" y="2222674"/>
            <a:ext cx="253751" cy="352280"/>
          </a:xfrm>
          <a:custGeom>
            <a:gdLst>
              <a:gd fmla="*/ 38 w 353" name="T0"/>
              <a:gd fmla="*/ 218 h 491" name="T1"/>
              <a:gd fmla="*/ 94 w 353" name="T2"/>
              <a:gd fmla="*/ 159 h 491" name="T3"/>
              <a:gd fmla="*/ 164 w 353" name="T4"/>
              <a:gd fmla="*/ 117 h 491" name="T5"/>
              <a:gd fmla="*/ 226 w 353" name="T6"/>
              <a:gd fmla="*/ 65 h 491" name="T7"/>
              <a:gd fmla="*/ 281 w 353" name="T8"/>
              <a:gd fmla="*/ 0 h 491" name="T9"/>
              <a:gd fmla="*/ 267 w 353" name="T10"/>
              <a:gd fmla="*/ 120 h 491" name="T11"/>
              <a:gd fmla="*/ 244 w 353" name="T12"/>
              <a:gd fmla="*/ 433 h 491" name="T13"/>
              <a:gd fmla="*/ 32 w 353" name="T14"/>
              <a:gd fmla="*/ 491 h 491" name="T15"/>
              <a:gd fmla="*/ 43 w 353" name="T16"/>
              <a:gd fmla="*/ 448 h 491" name="T17"/>
              <a:gd fmla="*/ 25 w 353" name="T18"/>
              <a:gd fmla="*/ 388 h 491" name="T19"/>
              <a:gd fmla="*/ 38 w 353" name="T20"/>
              <a:gd fmla="*/ 218 h 491" name="T21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b="b" l="0" r="r" t="0"/>
            <a:pathLst>
              <a:path h="491" w="353">
                <a:moveTo>
                  <a:pt x="38" y="218"/>
                </a:moveTo>
                <a:cubicBezTo>
                  <a:pt x="53" y="195"/>
                  <a:pt x="73" y="175"/>
                  <a:pt x="94" y="159"/>
                </a:cubicBezTo>
                <a:cubicBezTo>
                  <a:pt x="116" y="143"/>
                  <a:pt x="141" y="132"/>
                  <a:pt x="164" y="117"/>
                </a:cubicBezTo>
                <a:cubicBezTo>
                  <a:pt x="187" y="103"/>
                  <a:pt x="208" y="85"/>
                  <a:pt x="226" y="65"/>
                </a:cubicBezTo>
                <a:cubicBezTo>
                  <a:pt x="245" y="44"/>
                  <a:pt x="263" y="22"/>
                  <a:pt x="281" y="0"/>
                </a:cubicBezTo>
                <a:cubicBezTo>
                  <a:pt x="262" y="36"/>
                  <a:pt x="264" y="81"/>
                  <a:pt x="267" y="120"/>
                </a:cubicBezTo>
                <a:cubicBezTo>
                  <a:pt x="274" y="220"/>
                  <a:pt x="353" y="368"/>
                  <a:pt x="244" y="433"/>
                </a:cubicBezTo>
                <a:cubicBezTo>
                  <a:pt x="181" y="470"/>
                  <a:pt x="32" y="491"/>
                  <a:pt x="32" y="491"/>
                </a:cubicBezTo>
                <a:cubicBezTo>
                  <a:pt x="41" y="488"/>
                  <a:pt x="43" y="454"/>
                  <a:pt x="43" y="448"/>
                </a:cubicBezTo>
                <a:cubicBezTo>
                  <a:pt x="44" y="424"/>
                  <a:pt x="34" y="409"/>
                  <a:pt x="25" y="388"/>
                </a:cubicBezTo>
                <a:cubicBezTo>
                  <a:pt x="0" y="330"/>
                  <a:pt x="4" y="272"/>
                  <a:pt x="38" y="218"/>
                </a:cubicBezTo>
                <a:close/>
              </a:path>
            </a:pathLst>
          </a:custGeom>
          <a:gradFill>
            <a:gsLst>
              <a:gs pos="30000">
                <a:schemeClr val="accent2">
                  <a:lumMod val="75000"/>
                </a:schemeClr>
              </a:gs>
              <a:gs pos="100000">
                <a:schemeClr val="accent2">
                  <a:lumMod val="60000"/>
                  <a:lumOff val="40000"/>
                </a:schemeClr>
              </a:gs>
            </a:gsLst>
            <a:lin ang="2700000" scaled="1"/>
          </a:gradFill>
          <a:ln>
            <a:noFill/>
          </a:ln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57" name="leaf"/>
          <p:cNvSpPr/>
          <p:nvPr/>
        </p:nvSpPr>
        <p:spPr bwMode="auto">
          <a:xfrm rot="21051952">
            <a:off x="8069769" y="1881861"/>
            <a:ext cx="253751" cy="352280"/>
          </a:xfrm>
          <a:custGeom>
            <a:gdLst>
              <a:gd fmla="*/ 38 w 353" name="T0"/>
              <a:gd fmla="*/ 218 h 491" name="T1"/>
              <a:gd fmla="*/ 94 w 353" name="T2"/>
              <a:gd fmla="*/ 159 h 491" name="T3"/>
              <a:gd fmla="*/ 164 w 353" name="T4"/>
              <a:gd fmla="*/ 117 h 491" name="T5"/>
              <a:gd fmla="*/ 226 w 353" name="T6"/>
              <a:gd fmla="*/ 65 h 491" name="T7"/>
              <a:gd fmla="*/ 281 w 353" name="T8"/>
              <a:gd fmla="*/ 0 h 491" name="T9"/>
              <a:gd fmla="*/ 267 w 353" name="T10"/>
              <a:gd fmla="*/ 120 h 491" name="T11"/>
              <a:gd fmla="*/ 244 w 353" name="T12"/>
              <a:gd fmla="*/ 433 h 491" name="T13"/>
              <a:gd fmla="*/ 32 w 353" name="T14"/>
              <a:gd fmla="*/ 491 h 491" name="T15"/>
              <a:gd fmla="*/ 43 w 353" name="T16"/>
              <a:gd fmla="*/ 448 h 491" name="T17"/>
              <a:gd fmla="*/ 25 w 353" name="T18"/>
              <a:gd fmla="*/ 388 h 491" name="T19"/>
              <a:gd fmla="*/ 38 w 353" name="T20"/>
              <a:gd fmla="*/ 218 h 491" name="T21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b="b" l="0" r="r" t="0"/>
            <a:pathLst>
              <a:path h="491" w="353">
                <a:moveTo>
                  <a:pt x="38" y="218"/>
                </a:moveTo>
                <a:cubicBezTo>
                  <a:pt x="53" y="195"/>
                  <a:pt x="73" y="175"/>
                  <a:pt x="94" y="159"/>
                </a:cubicBezTo>
                <a:cubicBezTo>
                  <a:pt x="116" y="143"/>
                  <a:pt x="141" y="132"/>
                  <a:pt x="164" y="117"/>
                </a:cubicBezTo>
                <a:cubicBezTo>
                  <a:pt x="187" y="103"/>
                  <a:pt x="208" y="85"/>
                  <a:pt x="226" y="65"/>
                </a:cubicBezTo>
                <a:cubicBezTo>
                  <a:pt x="245" y="44"/>
                  <a:pt x="263" y="22"/>
                  <a:pt x="281" y="0"/>
                </a:cubicBezTo>
                <a:cubicBezTo>
                  <a:pt x="262" y="36"/>
                  <a:pt x="264" y="81"/>
                  <a:pt x="267" y="120"/>
                </a:cubicBezTo>
                <a:cubicBezTo>
                  <a:pt x="274" y="220"/>
                  <a:pt x="353" y="368"/>
                  <a:pt x="244" y="433"/>
                </a:cubicBezTo>
                <a:cubicBezTo>
                  <a:pt x="181" y="470"/>
                  <a:pt x="32" y="491"/>
                  <a:pt x="32" y="491"/>
                </a:cubicBezTo>
                <a:cubicBezTo>
                  <a:pt x="41" y="488"/>
                  <a:pt x="43" y="454"/>
                  <a:pt x="43" y="448"/>
                </a:cubicBezTo>
                <a:cubicBezTo>
                  <a:pt x="44" y="424"/>
                  <a:pt x="34" y="409"/>
                  <a:pt x="25" y="388"/>
                </a:cubicBezTo>
                <a:cubicBezTo>
                  <a:pt x="0" y="330"/>
                  <a:pt x="4" y="272"/>
                  <a:pt x="38" y="218"/>
                </a:cubicBezTo>
                <a:close/>
              </a:path>
            </a:pathLst>
          </a:custGeom>
          <a:gradFill>
            <a:gsLst>
              <a:gs pos="30000">
                <a:schemeClr val="accent2">
                  <a:lumMod val="75000"/>
                </a:schemeClr>
              </a:gs>
              <a:gs pos="100000">
                <a:schemeClr val="accent2">
                  <a:lumMod val="60000"/>
                  <a:lumOff val="40000"/>
                </a:schemeClr>
              </a:gs>
            </a:gsLst>
            <a:lin ang="2700000" scaled="1"/>
          </a:gradFill>
          <a:ln>
            <a:noFill/>
          </a:ln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79" name="leaf"/>
          <p:cNvSpPr/>
          <p:nvPr/>
        </p:nvSpPr>
        <p:spPr bwMode="auto">
          <a:xfrm rot="6357181">
            <a:off x="7369236" y="2196814"/>
            <a:ext cx="253751" cy="352280"/>
          </a:xfrm>
          <a:custGeom>
            <a:gdLst>
              <a:gd fmla="*/ 38 w 353" name="T0"/>
              <a:gd fmla="*/ 218 h 491" name="T1"/>
              <a:gd fmla="*/ 94 w 353" name="T2"/>
              <a:gd fmla="*/ 159 h 491" name="T3"/>
              <a:gd fmla="*/ 164 w 353" name="T4"/>
              <a:gd fmla="*/ 117 h 491" name="T5"/>
              <a:gd fmla="*/ 226 w 353" name="T6"/>
              <a:gd fmla="*/ 65 h 491" name="T7"/>
              <a:gd fmla="*/ 281 w 353" name="T8"/>
              <a:gd fmla="*/ 0 h 491" name="T9"/>
              <a:gd fmla="*/ 267 w 353" name="T10"/>
              <a:gd fmla="*/ 120 h 491" name="T11"/>
              <a:gd fmla="*/ 244 w 353" name="T12"/>
              <a:gd fmla="*/ 433 h 491" name="T13"/>
              <a:gd fmla="*/ 32 w 353" name="T14"/>
              <a:gd fmla="*/ 491 h 491" name="T15"/>
              <a:gd fmla="*/ 43 w 353" name="T16"/>
              <a:gd fmla="*/ 448 h 491" name="T17"/>
              <a:gd fmla="*/ 25 w 353" name="T18"/>
              <a:gd fmla="*/ 388 h 491" name="T19"/>
              <a:gd fmla="*/ 38 w 353" name="T20"/>
              <a:gd fmla="*/ 218 h 491" name="T21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b="b" l="0" r="r" t="0"/>
            <a:pathLst>
              <a:path h="491" w="353">
                <a:moveTo>
                  <a:pt x="38" y="218"/>
                </a:moveTo>
                <a:cubicBezTo>
                  <a:pt x="53" y="195"/>
                  <a:pt x="73" y="175"/>
                  <a:pt x="94" y="159"/>
                </a:cubicBezTo>
                <a:cubicBezTo>
                  <a:pt x="116" y="143"/>
                  <a:pt x="141" y="132"/>
                  <a:pt x="164" y="117"/>
                </a:cubicBezTo>
                <a:cubicBezTo>
                  <a:pt x="187" y="103"/>
                  <a:pt x="208" y="85"/>
                  <a:pt x="226" y="65"/>
                </a:cubicBezTo>
                <a:cubicBezTo>
                  <a:pt x="245" y="44"/>
                  <a:pt x="263" y="22"/>
                  <a:pt x="281" y="0"/>
                </a:cubicBezTo>
                <a:cubicBezTo>
                  <a:pt x="262" y="36"/>
                  <a:pt x="264" y="81"/>
                  <a:pt x="267" y="120"/>
                </a:cubicBezTo>
                <a:cubicBezTo>
                  <a:pt x="274" y="220"/>
                  <a:pt x="353" y="368"/>
                  <a:pt x="244" y="433"/>
                </a:cubicBezTo>
                <a:cubicBezTo>
                  <a:pt x="181" y="470"/>
                  <a:pt x="32" y="491"/>
                  <a:pt x="32" y="491"/>
                </a:cubicBezTo>
                <a:cubicBezTo>
                  <a:pt x="41" y="488"/>
                  <a:pt x="43" y="454"/>
                  <a:pt x="43" y="448"/>
                </a:cubicBezTo>
                <a:cubicBezTo>
                  <a:pt x="44" y="424"/>
                  <a:pt x="34" y="409"/>
                  <a:pt x="25" y="388"/>
                </a:cubicBezTo>
                <a:cubicBezTo>
                  <a:pt x="0" y="330"/>
                  <a:pt x="4" y="272"/>
                  <a:pt x="38" y="218"/>
                </a:cubicBezTo>
                <a:close/>
              </a:path>
            </a:pathLst>
          </a:custGeom>
          <a:gradFill>
            <a:gsLst>
              <a:gs pos="30000">
                <a:schemeClr val="accent2">
                  <a:lumMod val="75000"/>
                </a:schemeClr>
              </a:gs>
              <a:gs pos="100000">
                <a:schemeClr val="accent2">
                  <a:lumMod val="60000"/>
                  <a:lumOff val="40000"/>
                </a:schemeClr>
              </a:gs>
            </a:gsLst>
            <a:lin ang="2700000" scaled="1"/>
          </a:gradFill>
          <a:ln>
            <a:noFill/>
          </a:ln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80" name="leaf"/>
          <p:cNvSpPr/>
          <p:nvPr/>
        </p:nvSpPr>
        <p:spPr bwMode="auto">
          <a:xfrm rot="13415071">
            <a:off x="3802699" y="1925652"/>
            <a:ext cx="253751" cy="352280"/>
          </a:xfrm>
          <a:custGeom>
            <a:gdLst>
              <a:gd fmla="*/ 38 w 353" name="T0"/>
              <a:gd fmla="*/ 218 h 491" name="T1"/>
              <a:gd fmla="*/ 94 w 353" name="T2"/>
              <a:gd fmla="*/ 159 h 491" name="T3"/>
              <a:gd fmla="*/ 164 w 353" name="T4"/>
              <a:gd fmla="*/ 117 h 491" name="T5"/>
              <a:gd fmla="*/ 226 w 353" name="T6"/>
              <a:gd fmla="*/ 65 h 491" name="T7"/>
              <a:gd fmla="*/ 281 w 353" name="T8"/>
              <a:gd fmla="*/ 0 h 491" name="T9"/>
              <a:gd fmla="*/ 267 w 353" name="T10"/>
              <a:gd fmla="*/ 120 h 491" name="T11"/>
              <a:gd fmla="*/ 244 w 353" name="T12"/>
              <a:gd fmla="*/ 433 h 491" name="T13"/>
              <a:gd fmla="*/ 32 w 353" name="T14"/>
              <a:gd fmla="*/ 491 h 491" name="T15"/>
              <a:gd fmla="*/ 43 w 353" name="T16"/>
              <a:gd fmla="*/ 448 h 491" name="T17"/>
              <a:gd fmla="*/ 25 w 353" name="T18"/>
              <a:gd fmla="*/ 388 h 491" name="T19"/>
              <a:gd fmla="*/ 38 w 353" name="T20"/>
              <a:gd fmla="*/ 218 h 491" name="T21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b="b" l="0" r="r" t="0"/>
            <a:pathLst>
              <a:path h="491" w="353">
                <a:moveTo>
                  <a:pt x="38" y="218"/>
                </a:moveTo>
                <a:cubicBezTo>
                  <a:pt x="53" y="195"/>
                  <a:pt x="73" y="175"/>
                  <a:pt x="94" y="159"/>
                </a:cubicBezTo>
                <a:cubicBezTo>
                  <a:pt x="116" y="143"/>
                  <a:pt x="141" y="132"/>
                  <a:pt x="164" y="117"/>
                </a:cubicBezTo>
                <a:cubicBezTo>
                  <a:pt x="187" y="103"/>
                  <a:pt x="208" y="85"/>
                  <a:pt x="226" y="65"/>
                </a:cubicBezTo>
                <a:cubicBezTo>
                  <a:pt x="245" y="44"/>
                  <a:pt x="263" y="22"/>
                  <a:pt x="281" y="0"/>
                </a:cubicBezTo>
                <a:cubicBezTo>
                  <a:pt x="262" y="36"/>
                  <a:pt x="264" y="81"/>
                  <a:pt x="267" y="120"/>
                </a:cubicBezTo>
                <a:cubicBezTo>
                  <a:pt x="274" y="220"/>
                  <a:pt x="353" y="368"/>
                  <a:pt x="244" y="433"/>
                </a:cubicBezTo>
                <a:cubicBezTo>
                  <a:pt x="181" y="470"/>
                  <a:pt x="32" y="491"/>
                  <a:pt x="32" y="491"/>
                </a:cubicBezTo>
                <a:cubicBezTo>
                  <a:pt x="41" y="488"/>
                  <a:pt x="43" y="454"/>
                  <a:pt x="43" y="448"/>
                </a:cubicBezTo>
                <a:cubicBezTo>
                  <a:pt x="44" y="424"/>
                  <a:pt x="34" y="409"/>
                  <a:pt x="25" y="388"/>
                </a:cubicBezTo>
                <a:cubicBezTo>
                  <a:pt x="0" y="330"/>
                  <a:pt x="4" y="272"/>
                  <a:pt x="38" y="218"/>
                </a:cubicBezTo>
                <a:close/>
              </a:path>
            </a:pathLst>
          </a:custGeom>
          <a:gradFill>
            <a:gsLst>
              <a:gs pos="91000">
                <a:schemeClr val="accent2">
                  <a:lumMod val="50000"/>
                </a:schemeClr>
              </a:gs>
              <a:gs pos="0">
                <a:schemeClr val="accent2"/>
              </a:gs>
            </a:gsLst>
            <a:lin ang="2700000" scaled="1"/>
          </a:gradFill>
          <a:ln>
            <a:noFill/>
          </a:ln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81" name="leaf"/>
          <p:cNvSpPr/>
          <p:nvPr/>
        </p:nvSpPr>
        <p:spPr bwMode="auto">
          <a:xfrm rot="11384123">
            <a:off x="3849454" y="2018638"/>
            <a:ext cx="253751" cy="352280"/>
          </a:xfrm>
          <a:custGeom>
            <a:gdLst>
              <a:gd fmla="*/ 38 w 353" name="T0"/>
              <a:gd fmla="*/ 218 h 491" name="T1"/>
              <a:gd fmla="*/ 94 w 353" name="T2"/>
              <a:gd fmla="*/ 159 h 491" name="T3"/>
              <a:gd fmla="*/ 164 w 353" name="T4"/>
              <a:gd fmla="*/ 117 h 491" name="T5"/>
              <a:gd fmla="*/ 226 w 353" name="T6"/>
              <a:gd fmla="*/ 65 h 491" name="T7"/>
              <a:gd fmla="*/ 281 w 353" name="T8"/>
              <a:gd fmla="*/ 0 h 491" name="T9"/>
              <a:gd fmla="*/ 267 w 353" name="T10"/>
              <a:gd fmla="*/ 120 h 491" name="T11"/>
              <a:gd fmla="*/ 244 w 353" name="T12"/>
              <a:gd fmla="*/ 433 h 491" name="T13"/>
              <a:gd fmla="*/ 32 w 353" name="T14"/>
              <a:gd fmla="*/ 491 h 491" name="T15"/>
              <a:gd fmla="*/ 43 w 353" name="T16"/>
              <a:gd fmla="*/ 448 h 491" name="T17"/>
              <a:gd fmla="*/ 25 w 353" name="T18"/>
              <a:gd fmla="*/ 388 h 491" name="T19"/>
              <a:gd fmla="*/ 38 w 353" name="T20"/>
              <a:gd fmla="*/ 218 h 491" name="T21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b="b" l="0" r="r" t="0"/>
            <a:pathLst>
              <a:path h="491" w="353">
                <a:moveTo>
                  <a:pt x="38" y="218"/>
                </a:moveTo>
                <a:cubicBezTo>
                  <a:pt x="53" y="195"/>
                  <a:pt x="73" y="175"/>
                  <a:pt x="94" y="159"/>
                </a:cubicBezTo>
                <a:cubicBezTo>
                  <a:pt x="116" y="143"/>
                  <a:pt x="141" y="132"/>
                  <a:pt x="164" y="117"/>
                </a:cubicBezTo>
                <a:cubicBezTo>
                  <a:pt x="187" y="103"/>
                  <a:pt x="208" y="85"/>
                  <a:pt x="226" y="65"/>
                </a:cubicBezTo>
                <a:cubicBezTo>
                  <a:pt x="245" y="44"/>
                  <a:pt x="263" y="22"/>
                  <a:pt x="281" y="0"/>
                </a:cubicBezTo>
                <a:cubicBezTo>
                  <a:pt x="262" y="36"/>
                  <a:pt x="264" y="81"/>
                  <a:pt x="267" y="120"/>
                </a:cubicBezTo>
                <a:cubicBezTo>
                  <a:pt x="274" y="220"/>
                  <a:pt x="353" y="368"/>
                  <a:pt x="244" y="433"/>
                </a:cubicBezTo>
                <a:cubicBezTo>
                  <a:pt x="181" y="470"/>
                  <a:pt x="32" y="491"/>
                  <a:pt x="32" y="491"/>
                </a:cubicBezTo>
                <a:cubicBezTo>
                  <a:pt x="41" y="488"/>
                  <a:pt x="43" y="454"/>
                  <a:pt x="43" y="448"/>
                </a:cubicBezTo>
                <a:cubicBezTo>
                  <a:pt x="44" y="424"/>
                  <a:pt x="34" y="409"/>
                  <a:pt x="25" y="388"/>
                </a:cubicBezTo>
                <a:cubicBezTo>
                  <a:pt x="0" y="330"/>
                  <a:pt x="4" y="272"/>
                  <a:pt x="38" y="218"/>
                </a:cubicBezTo>
                <a:close/>
              </a:path>
            </a:pathLst>
          </a:custGeom>
          <a:gradFill>
            <a:gsLst>
              <a:gs pos="30000">
                <a:schemeClr val="accent2">
                  <a:lumMod val="75000"/>
                </a:schemeClr>
              </a:gs>
              <a:gs pos="100000">
                <a:schemeClr val="accent2">
                  <a:lumMod val="60000"/>
                  <a:lumOff val="40000"/>
                </a:schemeClr>
              </a:gs>
            </a:gsLst>
            <a:lin ang="2700000" scaled="1"/>
          </a:gradFill>
          <a:ln>
            <a:noFill/>
          </a:ln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84" name="leaf"/>
          <p:cNvSpPr/>
          <p:nvPr/>
        </p:nvSpPr>
        <p:spPr bwMode="auto">
          <a:xfrm flipH="1" rot="20062944">
            <a:off x="4611584" y="1746543"/>
            <a:ext cx="261049" cy="454170"/>
          </a:xfrm>
          <a:custGeom>
            <a:gdLst>
              <a:gd fmla="*/ 19 w 279" name="T0"/>
              <a:gd fmla="*/ 355 h 486" name="T1"/>
              <a:gd fmla="*/ 3 w 279" name="T2"/>
              <a:gd fmla="*/ 293 h 486" name="T3"/>
              <a:gd fmla="*/ 10 w 279" name="T4"/>
              <a:gd fmla="*/ 222 h 486" name="T5"/>
              <a:gd fmla="*/ 28 w 279" name="T6"/>
              <a:gd fmla="*/ 188 h 486" name="T7"/>
              <a:gd fmla="*/ 131 w 279" name="T8"/>
              <a:gd fmla="*/ 123 h 486" name="T9"/>
              <a:gd fmla="*/ 195 w 279" name="T10"/>
              <a:gd fmla="*/ 67 h 486" name="T11"/>
              <a:gd fmla="*/ 253 w 279" name="T12"/>
              <a:gd fmla="*/ 0 h 486" name="T13"/>
              <a:gd fmla="*/ 239 w 279" name="T14"/>
              <a:gd fmla="*/ 121 h 486" name="T15"/>
              <a:gd fmla="*/ 166 w 279" name="T16"/>
              <a:gd fmla="*/ 412 h 486" name="T17"/>
              <a:gd fmla="*/ 17 w 279" name="T18"/>
              <a:gd fmla="*/ 486 h 486" name="T19"/>
              <a:gd fmla="*/ 20 w 279" name="T20"/>
              <a:gd fmla="*/ 361 h 486" name="T21"/>
              <a:gd fmla="*/ 19 w 279" name="T22"/>
              <a:gd fmla="*/ 355 h 486" name="T23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b="b" l="0" r="r" t="0"/>
            <a:pathLst>
              <a:path h="486" w="279">
                <a:moveTo>
                  <a:pt x="19" y="355"/>
                </a:moveTo>
                <a:cubicBezTo>
                  <a:pt x="13" y="334"/>
                  <a:pt x="6" y="314"/>
                  <a:pt x="3" y="293"/>
                </a:cubicBezTo>
                <a:cubicBezTo>
                  <a:pt x="0" y="269"/>
                  <a:pt x="3" y="245"/>
                  <a:pt x="10" y="222"/>
                </a:cubicBezTo>
                <a:cubicBezTo>
                  <a:pt x="14" y="210"/>
                  <a:pt x="20" y="198"/>
                  <a:pt x="28" y="188"/>
                </a:cubicBezTo>
                <a:cubicBezTo>
                  <a:pt x="53" y="154"/>
                  <a:pt x="97" y="144"/>
                  <a:pt x="131" y="123"/>
                </a:cubicBezTo>
                <a:cubicBezTo>
                  <a:pt x="155" y="108"/>
                  <a:pt x="175" y="88"/>
                  <a:pt x="195" y="67"/>
                </a:cubicBezTo>
                <a:cubicBezTo>
                  <a:pt x="215" y="45"/>
                  <a:pt x="235" y="24"/>
                  <a:pt x="253" y="0"/>
                </a:cubicBezTo>
                <a:cubicBezTo>
                  <a:pt x="236" y="31"/>
                  <a:pt x="236" y="84"/>
                  <a:pt x="239" y="121"/>
                </a:cubicBezTo>
                <a:cubicBezTo>
                  <a:pt x="246" y="221"/>
                  <a:pt x="279" y="356"/>
                  <a:pt x="166" y="412"/>
                </a:cubicBezTo>
                <a:cubicBezTo>
                  <a:pt x="139" y="425"/>
                  <a:pt x="17" y="486"/>
                  <a:pt x="17" y="486"/>
                </a:cubicBezTo>
                <a:cubicBezTo>
                  <a:pt x="25" y="446"/>
                  <a:pt x="31" y="402"/>
                  <a:pt x="20" y="361"/>
                </a:cubicBezTo>
                <a:cubicBezTo>
                  <a:pt x="20" y="359"/>
                  <a:pt x="19" y="357"/>
                  <a:pt x="19" y="355"/>
                </a:cubicBezTo>
                <a:close/>
              </a:path>
            </a:pathLst>
          </a:custGeom>
          <a:gradFill>
            <a:gsLst>
              <a:gs pos="91000">
                <a:schemeClr val="accent2">
                  <a:lumMod val="50000"/>
                </a:schemeClr>
              </a:gs>
              <a:gs pos="0">
                <a:schemeClr val="accent2"/>
              </a:gs>
            </a:gsLst>
            <a:lin ang="2700000" scaled="1"/>
          </a:gradFill>
          <a:ln>
            <a:noFill/>
          </a:ln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r>
              <a:rPr lang="en-US"/>
              <a:t> </a:t>
            </a:r>
          </a:p>
        </p:txBody>
      </p:sp>
      <p:sp>
        <p:nvSpPr>
          <p:cNvPr id="589" name="leaf"/>
          <p:cNvSpPr/>
          <p:nvPr/>
        </p:nvSpPr>
        <p:spPr bwMode="auto">
          <a:xfrm rot="1537055">
            <a:off x="5404661" y="1017067"/>
            <a:ext cx="261049" cy="454170"/>
          </a:xfrm>
          <a:custGeom>
            <a:gdLst>
              <a:gd fmla="*/ 19 w 279" name="T0"/>
              <a:gd fmla="*/ 355 h 486" name="T1"/>
              <a:gd fmla="*/ 3 w 279" name="T2"/>
              <a:gd fmla="*/ 293 h 486" name="T3"/>
              <a:gd fmla="*/ 10 w 279" name="T4"/>
              <a:gd fmla="*/ 222 h 486" name="T5"/>
              <a:gd fmla="*/ 28 w 279" name="T6"/>
              <a:gd fmla="*/ 188 h 486" name="T7"/>
              <a:gd fmla="*/ 131 w 279" name="T8"/>
              <a:gd fmla="*/ 123 h 486" name="T9"/>
              <a:gd fmla="*/ 195 w 279" name="T10"/>
              <a:gd fmla="*/ 67 h 486" name="T11"/>
              <a:gd fmla="*/ 253 w 279" name="T12"/>
              <a:gd fmla="*/ 0 h 486" name="T13"/>
              <a:gd fmla="*/ 239 w 279" name="T14"/>
              <a:gd fmla="*/ 121 h 486" name="T15"/>
              <a:gd fmla="*/ 166 w 279" name="T16"/>
              <a:gd fmla="*/ 412 h 486" name="T17"/>
              <a:gd fmla="*/ 17 w 279" name="T18"/>
              <a:gd fmla="*/ 486 h 486" name="T19"/>
              <a:gd fmla="*/ 20 w 279" name="T20"/>
              <a:gd fmla="*/ 361 h 486" name="T21"/>
              <a:gd fmla="*/ 19 w 279" name="T22"/>
              <a:gd fmla="*/ 355 h 486" name="T23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b="b" l="0" r="r" t="0"/>
            <a:pathLst>
              <a:path h="486" w="279">
                <a:moveTo>
                  <a:pt x="19" y="355"/>
                </a:moveTo>
                <a:cubicBezTo>
                  <a:pt x="13" y="334"/>
                  <a:pt x="6" y="314"/>
                  <a:pt x="3" y="293"/>
                </a:cubicBezTo>
                <a:cubicBezTo>
                  <a:pt x="0" y="269"/>
                  <a:pt x="3" y="245"/>
                  <a:pt x="10" y="222"/>
                </a:cubicBezTo>
                <a:cubicBezTo>
                  <a:pt x="14" y="210"/>
                  <a:pt x="20" y="198"/>
                  <a:pt x="28" y="188"/>
                </a:cubicBezTo>
                <a:cubicBezTo>
                  <a:pt x="53" y="154"/>
                  <a:pt x="97" y="144"/>
                  <a:pt x="131" y="123"/>
                </a:cubicBezTo>
                <a:cubicBezTo>
                  <a:pt x="155" y="108"/>
                  <a:pt x="175" y="88"/>
                  <a:pt x="195" y="67"/>
                </a:cubicBezTo>
                <a:cubicBezTo>
                  <a:pt x="215" y="45"/>
                  <a:pt x="235" y="24"/>
                  <a:pt x="253" y="0"/>
                </a:cubicBezTo>
                <a:cubicBezTo>
                  <a:pt x="236" y="31"/>
                  <a:pt x="236" y="84"/>
                  <a:pt x="239" y="121"/>
                </a:cubicBezTo>
                <a:cubicBezTo>
                  <a:pt x="246" y="221"/>
                  <a:pt x="279" y="356"/>
                  <a:pt x="166" y="412"/>
                </a:cubicBezTo>
                <a:cubicBezTo>
                  <a:pt x="139" y="425"/>
                  <a:pt x="17" y="486"/>
                  <a:pt x="17" y="486"/>
                </a:cubicBezTo>
                <a:cubicBezTo>
                  <a:pt x="25" y="446"/>
                  <a:pt x="31" y="402"/>
                  <a:pt x="20" y="361"/>
                </a:cubicBezTo>
                <a:cubicBezTo>
                  <a:pt x="20" y="359"/>
                  <a:pt x="19" y="357"/>
                  <a:pt x="19" y="355"/>
                </a:cubicBezTo>
                <a:close/>
              </a:path>
            </a:pathLst>
          </a:custGeom>
          <a:gradFill>
            <a:gsLst>
              <a:gs pos="91000">
                <a:schemeClr val="accent2">
                  <a:lumMod val="50000"/>
                </a:schemeClr>
              </a:gs>
              <a:gs pos="0">
                <a:schemeClr val="accent2"/>
              </a:gs>
            </a:gsLst>
            <a:lin ang="2700000" scaled="1"/>
          </a:gradFill>
          <a:ln>
            <a:noFill/>
          </a:ln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r>
              <a:rPr lang="en-US"/>
              <a:t> </a:t>
            </a:r>
          </a:p>
        </p:txBody>
      </p:sp>
      <p:sp>
        <p:nvSpPr>
          <p:cNvPr id="590" name="leaf"/>
          <p:cNvSpPr/>
          <p:nvPr/>
        </p:nvSpPr>
        <p:spPr bwMode="auto">
          <a:xfrm rot="21051952">
            <a:off x="5315629" y="985710"/>
            <a:ext cx="253751" cy="352280"/>
          </a:xfrm>
          <a:custGeom>
            <a:gdLst>
              <a:gd fmla="*/ 38 w 353" name="T0"/>
              <a:gd fmla="*/ 218 h 491" name="T1"/>
              <a:gd fmla="*/ 94 w 353" name="T2"/>
              <a:gd fmla="*/ 159 h 491" name="T3"/>
              <a:gd fmla="*/ 164 w 353" name="T4"/>
              <a:gd fmla="*/ 117 h 491" name="T5"/>
              <a:gd fmla="*/ 226 w 353" name="T6"/>
              <a:gd fmla="*/ 65 h 491" name="T7"/>
              <a:gd fmla="*/ 281 w 353" name="T8"/>
              <a:gd fmla="*/ 0 h 491" name="T9"/>
              <a:gd fmla="*/ 267 w 353" name="T10"/>
              <a:gd fmla="*/ 120 h 491" name="T11"/>
              <a:gd fmla="*/ 244 w 353" name="T12"/>
              <a:gd fmla="*/ 433 h 491" name="T13"/>
              <a:gd fmla="*/ 32 w 353" name="T14"/>
              <a:gd fmla="*/ 491 h 491" name="T15"/>
              <a:gd fmla="*/ 43 w 353" name="T16"/>
              <a:gd fmla="*/ 448 h 491" name="T17"/>
              <a:gd fmla="*/ 25 w 353" name="T18"/>
              <a:gd fmla="*/ 388 h 491" name="T19"/>
              <a:gd fmla="*/ 38 w 353" name="T20"/>
              <a:gd fmla="*/ 218 h 491" name="T21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b="b" l="0" r="r" t="0"/>
            <a:pathLst>
              <a:path h="491" w="353">
                <a:moveTo>
                  <a:pt x="38" y="218"/>
                </a:moveTo>
                <a:cubicBezTo>
                  <a:pt x="53" y="195"/>
                  <a:pt x="73" y="175"/>
                  <a:pt x="94" y="159"/>
                </a:cubicBezTo>
                <a:cubicBezTo>
                  <a:pt x="116" y="143"/>
                  <a:pt x="141" y="132"/>
                  <a:pt x="164" y="117"/>
                </a:cubicBezTo>
                <a:cubicBezTo>
                  <a:pt x="187" y="103"/>
                  <a:pt x="208" y="85"/>
                  <a:pt x="226" y="65"/>
                </a:cubicBezTo>
                <a:cubicBezTo>
                  <a:pt x="245" y="44"/>
                  <a:pt x="263" y="22"/>
                  <a:pt x="281" y="0"/>
                </a:cubicBezTo>
                <a:cubicBezTo>
                  <a:pt x="262" y="36"/>
                  <a:pt x="264" y="81"/>
                  <a:pt x="267" y="120"/>
                </a:cubicBezTo>
                <a:cubicBezTo>
                  <a:pt x="274" y="220"/>
                  <a:pt x="353" y="368"/>
                  <a:pt x="244" y="433"/>
                </a:cubicBezTo>
                <a:cubicBezTo>
                  <a:pt x="181" y="470"/>
                  <a:pt x="32" y="491"/>
                  <a:pt x="32" y="491"/>
                </a:cubicBezTo>
                <a:cubicBezTo>
                  <a:pt x="41" y="488"/>
                  <a:pt x="43" y="454"/>
                  <a:pt x="43" y="448"/>
                </a:cubicBezTo>
                <a:cubicBezTo>
                  <a:pt x="44" y="424"/>
                  <a:pt x="34" y="409"/>
                  <a:pt x="25" y="388"/>
                </a:cubicBezTo>
                <a:cubicBezTo>
                  <a:pt x="0" y="330"/>
                  <a:pt x="4" y="272"/>
                  <a:pt x="38" y="218"/>
                </a:cubicBezTo>
                <a:close/>
              </a:path>
            </a:pathLst>
          </a:custGeom>
          <a:gradFill>
            <a:gsLst>
              <a:gs pos="30000">
                <a:schemeClr val="accent2">
                  <a:lumMod val="75000"/>
                </a:schemeClr>
              </a:gs>
              <a:gs pos="100000">
                <a:schemeClr val="accent2">
                  <a:lumMod val="60000"/>
                  <a:lumOff val="40000"/>
                </a:schemeClr>
              </a:gs>
            </a:gsLst>
            <a:lin ang="2700000" scaled="1"/>
          </a:gradFill>
          <a:ln>
            <a:noFill/>
          </a:ln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91" name="leaf"/>
          <p:cNvSpPr/>
          <p:nvPr/>
        </p:nvSpPr>
        <p:spPr bwMode="auto">
          <a:xfrm rot="1197307">
            <a:off x="7309923" y="2004315"/>
            <a:ext cx="253751" cy="352280"/>
          </a:xfrm>
          <a:custGeom>
            <a:gdLst>
              <a:gd fmla="*/ 38 w 353" name="T0"/>
              <a:gd fmla="*/ 218 h 491" name="T1"/>
              <a:gd fmla="*/ 94 w 353" name="T2"/>
              <a:gd fmla="*/ 159 h 491" name="T3"/>
              <a:gd fmla="*/ 164 w 353" name="T4"/>
              <a:gd fmla="*/ 117 h 491" name="T5"/>
              <a:gd fmla="*/ 226 w 353" name="T6"/>
              <a:gd fmla="*/ 65 h 491" name="T7"/>
              <a:gd fmla="*/ 281 w 353" name="T8"/>
              <a:gd fmla="*/ 0 h 491" name="T9"/>
              <a:gd fmla="*/ 267 w 353" name="T10"/>
              <a:gd fmla="*/ 120 h 491" name="T11"/>
              <a:gd fmla="*/ 244 w 353" name="T12"/>
              <a:gd fmla="*/ 433 h 491" name="T13"/>
              <a:gd fmla="*/ 32 w 353" name="T14"/>
              <a:gd fmla="*/ 491 h 491" name="T15"/>
              <a:gd fmla="*/ 43 w 353" name="T16"/>
              <a:gd fmla="*/ 448 h 491" name="T17"/>
              <a:gd fmla="*/ 25 w 353" name="T18"/>
              <a:gd fmla="*/ 388 h 491" name="T19"/>
              <a:gd fmla="*/ 38 w 353" name="T20"/>
              <a:gd fmla="*/ 218 h 491" name="T21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b="b" l="0" r="r" t="0"/>
            <a:pathLst>
              <a:path h="491" w="353">
                <a:moveTo>
                  <a:pt x="38" y="218"/>
                </a:moveTo>
                <a:cubicBezTo>
                  <a:pt x="53" y="195"/>
                  <a:pt x="73" y="175"/>
                  <a:pt x="94" y="159"/>
                </a:cubicBezTo>
                <a:cubicBezTo>
                  <a:pt x="116" y="143"/>
                  <a:pt x="141" y="132"/>
                  <a:pt x="164" y="117"/>
                </a:cubicBezTo>
                <a:cubicBezTo>
                  <a:pt x="187" y="103"/>
                  <a:pt x="208" y="85"/>
                  <a:pt x="226" y="65"/>
                </a:cubicBezTo>
                <a:cubicBezTo>
                  <a:pt x="245" y="44"/>
                  <a:pt x="263" y="22"/>
                  <a:pt x="281" y="0"/>
                </a:cubicBezTo>
                <a:cubicBezTo>
                  <a:pt x="262" y="36"/>
                  <a:pt x="264" y="81"/>
                  <a:pt x="267" y="120"/>
                </a:cubicBezTo>
                <a:cubicBezTo>
                  <a:pt x="274" y="220"/>
                  <a:pt x="353" y="368"/>
                  <a:pt x="244" y="433"/>
                </a:cubicBezTo>
                <a:cubicBezTo>
                  <a:pt x="181" y="470"/>
                  <a:pt x="32" y="491"/>
                  <a:pt x="32" y="491"/>
                </a:cubicBezTo>
                <a:cubicBezTo>
                  <a:pt x="41" y="488"/>
                  <a:pt x="43" y="454"/>
                  <a:pt x="43" y="448"/>
                </a:cubicBezTo>
                <a:cubicBezTo>
                  <a:pt x="44" y="424"/>
                  <a:pt x="34" y="409"/>
                  <a:pt x="25" y="388"/>
                </a:cubicBezTo>
                <a:cubicBezTo>
                  <a:pt x="0" y="330"/>
                  <a:pt x="4" y="272"/>
                  <a:pt x="38" y="218"/>
                </a:cubicBezTo>
                <a:close/>
              </a:path>
            </a:pathLst>
          </a:custGeom>
          <a:gradFill>
            <a:gsLst>
              <a:gs pos="30000">
                <a:schemeClr val="accent2">
                  <a:lumMod val="75000"/>
                </a:schemeClr>
              </a:gs>
              <a:gs pos="100000">
                <a:schemeClr val="accent2">
                  <a:lumMod val="60000"/>
                  <a:lumOff val="40000"/>
                </a:schemeClr>
              </a:gs>
            </a:gsLst>
            <a:lin ang="2700000" scaled="1"/>
          </a:gradFill>
          <a:ln>
            <a:noFill/>
          </a:ln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92" name="leaf"/>
          <p:cNvSpPr/>
          <p:nvPr/>
        </p:nvSpPr>
        <p:spPr bwMode="auto">
          <a:xfrm rot="5504368">
            <a:off x="7229857" y="2782659"/>
            <a:ext cx="223268" cy="388438"/>
          </a:xfrm>
          <a:custGeom>
            <a:gdLst>
              <a:gd fmla="*/ 19 w 279" name="T0"/>
              <a:gd fmla="*/ 355 h 486" name="T1"/>
              <a:gd fmla="*/ 3 w 279" name="T2"/>
              <a:gd fmla="*/ 293 h 486" name="T3"/>
              <a:gd fmla="*/ 10 w 279" name="T4"/>
              <a:gd fmla="*/ 222 h 486" name="T5"/>
              <a:gd fmla="*/ 28 w 279" name="T6"/>
              <a:gd fmla="*/ 188 h 486" name="T7"/>
              <a:gd fmla="*/ 131 w 279" name="T8"/>
              <a:gd fmla="*/ 123 h 486" name="T9"/>
              <a:gd fmla="*/ 195 w 279" name="T10"/>
              <a:gd fmla="*/ 67 h 486" name="T11"/>
              <a:gd fmla="*/ 253 w 279" name="T12"/>
              <a:gd fmla="*/ 0 h 486" name="T13"/>
              <a:gd fmla="*/ 239 w 279" name="T14"/>
              <a:gd fmla="*/ 121 h 486" name="T15"/>
              <a:gd fmla="*/ 166 w 279" name="T16"/>
              <a:gd fmla="*/ 412 h 486" name="T17"/>
              <a:gd fmla="*/ 17 w 279" name="T18"/>
              <a:gd fmla="*/ 486 h 486" name="T19"/>
              <a:gd fmla="*/ 20 w 279" name="T20"/>
              <a:gd fmla="*/ 361 h 486" name="T21"/>
              <a:gd fmla="*/ 19 w 279" name="T22"/>
              <a:gd fmla="*/ 355 h 486" name="T23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b="b" l="0" r="r" t="0"/>
            <a:pathLst>
              <a:path h="486" w="279">
                <a:moveTo>
                  <a:pt x="19" y="355"/>
                </a:moveTo>
                <a:cubicBezTo>
                  <a:pt x="13" y="334"/>
                  <a:pt x="6" y="314"/>
                  <a:pt x="3" y="293"/>
                </a:cubicBezTo>
                <a:cubicBezTo>
                  <a:pt x="0" y="269"/>
                  <a:pt x="3" y="245"/>
                  <a:pt x="10" y="222"/>
                </a:cubicBezTo>
                <a:cubicBezTo>
                  <a:pt x="14" y="210"/>
                  <a:pt x="20" y="198"/>
                  <a:pt x="28" y="188"/>
                </a:cubicBezTo>
                <a:cubicBezTo>
                  <a:pt x="53" y="154"/>
                  <a:pt x="97" y="144"/>
                  <a:pt x="131" y="123"/>
                </a:cubicBezTo>
                <a:cubicBezTo>
                  <a:pt x="155" y="108"/>
                  <a:pt x="175" y="88"/>
                  <a:pt x="195" y="67"/>
                </a:cubicBezTo>
                <a:cubicBezTo>
                  <a:pt x="215" y="45"/>
                  <a:pt x="235" y="24"/>
                  <a:pt x="253" y="0"/>
                </a:cubicBezTo>
                <a:cubicBezTo>
                  <a:pt x="236" y="31"/>
                  <a:pt x="236" y="84"/>
                  <a:pt x="239" y="121"/>
                </a:cubicBezTo>
                <a:cubicBezTo>
                  <a:pt x="246" y="221"/>
                  <a:pt x="279" y="356"/>
                  <a:pt x="166" y="412"/>
                </a:cubicBezTo>
                <a:cubicBezTo>
                  <a:pt x="139" y="425"/>
                  <a:pt x="17" y="486"/>
                  <a:pt x="17" y="486"/>
                </a:cubicBezTo>
                <a:cubicBezTo>
                  <a:pt x="25" y="446"/>
                  <a:pt x="31" y="402"/>
                  <a:pt x="20" y="361"/>
                </a:cubicBezTo>
                <a:cubicBezTo>
                  <a:pt x="20" y="359"/>
                  <a:pt x="19" y="357"/>
                  <a:pt x="19" y="355"/>
                </a:cubicBezTo>
                <a:close/>
              </a:path>
            </a:pathLst>
          </a:custGeom>
          <a:gradFill>
            <a:gsLst>
              <a:gs pos="91000">
                <a:schemeClr val="accent2">
                  <a:lumMod val="50000"/>
                </a:schemeClr>
              </a:gs>
              <a:gs pos="0">
                <a:schemeClr val="accent2"/>
              </a:gs>
            </a:gsLst>
            <a:lin ang="2700000" scaled="1"/>
          </a:gradFill>
          <a:ln>
            <a:noFill/>
          </a:ln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r>
              <a:rPr lang="en-US"/>
              <a:t> </a:t>
            </a:r>
          </a:p>
        </p:txBody>
      </p:sp>
      <p:sp>
        <p:nvSpPr>
          <p:cNvPr id="593" name="leaf"/>
          <p:cNvSpPr/>
          <p:nvPr/>
        </p:nvSpPr>
        <p:spPr bwMode="auto">
          <a:xfrm rot="3419265">
            <a:off x="7265257" y="2725255"/>
            <a:ext cx="217026" cy="301295"/>
          </a:xfrm>
          <a:custGeom>
            <a:gdLst>
              <a:gd fmla="*/ 38 w 353" name="T0"/>
              <a:gd fmla="*/ 218 h 491" name="T1"/>
              <a:gd fmla="*/ 94 w 353" name="T2"/>
              <a:gd fmla="*/ 159 h 491" name="T3"/>
              <a:gd fmla="*/ 164 w 353" name="T4"/>
              <a:gd fmla="*/ 117 h 491" name="T5"/>
              <a:gd fmla="*/ 226 w 353" name="T6"/>
              <a:gd fmla="*/ 65 h 491" name="T7"/>
              <a:gd fmla="*/ 281 w 353" name="T8"/>
              <a:gd fmla="*/ 0 h 491" name="T9"/>
              <a:gd fmla="*/ 267 w 353" name="T10"/>
              <a:gd fmla="*/ 120 h 491" name="T11"/>
              <a:gd fmla="*/ 244 w 353" name="T12"/>
              <a:gd fmla="*/ 433 h 491" name="T13"/>
              <a:gd fmla="*/ 32 w 353" name="T14"/>
              <a:gd fmla="*/ 491 h 491" name="T15"/>
              <a:gd fmla="*/ 43 w 353" name="T16"/>
              <a:gd fmla="*/ 448 h 491" name="T17"/>
              <a:gd fmla="*/ 25 w 353" name="T18"/>
              <a:gd fmla="*/ 388 h 491" name="T19"/>
              <a:gd fmla="*/ 38 w 353" name="T20"/>
              <a:gd fmla="*/ 218 h 491" name="T21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b="b" l="0" r="r" t="0"/>
            <a:pathLst>
              <a:path h="491" w="353">
                <a:moveTo>
                  <a:pt x="38" y="218"/>
                </a:moveTo>
                <a:cubicBezTo>
                  <a:pt x="53" y="195"/>
                  <a:pt x="73" y="175"/>
                  <a:pt x="94" y="159"/>
                </a:cubicBezTo>
                <a:cubicBezTo>
                  <a:pt x="116" y="143"/>
                  <a:pt x="141" y="132"/>
                  <a:pt x="164" y="117"/>
                </a:cubicBezTo>
                <a:cubicBezTo>
                  <a:pt x="187" y="103"/>
                  <a:pt x="208" y="85"/>
                  <a:pt x="226" y="65"/>
                </a:cubicBezTo>
                <a:cubicBezTo>
                  <a:pt x="245" y="44"/>
                  <a:pt x="263" y="22"/>
                  <a:pt x="281" y="0"/>
                </a:cubicBezTo>
                <a:cubicBezTo>
                  <a:pt x="262" y="36"/>
                  <a:pt x="264" y="81"/>
                  <a:pt x="267" y="120"/>
                </a:cubicBezTo>
                <a:cubicBezTo>
                  <a:pt x="274" y="220"/>
                  <a:pt x="353" y="368"/>
                  <a:pt x="244" y="433"/>
                </a:cubicBezTo>
                <a:cubicBezTo>
                  <a:pt x="181" y="470"/>
                  <a:pt x="32" y="491"/>
                  <a:pt x="32" y="491"/>
                </a:cubicBezTo>
                <a:cubicBezTo>
                  <a:pt x="41" y="488"/>
                  <a:pt x="43" y="454"/>
                  <a:pt x="43" y="448"/>
                </a:cubicBezTo>
                <a:cubicBezTo>
                  <a:pt x="44" y="424"/>
                  <a:pt x="34" y="409"/>
                  <a:pt x="25" y="388"/>
                </a:cubicBezTo>
                <a:cubicBezTo>
                  <a:pt x="0" y="330"/>
                  <a:pt x="4" y="272"/>
                  <a:pt x="38" y="218"/>
                </a:cubicBezTo>
                <a:close/>
              </a:path>
            </a:pathLst>
          </a:custGeom>
          <a:gradFill>
            <a:gsLst>
              <a:gs pos="30000">
                <a:schemeClr val="accent2">
                  <a:lumMod val="75000"/>
                </a:schemeClr>
              </a:gs>
              <a:gs pos="100000">
                <a:schemeClr val="accent2">
                  <a:lumMod val="60000"/>
                  <a:lumOff val="40000"/>
                </a:schemeClr>
              </a:gs>
            </a:gsLst>
            <a:lin ang="2700000" scaled="1"/>
          </a:gradFill>
          <a:ln>
            <a:noFill/>
          </a:ln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96" name="leaf"/>
          <p:cNvSpPr/>
          <p:nvPr/>
        </p:nvSpPr>
        <p:spPr bwMode="auto">
          <a:xfrm rot="21051952">
            <a:off x="8009222" y="1330335"/>
            <a:ext cx="253751" cy="352280"/>
          </a:xfrm>
          <a:custGeom>
            <a:gdLst>
              <a:gd fmla="*/ 38 w 353" name="T0"/>
              <a:gd fmla="*/ 218 h 491" name="T1"/>
              <a:gd fmla="*/ 94 w 353" name="T2"/>
              <a:gd fmla="*/ 159 h 491" name="T3"/>
              <a:gd fmla="*/ 164 w 353" name="T4"/>
              <a:gd fmla="*/ 117 h 491" name="T5"/>
              <a:gd fmla="*/ 226 w 353" name="T6"/>
              <a:gd fmla="*/ 65 h 491" name="T7"/>
              <a:gd fmla="*/ 281 w 353" name="T8"/>
              <a:gd fmla="*/ 0 h 491" name="T9"/>
              <a:gd fmla="*/ 267 w 353" name="T10"/>
              <a:gd fmla="*/ 120 h 491" name="T11"/>
              <a:gd fmla="*/ 244 w 353" name="T12"/>
              <a:gd fmla="*/ 433 h 491" name="T13"/>
              <a:gd fmla="*/ 32 w 353" name="T14"/>
              <a:gd fmla="*/ 491 h 491" name="T15"/>
              <a:gd fmla="*/ 43 w 353" name="T16"/>
              <a:gd fmla="*/ 448 h 491" name="T17"/>
              <a:gd fmla="*/ 25 w 353" name="T18"/>
              <a:gd fmla="*/ 388 h 491" name="T19"/>
              <a:gd fmla="*/ 38 w 353" name="T20"/>
              <a:gd fmla="*/ 218 h 491" name="T21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b="b" l="0" r="r" t="0"/>
            <a:pathLst>
              <a:path h="491" w="353">
                <a:moveTo>
                  <a:pt x="38" y="218"/>
                </a:moveTo>
                <a:cubicBezTo>
                  <a:pt x="53" y="195"/>
                  <a:pt x="73" y="175"/>
                  <a:pt x="94" y="159"/>
                </a:cubicBezTo>
                <a:cubicBezTo>
                  <a:pt x="116" y="143"/>
                  <a:pt x="141" y="132"/>
                  <a:pt x="164" y="117"/>
                </a:cubicBezTo>
                <a:cubicBezTo>
                  <a:pt x="187" y="103"/>
                  <a:pt x="208" y="85"/>
                  <a:pt x="226" y="65"/>
                </a:cubicBezTo>
                <a:cubicBezTo>
                  <a:pt x="245" y="44"/>
                  <a:pt x="263" y="22"/>
                  <a:pt x="281" y="0"/>
                </a:cubicBezTo>
                <a:cubicBezTo>
                  <a:pt x="262" y="36"/>
                  <a:pt x="264" y="81"/>
                  <a:pt x="267" y="120"/>
                </a:cubicBezTo>
                <a:cubicBezTo>
                  <a:pt x="274" y="220"/>
                  <a:pt x="353" y="368"/>
                  <a:pt x="244" y="433"/>
                </a:cubicBezTo>
                <a:cubicBezTo>
                  <a:pt x="181" y="470"/>
                  <a:pt x="32" y="491"/>
                  <a:pt x="32" y="491"/>
                </a:cubicBezTo>
                <a:cubicBezTo>
                  <a:pt x="41" y="488"/>
                  <a:pt x="43" y="454"/>
                  <a:pt x="43" y="448"/>
                </a:cubicBezTo>
                <a:cubicBezTo>
                  <a:pt x="44" y="424"/>
                  <a:pt x="34" y="409"/>
                  <a:pt x="25" y="388"/>
                </a:cubicBezTo>
                <a:cubicBezTo>
                  <a:pt x="0" y="330"/>
                  <a:pt x="4" y="272"/>
                  <a:pt x="38" y="218"/>
                </a:cubicBezTo>
                <a:close/>
              </a:path>
            </a:pathLst>
          </a:custGeom>
          <a:gradFill>
            <a:gsLst>
              <a:gs pos="30000">
                <a:schemeClr val="accent2">
                  <a:lumMod val="75000"/>
                </a:schemeClr>
              </a:gs>
              <a:gs pos="100000">
                <a:schemeClr val="accent2">
                  <a:lumMod val="60000"/>
                  <a:lumOff val="40000"/>
                </a:schemeClr>
              </a:gs>
            </a:gsLst>
            <a:lin ang="2700000" scaled="1"/>
          </a:gradFill>
          <a:ln>
            <a:noFill/>
          </a:ln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97" name="leaf"/>
          <p:cNvSpPr/>
          <p:nvPr/>
        </p:nvSpPr>
        <p:spPr bwMode="auto">
          <a:xfrm flipH="1" rot="20765676">
            <a:off x="3772168" y="2332371"/>
            <a:ext cx="253751" cy="352280"/>
          </a:xfrm>
          <a:custGeom>
            <a:gdLst>
              <a:gd fmla="*/ 38 w 353" name="T0"/>
              <a:gd fmla="*/ 218 h 491" name="T1"/>
              <a:gd fmla="*/ 94 w 353" name="T2"/>
              <a:gd fmla="*/ 159 h 491" name="T3"/>
              <a:gd fmla="*/ 164 w 353" name="T4"/>
              <a:gd fmla="*/ 117 h 491" name="T5"/>
              <a:gd fmla="*/ 226 w 353" name="T6"/>
              <a:gd fmla="*/ 65 h 491" name="T7"/>
              <a:gd fmla="*/ 281 w 353" name="T8"/>
              <a:gd fmla="*/ 0 h 491" name="T9"/>
              <a:gd fmla="*/ 267 w 353" name="T10"/>
              <a:gd fmla="*/ 120 h 491" name="T11"/>
              <a:gd fmla="*/ 244 w 353" name="T12"/>
              <a:gd fmla="*/ 433 h 491" name="T13"/>
              <a:gd fmla="*/ 32 w 353" name="T14"/>
              <a:gd fmla="*/ 491 h 491" name="T15"/>
              <a:gd fmla="*/ 43 w 353" name="T16"/>
              <a:gd fmla="*/ 448 h 491" name="T17"/>
              <a:gd fmla="*/ 25 w 353" name="T18"/>
              <a:gd fmla="*/ 388 h 491" name="T19"/>
              <a:gd fmla="*/ 38 w 353" name="T20"/>
              <a:gd fmla="*/ 218 h 491" name="T21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b="b" l="0" r="r" t="0"/>
            <a:pathLst>
              <a:path h="491" w="353">
                <a:moveTo>
                  <a:pt x="38" y="218"/>
                </a:moveTo>
                <a:cubicBezTo>
                  <a:pt x="53" y="195"/>
                  <a:pt x="73" y="175"/>
                  <a:pt x="94" y="159"/>
                </a:cubicBezTo>
                <a:cubicBezTo>
                  <a:pt x="116" y="143"/>
                  <a:pt x="141" y="132"/>
                  <a:pt x="164" y="117"/>
                </a:cubicBezTo>
                <a:cubicBezTo>
                  <a:pt x="187" y="103"/>
                  <a:pt x="208" y="85"/>
                  <a:pt x="226" y="65"/>
                </a:cubicBezTo>
                <a:cubicBezTo>
                  <a:pt x="245" y="44"/>
                  <a:pt x="263" y="22"/>
                  <a:pt x="281" y="0"/>
                </a:cubicBezTo>
                <a:cubicBezTo>
                  <a:pt x="262" y="36"/>
                  <a:pt x="264" y="81"/>
                  <a:pt x="267" y="120"/>
                </a:cubicBezTo>
                <a:cubicBezTo>
                  <a:pt x="274" y="220"/>
                  <a:pt x="353" y="368"/>
                  <a:pt x="244" y="433"/>
                </a:cubicBezTo>
                <a:cubicBezTo>
                  <a:pt x="181" y="470"/>
                  <a:pt x="32" y="491"/>
                  <a:pt x="32" y="491"/>
                </a:cubicBezTo>
                <a:cubicBezTo>
                  <a:pt x="41" y="488"/>
                  <a:pt x="43" y="454"/>
                  <a:pt x="43" y="448"/>
                </a:cubicBezTo>
                <a:cubicBezTo>
                  <a:pt x="44" y="424"/>
                  <a:pt x="34" y="409"/>
                  <a:pt x="25" y="388"/>
                </a:cubicBezTo>
                <a:cubicBezTo>
                  <a:pt x="0" y="330"/>
                  <a:pt x="4" y="272"/>
                  <a:pt x="38" y="218"/>
                </a:cubicBezTo>
                <a:close/>
              </a:path>
            </a:pathLst>
          </a:custGeom>
          <a:gradFill>
            <a:gsLst>
              <a:gs pos="30000">
                <a:schemeClr val="accent2">
                  <a:lumMod val="75000"/>
                </a:schemeClr>
              </a:gs>
              <a:gs pos="100000">
                <a:schemeClr val="accent2">
                  <a:lumMod val="60000"/>
                  <a:lumOff val="40000"/>
                </a:schemeClr>
              </a:gs>
            </a:gsLst>
            <a:lin ang="2700000" scaled="1"/>
          </a:gradFill>
          <a:ln>
            <a:noFill/>
          </a:ln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00" name="leaf"/>
          <p:cNvSpPr/>
          <p:nvPr/>
        </p:nvSpPr>
        <p:spPr bwMode="auto">
          <a:xfrm rot="18956652">
            <a:off x="6278008" y="686485"/>
            <a:ext cx="253751" cy="352280"/>
          </a:xfrm>
          <a:custGeom>
            <a:gdLst>
              <a:gd fmla="*/ 38 w 353" name="T0"/>
              <a:gd fmla="*/ 218 h 491" name="T1"/>
              <a:gd fmla="*/ 94 w 353" name="T2"/>
              <a:gd fmla="*/ 159 h 491" name="T3"/>
              <a:gd fmla="*/ 164 w 353" name="T4"/>
              <a:gd fmla="*/ 117 h 491" name="T5"/>
              <a:gd fmla="*/ 226 w 353" name="T6"/>
              <a:gd fmla="*/ 65 h 491" name="T7"/>
              <a:gd fmla="*/ 281 w 353" name="T8"/>
              <a:gd fmla="*/ 0 h 491" name="T9"/>
              <a:gd fmla="*/ 267 w 353" name="T10"/>
              <a:gd fmla="*/ 120 h 491" name="T11"/>
              <a:gd fmla="*/ 244 w 353" name="T12"/>
              <a:gd fmla="*/ 433 h 491" name="T13"/>
              <a:gd fmla="*/ 32 w 353" name="T14"/>
              <a:gd fmla="*/ 491 h 491" name="T15"/>
              <a:gd fmla="*/ 43 w 353" name="T16"/>
              <a:gd fmla="*/ 448 h 491" name="T17"/>
              <a:gd fmla="*/ 25 w 353" name="T18"/>
              <a:gd fmla="*/ 388 h 491" name="T19"/>
              <a:gd fmla="*/ 38 w 353" name="T20"/>
              <a:gd fmla="*/ 218 h 491" name="T21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b="b" l="0" r="r" t="0"/>
            <a:pathLst>
              <a:path h="491" w="353">
                <a:moveTo>
                  <a:pt x="38" y="218"/>
                </a:moveTo>
                <a:cubicBezTo>
                  <a:pt x="53" y="195"/>
                  <a:pt x="73" y="175"/>
                  <a:pt x="94" y="159"/>
                </a:cubicBezTo>
                <a:cubicBezTo>
                  <a:pt x="116" y="143"/>
                  <a:pt x="141" y="132"/>
                  <a:pt x="164" y="117"/>
                </a:cubicBezTo>
                <a:cubicBezTo>
                  <a:pt x="187" y="103"/>
                  <a:pt x="208" y="85"/>
                  <a:pt x="226" y="65"/>
                </a:cubicBezTo>
                <a:cubicBezTo>
                  <a:pt x="245" y="44"/>
                  <a:pt x="263" y="22"/>
                  <a:pt x="281" y="0"/>
                </a:cubicBezTo>
                <a:cubicBezTo>
                  <a:pt x="262" y="36"/>
                  <a:pt x="264" y="81"/>
                  <a:pt x="267" y="120"/>
                </a:cubicBezTo>
                <a:cubicBezTo>
                  <a:pt x="274" y="220"/>
                  <a:pt x="353" y="368"/>
                  <a:pt x="244" y="433"/>
                </a:cubicBezTo>
                <a:cubicBezTo>
                  <a:pt x="181" y="470"/>
                  <a:pt x="32" y="491"/>
                  <a:pt x="32" y="491"/>
                </a:cubicBezTo>
                <a:cubicBezTo>
                  <a:pt x="41" y="488"/>
                  <a:pt x="43" y="454"/>
                  <a:pt x="43" y="448"/>
                </a:cubicBezTo>
                <a:cubicBezTo>
                  <a:pt x="44" y="424"/>
                  <a:pt x="34" y="409"/>
                  <a:pt x="25" y="388"/>
                </a:cubicBezTo>
                <a:cubicBezTo>
                  <a:pt x="0" y="330"/>
                  <a:pt x="4" y="272"/>
                  <a:pt x="38" y="218"/>
                </a:cubicBezTo>
                <a:close/>
              </a:path>
            </a:pathLst>
          </a:custGeom>
          <a:gradFill>
            <a:gsLst>
              <a:gs pos="30000">
                <a:schemeClr val="accent2">
                  <a:lumMod val="75000"/>
                </a:schemeClr>
              </a:gs>
              <a:gs pos="100000">
                <a:schemeClr val="accent2">
                  <a:lumMod val="60000"/>
                  <a:lumOff val="40000"/>
                </a:schemeClr>
              </a:gs>
            </a:gsLst>
            <a:lin ang="2700000" scaled="1"/>
          </a:gradFill>
          <a:ln>
            <a:noFill/>
          </a:ln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54" name="main point text"/>
          <p:cNvSpPr txBox="1"/>
          <p:nvPr/>
        </p:nvSpPr>
        <p:spPr>
          <a:xfrm>
            <a:off x="2316688" y="4306241"/>
            <a:ext cx="3206604" cy="19202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b="1" lang="en-US" sz="2000">
                <a:solidFill>
                  <a:schemeClr val="tx1">
                    <a:lumMod val="75000"/>
                    <a:lumOff val="25000"/>
                  </a:schemeClr>
                </a:solidFill>
              </a:rPr>
              <a:t>Main point goes here</a:t>
            </a:r>
          </a:p>
          <a:p>
            <a:r>
              <a:rPr b="1" lang="en-US" sz="2000">
                <a:solidFill>
                  <a:schemeClr val="tx1">
                    <a:lumMod val="75000"/>
                    <a:lumOff val="25000"/>
                  </a:schemeClr>
                </a:solidFill>
              </a:rPr>
              <a:t>Your text goes here. Your text goes here. Your text goes here. Your text goes here. Your text goes here. </a:t>
            </a:r>
          </a:p>
        </p:txBody>
      </p:sp>
      <p:sp>
        <p:nvSpPr>
          <p:cNvPr id="257" name="pencil icon tree"/>
          <p:cNvSpPr txBox="1"/>
          <p:nvPr/>
        </p:nvSpPr>
        <p:spPr>
          <a:xfrm>
            <a:off x="611839" y="6204019"/>
            <a:ext cx="10971133" cy="51816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b="1" lang="en-US" sz="2800">
                <a:solidFill>
                  <a:schemeClr val="bg1"/>
                </a:solidFill>
              </a:rPr>
              <a:t>Sticker tree animated  Your text goes here. Your text goes here. </a:t>
            </a:r>
          </a:p>
        </p:txBody>
      </p:sp>
      <p:grpSp>
        <p:nvGrpSpPr>
          <p:cNvPr id="251" name="super star sticker"/>
          <p:cNvGrpSpPr/>
          <p:nvPr/>
        </p:nvGrpSpPr>
        <p:grpSpPr>
          <a:xfrm>
            <a:off x="8073941" y="2608066"/>
            <a:ext cx="1155412" cy="1156582"/>
            <a:chOff x="2049463" y="247650"/>
            <a:chExt cx="1566863" cy="1568450"/>
          </a:xfrm>
          <a:effectLst>
            <a:outerShdw algn="tl" blurRad="50800" dir="2700000" dist="38100" rotWithShape="0">
              <a:prstClr val="black">
                <a:alpha val="40000"/>
              </a:prstClr>
            </a:outerShdw>
          </a:effectLst>
        </p:grpSpPr>
        <p:sp>
          <p:nvSpPr>
            <p:cNvPr id="252" name="Oval 251"/>
            <p:cNvSpPr>
              <a:spLocks noChangeArrowheads="1"/>
            </p:cNvSpPr>
            <p:nvPr/>
          </p:nvSpPr>
          <p:spPr bwMode="auto">
            <a:xfrm>
              <a:off x="2081213" y="279400"/>
              <a:ext cx="1503363" cy="1504950"/>
            </a:xfrm>
            <a:prstGeom prst="ellipse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3" name="Freeform 252"/>
            <p:cNvSpPr>
              <a:spLocks noEditPoints="1"/>
            </p:cNvSpPr>
            <p:nvPr/>
          </p:nvSpPr>
          <p:spPr bwMode="auto">
            <a:xfrm>
              <a:off x="2049463" y="247650"/>
              <a:ext cx="1566863" cy="1568450"/>
            </a:xfrm>
            <a:custGeom>
              <a:gdLst>
                <a:gd fmla="*/ 247 w 494" name="T0"/>
                <a:gd fmla="*/ 494 h 494" name="T1"/>
                <a:gd fmla="*/ 0 w 494" name="T2"/>
                <a:gd fmla="*/ 247 h 494" name="T3"/>
                <a:gd fmla="*/ 247 w 494" name="T4"/>
                <a:gd fmla="*/ 0 h 494" name="T5"/>
                <a:gd fmla="*/ 494 w 494" name="T6"/>
                <a:gd fmla="*/ 247 h 494" name="T7"/>
                <a:gd fmla="*/ 247 w 494" name="T8"/>
                <a:gd fmla="*/ 494 h 494" name="T9"/>
                <a:gd fmla="*/ 247 w 494" name="T10"/>
                <a:gd fmla="*/ 20 h 494" name="T11"/>
                <a:gd fmla="*/ 20 w 494" name="T12"/>
                <a:gd fmla="*/ 247 h 494" name="T13"/>
                <a:gd fmla="*/ 247 w 494" name="T14"/>
                <a:gd fmla="*/ 474 h 494" name="T15"/>
                <a:gd fmla="*/ 474 w 494" name="T16"/>
                <a:gd fmla="*/ 247 h 494" name="T17"/>
                <a:gd fmla="*/ 247 w 494" name="T18"/>
                <a:gd fmla="*/ 20 h 494" name="T1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b="b" l="0" r="r" t="0"/>
              <a:pathLst>
                <a:path h="492" w="492">
                  <a:moveTo>
                    <a:pt x="247" y="494"/>
                  </a:moveTo>
                  <a:cubicBezTo>
                    <a:pt x="110" y="494"/>
                    <a:pt x="0" y="383"/>
                    <a:pt x="0" y="247"/>
                  </a:cubicBezTo>
                  <a:cubicBezTo>
                    <a:pt x="0" y="110"/>
                    <a:pt x="110" y="0"/>
                    <a:pt x="247" y="0"/>
                  </a:cubicBezTo>
                  <a:cubicBezTo>
                    <a:pt x="383" y="0"/>
                    <a:pt x="494" y="110"/>
                    <a:pt x="494" y="247"/>
                  </a:cubicBezTo>
                  <a:cubicBezTo>
                    <a:pt x="494" y="383"/>
                    <a:pt x="383" y="494"/>
                    <a:pt x="247" y="494"/>
                  </a:cubicBezTo>
                  <a:close/>
                  <a:moveTo>
                    <a:pt x="247" y="20"/>
                  </a:moveTo>
                  <a:cubicBezTo>
                    <a:pt x="121" y="20"/>
                    <a:pt x="20" y="121"/>
                    <a:pt x="20" y="247"/>
                  </a:cubicBezTo>
                  <a:cubicBezTo>
                    <a:pt x="20" y="372"/>
                    <a:pt x="121" y="474"/>
                    <a:pt x="247" y="474"/>
                  </a:cubicBezTo>
                  <a:cubicBezTo>
                    <a:pt x="372" y="474"/>
                    <a:pt x="474" y="372"/>
                    <a:pt x="474" y="247"/>
                  </a:cubicBezTo>
                  <a:cubicBezTo>
                    <a:pt x="474" y="121"/>
                    <a:pt x="372" y="20"/>
                    <a:pt x="247" y="2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5" name="Freeform 254"/>
            <p:cNvSpPr/>
            <p:nvPr/>
          </p:nvSpPr>
          <p:spPr bwMode="auto">
            <a:xfrm>
              <a:off x="2208213" y="384175"/>
              <a:ext cx="1246188" cy="1184275"/>
            </a:xfrm>
            <a:custGeom>
              <a:gdLst>
                <a:gd fmla="*/ 393 w 785" name="T0"/>
                <a:gd fmla="*/ 0 h 746" name="T1"/>
                <a:gd fmla="*/ 513 w 785" name="T2"/>
                <a:gd fmla="*/ 244 h 746" name="T3"/>
                <a:gd fmla="*/ 785 w 785" name="T4"/>
                <a:gd fmla="*/ 284 h 746" name="T5"/>
                <a:gd fmla="*/ 589 w 785" name="T6"/>
                <a:gd fmla="*/ 476 h 746" name="T7"/>
                <a:gd fmla="*/ 635 w 785" name="T8"/>
                <a:gd fmla="*/ 746 h 746" name="T9"/>
                <a:gd fmla="*/ 393 w 785" name="T10"/>
                <a:gd fmla="*/ 618 h 746" name="T11"/>
                <a:gd fmla="*/ 149 w 785" name="T12"/>
                <a:gd fmla="*/ 746 h 746" name="T13"/>
                <a:gd fmla="*/ 195 w 785" name="T14"/>
                <a:gd fmla="*/ 476 h 746" name="T15"/>
                <a:gd fmla="*/ 0 w 785" name="T16"/>
                <a:gd fmla="*/ 284 h 746" name="T17"/>
                <a:gd fmla="*/ 271 w 785" name="T18"/>
                <a:gd fmla="*/ 244 h 746" name="T19"/>
                <a:gd fmla="*/ 393 w 785" name="T20"/>
                <a:gd fmla="*/ 0 h 746" name="T2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b="b" l="0" r="r" t="0"/>
              <a:pathLst>
                <a:path h="746" w="785">
                  <a:moveTo>
                    <a:pt x="393" y="0"/>
                  </a:moveTo>
                  <a:lnTo>
                    <a:pt x="513" y="244"/>
                  </a:lnTo>
                  <a:lnTo>
                    <a:pt x="785" y="284"/>
                  </a:lnTo>
                  <a:lnTo>
                    <a:pt x="589" y="476"/>
                  </a:lnTo>
                  <a:lnTo>
                    <a:pt x="635" y="746"/>
                  </a:lnTo>
                  <a:lnTo>
                    <a:pt x="393" y="618"/>
                  </a:lnTo>
                  <a:lnTo>
                    <a:pt x="149" y="746"/>
                  </a:lnTo>
                  <a:lnTo>
                    <a:pt x="195" y="476"/>
                  </a:lnTo>
                  <a:lnTo>
                    <a:pt x="0" y="284"/>
                  </a:lnTo>
                  <a:lnTo>
                    <a:pt x="271" y="244"/>
                  </a:lnTo>
                  <a:lnTo>
                    <a:pt x="393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6" name="Freeform 255"/>
            <p:cNvSpPr>
              <a:spLocks noEditPoints="1"/>
            </p:cNvSpPr>
            <p:nvPr/>
          </p:nvSpPr>
          <p:spPr bwMode="auto">
            <a:xfrm>
              <a:off x="2198688" y="812800"/>
              <a:ext cx="179388" cy="203200"/>
            </a:xfrm>
            <a:custGeom>
              <a:gdLst>
                <a:gd fmla="*/ 56 w 57" name="T0"/>
                <a:gd fmla="*/ 40 h 64" name="T1"/>
                <a:gd fmla="*/ 48 w 57" name="T2"/>
                <a:gd fmla="*/ 55 h 64" name="T3"/>
                <a:gd fmla="*/ 31 w 57" name="T4"/>
                <a:gd fmla="*/ 62 h 64" name="T5"/>
                <a:gd fmla="*/ 17 w 57" name="T6"/>
                <a:gd fmla="*/ 59 h 64" name="T7"/>
                <a:gd fmla="*/ 13 w 57" name="T8"/>
                <a:gd fmla="*/ 58 h 64" name="T9"/>
                <a:gd fmla="*/ 11 w 57" name="T10"/>
                <a:gd fmla="*/ 58 h 64" name="T11"/>
                <a:gd fmla="*/ 11 w 57" name="T12"/>
                <a:gd fmla="*/ 59 h 64" name="T13"/>
                <a:gd fmla="*/ 11 w 57" name="T14"/>
                <a:gd fmla="*/ 62 h 64" name="T15"/>
                <a:gd fmla="*/ 8 w 57" name="T16"/>
                <a:gd fmla="*/ 64 h 64" name="T17"/>
                <a:gd fmla="*/ 6 w 57" name="T18"/>
                <a:gd fmla="*/ 61 h 64" name="T19"/>
                <a:gd fmla="*/ 0 w 57" name="T20"/>
                <a:gd fmla="*/ 42 h 64" name="T21"/>
                <a:gd fmla="*/ 2 w 57" name="T22"/>
                <a:gd fmla="*/ 40 h 64" name="T23"/>
                <a:gd fmla="*/ 6 w 57" name="T24"/>
                <a:gd fmla="*/ 43 h 64" name="T25"/>
                <a:gd fmla="*/ 10 w 57" name="T26"/>
                <a:gd fmla="*/ 49 h 64" name="T27"/>
                <a:gd fmla="*/ 29 w 57" name="T28"/>
                <a:gd fmla="*/ 56 h 64" name="T29"/>
                <a:gd fmla="*/ 35 w 57" name="T30"/>
                <a:gd fmla="*/ 55 h 64" name="T31"/>
                <a:gd fmla="*/ 40 w 57" name="T32"/>
                <a:gd fmla="*/ 52 h 64" name="T33"/>
                <a:gd fmla="*/ 33 w 57" name="T34"/>
                <a:gd fmla="*/ 48 h 64" name="T35"/>
                <a:gd fmla="*/ 25 w 57" name="T36"/>
                <a:gd fmla="*/ 47 h 64" name="T37"/>
                <a:gd fmla="*/ 8 w 57" name="T38"/>
                <a:gd fmla="*/ 39 h 64" name="T39"/>
                <a:gd fmla="*/ 2 w 57" name="T40"/>
                <a:gd fmla="*/ 24 h 64" name="T41"/>
                <a:gd fmla="*/ 35 w 57" name="T42"/>
                <a:gd fmla="*/ 3 h 64" name="T43"/>
                <a:gd fmla="*/ 48 w 57" name="T44"/>
                <a:gd fmla="*/ 5 h 64" name="T45"/>
                <a:gd fmla="*/ 51 w 57" name="T46"/>
                <a:gd fmla="*/ 2 h 64" name="T47"/>
                <a:gd fmla="*/ 54 w 57" name="T48"/>
                <a:gd fmla="*/ 0 h 64" name="T49"/>
                <a:gd fmla="*/ 56 w 57" name="T50"/>
                <a:gd fmla="*/ 1 h 64" name="T51"/>
                <a:gd fmla="*/ 57 w 57" name="T52"/>
                <a:gd fmla="*/ 2 h 64" name="T53"/>
                <a:gd fmla="*/ 56 w 57" name="T54"/>
                <a:gd fmla="*/ 5 h 64" name="T55"/>
                <a:gd fmla="*/ 52 w 57" name="T56"/>
                <a:gd fmla="*/ 15 h 64" name="T57"/>
                <a:gd fmla="*/ 50 w 57" name="T58"/>
                <a:gd fmla="*/ 23 h 64" name="T59"/>
                <a:gd fmla="*/ 51 w 57" name="T60"/>
                <a:gd fmla="*/ 26 h 64" name="T61"/>
                <a:gd fmla="*/ 55 w 57" name="T62"/>
                <a:gd fmla="*/ 32 h 64" name="T63"/>
                <a:gd fmla="*/ 56 w 57" name="T64"/>
                <a:gd fmla="*/ 40 h 64" name="T65"/>
                <a:gd fmla="*/ 43 w 57" name="T66"/>
                <a:gd fmla="*/ 20 h 64" name="T67"/>
                <a:gd fmla="*/ 43 w 57" name="T68"/>
                <a:gd fmla="*/ 18 h 64" name="T69"/>
                <a:gd fmla="*/ 36 w 57" name="T70"/>
                <a:gd fmla="*/ 11 h 64" name="T71"/>
                <a:gd fmla="*/ 28 w 57" name="T72"/>
                <a:gd fmla="*/ 9 h 64" name="T73"/>
                <a:gd fmla="*/ 22 w 57" name="T74"/>
                <a:gd fmla="*/ 9 h 64" name="T75"/>
                <a:gd fmla="*/ 17 w 57" name="T76"/>
                <a:gd fmla="*/ 12 h 64" name="T77"/>
                <a:gd fmla="*/ 20 w 57" name="T78"/>
                <a:gd fmla="*/ 14 h 64" name="T79"/>
                <a:gd fmla="*/ 23 w 57" name="T80"/>
                <a:gd fmla="*/ 15 h 64" name="T81"/>
                <a:gd fmla="*/ 34 w 57" name="T82"/>
                <a:gd fmla="*/ 18 h 64" name="T83"/>
                <a:gd fmla="*/ 42 w 57" name="T84"/>
                <a:gd fmla="*/ 20 h 64" name="T85"/>
                <a:gd fmla="*/ 43 w 57" name="T86"/>
                <a:gd fmla="*/ 20 h 64" name="T8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b="b" l="0" r="r" t="0"/>
              <a:pathLst>
                <a:path h="64" w="57">
                  <a:moveTo>
                    <a:pt x="56" y="40"/>
                  </a:moveTo>
                  <a:cubicBezTo>
                    <a:pt x="56" y="46"/>
                    <a:pt x="53" y="51"/>
                    <a:pt x="48" y="55"/>
                  </a:cubicBezTo>
                  <a:cubicBezTo>
                    <a:pt x="43" y="60"/>
                    <a:pt x="37" y="62"/>
                    <a:pt x="31" y="62"/>
                  </a:cubicBezTo>
                  <a:cubicBezTo>
                    <a:pt x="27" y="61"/>
                    <a:pt x="23" y="61"/>
                    <a:pt x="17" y="59"/>
                  </a:cubicBezTo>
                  <a:cubicBezTo>
                    <a:pt x="16" y="59"/>
                    <a:pt x="15" y="58"/>
                    <a:pt x="13" y="58"/>
                  </a:cubicBezTo>
                  <a:cubicBezTo>
                    <a:pt x="12" y="58"/>
                    <a:pt x="12" y="58"/>
                    <a:pt x="11" y="58"/>
                  </a:cubicBezTo>
                  <a:cubicBezTo>
                    <a:pt x="11" y="58"/>
                    <a:pt x="11" y="59"/>
                    <a:pt x="11" y="59"/>
                  </a:cubicBezTo>
                  <a:cubicBezTo>
                    <a:pt x="11" y="62"/>
                    <a:pt x="11" y="63"/>
                    <a:pt x="11" y="62"/>
                  </a:cubicBezTo>
                  <a:cubicBezTo>
                    <a:pt x="11" y="63"/>
                    <a:pt x="10" y="64"/>
                    <a:pt x="8" y="64"/>
                  </a:cubicBezTo>
                  <a:cubicBezTo>
                    <a:pt x="8" y="64"/>
                    <a:pt x="7" y="63"/>
                    <a:pt x="6" y="61"/>
                  </a:cubicBezTo>
                  <a:cubicBezTo>
                    <a:pt x="2" y="49"/>
                    <a:pt x="0" y="43"/>
                    <a:pt x="0" y="42"/>
                  </a:cubicBezTo>
                  <a:cubicBezTo>
                    <a:pt x="0" y="40"/>
                    <a:pt x="1" y="40"/>
                    <a:pt x="2" y="40"/>
                  </a:cubicBezTo>
                  <a:cubicBezTo>
                    <a:pt x="3" y="40"/>
                    <a:pt x="4" y="41"/>
                    <a:pt x="6" y="43"/>
                  </a:cubicBezTo>
                  <a:cubicBezTo>
                    <a:pt x="7" y="45"/>
                    <a:pt x="8" y="47"/>
                    <a:pt x="10" y="49"/>
                  </a:cubicBezTo>
                  <a:cubicBezTo>
                    <a:pt x="14" y="53"/>
                    <a:pt x="20" y="55"/>
                    <a:pt x="29" y="56"/>
                  </a:cubicBezTo>
                  <a:cubicBezTo>
                    <a:pt x="31" y="56"/>
                    <a:pt x="33" y="55"/>
                    <a:pt x="35" y="55"/>
                  </a:cubicBezTo>
                  <a:cubicBezTo>
                    <a:pt x="39" y="55"/>
                    <a:pt x="40" y="54"/>
                    <a:pt x="40" y="52"/>
                  </a:cubicBezTo>
                  <a:cubicBezTo>
                    <a:pt x="40" y="51"/>
                    <a:pt x="38" y="50"/>
                    <a:pt x="33" y="48"/>
                  </a:cubicBezTo>
                  <a:cubicBezTo>
                    <a:pt x="30" y="47"/>
                    <a:pt x="27" y="47"/>
                    <a:pt x="25" y="47"/>
                  </a:cubicBezTo>
                  <a:cubicBezTo>
                    <a:pt x="18" y="46"/>
                    <a:pt x="12" y="44"/>
                    <a:pt x="8" y="39"/>
                  </a:cubicBezTo>
                  <a:cubicBezTo>
                    <a:pt x="4" y="35"/>
                    <a:pt x="2" y="30"/>
                    <a:pt x="2" y="24"/>
                  </a:cubicBezTo>
                  <a:cubicBezTo>
                    <a:pt x="2" y="10"/>
                    <a:pt x="13" y="3"/>
                    <a:pt x="35" y="3"/>
                  </a:cubicBezTo>
                  <a:cubicBezTo>
                    <a:pt x="38" y="4"/>
                    <a:pt x="42" y="4"/>
                    <a:pt x="48" y="5"/>
                  </a:cubicBezTo>
                  <a:cubicBezTo>
                    <a:pt x="49" y="5"/>
                    <a:pt x="50" y="4"/>
                    <a:pt x="51" y="2"/>
                  </a:cubicBezTo>
                  <a:cubicBezTo>
                    <a:pt x="51" y="1"/>
                    <a:pt x="52" y="0"/>
                    <a:pt x="54" y="0"/>
                  </a:cubicBezTo>
                  <a:cubicBezTo>
                    <a:pt x="54" y="0"/>
                    <a:pt x="55" y="0"/>
                    <a:pt x="56" y="1"/>
                  </a:cubicBezTo>
                  <a:cubicBezTo>
                    <a:pt x="56" y="1"/>
                    <a:pt x="57" y="1"/>
                    <a:pt x="57" y="2"/>
                  </a:cubicBezTo>
                  <a:cubicBezTo>
                    <a:pt x="57" y="2"/>
                    <a:pt x="56" y="3"/>
                    <a:pt x="56" y="5"/>
                  </a:cubicBezTo>
                  <a:cubicBezTo>
                    <a:pt x="56" y="5"/>
                    <a:pt x="54" y="9"/>
                    <a:pt x="52" y="15"/>
                  </a:cubicBezTo>
                  <a:cubicBezTo>
                    <a:pt x="50" y="19"/>
                    <a:pt x="50" y="22"/>
                    <a:pt x="50" y="23"/>
                  </a:cubicBezTo>
                  <a:cubicBezTo>
                    <a:pt x="50" y="23"/>
                    <a:pt x="50" y="25"/>
                    <a:pt x="51" y="26"/>
                  </a:cubicBezTo>
                  <a:cubicBezTo>
                    <a:pt x="53" y="29"/>
                    <a:pt x="54" y="30"/>
                    <a:pt x="55" y="32"/>
                  </a:cubicBezTo>
                  <a:cubicBezTo>
                    <a:pt x="56" y="34"/>
                    <a:pt x="56" y="37"/>
                    <a:pt x="56" y="40"/>
                  </a:cubicBezTo>
                  <a:close/>
                  <a:moveTo>
                    <a:pt x="43" y="20"/>
                  </a:moveTo>
                  <a:cubicBezTo>
                    <a:pt x="43" y="18"/>
                    <a:pt x="43" y="18"/>
                    <a:pt x="43" y="18"/>
                  </a:cubicBezTo>
                  <a:cubicBezTo>
                    <a:pt x="44" y="15"/>
                    <a:pt x="41" y="13"/>
                    <a:pt x="36" y="11"/>
                  </a:cubicBezTo>
                  <a:cubicBezTo>
                    <a:pt x="33" y="10"/>
                    <a:pt x="30" y="9"/>
                    <a:pt x="28" y="9"/>
                  </a:cubicBezTo>
                  <a:cubicBezTo>
                    <a:pt x="26" y="9"/>
                    <a:pt x="24" y="9"/>
                    <a:pt x="22" y="9"/>
                  </a:cubicBezTo>
                  <a:cubicBezTo>
                    <a:pt x="19" y="10"/>
                    <a:pt x="17" y="11"/>
                    <a:pt x="17" y="12"/>
                  </a:cubicBezTo>
                  <a:cubicBezTo>
                    <a:pt x="17" y="13"/>
                    <a:pt x="18" y="13"/>
                    <a:pt x="20" y="14"/>
                  </a:cubicBezTo>
                  <a:cubicBezTo>
                    <a:pt x="21" y="14"/>
                    <a:pt x="22" y="15"/>
                    <a:pt x="23" y="15"/>
                  </a:cubicBezTo>
                  <a:cubicBezTo>
                    <a:pt x="25" y="15"/>
                    <a:pt x="29" y="16"/>
                    <a:pt x="34" y="18"/>
                  </a:cubicBezTo>
                  <a:cubicBezTo>
                    <a:pt x="40" y="19"/>
                    <a:pt x="42" y="20"/>
                    <a:pt x="42" y="20"/>
                  </a:cubicBezTo>
                  <a:cubicBezTo>
                    <a:pt x="43" y="20"/>
                    <a:pt x="43" y="20"/>
                    <a:pt x="43" y="20"/>
                  </a:cubicBez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8" name="Freeform 257"/>
            <p:cNvSpPr/>
            <p:nvPr/>
          </p:nvSpPr>
          <p:spPr bwMode="auto">
            <a:xfrm>
              <a:off x="2390776" y="822325"/>
              <a:ext cx="292100" cy="184150"/>
            </a:xfrm>
            <a:custGeom>
              <a:gdLst>
                <a:gd fmla="*/ 92 w 92" name="T0"/>
                <a:gd fmla="*/ 1 h 58" name="T1"/>
                <a:gd fmla="*/ 90 w 92" name="T2"/>
                <a:gd fmla="*/ 4 h 58" name="T3"/>
                <a:gd fmla="*/ 86 w 92" name="T4"/>
                <a:gd fmla="*/ 5 h 58" name="T5"/>
                <a:gd fmla="*/ 82 w 92" name="T6"/>
                <a:gd fmla="*/ 8 h 58" name="T7"/>
                <a:gd fmla="*/ 80 w 92" name="T8"/>
                <a:gd fmla="*/ 13 h 58" name="T9"/>
                <a:gd fmla="*/ 80 w 92" name="T10"/>
                <a:gd fmla="*/ 22 h 58" name="T11"/>
                <a:gd fmla="*/ 73 w 92" name="T12"/>
                <a:gd fmla="*/ 47 h 58" name="T13"/>
                <a:gd fmla="*/ 51 w 92" name="T14"/>
                <a:gd fmla="*/ 58 h 58" name="T15"/>
                <a:gd fmla="*/ 25 w 92" name="T16"/>
                <a:gd fmla="*/ 51 h 58" name="T17"/>
                <a:gd fmla="*/ 14 w 92" name="T18"/>
                <a:gd fmla="*/ 28 h 58" name="T19"/>
                <a:gd fmla="*/ 13 w 92" name="T20"/>
                <a:gd fmla="*/ 25 h 58" name="T21"/>
                <a:gd fmla="*/ 14 w 92" name="T22"/>
                <a:gd fmla="*/ 17 h 58" name="T23"/>
                <a:gd fmla="*/ 14 w 92" name="T24"/>
                <a:gd fmla="*/ 10 h 58" name="T25"/>
                <a:gd fmla="*/ 11 w 92" name="T26"/>
                <a:gd fmla="*/ 7 h 58" name="T27"/>
                <a:gd fmla="*/ 5 w 92" name="T28"/>
                <a:gd fmla="*/ 6 h 58" name="T29"/>
                <a:gd fmla="*/ 1 w 92" name="T30"/>
                <a:gd fmla="*/ 5 h 58" name="T31"/>
                <a:gd fmla="*/ 0 w 92" name="T32"/>
                <a:gd fmla="*/ 3 h 58" name="T33"/>
                <a:gd fmla="*/ 3 w 92" name="T34"/>
                <a:gd fmla="*/ 1 h 58" name="T35"/>
                <a:gd fmla="*/ 15 w 92" name="T36"/>
                <a:gd fmla="*/ 1 h 58" name="T37"/>
                <a:gd fmla="*/ 26 w 92" name="T38"/>
                <a:gd fmla="*/ 1 h 58" name="T39"/>
                <a:gd fmla="*/ 36 w 92" name="T40"/>
                <a:gd fmla="*/ 1 h 58" name="T41"/>
                <a:gd fmla="*/ 45 w 92" name="T42"/>
                <a:gd fmla="*/ 1 h 58" name="T43"/>
                <a:gd fmla="*/ 49 w 92" name="T44"/>
                <a:gd fmla="*/ 1 h 58" name="T45"/>
                <a:gd fmla="*/ 53 w 92" name="T46"/>
                <a:gd fmla="*/ 1 h 58" name="T47"/>
                <a:gd fmla="*/ 56 w 92" name="T48"/>
                <a:gd fmla="*/ 3 h 58" name="T49"/>
                <a:gd fmla="*/ 54 w 92" name="T50"/>
                <a:gd fmla="*/ 5 h 58" name="T51"/>
                <a:gd fmla="*/ 51 w 92" name="T52"/>
                <a:gd fmla="*/ 6 h 58" name="T53"/>
                <a:gd fmla="*/ 45 w 92" name="T54"/>
                <a:gd fmla="*/ 10 h 58" name="T55"/>
                <a:gd fmla="*/ 46 w 92" name="T56"/>
                <a:gd fmla="*/ 17 h 58" name="T57"/>
                <a:gd fmla="*/ 46 w 92" name="T58"/>
                <a:gd fmla="*/ 24 h 58" name="T59"/>
                <a:gd fmla="*/ 46 w 92" name="T60"/>
                <a:gd fmla="*/ 28 h 58" name="T61"/>
                <a:gd fmla="*/ 46 w 92" name="T62"/>
                <a:gd fmla="*/ 33 h 58" name="T63"/>
                <a:gd fmla="*/ 49 w 92" name="T64"/>
                <a:gd fmla="*/ 43 h 58" name="T65"/>
                <a:gd fmla="*/ 58 w 92" name="T66"/>
                <a:gd fmla="*/ 47 h 58" name="T67"/>
                <a:gd fmla="*/ 69 w 92" name="T68"/>
                <a:gd fmla="*/ 40 h 58" name="T69"/>
                <a:gd fmla="*/ 72 w 92" name="T70"/>
                <a:gd fmla="*/ 27 h 58" name="T71"/>
                <a:gd fmla="*/ 71 w 92" name="T72"/>
                <a:gd fmla="*/ 15 h 58" name="T73"/>
                <a:gd fmla="*/ 65 w 92" name="T74"/>
                <a:gd fmla="*/ 6 h 58" name="T75"/>
                <a:gd fmla="*/ 61 w 92" name="T76"/>
                <a:gd fmla="*/ 6 h 58" name="T77"/>
                <a:gd fmla="*/ 58 w 92" name="T78"/>
                <a:gd fmla="*/ 4 h 58" name="T79"/>
                <a:gd fmla="*/ 62 w 92" name="T80"/>
                <a:gd fmla="*/ 1 h 58" name="T81"/>
                <a:gd fmla="*/ 77 w 92" name="T82"/>
                <a:gd fmla="*/ 1 h 58" name="T83"/>
                <a:gd fmla="*/ 83 w 92" name="T84"/>
                <a:gd fmla="*/ 0 h 58" name="T85"/>
                <a:gd fmla="*/ 90 w 92" name="T86"/>
                <a:gd fmla="*/ 0 h 58" name="T87"/>
                <a:gd fmla="*/ 92 w 92" name="T88"/>
                <a:gd fmla="*/ 1 h 58" name="T8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</a:cxnLst>
              <a:rect b="b" l="0" r="r" t="0"/>
              <a:pathLst>
                <a:path h="57" w="92">
                  <a:moveTo>
                    <a:pt x="92" y="1"/>
                  </a:moveTo>
                  <a:cubicBezTo>
                    <a:pt x="92" y="3"/>
                    <a:pt x="92" y="4"/>
                    <a:pt x="90" y="4"/>
                  </a:cubicBezTo>
                  <a:cubicBezTo>
                    <a:pt x="89" y="5"/>
                    <a:pt x="87" y="5"/>
                    <a:pt x="86" y="5"/>
                  </a:cubicBezTo>
                  <a:cubicBezTo>
                    <a:pt x="84" y="6"/>
                    <a:pt x="82" y="7"/>
                    <a:pt x="82" y="8"/>
                  </a:cubicBezTo>
                  <a:cubicBezTo>
                    <a:pt x="81" y="9"/>
                    <a:pt x="81" y="11"/>
                    <a:pt x="80" y="13"/>
                  </a:cubicBezTo>
                  <a:cubicBezTo>
                    <a:pt x="80" y="14"/>
                    <a:pt x="80" y="17"/>
                    <a:pt x="80" y="22"/>
                  </a:cubicBezTo>
                  <a:cubicBezTo>
                    <a:pt x="80" y="32"/>
                    <a:pt x="78" y="40"/>
                    <a:pt x="73" y="47"/>
                  </a:cubicBezTo>
                  <a:cubicBezTo>
                    <a:pt x="68" y="55"/>
                    <a:pt x="60" y="58"/>
                    <a:pt x="51" y="58"/>
                  </a:cubicBezTo>
                  <a:cubicBezTo>
                    <a:pt x="40" y="58"/>
                    <a:pt x="32" y="56"/>
                    <a:pt x="25" y="51"/>
                  </a:cubicBezTo>
                  <a:cubicBezTo>
                    <a:pt x="18" y="46"/>
                    <a:pt x="14" y="38"/>
                    <a:pt x="14" y="28"/>
                  </a:cubicBezTo>
                  <a:cubicBezTo>
                    <a:pt x="14" y="27"/>
                    <a:pt x="13" y="26"/>
                    <a:pt x="13" y="25"/>
                  </a:cubicBezTo>
                  <a:cubicBezTo>
                    <a:pt x="13" y="23"/>
                    <a:pt x="14" y="21"/>
                    <a:pt x="14" y="17"/>
                  </a:cubicBezTo>
                  <a:cubicBezTo>
                    <a:pt x="14" y="14"/>
                    <a:pt x="14" y="12"/>
                    <a:pt x="14" y="10"/>
                  </a:cubicBezTo>
                  <a:cubicBezTo>
                    <a:pt x="14" y="9"/>
                    <a:pt x="13" y="7"/>
                    <a:pt x="11" y="7"/>
                  </a:cubicBezTo>
                  <a:cubicBezTo>
                    <a:pt x="10" y="6"/>
                    <a:pt x="8" y="6"/>
                    <a:pt x="5" y="6"/>
                  </a:cubicBezTo>
                  <a:cubicBezTo>
                    <a:pt x="3" y="6"/>
                    <a:pt x="2" y="5"/>
                    <a:pt x="1" y="5"/>
                  </a:cubicBezTo>
                  <a:cubicBezTo>
                    <a:pt x="0" y="5"/>
                    <a:pt x="0" y="4"/>
                    <a:pt x="0" y="3"/>
                  </a:cubicBezTo>
                  <a:cubicBezTo>
                    <a:pt x="0" y="1"/>
                    <a:pt x="1" y="1"/>
                    <a:pt x="3" y="1"/>
                  </a:cubicBezTo>
                  <a:cubicBezTo>
                    <a:pt x="6" y="1"/>
                    <a:pt x="10" y="1"/>
                    <a:pt x="15" y="1"/>
                  </a:cubicBezTo>
                  <a:cubicBezTo>
                    <a:pt x="20" y="1"/>
                    <a:pt x="24" y="1"/>
                    <a:pt x="26" y="1"/>
                  </a:cubicBezTo>
                  <a:cubicBezTo>
                    <a:pt x="27" y="1"/>
                    <a:pt x="30" y="1"/>
                    <a:pt x="36" y="1"/>
                  </a:cubicBezTo>
                  <a:cubicBezTo>
                    <a:pt x="39" y="1"/>
                    <a:pt x="42" y="1"/>
                    <a:pt x="45" y="1"/>
                  </a:cubicBezTo>
                  <a:cubicBezTo>
                    <a:pt x="46" y="1"/>
                    <a:pt x="47" y="1"/>
                    <a:pt x="49" y="1"/>
                  </a:cubicBezTo>
                  <a:cubicBezTo>
                    <a:pt x="51" y="1"/>
                    <a:pt x="52" y="1"/>
                    <a:pt x="53" y="1"/>
                  </a:cubicBezTo>
                  <a:cubicBezTo>
                    <a:pt x="55" y="1"/>
                    <a:pt x="56" y="1"/>
                    <a:pt x="56" y="3"/>
                  </a:cubicBezTo>
                  <a:cubicBezTo>
                    <a:pt x="56" y="4"/>
                    <a:pt x="55" y="4"/>
                    <a:pt x="54" y="5"/>
                  </a:cubicBezTo>
                  <a:cubicBezTo>
                    <a:pt x="53" y="6"/>
                    <a:pt x="52" y="6"/>
                    <a:pt x="51" y="6"/>
                  </a:cubicBezTo>
                  <a:cubicBezTo>
                    <a:pt x="47" y="6"/>
                    <a:pt x="45" y="7"/>
                    <a:pt x="45" y="10"/>
                  </a:cubicBezTo>
                  <a:cubicBezTo>
                    <a:pt x="45" y="11"/>
                    <a:pt x="46" y="14"/>
                    <a:pt x="46" y="17"/>
                  </a:cubicBezTo>
                  <a:cubicBezTo>
                    <a:pt x="46" y="20"/>
                    <a:pt x="46" y="22"/>
                    <a:pt x="46" y="24"/>
                  </a:cubicBezTo>
                  <a:cubicBezTo>
                    <a:pt x="46" y="25"/>
                    <a:pt x="46" y="26"/>
                    <a:pt x="46" y="28"/>
                  </a:cubicBezTo>
                  <a:cubicBezTo>
                    <a:pt x="46" y="30"/>
                    <a:pt x="46" y="32"/>
                    <a:pt x="46" y="33"/>
                  </a:cubicBezTo>
                  <a:cubicBezTo>
                    <a:pt x="46" y="36"/>
                    <a:pt x="47" y="40"/>
                    <a:pt x="49" y="43"/>
                  </a:cubicBezTo>
                  <a:cubicBezTo>
                    <a:pt x="51" y="46"/>
                    <a:pt x="54" y="47"/>
                    <a:pt x="58" y="47"/>
                  </a:cubicBezTo>
                  <a:cubicBezTo>
                    <a:pt x="62" y="47"/>
                    <a:pt x="66" y="45"/>
                    <a:pt x="69" y="40"/>
                  </a:cubicBezTo>
                  <a:cubicBezTo>
                    <a:pt x="71" y="36"/>
                    <a:pt x="72" y="32"/>
                    <a:pt x="72" y="27"/>
                  </a:cubicBezTo>
                  <a:cubicBezTo>
                    <a:pt x="72" y="23"/>
                    <a:pt x="72" y="19"/>
                    <a:pt x="71" y="15"/>
                  </a:cubicBezTo>
                  <a:cubicBezTo>
                    <a:pt x="69" y="10"/>
                    <a:pt x="68" y="7"/>
                    <a:pt x="65" y="6"/>
                  </a:cubicBezTo>
                  <a:cubicBezTo>
                    <a:pt x="64" y="6"/>
                    <a:pt x="62" y="6"/>
                    <a:pt x="61" y="6"/>
                  </a:cubicBezTo>
                  <a:cubicBezTo>
                    <a:pt x="59" y="5"/>
                    <a:pt x="58" y="5"/>
                    <a:pt x="58" y="4"/>
                  </a:cubicBezTo>
                  <a:cubicBezTo>
                    <a:pt x="58" y="2"/>
                    <a:pt x="59" y="1"/>
                    <a:pt x="62" y="1"/>
                  </a:cubicBezTo>
                  <a:cubicBezTo>
                    <a:pt x="77" y="1"/>
                    <a:pt x="77" y="1"/>
                    <a:pt x="77" y="1"/>
                  </a:cubicBezTo>
                  <a:cubicBezTo>
                    <a:pt x="78" y="1"/>
                    <a:pt x="80" y="1"/>
                    <a:pt x="83" y="0"/>
                  </a:cubicBezTo>
                  <a:cubicBezTo>
                    <a:pt x="87" y="0"/>
                    <a:pt x="89" y="0"/>
                    <a:pt x="90" y="0"/>
                  </a:cubicBezTo>
                  <a:cubicBezTo>
                    <a:pt x="91" y="0"/>
                    <a:pt x="92" y="0"/>
                    <a:pt x="92" y="1"/>
                  </a:cubicBez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9" name="Freeform 258"/>
            <p:cNvSpPr>
              <a:spLocks noEditPoints="1"/>
            </p:cNvSpPr>
            <p:nvPr/>
          </p:nvSpPr>
          <p:spPr bwMode="auto">
            <a:xfrm>
              <a:off x="2692401" y="825500"/>
              <a:ext cx="219075" cy="180975"/>
            </a:xfrm>
            <a:custGeom>
              <a:gdLst>
                <a:gd fmla="*/ 45 w 69" name="T0"/>
                <a:gd fmla="*/ 42 h 57" name="T1"/>
                <a:gd fmla="*/ 45 w 69" name="T2"/>
                <a:gd fmla="*/ 46 h 57" name="T3"/>
                <a:gd fmla="*/ 45 w 69" name="T4"/>
                <a:gd fmla="*/ 50 h 57" name="T5"/>
                <a:gd fmla="*/ 49 w 69" name="T6"/>
                <a:gd fmla="*/ 52 h 57" name="T7"/>
                <a:gd fmla="*/ 55 w 69" name="T8"/>
                <a:gd fmla="*/ 52 h 57" name="T9"/>
                <a:gd fmla="*/ 59 w 69" name="T10"/>
                <a:gd fmla="*/ 53 h 57" name="T11"/>
                <a:gd fmla="*/ 60 w 69" name="T12"/>
                <a:gd fmla="*/ 55 h 57" name="T13"/>
                <a:gd fmla="*/ 58 w 69" name="T14"/>
                <a:gd fmla="*/ 57 h 57" name="T15"/>
                <a:gd fmla="*/ 42 w 69" name="T16"/>
                <a:gd fmla="*/ 56 h 57" name="T17"/>
                <a:gd fmla="*/ 32 w 69" name="T18"/>
                <a:gd fmla="*/ 56 h 57" name="T19"/>
                <a:gd fmla="*/ 24 w 69" name="T20"/>
                <a:gd fmla="*/ 56 h 57" name="T21"/>
                <a:gd fmla="*/ 16 w 69" name="T22"/>
                <a:gd fmla="*/ 56 h 57" name="T23"/>
                <a:gd fmla="*/ 10 w 69" name="T24"/>
                <a:gd fmla="*/ 57 h 57" name="T25"/>
                <a:gd fmla="*/ 3 w 69" name="T26"/>
                <a:gd fmla="*/ 57 h 57" name="T27"/>
                <a:gd fmla="*/ 0 w 69" name="T28"/>
                <a:gd fmla="*/ 55 h 57" name="T29"/>
                <a:gd fmla="*/ 5 w 69" name="T30"/>
                <a:gd fmla="*/ 52 h 57" name="T31"/>
                <a:gd fmla="*/ 11 w 69" name="T32"/>
                <a:gd fmla="*/ 51 h 57" name="T33"/>
                <a:gd fmla="*/ 14 w 69" name="T34"/>
                <a:gd fmla="*/ 51 h 57" name="T35"/>
                <a:gd fmla="*/ 15 w 69" name="T36"/>
                <a:gd fmla="*/ 48 h 57" name="T37"/>
                <a:gd fmla="*/ 15 w 69" name="T38"/>
                <a:gd fmla="*/ 42 h 57" name="T39"/>
                <a:gd fmla="*/ 14 w 69" name="T40"/>
                <a:gd fmla="*/ 36 h 57" name="T41"/>
                <a:gd fmla="*/ 15 w 69" name="T42"/>
                <a:gd fmla="*/ 22 h 57" name="T43"/>
                <a:gd fmla="*/ 15 w 69" name="T44"/>
                <a:gd fmla="*/ 9 h 57" name="T45"/>
                <a:gd fmla="*/ 10 w 69" name="T46"/>
                <a:gd fmla="*/ 5 h 57" name="T47"/>
                <a:gd fmla="*/ 8 w 69" name="T48"/>
                <a:gd fmla="*/ 5 h 57" name="T49"/>
                <a:gd fmla="*/ 5 w 69" name="T50"/>
                <a:gd fmla="*/ 5 h 57" name="T51"/>
                <a:gd fmla="*/ 2 w 69" name="T52"/>
                <a:gd fmla="*/ 2 h 57" name="T53"/>
                <a:gd fmla="*/ 6 w 69" name="T54"/>
                <a:gd fmla="*/ 0 h 57" name="T55"/>
                <a:gd fmla="*/ 13 w 69" name="T56"/>
                <a:gd fmla="*/ 0 h 57" name="T57"/>
                <a:gd fmla="*/ 19 w 69" name="T58"/>
                <a:gd fmla="*/ 0 h 57" name="T59"/>
                <a:gd fmla="*/ 26 w 69" name="T60"/>
                <a:gd fmla="*/ 0 h 57" name="T61"/>
                <a:gd fmla="*/ 32 w 69" name="T62"/>
                <a:gd fmla="*/ 0 h 57" name="T63"/>
                <a:gd fmla="*/ 50 w 69" name="T64"/>
                <a:gd fmla="*/ 1 h 57" name="T65"/>
                <a:gd fmla="*/ 63 w 69" name="T66"/>
                <a:gd fmla="*/ 6 h 57" name="T67"/>
                <a:gd fmla="*/ 69 w 69" name="T68"/>
                <a:gd fmla="*/ 18 h 57" name="T69"/>
                <a:gd fmla="*/ 63 w 69" name="T70"/>
                <a:gd fmla="*/ 31 h 57" name="T71"/>
                <a:gd fmla="*/ 48 w 69" name="T72"/>
                <a:gd fmla="*/ 35 h 57" name="T73"/>
                <a:gd fmla="*/ 45 w 69" name="T74"/>
                <a:gd fmla="*/ 35 h 57" name="T75"/>
                <a:gd fmla="*/ 45 w 69" name="T76"/>
                <a:gd fmla="*/ 42 h 57" name="T77"/>
                <a:gd fmla="*/ 58 w 69" name="T78"/>
                <a:gd fmla="*/ 19 h 57" name="T79"/>
                <a:gd fmla="*/ 55 w 69" name="T80"/>
                <a:gd fmla="*/ 10 h 57" name="T81"/>
                <a:gd fmla="*/ 47 w 69" name="T82"/>
                <a:gd fmla="*/ 5 h 57" name="T83"/>
                <a:gd fmla="*/ 45 w 69" name="T84"/>
                <a:gd fmla="*/ 6 h 57" name="T85"/>
                <a:gd fmla="*/ 44 w 69" name="T86"/>
                <a:gd fmla="*/ 7 h 57" name="T87"/>
                <a:gd fmla="*/ 44 w 69" name="T88"/>
                <a:gd fmla="*/ 12 h 57" name="T89"/>
                <a:gd fmla="*/ 45 w 69" name="T90"/>
                <a:gd fmla="*/ 17 h 57" name="T91"/>
                <a:gd fmla="*/ 45 w 69" name="T92"/>
                <a:gd fmla="*/ 22 h 57" name="T93"/>
                <a:gd fmla="*/ 45 w 69" name="T94"/>
                <a:gd fmla="*/ 26 h 57" name="T95"/>
                <a:gd fmla="*/ 45 w 69" name="T96"/>
                <a:gd fmla="*/ 28 h 57" name="T97"/>
                <a:gd fmla="*/ 45 w 69" name="T98"/>
                <a:gd fmla="*/ 30 h 57" name="T99"/>
                <a:gd fmla="*/ 49 w 69" name="T100"/>
                <a:gd fmla="*/ 30 h 57" name="T101"/>
                <a:gd fmla="*/ 55 w 69" name="T102"/>
                <a:gd fmla="*/ 27 h 57" name="T103"/>
                <a:gd fmla="*/ 58 w 69" name="T104"/>
                <a:gd fmla="*/ 19 h 57" name="T10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b="b" l="0" r="r" t="0"/>
              <a:pathLst>
                <a:path h="57" w="69">
                  <a:moveTo>
                    <a:pt x="45" y="42"/>
                  </a:moveTo>
                  <a:cubicBezTo>
                    <a:pt x="45" y="43"/>
                    <a:pt x="45" y="44"/>
                    <a:pt x="45" y="46"/>
                  </a:cubicBezTo>
                  <a:cubicBezTo>
                    <a:pt x="45" y="47"/>
                    <a:pt x="45" y="49"/>
                    <a:pt x="45" y="50"/>
                  </a:cubicBezTo>
                  <a:cubicBezTo>
                    <a:pt x="45" y="51"/>
                    <a:pt x="46" y="51"/>
                    <a:pt x="49" y="52"/>
                  </a:cubicBezTo>
                  <a:cubicBezTo>
                    <a:pt x="51" y="52"/>
                    <a:pt x="53" y="52"/>
                    <a:pt x="55" y="52"/>
                  </a:cubicBezTo>
                  <a:cubicBezTo>
                    <a:pt x="57" y="53"/>
                    <a:pt x="58" y="53"/>
                    <a:pt x="59" y="53"/>
                  </a:cubicBezTo>
                  <a:cubicBezTo>
                    <a:pt x="60" y="53"/>
                    <a:pt x="60" y="54"/>
                    <a:pt x="60" y="55"/>
                  </a:cubicBezTo>
                  <a:cubicBezTo>
                    <a:pt x="60" y="56"/>
                    <a:pt x="59" y="57"/>
                    <a:pt x="58" y="57"/>
                  </a:cubicBezTo>
                  <a:cubicBezTo>
                    <a:pt x="57" y="57"/>
                    <a:pt x="52" y="56"/>
                    <a:pt x="42" y="56"/>
                  </a:cubicBezTo>
                  <a:cubicBezTo>
                    <a:pt x="40" y="56"/>
                    <a:pt x="36" y="56"/>
                    <a:pt x="32" y="56"/>
                  </a:cubicBezTo>
                  <a:cubicBezTo>
                    <a:pt x="31" y="56"/>
                    <a:pt x="28" y="56"/>
                    <a:pt x="24" y="56"/>
                  </a:cubicBezTo>
                  <a:cubicBezTo>
                    <a:pt x="21" y="56"/>
                    <a:pt x="18" y="56"/>
                    <a:pt x="16" y="56"/>
                  </a:cubicBezTo>
                  <a:cubicBezTo>
                    <a:pt x="15" y="56"/>
                    <a:pt x="13" y="56"/>
                    <a:pt x="10" y="57"/>
                  </a:cubicBezTo>
                  <a:cubicBezTo>
                    <a:pt x="7" y="57"/>
                    <a:pt x="4" y="57"/>
                    <a:pt x="3" y="57"/>
                  </a:cubicBezTo>
                  <a:cubicBezTo>
                    <a:pt x="1" y="57"/>
                    <a:pt x="0" y="56"/>
                    <a:pt x="0" y="55"/>
                  </a:cubicBezTo>
                  <a:cubicBezTo>
                    <a:pt x="0" y="54"/>
                    <a:pt x="2" y="53"/>
                    <a:pt x="5" y="52"/>
                  </a:cubicBezTo>
                  <a:cubicBezTo>
                    <a:pt x="7" y="52"/>
                    <a:pt x="9" y="52"/>
                    <a:pt x="11" y="51"/>
                  </a:cubicBezTo>
                  <a:cubicBezTo>
                    <a:pt x="13" y="51"/>
                    <a:pt x="14" y="51"/>
                    <a:pt x="14" y="51"/>
                  </a:cubicBezTo>
                  <a:cubicBezTo>
                    <a:pt x="14" y="51"/>
                    <a:pt x="15" y="50"/>
                    <a:pt x="15" y="48"/>
                  </a:cubicBezTo>
                  <a:cubicBezTo>
                    <a:pt x="15" y="47"/>
                    <a:pt x="15" y="45"/>
                    <a:pt x="15" y="42"/>
                  </a:cubicBezTo>
                  <a:cubicBezTo>
                    <a:pt x="14" y="39"/>
                    <a:pt x="14" y="37"/>
                    <a:pt x="14" y="36"/>
                  </a:cubicBezTo>
                  <a:cubicBezTo>
                    <a:pt x="14" y="33"/>
                    <a:pt x="14" y="28"/>
                    <a:pt x="15" y="22"/>
                  </a:cubicBezTo>
                  <a:cubicBezTo>
                    <a:pt x="15" y="16"/>
                    <a:pt x="15" y="12"/>
                    <a:pt x="15" y="9"/>
                  </a:cubicBezTo>
                  <a:cubicBezTo>
                    <a:pt x="15" y="6"/>
                    <a:pt x="13" y="5"/>
                    <a:pt x="10" y="5"/>
                  </a:cubicBezTo>
                  <a:cubicBezTo>
                    <a:pt x="9" y="5"/>
                    <a:pt x="9" y="5"/>
                    <a:pt x="8" y="5"/>
                  </a:cubicBezTo>
                  <a:cubicBezTo>
                    <a:pt x="7" y="5"/>
                    <a:pt x="6" y="5"/>
                    <a:pt x="5" y="5"/>
                  </a:cubicBezTo>
                  <a:cubicBezTo>
                    <a:pt x="3" y="5"/>
                    <a:pt x="2" y="4"/>
                    <a:pt x="2" y="2"/>
                  </a:cubicBezTo>
                  <a:cubicBezTo>
                    <a:pt x="2" y="1"/>
                    <a:pt x="3" y="0"/>
                    <a:pt x="6" y="0"/>
                  </a:cubicBezTo>
                  <a:cubicBezTo>
                    <a:pt x="7" y="0"/>
                    <a:pt x="10" y="0"/>
                    <a:pt x="13" y="0"/>
                  </a:cubicBezTo>
                  <a:cubicBezTo>
                    <a:pt x="16" y="0"/>
                    <a:pt x="18" y="0"/>
                    <a:pt x="19" y="0"/>
                  </a:cubicBezTo>
                  <a:cubicBezTo>
                    <a:pt x="21" y="0"/>
                    <a:pt x="23" y="0"/>
                    <a:pt x="26" y="0"/>
                  </a:cubicBezTo>
                  <a:cubicBezTo>
                    <a:pt x="29" y="0"/>
                    <a:pt x="31" y="0"/>
                    <a:pt x="32" y="0"/>
                  </a:cubicBezTo>
                  <a:cubicBezTo>
                    <a:pt x="33" y="0"/>
                    <a:pt x="39" y="0"/>
                    <a:pt x="50" y="1"/>
                  </a:cubicBezTo>
                  <a:cubicBezTo>
                    <a:pt x="55" y="1"/>
                    <a:pt x="60" y="2"/>
                    <a:pt x="63" y="6"/>
                  </a:cubicBezTo>
                  <a:cubicBezTo>
                    <a:pt x="67" y="9"/>
                    <a:pt x="69" y="13"/>
                    <a:pt x="69" y="18"/>
                  </a:cubicBezTo>
                  <a:cubicBezTo>
                    <a:pt x="69" y="24"/>
                    <a:pt x="67" y="28"/>
                    <a:pt x="63" y="31"/>
                  </a:cubicBezTo>
                  <a:cubicBezTo>
                    <a:pt x="59" y="34"/>
                    <a:pt x="54" y="35"/>
                    <a:pt x="48" y="35"/>
                  </a:cubicBezTo>
                  <a:cubicBezTo>
                    <a:pt x="47" y="35"/>
                    <a:pt x="46" y="35"/>
                    <a:pt x="45" y="35"/>
                  </a:cubicBezTo>
                  <a:cubicBezTo>
                    <a:pt x="45" y="37"/>
                    <a:pt x="45" y="39"/>
                    <a:pt x="45" y="42"/>
                  </a:cubicBezTo>
                  <a:close/>
                  <a:moveTo>
                    <a:pt x="58" y="19"/>
                  </a:moveTo>
                  <a:cubicBezTo>
                    <a:pt x="58" y="16"/>
                    <a:pt x="57" y="13"/>
                    <a:pt x="55" y="10"/>
                  </a:cubicBezTo>
                  <a:cubicBezTo>
                    <a:pt x="53" y="7"/>
                    <a:pt x="50" y="5"/>
                    <a:pt x="47" y="5"/>
                  </a:cubicBezTo>
                  <a:cubicBezTo>
                    <a:pt x="46" y="5"/>
                    <a:pt x="45" y="5"/>
                    <a:pt x="45" y="6"/>
                  </a:cubicBezTo>
                  <a:cubicBezTo>
                    <a:pt x="44" y="6"/>
                    <a:pt x="44" y="6"/>
                    <a:pt x="44" y="7"/>
                  </a:cubicBezTo>
                  <a:cubicBezTo>
                    <a:pt x="44" y="9"/>
                    <a:pt x="44" y="10"/>
                    <a:pt x="44" y="12"/>
                  </a:cubicBezTo>
                  <a:cubicBezTo>
                    <a:pt x="45" y="14"/>
                    <a:pt x="45" y="16"/>
                    <a:pt x="45" y="17"/>
                  </a:cubicBezTo>
                  <a:cubicBezTo>
                    <a:pt x="45" y="18"/>
                    <a:pt x="45" y="20"/>
                    <a:pt x="45" y="22"/>
                  </a:cubicBezTo>
                  <a:cubicBezTo>
                    <a:pt x="45" y="24"/>
                    <a:pt x="45" y="25"/>
                    <a:pt x="45" y="26"/>
                  </a:cubicBezTo>
                  <a:cubicBezTo>
                    <a:pt x="45" y="27"/>
                    <a:pt x="45" y="27"/>
                    <a:pt x="45" y="28"/>
                  </a:cubicBezTo>
                  <a:cubicBezTo>
                    <a:pt x="45" y="29"/>
                    <a:pt x="45" y="30"/>
                    <a:pt x="45" y="30"/>
                  </a:cubicBezTo>
                  <a:cubicBezTo>
                    <a:pt x="46" y="30"/>
                    <a:pt x="47" y="30"/>
                    <a:pt x="49" y="30"/>
                  </a:cubicBezTo>
                  <a:cubicBezTo>
                    <a:pt x="52" y="30"/>
                    <a:pt x="54" y="29"/>
                    <a:pt x="55" y="27"/>
                  </a:cubicBezTo>
                  <a:cubicBezTo>
                    <a:pt x="57" y="25"/>
                    <a:pt x="58" y="22"/>
                    <a:pt x="58" y="19"/>
                  </a:cubicBez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0" name="Freeform 259"/>
            <p:cNvSpPr/>
            <p:nvPr/>
          </p:nvSpPr>
          <p:spPr bwMode="auto">
            <a:xfrm>
              <a:off x="2924176" y="822325"/>
              <a:ext cx="238125" cy="184150"/>
            </a:xfrm>
            <a:custGeom>
              <a:gdLst>
                <a:gd fmla="*/ 75 w 75" name="T0"/>
                <a:gd fmla="*/ 37 h 58" name="T1"/>
                <a:gd fmla="*/ 74 w 75" name="T2"/>
                <a:gd fmla="*/ 46 h 58" name="T3"/>
                <a:gd fmla="*/ 73 w 75" name="T4"/>
                <a:gd fmla="*/ 55 h 58" name="T5"/>
                <a:gd fmla="*/ 66 w 75" name="T6"/>
                <a:gd fmla="*/ 58 h 58" name="T7"/>
                <a:gd fmla="*/ 54 w 75" name="T8"/>
                <a:gd fmla="*/ 57 h 58" name="T9"/>
                <a:gd fmla="*/ 42 w 75" name="T10"/>
                <a:gd fmla="*/ 57 h 58" name="T11"/>
                <a:gd fmla="*/ 12 w 75" name="T12"/>
                <a:gd fmla="*/ 58 h 58" name="T13"/>
                <a:gd fmla="*/ 3 w 75" name="T14"/>
                <a:gd fmla="*/ 58 h 58" name="T15"/>
                <a:gd fmla="*/ 2 w 75" name="T16"/>
                <a:gd fmla="*/ 57 h 58" name="T17"/>
                <a:gd fmla="*/ 1 w 75" name="T18"/>
                <a:gd fmla="*/ 56 h 58" name="T19"/>
                <a:gd fmla="*/ 3 w 75" name="T20"/>
                <a:gd fmla="*/ 54 h 58" name="T21"/>
                <a:gd fmla="*/ 5 w 75" name="T22"/>
                <a:gd fmla="*/ 53 h 58" name="T23"/>
                <a:gd fmla="*/ 10 w 75" name="T24"/>
                <a:gd fmla="*/ 53 h 58" name="T25"/>
                <a:gd fmla="*/ 16 w 75" name="T26"/>
                <a:gd fmla="*/ 48 h 58" name="T27"/>
                <a:gd fmla="*/ 15 w 75" name="T28"/>
                <a:gd fmla="*/ 38 h 58" name="T29"/>
                <a:gd fmla="*/ 15 w 75" name="T30"/>
                <a:gd fmla="*/ 27 h 58" name="T31"/>
                <a:gd fmla="*/ 15 w 75" name="T32"/>
                <a:gd fmla="*/ 19 h 58" name="T33"/>
                <a:gd fmla="*/ 15 w 75" name="T34"/>
                <a:gd fmla="*/ 10 h 58" name="T35"/>
                <a:gd fmla="*/ 12 w 75" name="T36"/>
                <a:gd fmla="*/ 6 h 58" name="T37"/>
                <a:gd fmla="*/ 5 w 75" name="T38"/>
                <a:gd fmla="*/ 5 h 58" name="T39"/>
                <a:gd fmla="*/ 0 w 75" name="T40"/>
                <a:gd fmla="*/ 3 h 58" name="T41"/>
                <a:gd fmla="*/ 2 w 75" name="T42"/>
                <a:gd fmla="*/ 0 h 58" name="T43"/>
                <a:gd fmla="*/ 11 w 75" name="T44"/>
                <a:gd fmla="*/ 1 h 58" name="T45"/>
                <a:gd fmla="*/ 32 w 75" name="T46"/>
                <a:gd fmla="*/ 1 h 58" name="T47"/>
                <a:gd fmla="*/ 55 w 75" name="T48"/>
                <a:gd fmla="*/ 1 h 58" name="T49"/>
                <a:gd fmla="*/ 69 w 75" name="T50"/>
                <a:gd fmla="*/ 0 h 58" name="T51"/>
                <a:gd fmla="*/ 72 w 75" name="T52"/>
                <a:gd fmla="*/ 4 h 58" name="T53"/>
                <a:gd fmla="*/ 72 w 75" name="T54"/>
                <a:gd fmla="*/ 9 h 58" name="T55"/>
                <a:gd fmla="*/ 71 w 75" name="T56"/>
                <a:gd fmla="*/ 18 h 58" name="T57"/>
                <a:gd fmla="*/ 69 w 75" name="T58"/>
                <a:gd fmla="*/ 20 h 58" name="T59"/>
                <a:gd fmla="*/ 67 w 75" name="T60"/>
                <a:gd fmla="*/ 20 h 58" name="T61"/>
                <a:gd fmla="*/ 67 w 75" name="T62"/>
                <a:gd fmla="*/ 18 h 58" name="T63"/>
                <a:gd fmla="*/ 66 w 75" name="T64"/>
                <a:gd fmla="*/ 16 h 58" name="T65"/>
                <a:gd fmla="*/ 58 w 75" name="T66"/>
                <a:gd fmla="*/ 8 h 58" name="T67"/>
                <a:gd fmla="*/ 48 w 75" name="T68"/>
                <a:gd fmla="*/ 7 h 58" name="T69"/>
                <a:gd fmla="*/ 47 w 75" name="T70"/>
                <a:gd fmla="*/ 7 h 58" name="T71"/>
                <a:gd fmla="*/ 46 w 75" name="T72"/>
                <a:gd fmla="*/ 8 h 58" name="T73"/>
                <a:gd fmla="*/ 46 w 75" name="T74"/>
                <a:gd fmla="*/ 13 h 58" name="T75"/>
                <a:gd fmla="*/ 46 w 75" name="T76"/>
                <a:gd fmla="*/ 21 h 58" name="T77"/>
                <a:gd fmla="*/ 49 w 75" name="T78"/>
                <a:gd fmla="*/ 24 h 58" name="T79"/>
                <a:gd fmla="*/ 52 w 75" name="T80"/>
                <a:gd fmla="*/ 23 h 58" name="T81"/>
                <a:gd fmla="*/ 55 w 75" name="T82"/>
                <a:gd fmla="*/ 23 h 58" name="T83"/>
                <a:gd fmla="*/ 61 w 75" name="T84"/>
                <a:gd fmla="*/ 24 h 58" name="T85"/>
                <a:gd fmla="*/ 63 w 75" name="T86"/>
                <a:gd fmla="*/ 29 h 58" name="T87"/>
                <a:gd fmla="*/ 62 w 75" name="T88"/>
                <a:gd fmla="*/ 38 h 58" name="T89"/>
                <a:gd fmla="*/ 60 w 75" name="T90"/>
                <a:gd fmla="*/ 41 h 58" name="T91"/>
                <a:gd fmla="*/ 58 w 75" name="T92"/>
                <a:gd fmla="*/ 40 h 58" name="T93"/>
                <a:gd fmla="*/ 58 w 75" name="T94"/>
                <a:gd fmla="*/ 38 h 58" name="T95"/>
                <a:gd fmla="*/ 58 w 75" name="T96"/>
                <a:gd fmla="*/ 37 h 58" name="T97"/>
                <a:gd fmla="*/ 55 w 75" name="T98"/>
                <a:gd fmla="*/ 31 h 58" name="T99"/>
                <a:gd fmla="*/ 48 w 75" name="T100"/>
                <a:gd fmla="*/ 28 h 58" name="T101"/>
                <a:gd fmla="*/ 47 w 75" name="T102"/>
                <a:gd fmla="*/ 29 h 58" name="T103"/>
                <a:gd fmla="*/ 46 w 75" name="T104"/>
                <a:gd fmla="*/ 42 h 58" name="T105"/>
                <a:gd fmla="*/ 46 w 75" name="T106"/>
                <a:gd fmla="*/ 50 h 58" name="T107"/>
                <a:gd fmla="*/ 47 w 75" name="T108"/>
                <a:gd fmla="*/ 52 h 58" name="T109"/>
                <a:gd fmla="*/ 62 w 75" name="T110"/>
                <a:gd fmla="*/ 46 h 58" name="T111"/>
                <a:gd fmla="*/ 70 w 75" name="T112"/>
                <a:gd fmla="*/ 39 h 58" name="T113"/>
                <a:gd fmla="*/ 71 w 75" name="T114"/>
                <a:gd fmla="*/ 36 h 58" name="T115"/>
                <a:gd fmla="*/ 73 w 75" name="T116"/>
                <a:gd fmla="*/ 35 h 58" name="T117"/>
                <a:gd fmla="*/ 75 w 75" name="T118"/>
                <a:gd fmla="*/ 36 h 58" name="T119"/>
                <a:gd fmla="*/ 75 w 75" name="T120"/>
                <a:gd fmla="*/ 37 h 58" name="T12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b="b" l="0" r="r" t="0"/>
              <a:pathLst>
                <a:path h="57" w="75">
                  <a:moveTo>
                    <a:pt x="75" y="37"/>
                  </a:moveTo>
                  <a:cubicBezTo>
                    <a:pt x="75" y="40"/>
                    <a:pt x="75" y="43"/>
                    <a:pt x="74" y="46"/>
                  </a:cubicBezTo>
                  <a:cubicBezTo>
                    <a:pt x="74" y="49"/>
                    <a:pt x="73" y="52"/>
                    <a:pt x="73" y="55"/>
                  </a:cubicBezTo>
                  <a:cubicBezTo>
                    <a:pt x="72" y="57"/>
                    <a:pt x="70" y="58"/>
                    <a:pt x="66" y="58"/>
                  </a:cubicBezTo>
                  <a:cubicBezTo>
                    <a:pt x="64" y="58"/>
                    <a:pt x="60" y="57"/>
                    <a:pt x="54" y="57"/>
                  </a:cubicBezTo>
                  <a:cubicBezTo>
                    <a:pt x="48" y="57"/>
                    <a:pt x="44" y="57"/>
                    <a:pt x="42" y="57"/>
                  </a:cubicBezTo>
                  <a:cubicBezTo>
                    <a:pt x="29" y="57"/>
                    <a:pt x="19" y="57"/>
                    <a:pt x="12" y="58"/>
                  </a:cubicBezTo>
                  <a:cubicBezTo>
                    <a:pt x="3" y="58"/>
                    <a:pt x="3" y="58"/>
                    <a:pt x="3" y="58"/>
                  </a:cubicBezTo>
                  <a:cubicBezTo>
                    <a:pt x="3" y="58"/>
                    <a:pt x="2" y="58"/>
                    <a:pt x="2" y="57"/>
                  </a:cubicBezTo>
                  <a:cubicBezTo>
                    <a:pt x="1" y="57"/>
                    <a:pt x="1" y="56"/>
                    <a:pt x="1" y="56"/>
                  </a:cubicBezTo>
                  <a:cubicBezTo>
                    <a:pt x="1" y="55"/>
                    <a:pt x="2" y="54"/>
                    <a:pt x="3" y="54"/>
                  </a:cubicBezTo>
                  <a:cubicBezTo>
                    <a:pt x="3" y="54"/>
                    <a:pt x="4" y="54"/>
                    <a:pt x="5" y="53"/>
                  </a:cubicBezTo>
                  <a:cubicBezTo>
                    <a:pt x="6" y="53"/>
                    <a:pt x="8" y="53"/>
                    <a:pt x="10" y="53"/>
                  </a:cubicBezTo>
                  <a:cubicBezTo>
                    <a:pt x="14" y="53"/>
                    <a:pt x="16" y="51"/>
                    <a:pt x="16" y="48"/>
                  </a:cubicBezTo>
                  <a:cubicBezTo>
                    <a:pt x="16" y="47"/>
                    <a:pt x="15" y="44"/>
                    <a:pt x="15" y="38"/>
                  </a:cubicBezTo>
                  <a:cubicBezTo>
                    <a:pt x="15" y="34"/>
                    <a:pt x="15" y="30"/>
                    <a:pt x="15" y="27"/>
                  </a:cubicBezTo>
                  <a:cubicBezTo>
                    <a:pt x="15" y="27"/>
                    <a:pt x="15" y="24"/>
                    <a:pt x="15" y="19"/>
                  </a:cubicBezTo>
                  <a:cubicBezTo>
                    <a:pt x="15" y="14"/>
                    <a:pt x="15" y="11"/>
                    <a:pt x="15" y="10"/>
                  </a:cubicBezTo>
                  <a:cubicBezTo>
                    <a:pt x="15" y="9"/>
                    <a:pt x="14" y="7"/>
                    <a:pt x="12" y="6"/>
                  </a:cubicBezTo>
                  <a:cubicBezTo>
                    <a:pt x="12" y="6"/>
                    <a:pt x="9" y="5"/>
                    <a:pt x="5" y="5"/>
                  </a:cubicBezTo>
                  <a:cubicBezTo>
                    <a:pt x="1" y="4"/>
                    <a:pt x="0" y="4"/>
                    <a:pt x="0" y="3"/>
                  </a:cubicBezTo>
                  <a:cubicBezTo>
                    <a:pt x="0" y="1"/>
                    <a:pt x="0" y="0"/>
                    <a:pt x="2" y="0"/>
                  </a:cubicBezTo>
                  <a:cubicBezTo>
                    <a:pt x="1" y="0"/>
                    <a:pt x="4" y="1"/>
                    <a:pt x="11" y="1"/>
                  </a:cubicBezTo>
                  <a:cubicBezTo>
                    <a:pt x="17" y="1"/>
                    <a:pt x="24" y="1"/>
                    <a:pt x="32" y="1"/>
                  </a:cubicBezTo>
                  <a:cubicBezTo>
                    <a:pt x="42" y="1"/>
                    <a:pt x="50" y="1"/>
                    <a:pt x="55" y="1"/>
                  </a:cubicBezTo>
                  <a:cubicBezTo>
                    <a:pt x="60" y="1"/>
                    <a:pt x="65" y="0"/>
                    <a:pt x="69" y="0"/>
                  </a:cubicBezTo>
                  <a:cubicBezTo>
                    <a:pt x="71" y="0"/>
                    <a:pt x="72" y="2"/>
                    <a:pt x="72" y="4"/>
                  </a:cubicBezTo>
                  <a:cubicBezTo>
                    <a:pt x="72" y="4"/>
                    <a:pt x="72" y="6"/>
                    <a:pt x="72" y="9"/>
                  </a:cubicBezTo>
                  <a:cubicBezTo>
                    <a:pt x="72" y="11"/>
                    <a:pt x="72" y="14"/>
                    <a:pt x="71" y="18"/>
                  </a:cubicBezTo>
                  <a:cubicBezTo>
                    <a:pt x="71" y="19"/>
                    <a:pt x="70" y="20"/>
                    <a:pt x="69" y="20"/>
                  </a:cubicBezTo>
                  <a:cubicBezTo>
                    <a:pt x="68" y="20"/>
                    <a:pt x="68" y="20"/>
                    <a:pt x="67" y="20"/>
                  </a:cubicBezTo>
                  <a:cubicBezTo>
                    <a:pt x="67" y="19"/>
                    <a:pt x="67" y="19"/>
                    <a:pt x="67" y="18"/>
                  </a:cubicBezTo>
                  <a:cubicBezTo>
                    <a:pt x="67" y="17"/>
                    <a:pt x="67" y="16"/>
                    <a:pt x="66" y="16"/>
                  </a:cubicBezTo>
                  <a:cubicBezTo>
                    <a:pt x="65" y="12"/>
                    <a:pt x="62" y="10"/>
                    <a:pt x="58" y="8"/>
                  </a:cubicBezTo>
                  <a:cubicBezTo>
                    <a:pt x="55" y="7"/>
                    <a:pt x="52" y="7"/>
                    <a:pt x="48" y="7"/>
                  </a:cubicBezTo>
                  <a:cubicBezTo>
                    <a:pt x="47" y="7"/>
                    <a:pt x="47" y="7"/>
                    <a:pt x="47" y="7"/>
                  </a:cubicBezTo>
                  <a:cubicBezTo>
                    <a:pt x="46" y="8"/>
                    <a:pt x="46" y="8"/>
                    <a:pt x="46" y="8"/>
                  </a:cubicBezTo>
                  <a:cubicBezTo>
                    <a:pt x="46" y="10"/>
                    <a:pt x="46" y="11"/>
                    <a:pt x="46" y="13"/>
                  </a:cubicBezTo>
                  <a:cubicBezTo>
                    <a:pt x="46" y="17"/>
                    <a:pt x="46" y="19"/>
                    <a:pt x="46" y="21"/>
                  </a:cubicBezTo>
                  <a:cubicBezTo>
                    <a:pt x="46" y="23"/>
                    <a:pt x="47" y="24"/>
                    <a:pt x="49" y="24"/>
                  </a:cubicBezTo>
                  <a:cubicBezTo>
                    <a:pt x="49" y="24"/>
                    <a:pt x="50" y="23"/>
                    <a:pt x="52" y="23"/>
                  </a:cubicBezTo>
                  <a:cubicBezTo>
                    <a:pt x="53" y="23"/>
                    <a:pt x="54" y="23"/>
                    <a:pt x="55" y="23"/>
                  </a:cubicBezTo>
                  <a:cubicBezTo>
                    <a:pt x="57" y="23"/>
                    <a:pt x="59" y="23"/>
                    <a:pt x="61" y="24"/>
                  </a:cubicBezTo>
                  <a:cubicBezTo>
                    <a:pt x="62" y="24"/>
                    <a:pt x="63" y="26"/>
                    <a:pt x="63" y="29"/>
                  </a:cubicBezTo>
                  <a:cubicBezTo>
                    <a:pt x="63" y="31"/>
                    <a:pt x="63" y="34"/>
                    <a:pt x="62" y="38"/>
                  </a:cubicBezTo>
                  <a:cubicBezTo>
                    <a:pt x="61" y="40"/>
                    <a:pt x="61" y="41"/>
                    <a:pt x="60" y="41"/>
                  </a:cubicBezTo>
                  <a:cubicBezTo>
                    <a:pt x="59" y="41"/>
                    <a:pt x="58" y="40"/>
                    <a:pt x="58" y="40"/>
                  </a:cubicBezTo>
                  <a:cubicBezTo>
                    <a:pt x="58" y="39"/>
                    <a:pt x="58" y="39"/>
                    <a:pt x="58" y="38"/>
                  </a:cubicBezTo>
                  <a:cubicBezTo>
                    <a:pt x="58" y="38"/>
                    <a:pt x="58" y="37"/>
                    <a:pt x="58" y="37"/>
                  </a:cubicBezTo>
                  <a:cubicBezTo>
                    <a:pt x="58" y="35"/>
                    <a:pt x="57" y="33"/>
                    <a:pt x="55" y="31"/>
                  </a:cubicBezTo>
                  <a:cubicBezTo>
                    <a:pt x="53" y="29"/>
                    <a:pt x="51" y="28"/>
                    <a:pt x="48" y="28"/>
                  </a:cubicBezTo>
                  <a:cubicBezTo>
                    <a:pt x="48" y="28"/>
                    <a:pt x="47" y="28"/>
                    <a:pt x="47" y="29"/>
                  </a:cubicBezTo>
                  <a:cubicBezTo>
                    <a:pt x="47" y="32"/>
                    <a:pt x="47" y="36"/>
                    <a:pt x="46" y="42"/>
                  </a:cubicBezTo>
                  <a:cubicBezTo>
                    <a:pt x="46" y="48"/>
                    <a:pt x="46" y="51"/>
                    <a:pt x="46" y="50"/>
                  </a:cubicBezTo>
                  <a:cubicBezTo>
                    <a:pt x="46" y="51"/>
                    <a:pt x="46" y="52"/>
                    <a:pt x="47" y="52"/>
                  </a:cubicBezTo>
                  <a:cubicBezTo>
                    <a:pt x="51" y="52"/>
                    <a:pt x="56" y="50"/>
                    <a:pt x="62" y="46"/>
                  </a:cubicBezTo>
                  <a:cubicBezTo>
                    <a:pt x="66" y="44"/>
                    <a:pt x="69" y="41"/>
                    <a:pt x="70" y="39"/>
                  </a:cubicBezTo>
                  <a:cubicBezTo>
                    <a:pt x="71" y="38"/>
                    <a:pt x="71" y="37"/>
                    <a:pt x="71" y="36"/>
                  </a:cubicBezTo>
                  <a:cubicBezTo>
                    <a:pt x="72" y="35"/>
                    <a:pt x="72" y="35"/>
                    <a:pt x="73" y="35"/>
                  </a:cubicBezTo>
                  <a:cubicBezTo>
                    <a:pt x="74" y="35"/>
                    <a:pt x="74" y="35"/>
                    <a:pt x="75" y="36"/>
                  </a:cubicBezTo>
                  <a:cubicBezTo>
                    <a:pt x="75" y="36"/>
                    <a:pt x="75" y="37"/>
                    <a:pt x="75" y="37"/>
                  </a:cubicBez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1" name="Freeform 260"/>
            <p:cNvSpPr>
              <a:spLocks noEditPoints="1"/>
            </p:cNvSpPr>
            <p:nvPr/>
          </p:nvSpPr>
          <p:spPr bwMode="auto">
            <a:xfrm>
              <a:off x="3178176" y="825500"/>
              <a:ext cx="285750" cy="180975"/>
            </a:xfrm>
            <a:custGeom>
              <a:gdLst>
                <a:gd fmla="*/ 90 w 90" name="T0"/>
                <a:gd fmla="*/ 55 h 57" name="T1"/>
                <a:gd fmla="*/ 89 w 90" name="T2"/>
                <a:gd fmla="*/ 56 h 57" name="T3"/>
                <a:gd fmla="*/ 86 w 90" name="T4"/>
                <a:gd fmla="*/ 57 h 57" name="T5"/>
                <a:gd fmla="*/ 78 w 90" name="T6"/>
                <a:gd fmla="*/ 56 h 57" name="T7"/>
                <a:gd fmla="*/ 70 w 90" name="T8"/>
                <a:gd fmla="*/ 56 h 57" name="T9"/>
                <a:gd fmla="*/ 67 w 90" name="T10"/>
                <a:gd fmla="*/ 56 h 57" name="T11"/>
                <a:gd fmla="*/ 62 w 90" name="T12"/>
                <a:gd fmla="*/ 56 h 57" name="T13"/>
                <a:gd fmla="*/ 59 w 90" name="T14"/>
                <a:gd fmla="*/ 53 h 57" name="T15"/>
                <a:gd fmla="*/ 57 w 90" name="T16"/>
                <a:gd fmla="*/ 45 h 57" name="T17"/>
                <a:gd fmla="*/ 53 w 90" name="T18"/>
                <a:gd fmla="*/ 37 h 57" name="T19"/>
                <a:gd fmla="*/ 45 w 90" name="T20"/>
                <a:gd fmla="*/ 31 h 57" name="T21"/>
                <a:gd fmla="*/ 45 w 90" name="T22"/>
                <a:gd fmla="*/ 40 h 57" name="T23"/>
                <a:gd fmla="*/ 44 w 90" name="T24"/>
                <a:gd fmla="*/ 45 h 57" name="T25"/>
                <a:gd fmla="*/ 44 w 90" name="T26"/>
                <a:gd fmla="*/ 49 h 57" name="T27"/>
                <a:gd fmla="*/ 46 w 90" name="T28"/>
                <a:gd fmla="*/ 51 h 57" name="T29"/>
                <a:gd fmla="*/ 51 w 90" name="T30"/>
                <a:gd fmla="*/ 51 h 57" name="T31"/>
                <a:gd fmla="*/ 54 w 90" name="T32"/>
                <a:gd fmla="*/ 52 h 57" name="T33"/>
                <a:gd fmla="*/ 56 w 90" name="T34"/>
                <a:gd fmla="*/ 55 h 57" name="T35"/>
                <a:gd fmla="*/ 55 w 90" name="T36"/>
                <a:gd fmla="*/ 56 h 57" name="T37"/>
                <a:gd fmla="*/ 53 w 90" name="T38"/>
                <a:gd fmla="*/ 57 h 57" name="T39"/>
                <a:gd fmla="*/ 25 w 90" name="T40"/>
                <a:gd fmla="*/ 56 h 57" name="T41"/>
                <a:gd fmla="*/ 18 w 90" name="T42"/>
                <a:gd fmla="*/ 56 h 57" name="T43"/>
                <a:gd fmla="*/ 3 w 90" name="T44"/>
                <a:gd fmla="*/ 57 h 57" name="T45"/>
                <a:gd fmla="*/ 1 w 90" name="T46"/>
                <a:gd fmla="*/ 56 h 57" name="T47"/>
                <a:gd fmla="*/ 0 w 90" name="T48"/>
                <a:gd fmla="*/ 54 h 57" name="T49"/>
                <a:gd fmla="*/ 3 w 90" name="T50"/>
                <a:gd fmla="*/ 52 h 57" name="T51"/>
                <a:gd fmla="*/ 10 w 90" name="T52"/>
                <a:gd fmla="*/ 51 h 57" name="T53"/>
                <a:gd fmla="*/ 13 w 90" name="T54"/>
                <a:gd fmla="*/ 49 h 57" name="T55"/>
                <a:gd fmla="*/ 14 w 90" name="T56"/>
                <a:gd fmla="*/ 46 h 57" name="T57"/>
                <a:gd fmla="*/ 14 w 90" name="T58"/>
                <a:gd fmla="*/ 37 h 57" name="T59"/>
                <a:gd fmla="*/ 14 w 90" name="T60"/>
                <a:gd fmla="*/ 31 h 57" name="T61"/>
                <a:gd fmla="*/ 14 w 90" name="T62"/>
                <a:gd fmla="*/ 27 h 57" name="T63"/>
                <a:gd fmla="*/ 14 w 90" name="T64"/>
                <a:gd fmla="*/ 17 h 57" name="T65"/>
                <a:gd fmla="*/ 15 w 90" name="T66"/>
                <a:gd fmla="*/ 10 h 57" name="T67"/>
                <a:gd fmla="*/ 14 w 90" name="T68"/>
                <a:gd fmla="*/ 6 h 57" name="T69"/>
                <a:gd fmla="*/ 11 w 90" name="T70"/>
                <a:gd fmla="*/ 4 h 57" name="T71"/>
                <a:gd fmla="*/ 8 w 90" name="T72"/>
                <a:gd fmla="*/ 5 h 57" name="T73"/>
                <a:gd fmla="*/ 5 w 90" name="T74"/>
                <a:gd fmla="*/ 5 h 57" name="T75"/>
                <a:gd fmla="*/ 2 w 90" name="T76"/>
                <a:gd fmla="*/ 4 h 57" name="T77"/>
                <a:gd fmla="*/ 1 w 90" name="T78"/>
                <a:gd fmla="*/ 2 h 57" name="T79"/>
                <a:gd fmla="*/ 6 w 90" name="T80"/>
                <a:gd fmla="*/ 0 h 57" name="T81"/>
                <a:gd fmla="*/ 9 w 90" name="T82"/>
                <a:gd fmla="*/ 0 h 57" name="T83"/>
                <a:gd fmla="*/ 20 w 90" name="T84"/>
                <a:gd fmla="*/ 0 h 57" name="T85"/>
                <a:gd fmla="*/ 31 w 90" name="T86"/>
                <a:gd fmla="*/ 0 h 57" name="T87"/>
                <a:gd fmla="*/ 46 w 90" name="T88"/>
                <a:gd fmla="*/ 0 h 57" name="T89"/>
                <a:gd fmla="*/ 62 w 90" name="T90"/>
                <a:gd fmla="*/ 5 h 57" name="T91"/>
                <a:gd fmla="*/ 68 w 90" name="T92"/>
                <a:gd fmla="*/ 18 h 57" name="T93"/>
                <a:gd fmla="*/ 65 w 90" name="T94"/>
                <a:gd fmla="*/ 23 h 57" name="T95"/>
                <a:gd fmla="*/ 61 w 90" name="T96"/>
                <a:gd fmla="*/ 27 h 57" name="T97"/>
                <a:gd fmla="*/ 81 w 90" name="T98"/>
                <a:gd fmla="*/ 48 h 57" name="T99"/>
                <a:gd fmla="*/ 88 w 90" name="T100"/>
                <a:gd fmla="*/ 52 h 57" name="T101"/>
                <a:gd fmla="*/ 90 w 90" name="T102"/>
                <a:gd fmla="*/ 55 h 57" name="T103"/>
                <a:gd fmla="*/ 58 w 90" name="T104"/>
                <a:gd fmla="*/ 19 h 57" name="T105"/>
                <a:gd fmla="*/ 49 w 90" name="T106"/>
                <a:gd fmla="*/ 7 h 57" name="T107"/>
                <a:gd fmla="*/ 45 w 90" name="T108"/>
                <a:gd fmla="*/ 6 h 57" name="T109"/>
                <a:gd fmla="*/ 43 w 90" name="T110"/>
                <a:gd fmla="*/ 8 h 57" name="T111"/>
                <a:gd fmla="*/ 44 w 90" name="T112"/>
                <a:gd fmla="*/ 24 h 57" name="T113"/>
                <a:gd fmla="*/ 53 w 90" name="T114"/>
                <a:gd fmla="*/ 25 h 57" name="T115"/>
                <a:gd fmla="*/ 58 w 90" name="T116"/>
                <a:gd fmla="*/ 19 h 57" name="T11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b="b" l="0" r="r" t="0"/>
              <a:pathLst>
                <a:path h="57" w="90">
                  <a:moveTo>
                    <a:pt x="90" y="55"/>
                  </a:moveTo>
                  <a:cubicBezTo>
                    <a:pt x="90" y="55"/>
                    <a:pt x="90" y="56"/>
                    <a:pt x="89" y="56"/>
                  </a:cubicBezTo>
                  <a:cubicBezTo>
                    <a:pt x="88" y="56"/>
                    <a:pt x="87" y="57"/>
                    <a:pt x="86" y="57"/>
                  </a:cubicBezTo>
                  <a:cubicBezTo>
                    <a:pt x="85" y="57"/>
                    <a:pt x="82" y="56"/>
                    <a:pt x="78" y="56"/>
                  </a:cubicBezTo>
                  <a:cubicBezTo>
                    <a:pt x="75" y="56"/>
                    <a:pt x="72" y="56"/>
                    <a:pt x="70" y="56"/>
                  </a:cubicBezTo>
                  <a:cubicBezTo>
                    <a:pt x="70" y="56"/>
                    <a:pt x="69" y="56"/>
                    <a:pt x="67" y="56"/>
                  </a:cubicBezTo>
                  <a:cubicBezTo>
                    <a:pt x="65" y="56"/>
                    <a:pt x="63" y="56"/>
                    <a:pt x="62" y="56"/>
                  </a:cubicBezTo>
                  <a:cubicBezTo>
                    <a:pt x="60" y="56"/>
                    <a:pt x="59" y="55"/>
                    <a:pt x="59" y="53"/>
                  </a:cubicBezTo>
                  <a:cubicBezTo>
                    <a:pt x="58" y="50"/>
                    <a:pt x="58" y="48"/>
                    <a:pt x="57" y="45"/>
                  </a:cubicBezTo>
                  <a:cubicBezTo>
                    <a:pt x="56" y="42"/>
                    <a:pt x="55" y="39"/>
                    <a:pt x="53" y="37"/>
                  </a:cubicBezTo>
                  <a:cubicBezTo>
                    <a:pt x="51" y="34"/>
                    <a:pt x="48" y="32"/>
                    <a:pt x="45" y="31"/>
                  </a:cubicBezTo>
                  <a:cubicBezTo>
                    <a:pt x="45" y="35"/>
                    <a:pt x="45" y="39"/>
                    <a:pt x="45" y="40"/>
                  </a:cubicBezTo>
                  <a:cubicBezTo>
                    <a:pt x="45" y="42"/>
                    <a:pt x="45" y="43"/>
                    <a:pt x="44" y="45"/>
                  </a:cubicBezTo>
                  <a:cubicBezTo>
                    <a:pt x="44" y="46"/>
                    <a:pt x="44" y="48"/>
                    <a:pt x="44" y="49"/>
                  </a:cubicBezTo>
                  <a:cubicBezTo>
                    <a:pt x="44" y="50"/>
                    <a:pt x="44" y="51"/>
                    <a:pt x="46" y="51"/>
                  </a:cubicBezTo>
                  <a:cubicBezTo>
                    <a:pt x="47" y="51"/>
                    <a:pt x="49" y="51"/>
                    <a:pt x="51" y="51"/>
                  </a:cubicBezTo>
                  <a:cubicBezTo>
                    <a:pt x="52" y="52"/>
                    <a:pt x="53" y="52"/>
                    <a:pt x="54" y="52"/>
                  </a:cubicBezTo>
                  <a:cubicBezTo>
                    <a:pt x="55" y="53"/>
                    <a:pt x="56" y="54"/>
                    <a:pt x="56" y="55"/>
                  </a:cubicBezTo>
                  <a:cubicBezTo>
                    <a:pt x="56" y="55"/>
                    <a:pt x="55" y="56"/>
                    <a:pt x="55" y="56"/>
                  </a:cubicBezTo>
                  <a:cubicBezTo>
                    <a:pt x="54" y="57"/>
                    <a:pt x="53" y="57"/>
                    <a:pt x="53" y="57"/>
                  </a:cubicBezTo>
                  <a:cubicBezTo>
                    <a:pt x="51" y="57"/>
                    <a:pt x="42" y="56"/>
                    <a:pt x="25" y="56"/>
                  </a:cubicBezTo>
                  <a:cubicBezTo>
                    <a:pt x="23" y="56"/>
                    <a:pt x="20" y="56"/>
                    <a:pt x="18" y="56"/>
                  </a:cubicBezTo>
                  <a:cubicBezTo>
                    <a:pt x="13" y="56"/>
                    <a:pt x="8" y="56"/>
                    <a:pt x="3" y="57"/>
                  </a:cubicBezTo>
                  <a:cubicBezTo>
                    <a:pt x="2" y="57"/>
                    <a:pt x="1" y="56"/>
                    <a:pt x="1" y="56"/>
                  </a:cubicBezTo>
                  <a:cubicBezTo>
                    <a:pt x="0" y="56"/>
                    <a:pt x="0" y="55"/>
                    <a:pt x="0" y="54"/>
                  </a:cubicBezTo>
                  <a:cubicBezTo>
                    <a:pt x="0" y="53"/>
                    <a:pt x="1" y="52"/>
                    <a:pt x="3" y="52"/>
                  </a:cubicBezTo>
                  <a:cubicBezTo>
                    <a:pt x="6" y="52"/>
                    <a:pt x="8" y="51"/>
                    <a:pt x="10" y="51"/>
                  </a:cubicBezTo>
                  <a:cubicBezTo>
                    <a:pt x="12" y="50"/>
                    <a:pt x="13" y="50"/>
                    <a:pt x="13" y="49"/>
                  </a:cubicBezTo>
                  <a:cubicBezTo>
                    <a:pt x="14" y="49"/>
                    <a:pt x="14" y="47"/>
                    <a:pt x="14" y="46"/>
                  </a:cubicBezTo>
                  <a:cubicBezTo>
                    <a:pt x="14" y="43"/>
                    <a:pt x="14" y="41"/>
                    <a:pt x="14" y="37"/>
                  </a:cubicBezTo>
                  <a:cubicBezTo>
                    <a:pt x="14" y="35"/>
                    <a:pt x="14" y="33"/>
                    <a:pt x="14" y="31"/>
                  </a:cubicBezTo>
                  <a:cubicBezTo>
                    <a:pt x="14" y="29"/>
                    <a:pt x="14" y="28"/>
                    <a:pt x="14" y="27"/>
                  </a:cubicBezTo>
                  <a:cubicBezTo>
                    <a:pt x="14" y="24"/>
                    <a:pt x="14" y="21"/>
                    <a:pt x="14" y="17"/>
                  </a:cubicBezTo>
                  <a:cubicBezTo>
                    <a:pt x="15" y="13"/>
                    <a:pt x="15" y="10"/>
                    <a:pt x="15" y="10"/>
                  </a:cubicBezTo>
                  <a:cubicBezTo>
                    <a:pt x="15" y="8"/>
                    <a:pt x="14" y="7"/>
                    <a:pt x="14" y="6"/>
                  </a:cubicBezTo>
                  <a:cubicBezTo>
                    <a:pt x="14" y="5"/>
                    <a:pt x="12" y="4"/>
                    <a:pt x="11" y="4"/>
                  </a:cubicBezTo>
                  <a:cubicBezTo>
                    <a:pt x="11" y="4"/>
                    <a:pt x="10" y="4"/>
                    <a:pt x="8" y="5"/>
                  </a:cubicBezTo>
                  <a:cubicBezTo>
                    <a:pt x="6" y="5"/>
                    <a:pt x="5" y="5"/>
                    <a:pt x="5" y="5"/>
                  </a:cubicBezTo>
                  <a:cubicBezTo>
                    <a:pt x="3" y="5"/>
                    <a:pt x="2" y="5"/>
                    <a:pt x="2" y="4"/>
                  </a:cubicBezTo>
                  <a:cubicBezTo>
                    <a:pt x="1" y="4"/>
                    <a:pt x="1" y="4"/>
                    <a:pt x="1" y="2"/>
                  </a:cubicBezTo>
                  <a:cubicBezTo>
                    <a:pt x="1" y="1"/>
                    <a:pt x="3" y="0"/>
                    <a:pt x="6" y="0"/>
                  </a:cubicBezTo>
                  <a:cubicBezTo>
                    <a:pt x="7" y="0"/>
                    <a:pt x="8" y="0"/>
                    <a:pt x="9" y="0"/>
                  </a:cubicBezTo>
                  <a:cubicBezTo>
                    <a:pt x="11" y="0"/>
                    <a:pt x="15" y="0"/>
                    <a:pt x="20" y="0"/>
                  </a:cubicBezTo>
                  <a:cubicBezTo>
                    <a:pt x="25" y="0"/>
                    <a:pt x="28" y="0"/>
                    <a:pt x="31" y="0"/>
                  </a:cubicBezTo>
                  <a:cubicBezTo>
                    <a:pt x="40" y="0"/>
                    <a:pt x="45" y="0"/>
                    <a:pt x="46" y="0"/>
                  </a:cubicBezTo>
                  <a:cubicBezTo>
                    <a:pt x="53" y="1"/>
                    <a:pt x="58" y="2"/>
                    <a:pt x="62" y="5"/>
                  </a:cubicBezTo>
                  <a:cubicBezTo>
                    <a:pt x="66" y="7"/>
                    <a:pt x="68" y="12"/>
                    <a:pt x="68" y="18"/>
                  </a:cubicBezTo>
                  <a:cubicBezTo>
                    <a:pt x="68" y="19"/>
                    <a:pt x="67" y="21"/>
                    <a:pt x="65" y="23"/>
                  </a:cubicBezTo>
                  <a:cubicBezTo>
                    <a:pt x="64" y="24"/>
                    <a:pt x="63" y="25"/>
                    <a:pt x="61" y="27"/>
                  </a:cubicBezTo>
                  <a:cubicBezTo>
                    <a:pt x="69" y="33"/>
                    <a:pt x="76" y="40"/>
                    <a:pt x="81" y="48"/>
                  </a:cubicBezTo>
                  <a:cubicBezTo>
                    <a:pt x="82" y="49"/>
                    <a:pt x="84" y="50"/>
                    <a:pt x="88" y="52"/>
                  </a:cubicBezTo>
                  <a:cubicBezTo>
                    <a:pt x="89" y="52"/>
                    <a:pt x="90" y="53"/>
                    <a:pt x="90" y="55"/>
                  </a:cubicBezTo>
                  <a:close/>
                  <a:moveTo>
                    <a:pt x="58" y="19"/>
                  </a:moveTo>
                  <a:cubicBezTo>
                    <a:pt x="58" y="14"/>
                    <a:pt x="55" y="10"/>
                    <a:pt x="49" y="7"/>
                  </a:cubicBezTo>
                  <a:cubicBezTo>
                    <a:pt x="47" y="6"/>
                    <a:pt x="46" y="6"/>
                    <a:pt x="45" y="6"/>
                  </a:cubicBezTo>
                  <a:cubicBezTo>
                    <a:pt x="44" y="6"/>
                    <a:pt x="43" y="6"/>
                    <a:pt x="43" y="8"/>
                  </a:cubicBezTo>
                  <a:cubicBezTo>
                    <a:pt x="44" y="11"/>
                    <a:pt x="44" y="17"/>
                    <a:pt x="44" y="24"/>
                  </a:cubicBezTo>
                  <a:cubicBezTo>
                    <a:pt x="46" y="24"/>
                    <a:pt x="49" y="25"/>
                    <a:pt x="53" y="25"/>
                  </a:cubicBezTo>
                  <a:cubicBezTo>
                    <a:pt x="56" y="25"/>
                    <a:pt x="58" y="23"/>
                    <a:pt x="58" y="19"/>
                  </a:cubicBez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2" name="Freeform 261"/>
            <p:cNvSpPr>
              <a:spLocks noEditPoints="1"/>
            </p:cNvSpPr>
            <p:nvPr/>
          </p:nvSpPr>
          <p:spPr bwMode="auto">
            <a:xfrm>
              <a:off x="2265363" y="1044575"/>
              <a:ext cx="179388" cy="203200"/>
            </a:xfrm>
            <a:custGeom>
              <a:gdLst>
                <a:gd fmla="*/ 57 w 57" name="T0"/>
                <a:gd fmla="*/ 40 h 64" name="T1"/>
                <a:gd fmla="*/ 48 w 57" name="T2"/>
                <a:gd fmla="*/ 56 h 64" name="T3"/>
                <a:gd fmla="*/ 31 w 57" name="T4"/>
                <a:gd fmla="*/ 62 h 64" name="T5"/>
                <a:gd fmla="*/ 17 w 57" name="T6"/>
                <a:gd fmla="*/ 60 h 64" name="T7"/>
                <a:gd fmla="*/ 13 w 57" name="T8"/>
                <a:gd fmla="*/ 58 h 64" name="T9"/>
                <a:gd fmla="*/ 12 w 57" name="T10"/>
                <a:gd fmla="*/ 58 h 64" name="T11"/>
                <a:gd fmla="*/ 11 w 57" name="T12"/>
                <a:gd fmla="*/ 60 h 64" name="T13"/>
                <a:gd fmla="*/ 12 w 57" name="T14"/>
                <a:gd fmla="*/ 63 h 64" name="T15"/>
                <a:gd fmla="*/ 9 w 57" name="T16"/>
                <a:gd fmla="*/ 64 h 64" name="T17"/>
                <a:gd fmla="*/ 7 w 57" name="T18"/>
                <a:gd fmla="*/ 62 h 64" name="T19"/>
                <a:gd fmla="*/ 0 w 57" name="T20"/>
                <a:gd fmla="*/ 42 h 64" name="T21"/>
                <a:gd fmla="*/ 2 w 57" name="T22"/>
                <a:gd fmla="*/ 40 h 64" name="T23"/>
                <a:gd fmla="*/ 6 w 57" name="T24"/>
                <a:gd fmla="*/ 43 h 64" name="T25"/>
                <a:gd fmla="*/ 10 w 57" name="T26"/>
                <a:gd fmla="*/ 49 h 64" name="T27"/>
                <a:gd fmla="*/ 29 w 57" name="T28"/>
                <a:gd fmla="*/ 56 h 64" name="T29"/>
                <a:gd fmla="*/ 36 w 57" name="T30"/>
                <a:gd fmla="*/ 55 h 64" name="T31"/>
                <a:gd fmla="*/ 41 w 57" name="T32"/>
                <a:gd fmla="*/ 53 h 64" name="T33"/>
                <a:gd fmla="*/ 34 w 57" name="T34"/>
                <a:gd fmla="*/ 49 h 64" name="T35"/>
                <a:gd fmla="*/ 25 w 57" name="T36"/>
                <a:gd fmla="*/ 47 h 64" name="T37"/>
                <a:gd fmla="*/ 9 w 57" name="T38"/>
                <a:gd fmla="*/ 40 h 64" name="T39"/>
                <a:gd fmla="*/ 2 w 57" name="T40"/>
                <a:gd fmla="*/ 25 h 64" name="T41"/>
                <a:gd fmla="*/ 35 w 57" name="T42"/>
                <a:gd fmla="*/ 3 h 64" name="T43"/>
                <a:gd fmla="*/ 48 w 57" name="T44"/>
                <a:gd fmla="*/ 5 h 64" name="T45"/>
                <a:gd fmla="*/ 51 w 57" name="T46"/>
                <a:gd fmla="*/ 2 h 64" name="T47"/>
                <a:gd fmla="*/ 54 w 57" name="T48"/>
                <a:gd fmla="*/ 0 h 64" name="T49"/>
                <a:gd fmla="*/ 56 w 57" name="T50"/>
                <a:gd fmla="*/ 1 h 64" name="T51"/>
                <a:gd fmla="*/ 57 w 57" name="T52"/>
                <a:gd fmla="*/ 2 h 64" name="T53"/>
                <a:gd fmla="*/ 56 w 57" name="T54"/>
                <a:gd fmla="*/ 5 h 64" name="T55"/>
                <a:gd fmla="*/ 52 w 57" name="T56"/>
                <a:gd fmla="*/ 15 h 64" name="T57"/>
                <a:gd fmla="*/ 50 w 57" name="T58"/>
                <a:gd fmla="*/ 23 h 64" name="T59"/>
                <a:gd fmla="*/ 52 w 57" name="T60"/>
                <a:gd fmla="*/ 27 h 64" name="T61"/>
                <a:gd fmla="*/ 55 w 57" name="T62"/>
                <a:gd fmla="*/ 32 h 64" name="T63"/>
                <a:gd fmla="*/ 57 w 57" name="T64"/>
                <a:gd fmla="*/ 40 h 64" name="T65"/>
                <a:gd fmla="*/ 44 w 57" name="T66"/>
                <a:gd fmla="*/ 20 h 64" name="T67"/>
                <a:gd fmla="*/ 44 w 57" name="T68"/>
                <a:gd fmla="*/ 18 h 64" name="T69"/>
                <a:gd fmla="*/ 37 w 57" name="T70"/>
                <a:gd fmla="*/ 11 h 64" name="T71"/>
                <a:gd fmla="*/ 28 w 57" name="T72"/>
                <a:gd fmla="*/ 9 h 64" name="T73"/>
                <a:gd fmla="*/ 22 w 57" name="T74"/>
                <a:gd fmla="*/ 10 h 64" name="T75"/>
                <a:gd fmla="*/ 18 w 57" name="T76"/>
                <a:gd fmla="*/ 12 h 64" name="T77"/>
                <a:gd fmla="*/ 20 w 57" name="T78"/>
                <a:gd fmla="*/ 14 h 64" name="T79"/>
                <a:gd fmla="*/ 24 w 57" name="T80"/>
                <a:gd fmla="*/ 15 h 64" name="T81"/>
                <a:gd fmla="*/ 35 w 57" name="T82"/>
                <a:gd fmla="*/ 18 h 64" name="T83"/>
                <a:gd fmla="*/ 43 w 57" name="T84"/>
                <a:gd fmla="*/ 20 h 64" name="T85"/>
                <a:gd fmla="*/ 44 w 57" name="T86"/>
                <a:gd fmla="*/ 20 h 64" name="T8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b="b" l="0" r="r" t="0"/>
              <a:pathLst>
                <a:path h="64" w="57">
                  <a:moveTo>
                    <a:pt x="57" y="40"/>
                  </a:moveTo>
                  <a:cubicBezTo>
                    <a:pt x="56" y="46"/>
                    <a:pt x="54" y="51"/>
                    <a:pt x="48" y="56"/>
                  </a:cubicBezTo>
                  <a:cubicBezTo>
                    <a:pt x="43" y="60"/>
                    <a:pt x="38" y="62"/>
                    <a:pt x="31" y="62"/>
                  </a:cubicBezTo>
                  <a:cubicBezTo>
                    <a:pt x="28" y="62"/>
                    <a:pt x="23" y="61"/>
                    <a:pt x="17" y="60"/>
                  </a:cubicBezTo>
                  <a:cubicBezTo>
                    <a:pt x="16" y="59"/>
                    <a:pt x="15" y="59"/>
                    <a:pt x="13" y="58"/>
                  </a:cubicBezTo>
                  <a:cubicBezTo>
                    <a:pt x="12" y="58"/>
                    <a:pt x="12" y="58"/>
                    <a:pt x="12" y="58"/>
                  </a:cubicBezTo>
                  <a:cubicBezTo>
                    <a:pt x="11" y="59"/>
                    <a:pt x="11" y="59"/>
                    <a:pt x="11" y="60"/>
                  </a:cubicBezTo>
                  <a:cubicBezTo>
                    <a:pt x="11" y="62"/>
                    <a:pt x="11" y="63"/>
                    <a:pt x="12" y="63"/>
                  </a:cubicBezTo>
                  <a:cubicBezTo>
                    <a:pt x="11" y="64"/>
                    <a:pt x="10" y="64"/>
                    <a:pt x="9" y="64"/>
                  </a:cubicBezTo>
                  <a:cubicBezTo>
                    <a:pt x="8" y="64"/>
                    <a:pt x="7" y="63"/>
                    <a:pt x="7" y="62"/>
                  </a:cubicBezTo>
                  <a:cubicBezTo>
                    <a:pt x="2" y="49"/>
                    <a:pt x="0" y="43"/>
                    <a:pt x="0" y="42"/>
                  </a:cubicBezTo>
                  <a:cubicBezTo>
                    <a:pt x="0" y="41"/>
                    <a:pt x="1" y="40"/>
                    <a:pt x="2" y="40"/>
                  </a:cubicBezTo>
                  <a:cubicBezTo>
                    <a:pt x="3" y="40"/>
                    <a:pt x="4" y="41"/>
                    <a:pt x="6" y="43"/>
                  </a:cubicBezTo>
                  <a:cubicBezTo>
                    <a:pt x="7" y="45"/>
                    <a:pt x="9" y="47"/>
                    <a:pt x="10" y="49"/>
                  </a:cubicBezTo>
                  <a:cubicBezTo>
                    <a:pt x="14" y="53"/>
                    <a:pt x="21" y="56"/>
                    <a:pt x="29" y="56"/>
                  </a:cubicBezTo>
                  <a:cubicBezTo>
                    <a:pt x="31" y="56"/>
                    <a:pt x="34" y="56"/>
                    <a:pt x="36" y="55"/>
                  </a:cubicBezTo>
                  <a:cubicBezTo>
                    <a:pt x="39" y="55"/>
                    <a:pt x="41" y="54"/>
                    <a:pt x="41" y="53"/>
                  </a:cubicBezTo>
                  <a:cubicBezTo>
                    <a:pt x="41" y="51"/>
                    <a:pt x="38" y="50"/>
                    <a:pt x="34" y="49"/>
                  </a:cubicBezTo>
                  <a:cubicBezTo>
                    <a:pt x="30" y="48"/>
                    <a:pt x="27" y="47"/>
                    <a:pt x="25" y="47"/>
                  </a:cubicBezTo>
                  <a:cubicBezTo>
                    <a:pt x="18" y="46"/>
                    <a:pt x="13" y="44"/>
                    <a:pt x="9" y="40"/>
                  </a:cubicBezTo>
                  <a:cubicBezTo>
                    <a:pt x="4" y="36"/>
                    <a:pt x="2" y="31"/>
                    <a:pt x="2" y="25"/>
                  </a:cubicBezTo>
                  <a:cubicBezTo>
                    <a:pt x="3" y="10"/>
                    <a:pt x="14" y="3"/>
                    <a:pt x="35" y="3"/>
                  </a:cubicBezTo>
                  <a:cubicBezTo>
                    <a:pt x="38" y="4"/>
                    <a:pt x="42" y="4"/>
                    <a:pt x="48" y="5"/>
                  </a:cubicBezTo>
                  <a:cubicBezTo>
                    <a:pt x="49" y="5"/>
                    <a:pt x="50" y="4"/>
                    <a:pt x="51" y="2"/>
                  </a:cubicBezTo>
                  <a:cubicBezTo>
                    <a:pt x="52" y="1"/>
                    <a:pt x="53" y="0"/>
                    <a:pt x="54" y="0"/>
                  </a:cubicBezTo>
                  <a:cubicBezTo>
                    <a:pt x="55" y="0"/>
                    <a:pt x="55" y="1"/>
                    <a:pt x="56" y="1"/>
                  </a:cubicBezTo>
                  <a:cubicBezTo>
                    <a:pt x="57" y="1"/>
                    <a:pt x="57" y="2"/>
                    <a:pt x="57" y="2"/>
                  </a:cubicBezTo>
                  <a:cubicBezTo>
                    <a:pt x="57" y="3"/>
                    <a:pt x="57" y="4"/>
                    <a:pt x="56" y="5"/>
                  </a:cubicBezTo>
                  <a:cubicBezTo>
                    <a:pt x="56" y="6"/>
                    <a:pt x="55" y="9"/>
                    <a:pt x="52" y="15"/>
                  </a:cubicBezTo>
                  <a:cubicBezTo>
                    <a:pt x="51" y="19"/>
                    <a:pt x="50" y="22"/>
                    <a:pt x="50" y="23"/>
                  </a:cubicBezTo>
                  <a:cubicBezTo>
                    <a:pt x="50" y="24"/>
                    <a:pt x="51" y="25"/>
                    <a:pt x="52" y="27"/>
                  </a:cubicBezTo>
                  <a:cubicBezTo>
                    <a:pt x="53" y="29"/>
                    <a:pt x="54" y="31"/>
                    <a:pt x="55" y="32"/>
                  </a:cubicBezTo>
                  <a:cubicBezTo>
                    <a:pt x="56" y="35"/>
                    <a:pt x="57" y="37"/>
                    <a:pt x="57" y="40"/>
                  </a:cubicBezTo>
                  <a:close/>
                  <a:moveTo>
                    <a:pt x="44" y="20"/>
                  </a:moveTo>
                  <a:cubicBezTo>
                    <a:pt x="44" y="18"/>
                    <a:pt x="44" y="18"/>
                    <a:pt x="44" y="18"/>
                  </a:cubicBezTo>
                  <a:cubicBezTo>
                    <a:pt x="44" y="16"/>
                    <a:pt x="42" y="13"/>
                    <a:pt x="37" y="11"/>
                  </a:cubicBezTo>
                  <a:cubicBezTo>
                    <a:pt x="33" y="10"/>
                    <a:pt x="30" y="9"/>
                    <a:pt x="28" y="9"/>
                  </a:cubicBezTo>
                  <a:cubicBezTo>
                    <a:pt x="26" y="9"/>
                    <a:pt x="24" y="9"/>
                    <a:pt x="22" y="10"/>
                  </a:cubicBezTo>
                  <a:cubicBezTo>
                    <a:pt x="19" y="10"/>
                    <a:pt x="18" y="11"/>
                    <a:pt x="18" y="12"/>
                  </a:cubicBezTo>
                  <a:cubicBezTo>
                    <a:pt x="18" y="13"/>
                    <a:pt x="19" y="14"/>
                    <a:pt x="20" y="14"/>
                  </a:cubicBezTo>
                  <a:cubicBezTo>
                    <a:pt x="22" y="15"/>
                    <a:pt x="23" y="15"/>
                    <a:pt x="24" y="15"/>
                  </a:cubicBezTo>
                  <a:cubicBezTo>
                    <a:pt x="26" y="16"/>
                    <a:pt x="29" y="16"/>
                    <a:pt x="35" y="18"/>
                  </a:cubicBezTo>
                  <a:cubicBezTo>
                    <a:pt x="40" y="20"/>
                    <a:pt x="43" y="20"/>
                    <a:pt x="43" y="20"/>
                  </a:cubicBezTo>
                  <a:cubicBezTo>
                    <a:pt x="43" y="20"/>
                    <a:pt x="43" y="20"/>
                    <a:pt x="44" y="20"/>
                  </a:cubicBez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3" name="Freeform 262"/>
            <p:cNvSpPr/>
            <p:nvPr/>
          </p:nvSpPr>
          <p:spPr bwMode="auto">
            <a:xfrm>
              <a:off x="2466976" y="1057275"/>
              <a:ext cx="276225" cy="184150"/>
            </a:xfrm>
            <a:custGeom>
              <a:gdLst>
                <a:gd fmla="*/ 87 w 87" name="T0"/>
                <a:gd fmla="*/ 18 h 58" name="T1"/>
                <a:gd fmla="*/ 86 w 87" name="T2"/>
                <a:gd fmla="*/ 21 h 58" name="T3"/>
                <a:gd fmla="*/ 83 w 87" name="T4"/>
                <a:gd fmla="*/ 22 h 58" name="T5"/>
                <a:gd fmla="*/ 81 w 87" name="T6"/>
                <a:gd fmla="*/ 19 h 58" name="T7"/>
                <a:gd fmla="*/ 80 w 87" name="T8"/>
                <a:gd fmla="*/ 16 h 58" name="T9"/>
                <a:gd fmla="*/ 77 w 87" name="T10"/>
                <a:gd fmla="*/ 13 h 58" name="T11"/>
                <a:gd fmla="*/ 69 w 87" name="T12"/>
                <a:gd fmla="*/ 9 h 58" name="T13"/>
                <a:gd fmla="*/ 62 w 87" name="T14"/>
                <a:gd fmla="*/ 7 h 58" name="T15"/>
                <a:gd fmla="*/ 59 w 87" name="T16"/>
                <a:gd fmla="*/ 9 h 58" name="T17"/>
                <a:gd fmla="*/ 60 w 87" name="T18"/>
                <a:gd fmla="*/ 28 h 58" name="T19"/>
                <a:gd fmla="*/ 60 w 87" name="T20"/>
                <a:gd fmla="*/ 40 h 58" name="T21"/>
                <a:gd fmla="*/ 59 w 87" name="T22"/>
                <a:gd fmla="*/ 49 h 58" name="T23"/>
                <a:gd fmla="*/ 65 w 87" name="T24"/>
                <a:gd fmla="*/ 51 h 58" name="T25"/>
                <a:gd fmla="*/ 73 w 87" name="T26"/>
                <a:gd fmla="*/ 53 h 58" name="T27"/>
                <a:gd fmla="*/ 76 w 87" name="T28"/>
                <a:gd fmla="*/ 56 h 58" name="T29"/>
                <a:gd fmla="*/ 72 w 87" name="T30"/>
                <a:gd fmla="*/ 58 h 58" name="T31"/>
                <a:gd fmla="*/ 68 w 87" name="T32"/>
                <a:gd fmla="*/ 57 h 58" name="T33"/>
                <a:gd fmla="*/ 63 w 87" name="T34"/>
                <a:gd fmla="*/ 57 h 58" name="T35"/>
                <a:gd fmla="*/ 55 w 87" name="T36"/>
                <a:gd fmla="*/ 57 h 58" name="T37"/>
                <a:gd fmla="*/ 47 w 87" name="T38"/>
                <a:gd fmla="*/ 56 h 58" name="T39"/>
                <a:gd fmla="*/ 27 w 87" name="T40"/>
                <a:gd fmla="*/ 57 h 58" name="T41"/>
                <a:gd fmla="*/ 14 w 87" name="T42"/>
                <a:gd fmla="*/ 58 h 58" name="T43"/>
                <a:gd fmla="*/ 12 w 87" name="T44"/>
                <a:gd fmla="*/ 56 h 58" name="T45"/>
                <a:gd fmla="*/ 16 w 87" name="T46"/>
                <a:gd fmla="*/ 53 h 58" name="T47"/>
                <a:gd fmla="*/ 24 w 87" name="T48"/>
                <a:gd fmla="*/ 52 h 58" name="T49"/>
                <a:gd fmla="*/ 28 w 87" name="T50"/>
                <a:gd fmla="*/ 50 h 58" name="T51"/>
                <a:gd fmla="*/ 28 w 87" name="T52"/>
                <a:gd fmla="*/ 40 h 58" name="T53"/>
                <a:gd fmla="*/ 27 w 87" name="T54"/>
                <a:gd fmla="*/ 31 h 58" name="T55"/>
                <a:gd fmla="*/ 28 w 87" name="T56"/>
                <a:gd fmla="*/ 20 h 58" name="T57"/>
                <a:gd fmla="*/ 28 w 87" name="T58"/>
                <a:gd fmla="*/ 12 h 58" name="T59"/>
                <a:gd fmla="*/ 26 w 87" name="T60"/>
                <a:gd fmla="*/ 7 h 58" name="T61"/>
                <a:gd fmla="*/ 14 w 87" name="T62"/>
                <a:gd fmla="*/ 10 h 58" name="T63"/>
                <a:gd fmla="*/ 8 w 87" name="T64"/>
                <a:gd fmla="*/ 14 h 58" name="T65"/>
                <a:gd fmla="*/ 6 w 87" name="T66"/>
                <a:gd fmla="*/ 19 h 58" name="T67"/>
                <a:gd fmla="*/ 3 w 87" name="T68"/>
                <a:gd fmla="*/ 21 h 58" name="T69"/>
                <a:gd fmla="*/ 0 w 87" name="T70"/>
                <a:gd fmla="*/ 16 h 58" name="T71"/>
                <a:gd fmla="*/ 0 w 87" name="T72"/>
                <a:gd fmla="*/ 8 h 58" name="T73"/>
                <a:gd fmla="*/ 2 w 87" name="T74"/>
                <a:gd fmla="*/ 1 h 58" name="T75"/>
                <a:gd fmla="*/ 11 w 87" name="T76"/>
                <a:gd fmla="*/ 0 h 58" name="T77"/>
                <a:gd fmla="*/ 25 w 87" name="T78"/>
                <a:gd fmla="*/ 0 h 58" name="T79"/>
                <a:gd fmla="*/ 49 w 87" name="T80"/>
                <a:gd fmla="*/ 0 h 58" name="T81"/>
                <a:gd fmla="*/ 70 w 87" name="T82"/>
                <a:gd fmla="*/ 0 h 58" name="T83"/>
                <a:gd fmla="*/ 82 w 87" name="T84"/>
                <a:gd fmla="*/ 0 h 58" name="T85"/>
                <a:gd fmla="*/ 86 w 87" name="T86"/>
                <a:gd fmla="*/ 2 h 58" name="T87"/>
                <a:gd fmla="*/ 87 w 87" name="T88"/>
                <a:gd fmla="*/ 13 h 58" name="T89"/>
                <a:gd fmla="*/ 87 w 87" name="T90"/>
                <a:gd fmla="*/ 18 h 58" name="T9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b="b" l="0" r="r" t="0"/>
              <a:pathLst>
                <a:path h="57" w="87">
                  <a:moveTo>
                    <a:pt x="87" y="18"/>
                  </a:moveTo>
                  <a:cubicBezTo>
                    <a:pt x="87" y="19"/>
                    <a:pt x="86" y="20"/>
                    <a:pt x="86" y="21"/>
                  </a:cubicBezTo>
                  <a:cubicBezTo>
                    <a:pt x="85" y="21"/>
                    <a:pt x="84" y="22"/>
                    <a:pt x="83" y="22"/>
                  </a:cubicBezTo>
                  <a:cubicBezTo>
                    <a:pt x="82" y="22"/>
                    <a:pt x="81" y="21"/>
                    <a:pt x="81" y="19"/>
                  </a:cubicBezTo>
                  <a:cubicBezTo>
                    <a:pt x="81" y="17"/>
                    <a:pt x="80" y="16"/>
                    <a:pt x="80" y="16"/>
                  </a:cubicBezTo>
                  <a:cubicBezTo>
                    <a:pt x="79" y="15"/>
                    <a:pt x="78" y="14"/>
                    <a:pt x="77" y="13"/>
                  </a:cubicBezTo>
                  <a:cubicBezTo>
                    <a:pt x="74" y="11"/>
                    <a:pt x="72" y="10"/>
                    <a:pt x="69" y="9"/>
                  </a:cubicBezTo>
                  <a:cubicBezTo>
                    <a:pt x="66" y="7"/>
                    <a:pt x="64" y="7"/>
                    <a:pt x="62" y="7"/>
                  </a:cubicBezTo>
                  <a:cubicBezTo>
                    <a:pt x="60" y="7"/>
                    <a:pt x="59" y="8"/>
                    <a:pt x="59" y="9"/>
                  </a:cubicBezTo>
                  <a:cubicBezTo>
                    <a:pt x="60" y="14"/>
                    <a:pt x="60" y="20"/>
                    <a:pt x="60" y="28"/>
                  </a:cubicBezTo>
                  <a:cubicBezTo>
                    <a:pt x="60" y="31"/>
                    <a:pt x="60" y="35"/>
                    <a:pt x="60" y="40"/>
                  </a:cubicBezTo>
                  <a:cubicBezTo>
                    <a:pt x="59" y="45"/>
                    <a:pt x="59" y="48"/>
                    <a:pt x="59" y="49"/>
                  </a:cubicBezTo>
                  <a:cubicBezTo>
                    <a:pt x="59" y="50"/>
                    <a:pt x="61" y="51"/>
                    <a:pt x="65" y="51"/>
                  </a:cubicBezTo>
                  <a:cubicBezTo>
                    <a:pt x="66" y="51"/>
                    <a:pt x="69" y="52"/>
                    <a:pt x="73" y="53"/>
                  </a:cubicBezTo>
                  <a:cubicBezTo>
                    <a:pt x="75" y="53"/>
                    <a:pt x="76" y="54"/>
                    <a:pt x="76" y="56"/>
                  </a:cubicBezTo>
                  <a:cubicBezTo>
                    <a:pt x="76" y="57"/>
                    <a:pt x="75" y="58"/>
                    <a:pt x="72" y="58"/>
                  </a:cubicBezTo>
                  <a:cubicBezTo>
                    <a:pt x="72" y="58"/>
                    <a:pt x="71" y="58"/>
                    <a:pt x="68" y="57"/>
                  </a:cubicBezTo>
                  <a:cubicBezTo>
                    <a:pt x="65" y="57"/>
                    <a:pt x="64" y="57"/>
                    <a:pt x="63" y="57"/>
                  </a:cubicBezTo>
                  <a:cubicBezTo>
                    <a:pt x="63" y="57"/>
                    <a:pt x="60" y="57"/>
                    <a:pt x="55" y="57"/>
                  </a:cubicBezTo>
                  <a:cubicBezTo>
                    <a:pt x="51" y="57"/>
                    <a:pt x="48" y="56"/>
                    <a:pt x="47" y="56"/>
                  </a:cubicBezTo>
                  <a:cubicBezTo>
                    <a:pt x="43" y="57"/>
                    <a:pt x="36" y="57"/>
                    <a:pt x="27" y="57"/>
                  </a:cubicBezTo>
                  <a:cubicBezTo>
                    <a:pt x="20" y="58"/>
                    <a:pt x="15" y="58"/>
                    <a:pt x="14" y="58"/>
                  </a:cubicBezTo>
                  <a:cubicBezTo>
                    <a:pt x="13" y="58"/>
                    <a:pt x="12" y="57"/>
                    <a:pt x="12" y="56"/>
                  </a:cubicBezTo>
                  <a:cubicBezTo>
                    <a:pt x="12" y="55"/>
                    <a:pt x="13" y="54"/>
                    <a:pt x="16" y="53"/>
                  </a:cubicBezTo>
                  <a:cubicBezTo>
                    <a:pt x="18" y="53"/>
                    <a:pt x="21" y="53"/>
                    <a:pt x="24" y="52"/>
                  </a:cubicBezTo>
                  <a:cubicBezTo>
                    <a:pt x="27" y="52"/>
                    <a:pt x="28" y="51"/>
                    <a:pt x="28" y="50"/>
                  </a:cubicBezTo>
                  <a:cubicBezTo>
                    <a:pt x="28" y="48"/>
                    <a:pt x="28" y="45"/>
                    <a:pt x="28" y="40"/>
                  </a:cubicBezTo>
                  <a:cubicBezTo>
                    <a:pt x="27" y="35"/>
                    <a:pt x="27" y="32"/>
                    <a:pt x="27" y="31"/>
                  </a:cubicBezTo>
                  <a:cubicBezTo>
                    <a:pt x="27" y="27"/>
                    <a:pt x="27" y="24"/>
                    <a:pt x="28" y="20"/>
                  </a:cubicBezTo>
                  <a:cubicBezTo>
                    <a:pt x="28" y="16"/>
                    <a:pt x="28" y="13"/>
                    <a:pt x="28" y="12"/>
                  </a:cubicBezTo>
                  <a:cubicBezTo>
                    <a:pt x="28" y="8"/>
                    <a:pt x="28" y="7"/>
                    <a:pt x="26" y="7"/>
                  </a:cubicBezTo>
                  <a:cubicBezTo>
                    <a:pt x="22" y="7"/>
                    <a:pt x="18" y="8"/>
                    <a:pt x="14" y="10"/>
                  </a:cubicBezTo>
                  <a:cubicBezTo>
                    <a:pt x="11" y="11"/>
                    <a:pt x="9" y="12"/>
                    <a:pt x="8" y="14"/>
                  </a:cubicBezTo>
                  <a:cubicBezTo>
                    <a:pt x="7" y="15"/>
                    <a:pt x="6" y="17"/>
                    <a:pt x="6" y="19"/>
                  </a:cubicBezTo>
                  <a:cubicBezTo>
                    <a:pt x="6" y="20"/>
                    <a:pt x="5" y="21"/>
                    <a:pt x="3" y="21"/>
                  </a:cubicBezTo>
                  <a:cubicBezTo>
                    <a:pt x="1" y="21"/>
                    <a:pt x="0" y="19"/>
                    <a:pt x="0" y="16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0" y="5"/>
                    <a:pt x="1" y="2"/>
                    <a:pt x="2" y="1"/>
                  </a:cubicBezTo>
                  <a:cubicBezTo>
                    <a:pt x="4" y="1"/>
                    <a:pt x="6" y="0"/>
                    <a:pt x="11" y="0"/>
                  </a:cubicBezTo>
                  <a:cubicBezTo>
                    <a:pt x="11" y="0"/>
                    <a:pt x="15" y="0"/>
                    <a:pt x="25" y="0"/>
                  </a:cubicBezTo>
                  <a:cubicBezTo>
                    <a:pt x="34" y="1"/>
                    <a:pt x="42" y="1"/>
                    <a:pt x="49" y="0"/>
                  </a:cubicBezTo>
                  <a:cubicBezTo>
                    <a:pt x="54" y="0"/>
                    <a:pt x="61" y="0"/>
                    <a:pt x="70" y="0"/>
                  </a:cubicBezTo>
                  <a:cubicBezTo>
                    <a:pt x="78" y="0"/>
                    <a:pt x="82" y="0"/>
                    <a:pt x="82" y="0"/>
                  </a:cubicBezTo>
                  <a:cubicBezTo>
                    <a:pt x="84" y="0"/>
                    <a:pt x="85" y="1"/>
                    <a:pt x="86" y="2"/>
                  </a:cubicBezTo>
                  <a:cubicBezTo>
                    <a:pt x="86" y="3"/>
                    <a:pt x="86" y="7"/>
                    <a:pt x="87" y="13"/>
                  </a:cubicBezTo>
                  <a:lnTo>
                    <a:pt x="87" y="18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4" name="Freeform 263"/>
            <p:cNvSpPr>
              <a:spLocks noEditPoints="1"/>
            </p:cNvSpPr>
            <p:nvPr/>
          </p:nvSpPr>
          <p:spPr bwMode="auto">
            <a:xfrm>
              <a:off x="2762251" y="1050925"/>
              <a:ext cx="269875" cy="187325"/>
            </a:xfrm>
            <a:custGeom>
              <a:gdLst>
                <a:gd fmla="*/ 85 w 85" name="T0"/>
                <a:gd fmla="*/ 56 h 59" name="T1"/>
                <a:gd fmla="*/ 82 w 85" name="T2"/>
                <a:gd fmla="*/ 59 h 59" name="T3"/>
                <a:gd fmla="*/ 71 w 85" name="T4"/>
                <a:gd fmla="*/ 59 h 59" name="T5"/>
                <a:gd fmla="*/ 59 w 85" name="T6"/>
                <a:gd fmla="*/ 58 h 59" name="T7"/>
                <a:gd fmla="*/ 47 w 85" name="T8"/>
                <a:gd fmla="*/ 59 h 59" name="T9"/>
                <a:gd fmla="*/ 36 w 85" name="T10"/>
                <a:gd fmla="*/ 59 h 59" name="T11"/>
                <a:gd fmla="*/ 32 w 85" name="T12"/>
                <a:gd fmla="*/ 57 h 59" name="T13"/>
                <a:gd fmla="*/ 34 w 85" name="T14"/>
                <a:gd fmla="*/ 55 h 59" name="T15"/>
                <a:gd fmla="*/ 39 w 85" name="T16"/>
                <a:gd fmla="*/ 54 h 59" name="T17"/>
                <a:gd fmla="*/ 41 w 85" name="T18"/>
                <a:gd fmla="*/ 51 h 59" name="T19"/>
                <a:gd fmla="*/ 37 w 85" name="T20"/>
                <a:gd fmla="*/ 47 h 59" name="T21"/>
                <a:gd fmla="*/ 28 w 85" name="T22"/>
                <a:gd fmla="*/ 46 h 59" name="T23"/>
                <a:gd fmla="*/ 21 w 85" name="T24"/>
                <a:gd fmla="*/ 46 h 59" name="T25"/>
                <a:gd fmla="*/ 17 w 85" name="T26"/>
                <a:gd fmla="*/ 51 h 59" name="T27"/>
                <a:gd fmla="*/ 18 w 85" name="T28"/>
                <a:gd fmla="*/ 54 h 59" name="T29"/>
                <a:gd fmla="*/ 18 w 85" name="T30"/>
                <a:gd fmla="*/ 57 h 59" name="T31"/>
                <a:gd fmla="*/ 15 w 85" name="T32"/>
                <a:gd fmla="*/ 59 h 59" name="T33"/>
                <a:gd fmla="*/ 7 w 85" name="T34"/>
                <a:gd fmla="*/ 55 h 59" name="T35"/>
                <a:gd fmla="*/ 0 w 85" name="T36"/>
                <a:gd fmla="*/ 50 h 59" name="T37"/>
                <a:gd fmla="*/ 3 w 85" name="T38"/>
                <a:gd fmla="*/ 47 h 59" name="T39"/>
                <a:gd fmla="*/ 5 w 85" name="T40"/>
                <a:gd fmla="*/ 48 h 59" name="T41"/>
                <a:gd fmla="*/ 7 w 85" name="T42"/>
                <a:gd fmla="*/ 50 h 59" name="T43"/>
                <a:gd fmla="*/ 9 w 85" name="T44"/>
                <a:gd fmla="*/ 50 h 59" name="T45"/>
                <a:gd fmla="*/ 13 w 85" name="T46"/>
                <a:gd fmla="*/ 45 h 59" name="T47"/>
                <a:gd fmla="*/ 26 w 85" name="T48"/>
                <a:gd fmla="*/ 21 h 59" name="T49"/>
                <a:gd fmla="*/ 36 w 85" name="T50"/>
                <a:gd fmla="*/ 9 h 59" name="T51"/>
                <a:gd fmla="*/ 45 w 85" name="T52"/>
                <a:gd fmla="*/ 0 h 59" name="T53"/>
                <a:gd fmla="*/ 54 w 85" name="T54"/>
                <a:gd fmla="*/ 9 h 59" name="T55"/>
                <a:gd fmla="*/ 62 w 85" name="T56"/>
                <a:gd fmla="*/ 21 h 59" name="T57"/>
                <a:gd fmla="*/ 69 w 85" name="T58"/>
                <a:gd fmla="*/ 38 h 59" name="T59"/>
                <a:gd fmla="*/ 72 w 85" name="T60"/>
                <a:gd fmla="*/ 46 h 59" name="T61"/>
                <a:gd fmla="*/ 75 w 85" name="T62"/>
                <a:gd fmla="*/ 53 h 59" name="T63"/>
                <a:gd fmla="*/ 81 w 85" name="T64"/>
                <a:gd fmla="*/ 54 h 59" name="T65"/>
                <a:gd fmla="*/ 85 w 85" name="T66"/>
                <a:gd fmla="*/ 56 h 59" name="T67"/>
                <a:gd fmla="*/ 35 w 85" name="T68"/>
                <a:gd fmla="*/ 36 h 59" name="T69"/>
                <a:gd fmla="*/ 29 w 85" name="T70"/>
                <a:gd fmla="*/ 29 h 59" name="T71"/>
                <a:gd fmla="*/ 24 w 85" name="T72"/>
                <a:gd fmla="*/ 34 h 59" name="T73"/>
                <a:gd fmla="*/ 21 w 85" name="T74"/>
                <a:gd fmla="*/ 40 h 59" name="T75"/>
                <a:gd fmla="*/ 26 w 85" name="T76"/>
                <a:gd fmla="*/ 42 h 59" name="T77"/>
                <a:gd fmla="*/ 31 w 85" name="T78"/>
                <a:gd fmla="*/ 42 h 59" name="T79"/>
                <a:gd fmla="*/ 33 w 85" name="T80"/>
                <a:gd fmla="*/ 42 h 59" name="T81"/>
                <a:gd fmla="*/ 36 w 85" name="T82"/>
                <a:gd fmla="*/ 42 h 59" name="T83"/>
                <a:gd fmla="*/ 37 w 85" name="T84"/>
                <a:gd fmla="*/ 41 h 59" name="T85"/>
                <a:gd fmla="*/ 35 w 85" name="T86"/>
                <a:gd fmla="*/ 36 h 59" name="T8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b="b" l="0" r="r" t="0"/>
              <a:pathLst>
                <a:path h="59" w="85">
                  <a:moveTo>
                    <a:pt x="85" y="56"/>
                  </a:moveTo>
                  <a:cubicBezTo>
                    <a:pt x="85" y="58"/>
                    <a:pt x="84" y="59"/>
                    <a:pt x="82" y="59"/>
                  </a:cubicBezTo>
                  <a:cubicBezTo>
                    <a:pt x="79" y="59"/>
                    <a:pt x="76" y="59"/>
                    <a:pt x="71" y="59"/>
                  </a:cubicBezTo>
                  <a:cubicBezTo>
                    <a:pt x="66" y="58"/>
                    <a:pt x="62" y="58"/>
                    <a:pt x="59" y="58"/>
                  </a:cubicBezTo>
                  <a:cubicBezTo>
                    <a:pt x="57" y="58"/>
                    <a:pt x="53" y="58"/>
                    <a:pt x="47" y="59"/>
                  </a:cubicBezTo>
                  <a:cubicBezTo>
                    <a:pt x="42" y="59"/>
                    <a:pt x="38" y="59"/>
                    <a:pt x="36" y="59"/>
                  </a:cubicBezTo>
                  <a:cubicBezTo>
                    <a:pt x="33" y="59"/>
                    <a:pt x="32" y="58"/>
                    <a:pt x="32" y="57"/>
                  </a:cubicBezTo>
                  <a:cubicBezTo>
                    <a:pt x="32" y="56"/>
                    <a:pt x="32" y="55"/>
                    <a:pt x="34" y="55"/>
                  </a:cubicBezTo>
                  <a:cubicBezTo>
                    <a:pt x="36" y="55"/>
                    <a:pt x="37" y="54"/>
                    <a:pt x="39" y="54"/>
                  </a:cubicBezTo>
                  <a:cubicBezTo>
                    <a:pt x="40" y="54"/>
                    <a:pt x="41" y="53"/>
                    <a:pt x="41" y="51"/>
                  </a:cubicBezTo>
                  <a:cubicBezTo>
                    <a:pt x="41" y="49"/>
                    <a:pt x="40" y="47"/>
                    <a:pt x="37" y="47"/>
                  </a:cubicBezTo>
                  <a:cubicBezTo>
                    <a:pt x="35" y="46"/>
                    <a:pt x="32" y="46"/>
                    <a:pt x="28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19" y="46"/>
                    <a:pt x="17" y="48"/>
                    <a:pt x="17" y="51"/>
                  </a:cubicBezTo>
                  <a:cubicBezTo>
                    <a:pt x="17" y="51"/>
                    <a:pt x="18" y="52"/>
                    <a:pt x="18" y="54"/>
                  </a:cubicBezTo>
                  <a:cubicBezTo>
                    <a:pt x="18" y="55"/>
                    <a:pt x="18" y="56"/>
                    <a:pt x="18" y="57"/>
                  </a:cubicBezTo>
                  <a:cubicBezTo>
                    <a:pt x="18" y="58"/>
                    <a:pt x="17" y="59"/>
                    <a:pt x="15" y="59"/>
                  </a:cubicBezTo>
                  <a:cubicBezTo>
                    <a:pt x="14" y="59"/>
                    <a:pt x="11" y="57"/>
                    <a:pt x="7" y="55"/>
                  </a:cubicBezTo>
                  <a:cubicBezTo>
                    <a:pt x="3" y="53"/>
                    <a:pt x="0" y="51"/>
                    <a:pt x="0" y="50"/>
                  </a:cubicBezTo>
                  <a:cubicBezTo>
                    <a:pt x="0" y="48"/>
                    <a:pt x="1" y="47"/>
                    <a:pt x="3" y="47"/>
                  </a:cubicBezTo>
                  <a:cubicBezTo>
                    <a:pt x="4" y="47"/>
                    <a:pt x="4" y="48"/>
                    <a:pt x="5" y="48"/>
                  </a:cubicBezTo>
                  <a:cubicBezTo>
                    <a:pt x="6" y="48"/>
                    <a:pt x="6" y="49"/>
                    <a:pt x="7" y="50"/>
                  </a:cubicBezTo>
                  <a:cubicBezTo>
                    <a:pt x="8" y="50"/>
                    <a:pt x="8" y="50"/>
                    <a:pt x="9" y="50"/>
                  </a:cubicBezTo>
                  <a:cubicBezTo>
                    <a:pt x="10" y="50"/>
                    <a:pt x="12" y="49"/>
                    <a:pt x="13" y="45"/>
                  </a:cubicBezTo>
                  <a:cubicBezTo>
                    <a:pt x="16" y="39"/>
                    <a:pt x="20" y="30"/>
                    <a:pt x="26" y="21"/>
                  </a:cubicBezTo>
                  <a:cubicBezTo>
                    <a:pt x="28" y="18"/>
                    <a:pt x="31" y="15"/>
                    <a:pt x="36" y="9"/>
                  </a:cubicBezTo>
                  <a:cubicBezTo>
                    <a:pt x="41" y="3"/>
                    <a:pt x="44" y="0"/>
                    <a:pt x="45" y="0"/>
                  </a:cubicBezTo>
                  <a:cubicBezTo>
                    <a:pt x="47" y="0"/>
                    <a:pt x="50" y="3"/>
                    <a:pt x="54" y="9"/>
                  </a:cubicBezTo>
                  <a:cubicBezTo>
                    <a:pt x="58" y="14"/>
                    <a:pt x="60" y="18"/>
                    <a:pt x="62" y="21"/>
                  </a:cubicBezTo>
                  <a:cubicBezTo>
                    <a:pt x="64" y="25"/>
                    <a:pt x="67" y="31"/>
                    <a:pt x="69" y="38"/>
                  </a:cubicBezTo>
                  <a:cubicBezTo>
                    <a:pt x="70" y="41"/>
                    <a:pt x="71" y="44"/>
                    <a:pt x="72" y="46"/>
                  </a:cubicBezTo>
                  <a:cubicBezTo>
                    <a:pt x="73" y="50"/>
                    <a:pt x="74" y="52"/>
                    <a:pt x="75" y="53"/>
                  </a:cubicBezTo>
                  <a:cubicBezTo>
                    <a:pt x="76" y="53"/>
                    <a:pt x="77" y="54"/>
                    <a:pt x="81" y="54"/>
                  </a:cubicBezTo>
                  <a:cubicBezTo>
                    <a:pt x="84" y="54"/>
                    <a:pt x="85" y="55"/>
                    <a:pt x="85" y="56"/>
                  </a:cubicBezTo>
                  <a:close/>
                  <a:moveTo>
                    <a:pt x="35" y="36"/>
                  </a:moveTo>
                  <a:cubicBezTo>
                    <a:pt x="32" y="31"/>
                    <a:pt x="30" y="29"/>
                    <a:pt x="29" y="29"/>
                  </a:cubicBezTo>
                  <a:cubicBezTo>
                    <a:pt x="28" y="29"/>
                    <a:pt x="26" y="31"/>
                    <a:pt x="24" y="34"/>
                  </a:cubicBezTo>
                  <a:cubicBezTo>
                    <a:pt x="22" y="37"/>
                    <a:pt x="21" y="39"/>
                    <a:pt x="21" y="40"/>
                  </a:cubicBezTo>
                  <a:cubicBezTo>
                    <a:pt x="21" y="41"/>
                    <a:pt x="23" y="42"/>
                    <a:pt x="26" y="42"/>
                  </a:cubicBezTo>
                  <a:cubicBezTo>
                    <a:pt x="28" y="42"/>
                    <a:pt x="30" y="42"/>
                    <a:pt x="31" y="42"/>
                  </a:cubicBezTo>
                  <a:cubicBezTo>
                    <a:pt x="32" y="42"/>
                    <a:pt x="33" y="42"/>
                    <a:pt x="33" y="42"/>
                  </a:cubicBezTo>
                  <a:cubicBezTo>
                    <a:pt x="34" y="42"/>
                    <a:pt x="35" y="42"/>
                    <a:pt x="36" y="42"/>
                  </a:cubicBezTo>
                  <a:cubicBezTo>
                    <a:pt x="37" y="42"/>
                    <a:pt x="37" y="41"/>
                    <a:pt x="37" y="41"/>
                  </a:cubicBezTo>
                  <a:cubicBezTo>
                    <a:pt x="37" y="40"/>
                    <a:pt x="36" y="38"/>
                    <a:pt x="35" y="36"/>
                  </a:cubicBez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5" name="Freeform 264"/>
            <p:cNvSpPr>
              <a:spLocks noEditPoints="1"/>
            </p:cNvSpPr>
            <p:nvPr/>
          </p:nvSpPr>
          <p:spPr bwMode="auto">
            <a:xfrm>
              <a:off x="3060701" y="1057275"/>
              <a:ext cx="285750" cy="180975"/>
            </a:xfrm>
            <a:custGeom>
              <a:gdLst>
                <a:gd fmla="*/ 90 w 90" name="T0"/>
                <a:gd fmla="*/ 55 h 57" name="T1"/>
                <a:gd fmla="*/ 88 w 90" name="T2"/>
                <a:gd fmla="*/ 57 h 57" name="T3"/>
                <a:gd fmla="*/ 86 w 90" name="T4"/>
                <a:gd fmla="*/ 57 h 57" name="T5"/>
                <a:gd fmla="*/ 78 w 90" name="T6"/>
                <a:gd fmla="*/ 57 h 57" name="T7"/>
                <a:gd fmla="*/ 70 w 90" name="T8"/>
                <a:gd fmla="*/ 56 h 57" name="T9"/>
                <a:gd fmla="*/ 66 w 90" name="T10"/>
                <a:gd fmla="*/ 56 h 57" name="T11"/>
                <a:gd fmla="*/ 62 w 90" name="T12"/>
                <a:gd fmla="*/ 57 h 57" name="T13"/>
                <a:gd fmla="*/ 58 w 90" name="T14"/>
                <a:gd fmla="*/ 53 h 57" name="T15"/>
                <a:gd fmla="*/ 57 w 90" name="T16"/>
                <a:gd fmla="*/ 46 h 57" name="T17"/>
                <a:gd fmla="*/ 53 w 90" name="T18"/>
                <a:gd fmla="*/ 37 h 57" name="T19"/>
                <a:gd fmla="*/ 44 w 90" name="T20"/>
                <a:gd fmla="*/ 31 h 57" name="T21"/>
                <a:gd fmla="*/ 45 w 90" name="T22"/>
                <a:gd fmla="*/ 40 h 57" name="T23"/>
                <a:gd fmla="*/ 44 w 90" name="T24"/>
                <a:gd fmla="*/ 45 h 57" name="T25"/>
                <a:gd fmla="*/ 43 w 90" name="T26"/>
                <a:gd fmla="*/ 49 h 57" name="T27"/>
                <a:gd fmla="*/ 45 w 90" name="T28"/>
                <a:gd fmla="*/ 51 h 57" name="T29"/>
                <a:gd fmla="*/ 50 w 90" name="T30"/>
                <a:gd fmla="*/ 52 h 57" name="T31"/>
                <a:gd fmla="*/ 54 w 90" name="T32"/>
                <a:gd fmla="*/ 53 h 57" name="T33"/>
                <a:gd fmla="*/ 55 w 90" name="T34"/>
                <a:gd fmla="*/ 55 h 57" name="T35"/>
                <a:gd fmla="*/ 54 w 90" name="T36"/>
                <a:gd fmla="*/ 57 h 57" name="T37"/>
                <a:gd fmla="*/ 52 w 90" name="T38"/>
                <a:gd fmla="*/ 57 h 57" name="T39"/>
                <a:gd fmla="*/ 25 w 90" name="T40"/>
                <a:gd fmla="*/ 56 h 57" name="T41"/>
                <a:gd fmla="*/ 18 w 90" name="T42"/>
                <a:gd fmla="*/ 56 h 57" name="T43"/>
                <a:gd fmla="*/ 2 w 90" name="T44"/>
                <a:gd fmla="*/ 57 h 57" name="T45"/>
                <a:gd fmla="*/ 1 w 90" name="T46"/>
                <a:gd fmla="*/ 56 h 57" name="T47"/>
                <a:gd fmla="*/ 0 w 90" name="T48"/>
                <a:gd fmla="*/ 55 h 57" name="T49"/>
                <a:gd fmla="*/ 3 w 90" name="T50"/>
                <a:gd fmla="*/ 52 h 57" name="T51"/>
                <a:gd fmla="*/ 10 w 90" name="T52"/>
                <a:gd fmla="*/ 51 h 57" name="T53"/>
                <a:gd fmla="*/ 13 w 90" name="T54"/>
                <a:gd fmla="*/ 50 h 57" name="T55"/>
                <a:gd fmla="*/ 14 w 90" name="T56"/>
                <a:gd fmla="*/ 46 h 57" name="T57"/>
                <a:gd fmla="*/ 14 w 90" name="T58"/>
                <a:gd fmla="*/ 38 h 57" name="T59"/>
                <a:gd fmla="*/ 13 w 90" name="T60"/>
                <a:gd fmla="*/ 31 h 57" name="T61"/>
                <a:gd fmla="*/ 13 w 90" name="T62"/>
                <a:gd fmla="*/ 27 h 57" name="T63"/>
                <a:gd fmla="*/ 14 w 90" name="T64"/>
                <a:gd fmla="*/ 17 h 57" name="T65"/>
                <a:gd fmla="*/ 14 w 90" name="T66"/>
                <a:gd fmla="*/ 10 h 57" name="T67"/>
                <a:gd fmla="*/ 14 w 90" name="T68"/>
                <a:gd fmla="*/ 6 h 57" name="T69"/>
                <a:gd fmla="*/ 10 w 90" name="T70"/>
                <a:gd fmla="*/ 5 h 57" name="T71"/>
                <a:gd fmla="*/ 8 w 90" name="T72"/>
                <a:gd fmla="*/ 5 h 57" name="T73"/>
                <a:gd fmla="*/ 5 w 90" name="T74"/>
                <a:gd fmla="*/ 5 h 57" name="T75"/>
                <a:gd fmla="*/ 2 w 90" name="T76"/>
                <a:gd fmla="*/ 5 h 57" name="T77"/>
                <a:gd fmla="*/ 1 w 90" name="T78"/>
                <a:gd fmla="*/ 3 h 57" name="T79"/>
                <a:gd fmla="*/ 6 w 90" name="T80"/>
                <a:gd fmla="*/ 1 h 57" name="T81"/>
                <a:gd fmla="*/ 9 w 90" name="T82"/>
                <a:gd fmla="*/ 1 h 57" name="T83"/>
                <a:gd fmla="*/ 20 w 90" name="T84"/>
                <a:gd fmla="*/ 1 h 57" name="T85"/>
                <a:gd fmla="*/ 30 w 90" name="T86"/>
                <a:gd fmla="*/ 0 h 57" name="T87"/>
                <a:gd fmla="*/ 46 w 90" name="T88"/>
                <a:gd fmla="*/ 1 h 57" name="T89"/>
                <a:gd fmla="*/ 61 w 90" name="T90"/>
                <a:gd fmla="*/ 5 h 57" name="T91"/>
                <a:gd fmla="*/ 68 w 90" name="T92"/>
                <a:gd fmla="*/ 18 h 57" name="T93"/>
                <a:gd fmla="*/ 65 w 90" name="T94"/>
                <a:gd fmla="*/ 24 h 57" name="T95"/>
                <a:gd fmla="*/ 60 w 90" name="T96"/>
                <a:gd fmla="*/ 27 h 57" name="T97"/>
                <a:gd fmla="*/ 81 w 90" name="T98"/>
                <a:gd fmla="*/ 48 h 57" name="T99"/>
                <a:gd fmla="*/ 88 w 90" name="T100"/>
                <a:gd fmla="*/ 52 h 57" name="T101"/>
                <a:gd fmla="*/ 90 w 90" name="T102"/>
                <a:gd fmla="*/ 55 h 57" name="T103"/>
                <a:gd fmla="*/ 57 w 90" name="T104"/>
                <a:gd fmla="*/ 19 h 57" name="T105"/>
                <a:gd fmla="*/ 48 w 90" name="T106"/>
                <a:gd fmla="*/ 7 h 57" name="T107"/>
                <a:gd fmla="*/ 45 w 90" name="T108"/>
                <a:gd fmla="*/ 6 h 57" name="T109"/>
                <a:gd fmla="*/ 43 w 90" name="T110"/>
                <a:gd fmla="*/ 8 h 57" name="T111"/>
                <a:gd fmla="*/ 44 w 90" name="T112"/>
                <a:gd fmla="*/ 24 h 57" name="T113"/>
                <a:gd fmla="*/ 53 w 90" name="T114"/>
                <a:gd fmla="*/ 25 h 57" name="T115"/>
                <a:gd fmla="*/ 57 w 90" name="T116"/>
                <a:gd fmla="*/ 19 h 57" name="T11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b="b" l="0" r="r" t="0"/>
              <a:pathLst>
                <a:path h="57" w="90">
                  <a:moveTo>
                    <a:pt x="90" y="55"/>
                  </a:moveTo>
                  <a:cubicBezTo>
                    <a:pt x="90" y="56"/>
                    <a:pt x="89" y="56"/>
                    <a:pt x="88" y="57"/>
                  </a:cubicBezTo>
                  <a:cubicBezTo>
                    <a:pt x="87" y="57"/>
                    <a:pt x="87" y="57"/>
                    <a:pt x="86" y="57"/>
                  </a:cubicBezTo>
                  <a:cubicBezTo>
                    <a:pt x="84" y="57"/>
                    <a:pt x="82" y="57"/>
                    <a:pt x="78" y="57"/>
                  </a:cubicBezTo>
                  <a:cubicBezTo>
                    <a:pt x="74" y="56"/>
                    <a:pt x="72" y="56"/>
                    <a:pt x="70" y="56"/>
                  </a:cubicBezTo>
                  <a:cubicBezTo>
                    <a:pt x="70" y="56"/>
                    <a:pt x="69" y="56"/>
                    <a:pt x="66" y="56"/>
                  </a:cubicBezTo>
                  <a:cubicBezTo>
                    <a:pt x="64" y="57"/>
                    <a:pt x="63" y="57"/>
                    <a:pt x="62" y="57"/>
                  </a:cubicBezTo>
                  <a:cubicBezTo>
                    <a:pt x="60" y="57"/>
                    <a:pt x="59" y="55"/>
                    <a:pt x="58" y="53"/>
                  </a:cubicBezTo>
                  <a:cubicBezTo>
                    <a:pt x="58" y="51"/>
                    <a:pt x="57" y="48"/>
                    <a:pt x="57" y="46"/>
                  </a:cubicBezTo>
                  <a:cubicBezTo>
                    <a:pt x="56" y="42"/>
                    <a:pt x="54" y="39"/>
                    <a:pt x="53" y="37"/>
                  </a:cubicBezTo>
                  <a:cubicBezTo>
                    <a:pt x="51" y="34"/>
                    <a:pt x="48" y="32"/>
                    <a:pt x="44" y="31"/>
                  </a:cubicBezTo>
                  <a:cubicBezTo>
                    <a:pt x="45" y="36"/>
                    <a:pt x="45" y="39"/>
                    <a:pt x="45" y="40"/>
                  </a:cubicBezTo>
                  <a:cubicBezTo>
                    <a:pt x="45" y="42"/>
                    <a:pt x="44" y="44"/>
                    <a:pt x="44" y="45"/>
                  </a:cubicBezTo>
                  <a:cubicBezTo>
                    <a:pt x="44" y="47"/>
                    <a:pt x="44" y="48"/>
                    <a:pt x="43" y="49"/>
                  </a:cubicBezTo>
                  <a:cubicBezTo>
                    <a:pt x="43" y="50"/>
                    <a:pt x="44" y="51"/>
                    <a:pt x="45" y="51"/>
                  </a:cubicBezTo>
                  <a:cubicBezTo>
                    <a:pt x="47" y="51"/>
                    <a:pt x="48" y="52"/>
                    <a:pt x="50" y="52"/>
                  </a:cubicBezTo>
                  <a:cubicBezTo>
                    <a:pt x="52" y="52"/>
                    <a:pt x="53" y="52"/>
                    <a:pt x="54" y="53"/>
                  </a:cubicBezTo>
                  <a:cubicBezTo>
                    <a:pt x="55" y="53"/>
                    <a:pt x="55" y="54"/>
                    <a:pt x="55" y="55"/>
                  </a:cubicBezTo>
                  <a:cubicBezTo>
                    <a:pt x="55" y="56"/>
                    <a:pt x="55" y="56"/>
                    <a:pt x="54" y="57"/>
                  </a:cubicBezTo>
                  <a:cubicBezTo>
                    <a:pt x="54" y="57"/>
                    <a:pt x="53" y="57"/>
                    <a:pt x="52" y="57"/>
                  </a:cubicBezTo>
                  <a:cubicBezTo>
                    <a:pt x="50" y="57"/>
                    <a:pt x="41" y="57"/>
                    <a:pt x="25" y="56"/>
                  </a:cubicBezTo>
                  <a:cubicBezTo>
                    <a:pt x="22" y="56"/>
                    <a:pt x="20" y="56"/>
                    <a:pt x="18" y="56"/>
                  </a:cubicBezTo>
                  <a:cubicBezTo>
                    <a:pt x="12" y="56"/>
                    <a:pt x="7" y="56"/>
                    <a:pt x="2" y="57"/>
                  </a:cubicBezTo>
                  <a:cubicBezTo>
                    <a:pt x="2" y="57"/>
                    <a:pt x="1" y="57"/>
                    <a:pt x="1" y="56"/>
                  </a:cubicBezTo>
                  <a:cubicBezTo>
                    <a:pt x="0" y="56"/>
                    <a:pt x="0" y="55"/>
                    <a:pt x="0" y="55"/>
                  </a:cubicBezTo>
                  <a:cubicBezTo>
                    <a:pt x="0" y="54"/>
                    <a:pt x="1" y="53"/>
                    <a:pt x="3" y="52"/>
                  </a:cubicBezTo>
                  <a:cubicBezTo>
                    <a:pt x="5" y="52"/>
                    <a:pt x="8" y="51"/>
                    <a:pt x="10" y="51"/>
                  </a:cubicBezTo>
                  <a:cubicBezTo>
                    <a:pt x="11" y="51"/>
                    <a:pt x="12" y="50"/>
                    <a:pt x="13" y="50"/>
                  </a:cubicBezTo>
                  <a:cubicBezTo>
                    <a:pt x="14" y="49"/>
                    <a:pt x="14" y="48"/>
                    <a:pt x="14" y="46"/>
                  </a:cubicBezTo>
                  <a:cubicBezTo>
                    <a:pt x="14" y="44"/>
                    <a:pt x="14" y="41"/>
                    <a:pt x="14" y="38"/>
                  </a:cubicBezTo>
                  <a:cubicBezTo>
                    <a:pt x="14" y="36"/>
                    <a:pt x="13" y="33"/>
                    <a:pt x="13" y="31"/>
                  </a:cubicBezTo>
                  <a:cubicBezTo>
                    <a:pt x="13" y="30"/>
                    <a:pt x="13" y="29"/>
                    <a:pt x="13" y="27"/>
                  </a:cubicBezTo>
                  <a:cubicBezTo>
                    <a:pt x="13" y="24"/>
                    <a:pt x="13" y="21"/>
                    <a:pt x="14" y="17"/>
                  </a:cubicBezTo>
                  <a:cubicBezTo>
                    <a:pt x="14" y="13"/>
                    <a:pt x="14" y="11"/>
                    <a:pt x="14" y="10"/>
                  </a:cubicBezTo>
                  <a:cubicBezTo>
                    <a:pt x="14" y="8"/>
                    <a:pt x="14" y="7"/>
                    <a:pt x="14" y="6"/>
                  </a:cubicBezTo>
                  <a:cubicBezTo>
                    <a:pt x="13" y="5"/>
                    <a:pt x="12" y="5"/>
                    <a:pt x="10" y="5"/>
                  </a:cubicBezTo>
                  <a:cubicBezTo>
                    <a:pt x="10" y="5"/>
                    <a:pt x="9" y="5"/>
                    <a:pt x="8" y="5"/>
                  </a:cubicBezTo>
                  <a:cubicBezTo>
                    <a:pt x="6" y="5"/>
                    <a:pt x="5" y="5"/>
                    <a:pt x="5" y="5"/>
                  </a:cubicBezTo>
                  <a:cubicBezTo>
                    <a:pt x="3" y="5"/>
                    <a:pt x="2" y="5"/>
                    <a:pt x="2" y="5"/>
                  </a:cubicBezTo>
                  <a:cubicBezTo>
                    <a:pt x="1" y="5"/>
                    <a:pt x="1" y="4"/>
                    <a:pt x="1" y="3"/>
                  </a:cubicBezTo>
                  <a:cubicBezTo>
                    <a:pt x="1" y="1"/>
                    <a:pt x="2" y="1"/>
                    <a:pt x="6" y="1"/>
                  </a:cubicBezTo>
                  <a:cubicBezTo>
                    <a:pt x="7" y="1"/>
                    <a:pt x="7" y="1"/>
                    <a:pt x="9" y="1"/>
                  </a:cubicBezTo>
                  <a:cubicBezTo>
                    <a:pt x="11" y="1"/>
                    <a:pt x="15" y="1"/>
                    <a:pt x="20" y="1"/>
                  </a:cubicBezTo>
                  <a:cubicBezTo>
                    <a:pt x="24" y="0"/>
                    <a:pt x="28" y="0"/>
                    <a:pt x="30" y="0"/>
                  </a:cubicBezTo>
                  <a:cubicBezTo>
                    <a:pt x="40" y="1"/>
                    <a:pt x="45" y="1"/>
                    <a:pt x="46" y="1"/>
                  </a:cubicBezTo>
                  <a:cubicBezTo>
                    <a:pt x="53" y="1"/>
                    <a:pt x="58" y="3"/>
                    <a:pt x="61" y="5"/>
                  </a:cubicBezTo>
                  <a:cubicBezTo>
                    <a:pt x="66" y="8"/>
                    <a:pt x="68" y="12"/>
                    <a:pt x="68" y="18"/>
                  </a:cubicBezTo>
                  <a:cubicBezTo>
                    <a:pt x="68" y="20"/>
                    <a:pt x="67" y="22"/>
                    <a:pt x="65" y="24"/>
                  </a:cubicBezTo>
                  <a:cubicBezTo>
                    <a:pt x="64" y="24"/>
                    <a:pt x="62" y="26"/>
                    <a:pt x="60" y="27"/>
                  </a:cubicBezTo>
                  <a:cubicBezTo>
                    <a:pt x="69" y="33"/>
                    <a:pt x="75" y="40"/>
                    <a:pt x="81" y="48"/>
                  </a:cubicBezTo>
                  <a:cubicBezTo>
                    <a:pt x="81" y="49"/>
                    <a:pt x="84" y="50"/>
                    <a:pt x="88" y="52"/>
                  </a:cubicBezTo>
                  <a:cubicBezTo>
                    <a:pt x="89" y="52"/>
                    <a:pt x="90" y="53"/>
                    <a:pt x="90" y="55"/>
                  </a:cubicBezTo>
                  <a:close/>
                  <a:moveTo>
                    <a:pt x="57" y="19"/>
                  </a:moveTo>
                  <a:cubicBezTo>
                    <a:pt x="57" y="14"/>
                    <a:pt x="54" y="10"/>
                    <a:pt x="48" y="7"/>
                  </a:cubicBezTo>
                  <a:cubicBezTo>
                    <a:pt x="47" y="6"/>
                    <a:pt x="46" y="6"/>
                    <a:pt x="45" y="6"/>
                  </a:cubicBezTo>
                  <a:cubicBezTo>
                    <a:pt x="44" y="6"/>
                    <a:pt x="43" y="7"/>
                    <a:pt x="43" y="8"/>
                  </a:cubicBezTo>
                  <a:cubicBezTo>
                    <a:pt x="43" y="12"/>
                    <a:pt x="44" y="17"/>
                    <a:pt x="44" y="24"/>
                  </a:cubicBezTo>
                  <a:cubicBezTo>
                    <a:pt x="46" y="25"/>
                    <a:pt x="49" y="25"/>
                    <a:pt x="53" y="25"/>
                  </a:cubicBezTo>
                  <a:cubicBezTo>
                    <a:pt x="56" y="25"/>
                    <a:pt x="57" y="23"/>
                    <a:pt x="57" y="19"/>
                  </a:cubicBez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281" name="great job sticker"/>
          <p:cNvGrpSpPr/>
          <p:nvPr/>
        </p:nvGrpSpPr>
        <p:grpSpPr>
          <a:xfrm>
            <a:off x="8389323" y="897679"/>
            <a:ext cx="1156582" cy="1156582"/>
            <a:chOff x="271463" y="247650"/>
            <a:chExt cx="1568450" cy="1568450"/>
          </a:xfrm>
          <a:effectLst>
            <a:outerShdw algn="tl" blurRad="50800" dir="2700000" dist="38100" rotWithShape="0">
              <a:prstClr val="black">
                <a:alpha val="40000"/>
              </a:prstClr>
            </a:outerShdw>
          </a:effectLst>
        </p:grpSpPr>
        <p:sp>
          <p:nvSpPr>
            <p:cNvPr id="282" name="Oval 45"/>
            <p:cNvSpPr>
              <a:spLocks noChangeArrowheads="1"/>
            </p:cNvSpPr>
            <p:nvPr/>
          </p:nvSpPr>
          <p:spPr bwMode="auto">
            <a:xfrm>
              <a:off x="303213" y="279400"/>
              <a:ext cx="1504950" cy="1504950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3" name="Freeform 46"/>
            <p:cNvSpPr>
              <a:spLocks noEditPoints="1"/>
            </p:cNvSpPr>
            <p:nvPr/>
          </p:nvSpPr>
          <p:spPr bwMode="auto">
            <a:xfrm>
              <a:off x="407988" y="381000"/>
              <a:ext cx="1298575" cy="1298575"/>
            </a:xfrm>
            <a:custGeom>
              <a:gdLst>
                <a:gd fmla="*/ 181 w 409" name="T0"/>
                <a:gd fmla="*/ 405 h 409" name="T1"/>
                <a:gd fmla="*/ 205 w 409" name="T2"/>
                <a:gd fmla="*/ 409 h 409" name="T3"/>
                <a:gd fmla="*/ 256 w 409" name="T4"/>
                <a:gd fmla="*/ 396 h 409" name="T5"/>
                <a:gd fmla="*/ 237 w 409" name="T6"/>
                <a:gd fmla="*/ 407 h 409" name="T7"/>
                <a:gd fmla="*/ 130 w 409" name="T8"/>
                <a:gd fmla="*/ 392 h 409" name="T9"/>
                <a:gd fmla="*/ 153 w 409" name="T10"/>
                <a:gd fmla="*/ 403 h 409" name="T11"/>
                <a:gd fmla="*/ 304 w 409" name="T12"/>
                <a:gd fmla="*/ 376 h 409" name="T13"/>
                <a:gd fmla="*/ 287 w 409" name="T14"/>
                <a:gd fmla="*/ 392 h 409" name="T15"/>
                <a:gd fmla="*/ 84 w 409" name="T16"/>
                <a:gd fmla="*/ 366 h 409" name="T17"/>
                <a:gd fmla="*/ 104 w 409" name="T18"/>
                <a:gd fmla="*/ 383 h 409" name="T19"/>
                <a:gd fmla="*/ 345 w 409" name="T20"/>
                <a:gd fmla="*/ 345 h 409" name="T21"/>
                <a:gd fmla="*/ 332 w 409" name="T22"/>
                <a:gd fmla="*/ 364 h 409" name="T23"/>
                <a:gd fmla="*/ 46 w 409" name="T24"/>
                <a:gd fmla="*/ 330 h 409" name="T25"/>
                <a:gd fmla="*/ 62 w 409" name="T26"/>
                <a:gd fmla="*/ 351 h 409" name="T27"/>
                <a:gd fmla="*/ 376 w 409" name="T28"/>
                <a:gd fmla="*/ 304 h 409" name="T29"/>
                <a:gd fmla="*/ 368 w 409" name="T30"/>
                <a:gd fmla="*/ 326 h 409" name="T31"/>
                <a:gd fmla="*/ 19 w 409" name="T32"/>
                <a:gd fmla="*/ 285 h 409" name="T33"/>
                <a:gd fmla="*/ 30 w 409" name="T34"/>
                <a:gd fmla="*/ 309 h 409" name="T35"/>
                <a:gd fmla="*/ 396 w 409" name="T36"/>
                <a:gd fmla="*/ 256 h 409" name="T37"/>
                <a:gd fmla="*/ 393 w 409" name="T38"/>
                <a:gd fmla="*/ 279 h 409" name="T39"/>
                <a:gd fmla="*/ 5 w 409" name="T40"/>
                <a:gd fmla="*/ 234 h 409" name="T41"/>
                <a:gd fmla="*/ 10 w 409" name="T42"/>
                <a:gd fmla="*/ 261 h 409" name="T43"/>
                <a:gd fmla="*/ 403 w 409" name="T44"/>
                <a:gd fmla="*/ 205 h 409" name="T45"/>
                <a:gd fmla="*/ 409 w 409" name="T46"/>
                <a:gd fmla="*/ 204 h 409" name="T47"/>
                <a:gd fmla="*/ 3 w 409" name="T48"/>
                <a:gd fmla="*/ 208 h 409" name="T49"/>
                <a:gd fmla="*/ 4 w 409" name="T50"/>
                <a:gd fmla="*/ 181 h 409" name="T51"/>
                <a:gd fmla="*/ 3 w 409" name="T52"/>
                <a:gd fmla="*/ 208 h 409" name="T53"/>
                <a:gd fmla="*/ 398 w 409" name="T54"/>
                <a:gd fmla="*/ 148 h 409" name="T55"/>
                <a:gd fmla="*/ 403 w 409" name="T56"/>
                <a:gd fmla="*/ 175 h 409" name="T57"/>
                <a:gd fmla="*/ 13 w 409" name="T58"/>
                <a:gd fmla="*/ 132 h 409" name="T59"/>
                <a:gd fmla="*/ 10 w 409" name="T60"/>
                <a:gd fmla="*/ 156 h 409" name="T61"/>
                <a:gd fmla="*/ 377 w 409" name="T62"/>
                <a:gd fmla="*/ 100 h 409" name="T63"/>
                <a:gd fmla="*/ 388 w 409" name="T64"/>
                <a:gd fmla="*/ 125 h 409" name="T65"/>
                <a:gd fmla="*/ 38 w 409" name="T66"/>
                <a:gd fmla="*/ 85 h 409" name="T67"/>
                <a:gd fmla="*/ 30 w 409" name="T68"/>
                <a:gd fmla="*/ 108 h 409" name="T69"/>
                <a:gd fmla="*/ 344 w 409" name="T70"/>
                <a:gd fmla="*/ 59 h 409" name="T71"/>
                <a:gd fmla="*/ 360 w 409" name="T72"/>
                <a:gd fmla="*/ 80 h 409" name="T73"/>
                <a:gd fmla="*/ 74 w 409" name="T74"/>
                <a:gd fmla="*/ 46 h 409" name="T75"/>
                <a:gd fmla="*/ 62 w 409" name="T76"/>
                <a:gd fmla="*/ 66 h 409" name="T77"/>
                <a:gd fmla="*/ 302 w 409" name="T78"/>
                <a:gd fmla="*/ 28 h 409" name="T79"/>
                <a:gd fmla="*/ 322 w 409" name="T80"/>
                <a:gd fmla="*/ 44 h 409" name="T81"/>
                <a:gd fmla="*/ 120 w 409" name="T82"/>
                <a:gd fmla="*/ 18 h 409" name="T83"/>
                <a:gd fmla="*/ 103 w 409" name="T84"/>
                <a:gd fmla="*/ 34 h 409" name="T85"/>
                <a:gd fmla="*/ 253 w 409" name="T86"/>
                <a:gd fmla="*/ 9 h 409" name="T87"/>
                <a:gd fmla="*/ 275 w 409" name="T88"/>
                <a:gd fmla="*/ 19 h 409" name="T89"/>
                <a:gd fmla="*/ 171 w 409" name="T90"/>
                <a:gd fmla="*/ 2 h 409" name="T91"/>
                <a:gd fmla="*/ 152 w 409" name="T92"/>
                <a:gd fmla="*/ 14 h 409" name="T93"/>
                <a:gd fmla="*/ 204 w 409" name="T94"/>
                <a:gd fmla="*/ 7 h 409" name="T95"/>
                <a:gd fmla="*/ 224 w 409" name="T96"/>
                <a:gd fmla="*/ 1 h 409" name="T9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b="b" l="0" r="r" t="0"/>
              <a:pathLst>
                <a:path h="409" w="409">
                  <a:moveTo>
                    <a:pt x="205" y="409"/>
                  </a:moveTo>
                  <a:cubicBezTo>
                    <a:pt x="204" y="409"/>
                    <a:pt x="204" y="409"/>
                    <a:pt x="204" y="409"/>
                  </a:cubicBezTo>
                  <a:cubicBezTo>
                    <a:pt x="198" y="409"/>
                    <a:pt x="191" y="409"/>
                    <a:pt x="184" y="408"/>
                  </a:cubicBezTo>
                  <a:cubicBezTo>
                    <a:pt x="182" y="408"/>
                    <a:pt x="181" y="407"/>
                    <a:pt x="181" y="405"/>
                  </a:cubicBezTo>
                  <a:cubicBezTo>
                    <a:pt x="181" y="403"/>
                    <a:pt x="183" y="402"/>
                    <a:pt x="185" y="402"/>
                  </a:cubicBezTo>
                  <a:cubicBezTo>
                    <a:pt x="191" y="402"/>
                    <a:pt x="198" y="403"/>
                    <a:pt x="204" y="403"/>
                  </a:cubicBezTo>
                  <a:cubicBezTo>
                    <a:pt x="206" y="403"/>
                    <a:pt x="208" y="404"/>
                    <a:pt x="208" y="406"/>
                  </a:cubicBezTo>
                  <a:cubicBezTo>
                    <a:pt x="208" y="408"/>
                    <a:pt x="207" y="409"/>
                    <a:pt x="205" y="409"/>
                  </a:cubicBezTo>
                  <a:close/>
                  <a:moveTo>
                    <a:pt x="237" y="407"/>
                  </a:moveTo>
                  <a:cubicBezTo>
                    <a:pt x="235" y="407"/>
                    <a:pt x="234" y="406"/>
                    <a:pt x="234" y="404"/>
                  </a:cubicBezTo>
                  <a:cubicBezTo>
                    <a:pt x="233" y="402"/>
                    <a:pt x="235" y="400"/>
                    <a:pt x="236" y="400"/>
                  </a:cubicBezTo>
                  <a:cubicBezTo>
                    <a:pt x="243" y="399"/>
                    <a:pt x="250" y="398"/>
                    <a:pt x="256" y="396"/>
                  </a:cubicBezTo>
                  <a:cubicBezTo>
                    <a:pt x="258" y="395"/>
                    <a:pt x="260" y="397"/>
                    <a:pt x="260" y="398"/>
                  </a:cubicBezTo>
                  <a:cubicBezTo>
                    <a:pt x="261" y="400"/>
                    <a:pt x="259" y="402"/>
                    <a:pt x="258" y="402"/>
                  </a:cubicBezTo>
                  <a:cubicBezTo>
                    <a:pt x="251" y="404"/>
                    <a:pt x="244" y="406"/>
                    <a:pt x="238" y="407"/>
                  </a:cubicBezTo>
                  <a:cubicBezTo>
                    <a:pt x="237" y="407"/>
                    <a:pt x="237" y="407"/>
                    <a:pt x="237" y="407"/>
                  </a:cubicBezTo>
                  <a:close/>
                  <a:moveTo>
                    <a:pt x="153" y="403"/>
                  </a:moveTo>
                  <a:cubicBezTo>
                    <a:pt x="152" y="403"/>
                    <a:pt x="152" y="403"/>
                    <a:pt x="152" y="403"/>
                  </a:cubicBezTo>
                  <a:cubicBezTo>
                    <a:pt x="145" y="401"/>
                    <a:pt x="138" y="399"/>
                    <a:pt x="132" y="396"/>
                  </a:cubicBezTo>
                  <a:cubicBezTo>
                    <a:pt x="130" y="396"/>
                    <a:pt x="129" y="394"/>
                    <a:pt x="130" y="392"/>
                  </a:cubicBezTo>
                  <a:cubicBezTo>
                    <a:pt x="131" y="390"/>
                    <a:pt x="133" y="389"/>
                    <a:pt x="134" y="390"/>
                  </a:cubicBezTo>
                  <a:cubicBezTo>
                    <a:pt x="141" y="392"/>
                    <a:pt x="147" y="394"/>
                    <a:pt x="153" y="396"/>
                  </a:cubicBezTo>
                  <a:cubicBezTo>
                    <a:pt x="155" y="397"/>
                    <a:pt x="156" y="398"/>
                    <a:pt x="156" y="400"/>
                  </a:cubicBezTo>
                  <a:cubicBezTo>
                    <a:pt x="155" y="402"/>
                    <a:pt x="154" y="403"/>
                    <a:pt x="153" y="403"/>
                  </a:cubicBezTo>
                  <a:close/>
                  <a:moveTo>
                    <a:pt x="287" y="392"/>
                  </a:moveTo>
                  <a:cubicBezTo>
                    <a:pt x="286" y="392"/>
                    <a:pt x="285" y="391"/>
                    <a:pt x="284" y="390"/>
                  </a:cubicBezTo>
                  <a:cubicBezTo>
                    <a:pt x="283" y="388"/>
                    <a:pt x="284" y="386"/>
                    <a:pt x="286" y="385"/>
                  </a:cubicBezTo>
                  <a:cubicBezTo>
                    <a:pt x="292" y="382"/>
                    <a:pt x="298" y="379"/>
                    <a:pt x="304" y="376"/>
                  </a:cubicBezTo>
                  <a:cubicBezTo>
                    <a:pt x="305" y="375"/>
                    <a:pt x="307" y="376"/>
                    <a:pt x="308" y="377"/>
                  </a:cubicBezTo>
                  <a:cubicBezTo>
                    <a:pt x="309" y="379"/>
                    <a:pt x="309" y="381"/>
                    <a:pt x="307" y="382"/>
                  </a:cubicBezTo>
                  <a:cubicBezTo>
                    <a:pt x="301" y="385"/>
                    <a:pt x="295" y="389"/>
                    <a:pt x="289" y="391"/>
                  </a:cubicBezTo>
                  <a:cubicBezTo>
                    <a:pt x="288" y="392"/>
                    <a:pt x="288" y="392"/>
                    <a:pt x="287" y="392"/>
                  </a:cubicBezTo>
                  <a:close/>
                  <a:moveTo>
                    <a:pt x="104" y="383"/>
                  </a:moveTo>
                  <a:cubicBezTo>
                    <a:pt x="103" y="383"/>
                    <a:pt x="103" y="383"/>
                    <a:pt x="102" y="382"/>
                  </a:cubicBezTo>
                  <a:cubicBezTo>
                    <a:pt x="96" y="379"/>
                    <a:pt x="91" y="375"/>
                    <a:pt x="85" y="371"/>
                  </a:cubicBezTo>
                  <a:cubicBezTo>
                    <a:pt x="83" y="370"/>
                    <a:pt x="83" y="368"/>
                    <a:pt x="84" y="366"/>
                  </a:cubicBezTo>
                  <a:cubicBezTo>
                    <a:pt x="85" y="365"/>
                    <a:pt x="87" y="364"/>
                    <a:pt x="89" y="365"/>
                  </a:cubicBezTo>
                  <a:cubicBezTo>
                    <a:pt x="94" y="369"/>
                    <a:pt x="100" y="373"/>
                    <a:pt x="106" y="376"/>
                  </a:cubicBezTo>
                  <a:cubicBezTo>
                    <a:pt x="107" y="377"/>
                    <a:pt x="108" y="379"/>
                    <a:pt x="107" y="381"/>
                  </a:cubicBezTo>
                  <a:cubicBezTo>
                    <a:pt x="106" y="382"/>
                    <a:pt x="105" y="383"/>
                    <a:pt x="104" y="383"/>
                  </a:cubicBezTo>
                  <a:close/>
                  <a:moveTo>
                    <a:pt x="332" y="364"/>
                  </a:moveTo>
                  <a:cubicBezTo>
                    <a:pt x="331" y="364"/>
                    <a:pt x="330" y="364"/>
                    <a:pt x="329" y="363"/>
                  </a:cubicBezTo>
                  <a:cubicBezTo>
                    <a:pt x="328" y="361"/>
                    <a:pt x="328" y="359"/>
                    <a:pt x="330" y="358"/>
                  </a:cubicBezTo>
                  <a:cubicBezTo>
                    <a:pt x="335" y="354"/>
                    <a:pt x="340" y="349"/>
                    <a:pt x="345" y="345"/>
                  </a:cubicBezTo>
                  <a:cubicBezTo>
                    <a:pt x="346" y="343"/>
                    <a:pt x="348" y="343"/>
                    <a:pt x="349" y="345"/>
                  </a:cubicBezTo>
                  <a:cubicBezTo>
                    <a:pt x="351" y="346"/>
                    <a:pt x="351" y="348"/>
                    <a:pt x="349" y="349"/>
                  </a:cubicBezTo>
                  <a:cubicBezTo>
                    <a:pt x="345" y="354"/>
                    <a:pt x="339" y="359"/>
                    <a:pt x="334" y="363"/>
                  </a:cubicBezTo>
                  <a:cubicBezTo>
                    <a:pt x="333" y="364"/>
                    <a:pt x="333" y="364"/>
                    <a:pt x="332" y="364"/>
                  </a:cubicBezTo>
                  <a:close/>
                  <a:moveTo>
                    <a:pt x="62" y="351"/>
                  </a:moveTo>
                  <a:cubicBezTo>
                    <a:pt x="61" y="351"/>
                    <a:pt x="60" y="350"/>
                    <a:pt x="60" y="350"/>
                  </a:cubicBezTo>
                  <a:cubicBezTo>
                    <a:pt x="55" y="345"/>
                    <a:pt x="50" y="340"/>
                    <a:pt x="46" y="334"/>
                  </a:cubicBezTo>
                  <a:cubicBezTo>
                    <a:pt x="45" y="333"/>
                    <a:pt x="45" y="331"/>
                    <a:pt x="46" y="330"/>
                  </a:cubicBezTo>
                  <a:cubicBezTo>
                    <a:pt x="48" y="328"/>
                    <a:pt x="50" y="329"/>
                    <a:pt x="51" y="330"/>
                  </a:cubicBezTo>
                  <a:cubicBezTo>
                    <a:pt x="55" y="335"/>
                    <a:pt x="60" y="340"/>
                    <a:pt x="65" y="345"/>
                  </a:cubicBezTo>
                  <a:cubicBezTo>
                    <a:pt x="66" y="346"/>
                    <a:pt x="66" y="348"/>
                    <a:pt x="65" y="350"/>
                  </a:cubicBezTo>
                  <a:cubicBezTo>
                    <a:pt x="64" y="350"/>
                    <a:pt x="63" y="351"/>
                    <a:pt x="62" y="351"/>
                  </a:cubicBezTo>
                  <a:close/>
                  <a:moveTo>
                    <a:pt x="368" y="326"/>
                  </a:moveTo>
                  <a:cubicBezTo>
                    <a:pt x="367" y="326"/>
                    <a:pt x="367" y="326"/>
                    <a:pt x="366" y="325"/>
                  </a:cubicBezTo>
                  <a:cubicBezTo>
                    <a:pt x="364" y="324"/>
                    <a:pt x="364" y="322"/>
                    <a:pt x="365" y="320"/>
                  </a:cubicBezTo>
                  <a:cubicBezTo>
                    <a:pt x="369" y="315"/>
                    <a:pt x="373" y="309"/>
                    <a:pt x="376" y="304"/>
                  </a:cubicBezTo>
                  <a:cubicBezTo>
                    <a:pt x="377" y="302"/>
                    <a:pt x="379" y="301"/>
                    <a:pt x="381" y="302"/>
                  </a:cubicBezTo>
                  <a:cubicBezTo>
                    <a:pt x="382" y="303"/>
                    <a:pt x="383" y="305"/>
                    <a:pt x="382" y="307"/>
                  </a:cubicBezTo>
                  <a:cubicBezTo>
                    <a:pt x="379" y="313"/>
                    <a:pt x="375" y="319"/>
                    <a:pt x="371" y="324"/>
                  </a:cubicBezTo>
                  <a:cubicBezTo>
                    <a:pt x="370" y="325"/>
                    <a:pt x="369" y="326"/>
                    <a:pt x="368" y="326"/>
                  </a:cubicBezTo>
                  <a:close/>
                  <a:moveTo>
                    <a:pt x="30" y="309"/>
                  </a:moveTo>
                  <a:cubicBezTo>
                    <a:pt x="29" y="309"/>
                    <a:pt x="28" y="308"/>
                    <a:pt x="27" y="307"/>
                  </a:cubicBezTo>
                  <a:cubicBezTo>
                    <a:pt x="24" y="301"/>
                    <a:pt x="21" y="295"/>
                    <a:pt x="18" y="289"/>
                  </a:cubicBezTo>
                  <a:cubicBezTo>
                    <a:pt x="17" y="287"/>
                    <a:pt x="18" y="285"/>
                    <a:pt x="19" y="285"/>
                  </a:cubicBezTo>
                  <a:cubicBezTo>
                    <a:pt x="21" y="284"/>
                    <a:pt x="23" y="285"/>
                    <a:pt x="24" y="286"/>
                  </a:cubicBezTo>
                  <a:cubicBezTo>
                    <a:pt x="27" y="292"/>
                    <a:pt x="30" y="298"/>
                    <a:pt x="33" y="304"/>
                  </a:cubicBezTo>
                  <a:cubicBezTo>
                    <a:pt x="34" y="306"/>
                    <a:pt x="33" y="308"/>
                    <a:pt x="32" y="309"/>
                  </a:cubicBezTo>
                  <a:cubicBezTo>
                    <a:pt x="31" y="309"/>
                    <a:pt x="31" y="309"/>
                    <a:pt x="30" y="309"/>
                  </a:cubicBezTo>
                  <a:close/>
                  <a:moveTo>
                    <a:pt x="393" y="279"/>
                  </a:moveTo>
                  <a:cubicBezTo>
                    <a:pt x="392" y="279"/>
                    <a:pt x="392" y="279"/>
                    <a:pt x="392" y="279"/>
                  </a:cubicBezTo>
                  <a:cubicBezTo>
                    <a:pt x="390" y="279"/>
                    <a:pt x="389" y="277"/>
                    <a:pt x="390" y="275"/>
                  </a:cubicBezTo>
                  <a:cubicBezTo>
                    <a:pt x="392" y="269"/>
                    <a:pt x="394" y="262"/>
                    <a:pt x="396" y="256"/>
                  </a:cubicBezTo>
                  <a:cubicBezTo>
                    <a:pt x="396" y="254"/>
                    <a:pt x="398" y="253"/>
                    <a:pt x="400" y="253"/>
                  </a:cubicBezTo>
                  <a:cubicBezTo>
                    <a:pt x="402" y="254"/>
                    <a:pt x="403" y="256"/>
                    <a:pt x="402" y="258"/>
                  </a:cubicBezTo>
                  <a:cubicBezTo>
                    <a:pt x="401" y="264"/>
                    <a:pt x="398" y="271"/>
                    <a:pt x="396" y="277"/>
                  </a:cubicBezTo>
                  <a:cubicBezTo>
                    <a:pt x="396" y="279"/>
                    <a:pt x="394" y="279"/>
                    <a:pt x="393" y="279"/>
                  </a:cubicBezTo>
                  <a:close/>
                  <a:moveTo>
                    <a:pt x="10" y="261"/>
                  </a:moveTo>
                  <a:cubicBezTo>
                    <a:pt x="8" y="261"/>
                    <a:pt x="7" y="260"/>
                    <a:pt x="7" y="258"/>
                  </a:cubicBezTo>
                  <a:cubicBezTo>
                    <a:pt x="5" y="251"/>
                    <a:pt x="3" y="245"/>
                    <a:pt x="2" y="238"/>
                  </a:cubicBezTo>
                  <a:cubicBezTo>
                    <a:pt x="2" y="236"/>
                    <a:pt x="3" y="234"/>
                    <a:pt x="5" y="234"/>
                  </a:cubicBezTo>
                  <a:cubicBezTo>
                    <a:pt x="7" y="234"/>
                    <a:pt x="9" y="235"/>
                    <a:pt x="9" y="237"/>
                  </a:cubicBezTo>
                  <a:cubicBezTo>
                    <a:pt x="10" y="243"/>
                    <a:pt x="11" y="250"/>
                    <a:pt x="13" y="256"/>
                  </a:cubicBezTo>
                  <a:cubicBezTo>
                    <a:pt x="14" y="258"/>
                    <a:pt x="13" y="260"/>
                    <a:pt x="11" y="260"/>
                  </a:cubicBezTo>
                  <a:cubicBezTo>
                    <a:pt x="11" y="260"/>
                    <a:pt x="10" y="261"/>
                    <a:pt x="10" y="261"/>
                  </a:cubicBezTo>
                  <a:close/>
                  <a:moveTo>
                    <a:pt x="405" y="228"/>
                  </a:moveTo>
                  <a:cubicBezTo>
                    <a:pt x="405" y="228"/>
                    <a:pt x="405" y="228"/>
                    <a:pt x="405" y="228"/>
                  </a:cubicBezTo>
                  <a:cubicBezTo>
                    <a:pt x="403" y="228"/>
                    <a:pt x="401" y="226"/>
                    <a:pt x="402" y="225"/>
                  </a:cubicBezTo>
                  <a:cubicBezTo>
                    <a:pt x="402" y="218"/>
                    <a:pt x="403" y="211"/>
                    <a:pt x="403" y="205"/>
                  </a:cubicBezTo>
                  <a:cubicBezTo>
                    <a:pt x="403" y="204"/>
                    <a:pt x="403" y="204"/>
                    <a:pt x="403" y="204"/>
                  </a:cubicBezTo>
                  <a:cubicBezTo>
                    <a:pt x="402" y="202"/>
                    <a:pt x="404" y="200"/>
                    <a:pt x="406" y="200"/>
                  </a:cubicBezTo>
                  <a:cubicBezTo>
                    <a:pt x="406" y="200"/>
                    <a:pt x="406" y="200"/>
                    <a:pt x="406" y="200"/>
                  </a:cubicBezTo>
                  <a:cubicBezTo>
                    <a:pt x="408" y="200"/>
                    <a:pt x="409" y="202"/>
                    <a:pt x="409" y="204"/>
                  </a:cubicBezTo>
                  <a:cubicBezTo>
                    <a:pt x="409" y="205"/>
                    <a:pt x="409" y="205"/>
                    <a:pt x="409" y="205"/>
                  </a:cubicBezTo>
                  <a:cubicBezTo>
                    <a:pt x="409" y="211"/>
                    <a:pt x="409" y="218"/>
                    <a:pt x="408" y="225"/>
                  </a:cubicBezTo>
                  <a:cubicBezTo>
                    <a:pt x="408" y="227"/>
                    <a:pt x="407" y="228"/>
                    <a:pt x="405" y="228"/>
                  </a:cubicBezTo>
                  <a:close/>
                  <a:moveTo>
                    <a:pt x="3" y="208"/>
                  </a:moveTo>
                  <a:cubicBezTo>
                    <a:pt x="1" y="208"/>
                    <a:pt x="0" y="207"/>
                    <a:pt x="0" y="205"/>
                  </a:cubicBezTo>
                  <a:cubicBezTo>
                    <a:pt x="0" y="205"/>
                    <a:pt x="0" y="205"/>
                    <a:pt x="0" y="205"/>
                  </a:cubicBezTo>
                  <a:cubicBezTo>
                    <a:pt x="0" y="198"/>
                    <a:pt x="0" y="191"/>
                    <a:pt x="1" y="184"/>
                  </a:cubicBezTo>
                  <a:cubicBezTo>
                    <a:pt x="1" y="183"/>
                    <a:pt x="2" y="181"/>
                    <a:pt x="4" y="181"/>
                  </a:cubicBezTo>
                  <a:cubicBezTo>
                    <a:pt x="6" y="182"/>
                    <a:pt x="8" y="183"/>
                    <a:pt x="7" y="185"/>
                  </a:cubicBezTo>
                  <a:cubicBezTo>
                    <a:pt x="7" y="192"/>
                    <a:pt x="6" y="198"/>
                    <a:pt x="6" y="205"/>
                  </a:cubicBezTo>
                  <a:cubicBezTo>
                    <a:pt x="6" y="205"/>
                    <a:pt x="6" y="205"/>
                    <a:pt x="6" y="205"/>
                  </a:cubicBezTo>
                  <a:cubicBezTo>
                    <a:pt x="6" y="207"/>
                    <a:pt x="5" y="208"/>
                    <a:pt x="3" y="208"/>
                  </a:cubicBezTo>
                  <a:close/>
                  <a:moveTo>
                    <a:pt x="403" y="175"/>
                  </a:moveTo>
                  <a:cubicBezTo>
                    <a:pt x="402" y="175"/>
                    <a:pt x="400" y="174"/>
                    <a:pt x="400" y="172"/>
                  </a:cubicBezTo>
                  <a:cubicBezTo>
                    <a:pt x="399" y="166"/>
                    <a:pt x="397" y="159"/>
                    <a:pt x="396" y="153"/>
                  </a:cubicBezTo>
                  <a:cubicBezTo>
                    <a:pt x="395" y="151"/>
                    <a:pt x="396" y="149"/>
                    <a:pt x="398" y="148"/>
                  </a:cubicBezTo>
                  <a:cubicBezTo>
                    <a:pt x="400" y="148"/>
                    <a:pt x="402" y="149"/>
                    <a:pt x="402" y="151"/>
                  </a:cubicBezTo>
                  <a:cubicBezTo>
                    <a:pt x="404" y="157"/>
                    <a:pt x="405" y="164"/>
                    <a:pt x="407" y="171"/>
                  </a:cubicBezTo>
                  <a:cubicBezTo>
                    <a:pt x="407" y="173"/>
                    <a:pt x="406" y="175"/>
                    <a:pt x="404" y="175"/>
                  </a:cubicBezTo>
                  <a:cubicBezTo>
                    <a:pt x="404" y="175"/>
                    <a:pt x="403" y="175"/>
                    <a:pt x="403" y="175"/>
                  </a:cubicBezTo>
                  <a:close/>
                  <a:moveTo>
                    <a:pt x="10" y="156"/>
                  </a:moveTo>
                  <a:cubicBezTo>
                    <a:pt x="9" y="156"/>
                    <a:pt x="9" y="156"/>
                    <a:pt x="9" y="156"/>
                  </a:cubicBezTo>
                  <a:cubicBezTo>
                    <a:pt x="7" y="156"/>
                    <a:pt x="6" y="154"/>
                    <a:pt x="6" y="152"/>
                  </a:cubicBezTo>
                  <a:cubicBezTo>
                    <a:pt x="8" y="145"/>
                    <a:pt x="10" y="139"/>
                    <a:pt x="13" y="132"/>
                  </a:cubicBezTo>
                  <a:cubicBezTo>
                    <a:pt x="13" y="131"/>
                    <a:pt x="15" y="130"/>
                    <a:pt x="17" y="130"/>
                  </a:cubicBezTo>
                  <a:cubicBezTo>
                    <a:pt x="19" y="131"/>
                    <a:pt x="20" y="133"/>
                    <a:pt x="19" y="135"/>
                  </a:cubicBezTo>
                  <a:cubicBezTo>
                    <a:pt x="17" y="141"/>
                    <a:pt x="15" y="147"/>
                    <a:pt x="13" y="154"/>
                  </a:cubicBezTo>
                  <a:cubicBezTo>
                    <a:pt x="13" y="155"/>
                    <a:pt x="11" y="156"/>
                    <a:pt x="10" y="156"/>
                  </a:cubicBezTo>
                  <a:close/>
                  <a:moveTo>
                    <a:pt x="388" y="125"/>
                  </a:moveTo>
                  <a:cubicBezTo>
                    <a:pt x="387" y="125"/>
                    <a:pt x="385" y="124"/>
                    <a:pt x="385" y="123"/>
                  </a:cubicBezTo>
                  <a:cubicBezTo>
                    <a:pt x="382" y="117"/>
                    <a:pt x="379" y="111"/>
                    <a:pt x="376" y="105"/>
                  </a:cubicBezTo>
                  <a:cubicBezTo>
                    <a:pt x="375" y="103"/>
                    <a:pt x="375" y="101"/>
                    <a:pt x="377" y="100"/>
                  </a:cubicBezTo>
                  <a:cubicBezTo>
                    <a:pt x="378" y="99"/>
                    <a:pt x="381" y="100"/>
                    <a:pt x="382" y="102"/>
                  </a:cubicBezTo>
                  <a:cubicBezTo>
                    <a:pt x="385" y="107"/>
                    <a:pt x="388" y="114"/>
                    <a:pt x="391" y="120"/>
                  </a:cubicBezTo>
                  <a:cubicBezTo>
                    <a:pt x="392" y="122"/>
                    <a:pt x="391" y="124"/>
                    <a:pt x="389" y="124"/>
                  </a:cubicBezTo>
                  <a:cubicBezTo>
                    <a:pt x="389" y="125"/>
                    <a:pt x="388" y="125"/>
                    <a:pt x="388" y="125"/>
                  </a:cubicBezTo>
                  <a:close/>
                  <a:moveTo>
                    <a:pt x="30" y="108"/>
                  </a:moveTo>
                  <a:cubicBezTo>
                    <a:pt x="29" y="108"/>
                    <a:pt x="29" y="108"/>
                    <a:pt x="28" y="107"/>
                  </a:cubicBezTo>
                  <a:cubicBezTo>
                    <a:pt x="26" y="106"/>
                    <a:pt x="26" y="104"/>
                    <a:pt x="27" y="103"/>
                  </a:cubicBezTo>
                  <a:cubicBezTo>
                    <a:pt x="30" y="97"/>
                    <a:pt x="34" y="91"/>
                    <a:pt x="38" y="85"/>
                  </a:cubicBezTo>
                  <a:cubicBezTo>
                    <a:pt x="39" y="84"/>
                    <a:pt x="41" y="83"/>
                    <a:pt x="43" y="84"/>
                  </a:cubicBezTo>
                  <a:cubicBezTo>
                    <a:pt x="44" y="86"/>
                    <a:pt x="45" y="88"/>
                    <a:pt x="43" y="89"/>
                  </a:cubicBezTo>
                  <a:cubicBezTo>
                    <a:pt x="40" y="95"/>
                    <a:pt x="36" y="100"/>
                    <a:pt x="33" y="106"/>
                  </a:cubicBezTo>
                  <a:cubicBezTo>
                    <a:pt x="32" y="107"/>
                    <a:pt x="31" y="108"/>
                    <a:pt x="30" y="108"/>
                  </a:cubicBezTo>
                  <a:close/>
                  <a:moveTo>
                    <a:pt x="360" y="80"/>
                  </a:moveTo>
                  <a:cubicBezTo>
                    <a:pt x="359" y="80"/>
                    <a:pt x="358" y="80"/>
                    <a:pt x="357" y="79"/>
                  </a:cubicBezTo>
                  <a:cubicBezTo>
                    <a:pt x="353" y="74"/>
                    <a:pt x="349" y="69"/>
                    <a:pt x="344" y="64"/>
                  </a:cubicBezTo>
                  <a:cubicBezTo>
                    <a:pt x="343" y="63"/>
                    <a:pt x="343" y="61"/>
                    <a:pt x="344" y="59"/>
                  </a:cubicBezTo>
                  <a:cubicBezTo>
                    <a:pt x="345" y="58"/>
                    <a:pt x="347" y="58"/>
                    <a:pt x="349" y="59"/>
                  </a:cubicBezTo>
                  <a:cubicBezTo>
                    <a:pt x="354" y="64"/>
                    <a:pt x="358" y="69"/>
                    <a:pt x="363" y="74"/>
                  </a:cubicBezTo>
                  <a:cubicBezTo>
                    <a:pt x="364" y="76"/>
                    <a:pt x="364" y="78"/>
                    <a:pt x="362" y="79"/>
                  </a:cubicBezTo>
                  <a:cubicBezTo>
                    <a:pt x="362" y="80"/>
                    <a:pt x="361" y="80"/>
                    <a:pt x="360" y="80"/>
                  </a:cubicBezTo>
                  <a:close/>
                  <a:moveTo>
                    <a:pt x="62" y="66"/>
                  </a:moveTo>
                  <a:cubicBezTo>
                    <a:pt x="61" y="66"/>
                    <a:pt x="60" y="66"/>
                    <a:pt x="59" y="65"/>
                  </a:cubicBezTo>
                  <a:cubicBezTo>
                    <a:pt x="58" y="64"/>
                    <a:pt x="58" y="61"/>
                    <a:pt x="59" y="60"/>
                  </a:cubicBezTo>
                  <a:cubicBezTo>
                    <a:pt x="64" y="55"/>
                    <a:pt x="69" y="51"/>
                    <a:pt x="74" y="46"/>
                  </a:cubicBezTo>
                  <a:cubicBezTo>
                    <a:pt x="76" y="45"/>
                    <a:pt x="78" y="45"/>
                    <a:pt x="79" y="47"/>
                  </a:cubicBezTo>
                  <a:cubicBezTo>
                    <a:pt x="80" y="48"/>
                    <a:pt x="80" y="50"/>
                    <a:pt x="79" y="52"/>
                  </a:cubicBezTo>
                  <a:cubicBezTo>
                    <a:pt x="74" y="56"/>
                    <a:pt x="69" y="60"/>
                    <a:pt x="64" y="65"/>
                  </a:cubicBezTo>
                  <a:cubicBezTo>
                    <a:pt x="63" y="66"/>
                    <a:pt x="63" y="66"/>
                    <a:pt x="62" y="66"/>
                  </a:cubicBezTo>
                  <a:close/>
                  <a:moveTo>
                    <a:pt x="322" y="44"/>
                  </a:moveTo>
                  <a:cubicBezTo>
                    <a:pt x="321" y="44"/>
                    <a:pt x="320" y="44"/>
                    <a:pt x="320" y="44"/>
                  </a:cubicBezTo>
                  <a:cubicBezTo>
                    <a:pt x="314" y="40"/>
                    <a:pt x="309" y="36"/>
                    <a:pt x="303" y="33"/>
                  </a:cubicBezTo>
                  <a:cubicBezTo>
                    <a:pt x="301" y="32"/>
                    <a:pt x="301" y="30"/>
                    <a:pt x="302" y="28"/>
                  </a:cubicBezTo>
                  <a:cubicBezTo>
                    <a:pt x="303" y="26"/>
                    <a:pt x="305" y="26"/>
                    <a:pt x="306" y="27"/>
                  </a:cubicBezTo>
                  <a:cubicBezTo>
                    <a:pt x="312" y="30"/>
                    <a:pt x="318" y="34"/>
                    <a:pt x="324" y="38"/>
                  </a:cubicBezTo>
                  <a:cubicBezTo>
                    <a:pt x="325" y="39"/>
                    <a:pt x="326" y="41"/>
                    <a:pt x="324" y="43"/>
                  </a:cubicBezTo>
                  <a:cubicBezTo>
                    <a:pt x="324" y="44"/>
                    <a:pt x="323" y="44"/>
                    <a:pt x="322" y="44"/>
                  </a:cubicBezTo>
                  <a:close/>
                  <a:moveTo>
                    <a:pt x="103" y="34"/>
                  </a:moveTo>
                  <a:cubicBezTo>
                    <a:pt x="102" y="34"/>
                    <a:pt x="101" y="33"/>
                    <a:pt x="100" y="32"/>
                  </a:cubicBezTo>
                  <a:cubicBezTo>
                    <a:pt x="99" y="30"/>
                    <a:pt x="100" y="28"/>
                    <a:pt x="102" y="27"/>
                  </a:cubicBezTo>
                  <a:cubicBezTo>
                    <a:pt x="107" y="24"/>
                    <a:pt x="114" y="21"/>
                    <a:pt x="120" y="18"/>
                  </a:cubicBezTo>
                  <a:cubicBezTo>
                    <a:pt x="122" y="17"/>
                    <a:pt x="124" y="18"/>
                    <a:pt x="124" y="20"/>
                  </a:cubicBezTo>
                  <a:cubicBezTo>
                    <a:pt x="125" y="21"/>
                    <a:pt x="124" y="23"/>
                    <a:pt x="123" y="24"/>
                  </a:cubicBezTo>
                  <a:cubicBezTo>
                    <a:pt x="117" y="27"/>
                    <a:pt x="111" y="30"/>
                    <a:pt x="105" y="33"/>
                  </a:cubicBezTo>
                  <a:cubicBezTo>
                    <a:pt x="104" y="34"/>
                    <a:pt x="104" y="34"/>
                    <a:pt x="103" y="34"/>
                  </a:cubicBezTo>
                  <a:close/>
                  <a:moveTo>
                    <a:pt x="275" y="19"/>
                  </a:moveTo>
                  <a:cubicBezTo>
                    <a:pt x="275" y="19"/>
                    <a:pt x="274" y="19"/>
                    <a:pt x="274" y="19"/>
                  </a:cubicBezTo>
                  <a:cubicBezTo>
                    <a:pt x="268" y="17"/>
                    <a:pt x="262" y="15"/>
                    <a:pt x="255" y="13"/>
                  </a:cubicBezTo>
                  <a:cubicBezTo>
                    <a:pt x="253" y="13"/>
                    <a:pt x="252" y="11"/>
                    <a:pt x="253" y="9"/>
                  </a:cubicBezTo>
                  <a:cubicBezTo>
                    <a:pt x="253" y="7"/>
                    <a:pt x="255" y="6"/>
                    <a:pt x="257" y="7"/>
                  </a:cubicBezTo>
                  <a:cubicBezTo>
                    <a:pt x="263" y="8"/>
                    <a:pt x="270" y="10"/>
                    <a:pt x="276" y="13"/>
                  </a:cubicBezTo>
                  <a:cubicBezTo>
                    <a:pt x="278" y="13"/>
                    <a:pt x="279" y="15"/>
                    <a:pt x="278" y="17"/>
                  </a:cubicBezTo>
                  <a:cubicBezTo>
                    <a:pt x="278" y="19"/>
                    <a:pt x="277" y="19"/>
                    <a:pt x="275" y="19"/>
                  </a:cubicBezTo>
                  <a:close/>
                  <a:moveTo>
                    <a:pt x="152" y="14"/>
                  </a:moveTo>
                  <a:cubicBezTo>
                    <a:pt x="150" y="14"/>
                    <a:pt x="149" y="13"/>
                    <a:pt x="148" y="11"/>
                  </a:cubicBezTo>
                  <a:cubicBezTo>
                    <a:pt x="148" y="9"/>
                    <a:pt x="149" y="7"/>
                    <a:pt x="151" y="7"/>
                  </a:cubicBezTo>
                  <a:cubicBezTo>
                    <a:pt x="157" y="5"/>
                    <a:pt x="164" y="4"/>
                    <a:pt x="171" y="2"/>
                  </a:cubicBezTo>
                  <a:cubicBezTo>
                    <a:pt x="173" y="2"/>
                    <a:pt x="175" y="3"/>
                    <a:pt x="175" y="5"/>
                  </a:cubicBezTo>
                  <a:cubicBezTo>
                    <a:pt x="175" y="7"/>
                    <a:pt x="174" y="9"/>
                    <a:pt x="172" y="9"/>
                  </a:cubicBezTo>
                  <a:cubicBezTo>
                    <a:pt x="166" y="10"/>
                    <a:pt x="159" y="12"/>
                    <a:pt x="153" y="13"/>
                  </a:cubicBezTo>
                  <a:cubicBezTo>
                    <a:pt x="152" y="13"/>
                    <a:pt x="152" y="14"/>
                    <a:pt x="152" y="14"/>
                  </a:cubicBezTo>
                  <a:close/>
                  <a:moveTo>
                    <a:pt x="224" y="8"/>
                  </a:moveTo>
                  <a:cubicBezTo>
                    <a:pt x="224" y="8"/>
                    <a:pt x="224" y="8"/>
                    <a:pt x="224" y="7"/>
                  </a:cubicBezTo>
                  <a:cubicBezTo>
                    <a:pt x="217" y="7"/>
                    <a:pt x="211" y="7"/>
                    <a:pt x="204" y="7"/>
                  </a:cubicBezTo>
                  <a:cubicBezTo>
                    <a:pt x="204" y="7"/>
                    <a:pt x="204" y="7"/>
                    <a:pt x="204" y="7"/>
                  </a:cubicBezTo>
                  <a:cubicBezTo>
                    <a:pt x="202" y="7"/>
                    <a:pt x="200" y="5"/>
                    <a:pt x="200" y="3"/>
                  </a:cubicBezTo>
                  <a:cubicBezTo>
                    <a:pt x="200" y="1"/>
                    <a:pt x="202" y="0"/>
                    <a:pt x="204" y="0"/>
                  </a:cubicBezTo>
                  <a:cubicBezTo>
                    <a:pt x="204" y="0"/>
                    <a:pt x="204" y="0"/>
                    <a:pt x="204" y="0"/>
                  </a:cubicBezTo>
                  <a:cubicBezTo>
                    <a:pt x="211" y="0"/>
                    <a:pt x="218" y="0"/>
                    <a:pt x="224" y="1"/>
                  </a:cubicBezTo>
                  <a:cubicBezTo>
                    <a:pt x="226" y="1"/>
                    <a:pt x="228" y="3"/>
                    <a:pt x="227" y="4"/>
                  </a:cubicBezTo>
                  <a:cubicBezTo>
                    <a:pt x="227" y="6"/>
                    <a:pt x="226" y="8"/>
                    <a:pt x="224" y="8"/>
                  </a:cubicBez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4" name="Freeform 47"/>
            <p:cNvSpPr/>
            <p:nvPr/>
          </p:nvSpPr>
          <p:spPr bwMode="auto">
            <a:xfrm>
              <a:off x="442913" y="542925"/>
              <a:ext cx="1028700" cy="977900"/>
            </a:xfrm>
            <a:custGeom>
              <a:gdLst>
                <a:gd fmla="*/ 324 w 648" name="T0"/>
                <a:gd fmla="*/ 0 h 616" name="T1"/>
                <a:gd fmla="*/ 424 w 648" name="T2"/>
                <a:gd fmla="*/ 202 h 616" name="T3"/>
                <a:gd fmla="*/ 648 w 648" name="T4"/>
                <a:gd fmla="*/ 234 h 616" name="T5"/>
                <a:gd fmla="*/ 486 w 648" name="T6"/>
                <a:gd fmla="*/ 392 h 616" name="T7"/>
                <a:gd fmla="*/ 524 w 648" name="T8"/>
                <a:gd fmla="*/ 616 h 616" name="T9"/>
                <a:gd fmla="*/ 324 w 648" name="T10"/>
                <a:gd fmla="*/ 510 h 616" name="T11"/>
                <a:gd fmla="*/ 124 w 648" name="T12"/>
                <a:gd fmla="*/ 616 h 616" name="T13"/>
                <a:gd fmla="*/ 162 w 648" name="T14"/>
                <a:gd fmla="*/ 392 h 616" name="T15"/>
                <a:gd fmla="*/ 0 w 648" name="T16"/>
                <a:gd fmla="*/ 234 h 616" name="T17"/>
                <a:gd fmla="*/ 224 w 648" name="T18"/>
                <a:gd fmla="*/ 202 h 616" name="T19"/>
                <a:gd fmla="*/ 324 w 648" name="T20"/>
                <a:gd fmla="*/ 0 h 616" name="T2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b="b" l="0" r="r" t="0"/>
              <a:pathLst>
                <a:path h="616" w="648">
                  <a:moveTo>
                    <a:pt x="324" y="0"/>
                  </a:moveTo>
                  <a:lnTo>
                    <a:pt x="424" y="202"/>
                  </a:lnTo>
                  <a:lnTo>
                    <a:pt x="648" y="234"/>
                  </a:lnTo>
                  <a:lnTo>
                    <a:pt x="486" y="392"/>
                  </a:lnTo>
                  <a:lnTo>
                    <a:pt x="524" y="616"/>
                  </a:lnTo>
                  <a:lnTo>
                    <a:pt x="324" y="510"/>
                  </a:lnTo>
                  <a:lnTo>
                    <a:pt x="124" y="616"/>
                  </a:lnTo>
                  <a:lnTo>
                    <a:pt x="162" y="392"/>
                  </a:lnTo>
                  <a:lnTo>
                    <a:pt x="0" y="234"/>
                  </a:lnTo>
                  <a:lnTo>
                    <a:pt x="224" y="202"/>
                  </a:lnTo>
                  <a:lnTo>
                    <a:pt x="324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5" name="Freeform 48"/>
            <p:cNvSpPr>
              <a:spLocks noEditPoints="1"/>
            </p:cNvSpPr>
            <p:nvPr/>
          </p:nvSpPr>
          <p:spPr bwMode="auto">
            <a:xfrm>
              <a:off x="528638" y="685800"/>
              <a:ext cx="269875" cy="409575"/>
            </a:xfrm>
            <a:custGeom>
              <a:gdLst>
                <a:gd fmla="*/ 85 w 85" name="T0"/>
                <a:gd fmla="*/ 80 h 129" name="T1"/>
                <a:gd fmla="*/ 68 w 85" name="T2"/>
                <a:gd fmla="*/ 92 h 129" name="T3"/>
                <a:gd fmla="*/ 56 w 85" name="T4"/>
                <a:gd fmla="*/ 119 h 129" name="T5"/>
                <a:gd fmla="*/ 36 w 85" name="T6"/>
                <a:gd fmla="*/ 129 h 129" name="T7"/>
                <a:gd fmla="*/ 27 w 85" name="T8"/>
                <a:gd fmla="*/ 126 h 129" name="T9"/>
                <a:gd fmla="*/ 24 w 85" name="T10"/>
                <a:gd fmla="*/ 119 h 129" name="T11"/>
                <a:gd fmla="*/ 48 w 85" name="T12"/>
                <a:gd fmla="*/ 95 h 129" name="T13"/>
                <a:gd fmla="*/ 53 w 85" name="T14"/>
                <a:gd fmla="*/ 79 h 129" name="T15"/>
                <a:gd fmla="*/ 41 w 85" name="T16"/>
                <a:gd fmla="*/ 90 h 129" name="T17"/>
                <a:gd fmla="*/ 26 w 85" name="T18"/>
                <a:gd fmla="*/ 95 h 129" name="T19"/>
                <a:gd fmla="*/ 8 w 85" name="T20"/>
                <a:gd fmla="*/ 85 h 129" name="T21"/>
                <a:gd fmla="*/ 0 w 85" name="T22"/>
                <a:gd fmla="*/ 60 h 129" name="T23"/>
                <a:gd fmla="*/ 9 w 85" name="T24"/>
                <a:gd fmla="*/ 31 h 129" name="T25"/>
                <a:gd fmla="*/ 31 w 85" name="T26"/>
                <a:gd fmla="*/ 8 h 129" name="T27"/>
                <a:gd fmla="*/ 57 w 85" name="T28"/>
                <a:gd fmla="*/ 0 h 129" name="T29"/>
                <a:gd fmla="*/ 76 w 85" name="T30"/>
                <a:gd fmla="*/ 6 h 129" name="T31"/>
                <a:gd fmla="*/ 83 w 85" name="T32"/>
                <a:gd fmla="*/ 23 h 129" name="T33"/>
                <a:gd fmla="*/ 75 w 85" name="T34"/>
                <a:gd fmla="*/ 43 h 129" name="T35"/>
                <a:gd fmla="*/ 56 w 85" name="T36"/>
                <a:gd fmla="*/ 52 h 129" name="T37"/>
                <a:gd fmla="*/ 46 w 85" name="T38"/>
                <a:gd fmla="*/ 49 h 129" name="T39"/>
                <a:gd fmla="*/ 42 w 85" name="T40"/>
                <a:gd fmla="*/ 41 h 129" name="T41"/>
                <a:gd fmla="*/ 44 w 85" name="T42"/>
                <a:gd fmla="*/ 36 h 129" name="T43"/>
                <a:gd fmla="*/ 47 w 85" name="T44"/>
                <a:gd fmla="*/ 34 h 129" name="T45"/>
                <a:gd fmla="*/ 49 w 85" name="T46"/>
                <a:gd fmla="*/ 37 h 129" name="T47"/>
                <a:gd fmla="*/ 51 w 85" name="T48"/>
                <a:gd fmla="*/ 40 h 129" name="T49"/>
                <a:gd fmla="*/ 54 w 85" name="T50"/>
                <a:gd fmla="*/ 41 h 129" name="T51"/>
                <a:gd fmla="*/ 64 w 85" name="T52"/>
                <a:gd fmla="*/ 34 h 129" name="T53"/>
                <a:gd fmla="*/ 69 w 85" name="T54"/>
                <a:gd fmla="*/ 18 h 129" name="T55"/>
                <a:gd fmla="*/ 66 w 85" name="T56"/>
                <a:gd fmla="*/ 9 h 129" name="T57"/>
                <a:gd fmla="*/ 56 w 85" name="T58"/>
                <a:gd fmla="*/ 5 h 129" name="T59"/>
                <a:gd fmla="*/ 38 w 85" name="T60"/>
                <a:gd fmla="*/ 13 h 129" name="T61"/>
                <a:gd fmla="*/ 25 w 85" name="T62"/>
                <a:gd fmla="*/ 34 h 129" name="T63"/>
                <a:gd fmla="*/ 19 w 85" name="T64"/>
                <a:gd fmla="*/ 59 h 129" name="T65"/>
                <a:gd fmla="*/ 24 w 85" name="T66"/>
                <a:gd fmla="*/ 76 h 129" name="T67"/>
                <a:gd fmla="*/ 36 w 85" name="T68"/>
                <a:gd fmla="*/ 82 h 129" name="T69"/>
                <a:gd fmla="*/ 61 w 85" name="T70"/>
                <a:gd fmla="*/ 64 h 129" name="T71"/>
                <a:gd fmla="*/ 74 w 85" name="T72"/>
                <a:gd fmla="*/ 62 h 129" name="T73"/>
                <a:gd fmla="*/ 76 w 85" name="T74"/>
                <a:gd fmla="*/ 63 h 129" name="T75"/>
                <a:gd fmla="*/ 74 w 85" name="T76"/>
                <a:gd fmla="*/ 69 h 129" name="T77"/>
                <a:gd fmla="*/ 69 w 85" name="T78"/>
                <a:gd fmla="*/ 86 h 129" name="T79"/>
                <a:gd fmla="*/ 85 w 85" name="T80"/>
                <a:gd fmla="*/ 72 h 129" name="T81"/>
                <a:gd fmla="*/ 85 w 85" name="T82"/>
                <a:gd fmla="*/ 80 h 129" name="T83"/>
                <a:gd fmla="*/ 47 w 85" name="T84"/>
                <a:gd fmla="*/ 102 h 129" name="T85"/>
                <a:gd fmla="*/ 29 w 85" name="T86"/>
                <a:gd fmla="*/ 119 h 129" name="T87"/>
                <a:gd fmla="*/ 34 w 85" name="T88"/>
                <a:gd fmla="*/ 124 h 129" name="T89"/>
                <a:gd fmla="*/ 47 w 85" name="T90"/>
                <a:gd fmla="*/ 102 h 129" name="T9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b="b" l="0" r="r" t="0"/>
              <a:pathLst>
                <a:path h="129" w="85">
                  <a:moveTo>
                    <a:pt x="85" y="80"/>
                  </a:moveTo>
                  <a:cubicBezTo>
                    <a:pt x="82" y="84"/>
                    <a:pt x="77" y="88"/>
                    <a:pt x="68" y="92"/>
                  </a:cubicBezTo>
                  <a:cubicBezTo>
                    <a:pt x="66" y="104"/>
                    <a:pt x="62" y="113"/>
                    <a:pt x="56" y="119"/>
                  </a:cubicBezTo>
                  <a:cubicBezTo>
                    <a:pt x="50" y="126"/>
                    <a:pt x="43" y="129"/>
                    <a:pt x="36" y="129"/>
                  </a:cubicBezTo>
                  <a:cubicBezTo>
                    <a:pt x="32" y="129"/>
                    <a:pt x="29" y="128"/>
                    <a:pt x="27" y="126"/>
                  </a:cubicBezTo>
                  <a:cubicBezTo>
                    <a:pt x="25" y="125"/>
                    <a:pt x="24" y="122"/>
                    <a:pt x="24" y="119"/>
                  </a:cubicBezTo>
                  <a:cubicBezTo>
                    <a:pt x="24" y="111"/>
                    <a:pt x="32" y="103"/>
                    <a:pt x="48" y="95"/>
                  </a:cubicBezTo>
                  <a:cubicBezTo>
                    <a:pt x="50" y="89"/>
                    <a:pt x="52" y="84"/>
                    <a:pt x="53" y="79"/>
                  </a:cubicBezTo>
                  <a:cubicBezTo>
                    <a:pt x="50" y="83"/>
                    <a:pt x="46" y="87"/>
                    <a:pt x="41" y="90"/>
                  </a:cubicBezTo>
                  <a:cubicBezTo>
                    <a:pt x="36" y="93"/>
                    <a:pt x="31" y="95"/>
                    <a:pt x="26" y="95"/>
                  </a:cubicBezTo>
                  <a:cubicBezTo>
                    <a:pt x="19" y="95"/>
                    <a:pt x="13" y="91"/>
                    <a:pt x="8" y="85"/>
                  </a:cubicBezTo>
                  <a:cubicBezTo>
                    <a:pt x="3" y="78"/>
                    <a:pt x="0" y="70"/>
                    <a:pt x="0" y="60"/>
                  </a:cubicBezTo>
                  <a:cubicBezTo>
                    <a:pt x="0" y="50"/>
                    <a:pt x="3" y="40"/>
                    <a:pt x="9" y="31"/>
                  </a:cubicBezTo>
                  <a:cubicBezTo>
                    <a:pt x="14" y="21"/>
                    <a:pt x="21" y="14"/>
                    <a:pt x="31" y="8"/>
                  </a:cubicBezTo>
                  <a:cubicBezTo>
                    <a:pt x="40" y="3"/>
                    <a:pt x="48" y="0"/>
                    <a:pt x="57" y="0"/>
                  </a:cubicBezTo>
                  <a:cubicBezTo>
                    <a:pt x="65" y="0"/>
                    <a:pt x="71" y="2"/>
                    <a:pt x="76" y="6"/>
                  </a:cubicBezTo>
                  <a:cubicBezTo>
                    <a:pt x="80" y="11"/>
                    <a:pt x="83" y="16"/>
                    <a:pt x="83" y="23"/>
                  </a:cubicBezTo>
                  <a:cubicBezTo>
                    <a:pt x="83" y="31"/>
                    <a:pt x="80" y="37"/>
                    <a:pt x="75" y="43"/>
                  </a:cubicBezTo>
                  <a:cubicBezTo>
                    <a:pt x="69" y="49"/>
                    <a:pt x="63" y="52"/>
                    <a:pt x="56" y="52"/>
                  </a:cubicBezTo>
                  <a:cubicBezTo>
                    <a:pt x="52" y="52"/>
                    <a:pt x="49" y="51"/>
                    <a:pt x="46" y="49"/>
                  </a:cubicBezTo>
                  <a:cubicBezTo>
                    <a:pt x="43" y="47"/>
                    <a:pt x="42" y="44"/>
                    <a:pt x="42" y="41"/>
                  </a:cubicBezTo>
                  <a:cubicBezTo>
                    <a:pt x="42" y="39"/>
                    <a:pt x="43" y="38"/>
                    <a:pt x="44" y="36"/>
                  </a:cubicBezTo>
                  <a:cubicBezTo>
                    <a:pt x="45" y="35"/>
                    <a:pt x="46" y="34"/>
                    <a:pt x="47" y="34"/>
                  </a:cubicBezTo>
                  <a:cubicBezTo>
                    <a:pt x="49" y="34"/>
                    <a:pt x="49" y="35"/>
                    <a:pt x="49" y="37"/>
                  </a:cubicBezTo>
                  <a:cubicBezTo>
                    <a:pt x="49" y="38"/>
                    <a:pt x="50" y="39"/>
                    <a:pt x="51" y="40"/>
                  </a:cubicBezTo>
                  <a:cubicBezTo>
                    <a:pt x="52" y="41"/>
                    <a:pt x="53" y="41"/>
                    <a:pt x="54" y="41"/>
                  </a:cubicBezTo>
                  <a:cubicBezTo>
                    <a:pt x="58" y="41"/>
                    <a:pt x="61" y="39"/>
                    <a:pt x="64" y="34"/>
                  </a:cubicBezTo>
                  <a:cubicBezTo>
                    <a:pt x="68" y="29"/>
                    <a:pt x="69" y="24"/>
                    <a:pt x="69" y="18"/>
                  </a:cubicBezTo>
                  <a:cubicBezTo>
                    <a:pt x="69" y="14"/>
                    <a:pt x="68" y="11"/>
                    <a:pt x="66" y="9"/>
                  </a:cubicBezTo>
                  <a:cubicBezTo>
                    <a:pt x="63" y="6"/>
                    <a:pt x="60" y="5"/>
                    <a:pt x="56" y="5"/>
                  </a:cubicBezTo>
                  <a:cubicBezTo>
                    <a:pt x="50" y="5"/>
                    <a:pt x="44" y="8"/>
                    <a:pt x="38" y="13"/>
                  </a:cubicBezTo>
                  <a:cubicBezTo>
                    <a:pt x="33" y="18"/>
                    <a:pt x="28" y="25"/>
                    <a:pt x="25" y="34"/>
                  </a:cubicBezTo>
                  <a:cubicBezTo>
                    <a:pt x="21" y="43"/>
                    <a:pt x="19" y="51"/>
                    <a:pt x="19" y="59"/>
                  </a:cubicBezTo>
                  <a:cubicBezTo>
                    <a:pt x="19" y="66"/>
                    <a:pt x="21" y="72"/>
                    <a:pt x="24" y="76"/>
                  </a:cubicBezTo>
                  <a:cubicBezTo>
                    <a:pt x="27" y="80"/>
                    <a:pt x="31" y="82"/>
                    <a:pt x="36" y="82"/>
                  </a:cubicBezTo>
                  <a:cubicBezTo>
                    <a:pt x="45" y="82"/>
                    <a:pt x="53" y="76"/>
                    <a:pt x="61" y="64"/>
                  </a:cubicBezTo>
                  <a:cubicBezTo>
                    <a:pt x="74" y="62"/>
                    <a:pt x="74" y="62"/>
                    <a:pt x="74" y="62"/>
                  </a:cubicBezTo>
                  <a:cubicBezTo>
                    <a:pt x="75" y="62"/>
                    <a:pt x="76" y="62"/>
                    <a:pt x="76" y="63"/>
                  </a:cubicBezTo>
                  <a:cubicBezTo>
                    <a:pt x="76" y="63"/>
                    <a:pt x="76" y="65"/>
                    <a:pt x="74" y="69"/>
                  </a:cubicBezTo>
                  <a:cubicBezTo>
                    <a:pt x="73" y="72"/>
                    <a:pt x="72" y="78"/>
                    <a:pt x="69" y="86"/>
                  </a:cubicBezTo>
                  <a:cubicBezTo>
                    <a:pt x="76" y="82"/>
                    <a:pt x="82" y="77"/>
                    <a:pt x="85" y="72"/>
                  </a:cubicBezTo>
                  <a:lnTo>
                    <a:pt x="85" y="80"/>
                  </a:lnTo>
                  <a:close/>
                  <a:moveTo>
                    <a:pt x="47" y="102"/>
                  </a:moveTo>
                  <a:cubicBezTo>
                    <a:pt x="35" y="108"/>
                    <a:pt x="29" y="114"/>
                    <a:pt x="29" y="119"/>
                  </a:cubicBezTo>
                  <a:cubicBezTo>
                    <a:pt x="29" y="122"/>
                    <a:pt x="31" y="124"/>
                    <a:pt x="34" y="124"/>
                  </a:cubicBezTo>
                  <a:cubicBezTo>
                    <a:pt x="39" y="124"/>
                    <a:pt x="44" y="116"/>
                    <a:pt x="47" y="102"/>
                  </a:cubicBez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6" name="Freeform 49"/>
            <p:cNvSpPr/>
            <p:nvPr/>
          </p:nvSpPr>
          <p:spPr bwMode="auto">
            <a:xfrm>
              <a:off x="795338" y="806450"/>
              <a:ext cx="161925" cy="184150"/>
            </a:xfrm>
            <a:custGeom>
              <a:gdLst>
                <a:gd fmla="*/ 51 w 51" name="T0"/>
                <a:gd fmla="*/ 42 h 58" name="T1"/>
                <a:gd fmla="*/ 25 w 51" name="T2"/>
                <a:gd fmla="*/ 58 h 58" name="T3"/>
                <a:gd fmla="*/ 19 w 51" name="T4"/>
                <a:gd fmla="*/ 55 h 58" name="T5"/>
                <a:gd fmla="*/ 16 w 51" name="T6"/>
                <a:gd fmla="*/ 47 h 58" name="T7"/>
                <a:gd fmla="*/ 26 w 51" name="T8"/>
                <a:gd fmla="*/ 21 h 58" name="T9"/>
                <a:gd fmla="*/ 15 w 51" name="T10"/>
                <a:gd fmla="*/ 25 h 58" name="T11"/>
                <a:gd fmla="*/ 1 w 51" name="T12"/>
                <a:gd fmla="*/ 42 h 58" name="T13"/>
                <a:gd fmla="*/ 0 w 51" name="T14"/>
                <a:gd fmla="*/ 42 h 58" name="T15"/>
                <a:gd fmla="*/ 0 w 51" name="T16"/>
                <a:gd fmla="*/ 36 h 58" name="T17"/>
                <a:gd fmla="*/ 9 w 51" name="T18"/>
                <a:gd fmla="*/ 24 h 58" name="T19"/>
                <a:gd fmla="*/ 4 w 51" name="T20"/>
                <a:gd fmla="*/ 17 h 58" name="T21"/>
                <a:gd fmla="*/ 7 w 51" name="T22"/>
                <a:gd fmla="*/ 6 h 58" name="T23"/>
                <a:gd fmla="*/ 17 w 51" name="T24"/>
                <a:gd fmla="*/ 0 h 58" name="T25"/>
                <a:gd fmla="*/ 22 w 51" name="T26"/>
                <a:gd fmla="*/ 6 h 58" name="T27"/>
                <a:gd fmla="*/ 19 w 51" name="T28"/>
                <a:gd fmla="*/ 18 h 58" name="T29"/>
                <a:gd fmla="*/ 38 w 51" name="T30"/>
                <a:gd fmla="*/ 1 h 58" name="T31"/>
                <a:gd fmla="*/ 44 w 51" name="T32"/>
                <a:gd fmla="*/ 0 h 58" name="T33"/>
                <a:gd fmla="*/ 38 w 51" name="T34"/>
                <a:gd fmla="*/ 17 h 58" name="T35"/>
                <a:gd fmla="*/ 33 w 51" name="T36"/>
                <a:gd fmla="*/ 32 h 58" name="T37"/>
                <a:gd fmla="*/ 32 w 51" name="T38"/>
                <a:gd fmla="*/ 39 h 58" name="T39"/>
                <a:gd fmla="*/ 33 w 51" name="T40"/>
                <a:gd fmla="*/ 43 h 58" name="T41"/>
                <a:gd fmla="*/ 37 w 51" name="T42"/>
                <a:gd fmla="*/ 45 h 58" name="T43"/>
                <a:gd fmla="*/ 41 w 51" name="T44"/>
                <a:gd fmla="*/ 43 h 58" name="T45"/>
                <a:gd fmla="*/ 51 w 51" name="T46"/>
                <a:gd fmla="*/ 34 h 58" name="T47"/>
                <a:gd fmla="*/ 51 w 51" name="T48"/>
                <a:gd fmla="*/ 42 h 58" name="T4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b="b" l="0" r="r" t="0"/>
              <a:pathLst>
                <a:path h="57" w="51">
                  <a:moveTo>
                    <a:pt x="51" y="42"/>
                  </a:moveTo>
                  <a:cubicBezTo>
                    <a:pt x="40" y="53"/>
                    <a:pt x="31" y="58"/>
                    <a:pt x="25" y="58"/>
                  </a:cubicBezTo>
                  <a:cubicBezTo>
                    <a:pt x="23" y="58"/>
                    <a:pt x="20" y="57"/>
                    <a:pt x="19" y="55"/>
                  </a:cubicBezTo>
                  <a:cubicBezTo>
                    <a:pt x="17" y="53"/>
                    <a:pt x="16" y="50"/>
                    <a:pt x="16" y="47"/>
                  </a:cubicBezTo>
                  <a:cubicBezTo>
                    <a:pt x="16" y="40"/>
                    <a:pt x="19" y="32"/>
                    <a:pt x="26" y="21"/>
                  </a:cubicBezTo>
                  <a:cubicBezTo>
                    <a:pt x="23" y="23"/>
                    <a:pt x="19" y="24"/>
                    <a:pt x="15" y="25"/>
                  </a:cubicBezTo>
                  <a:cubicBezTo>
                    <a:pt x="12" y="30"/>
                    <a:pt x="8" y="36"/>
                    <a:pt x="1" y="42"/>
                  </a:cubicBezTo>
                  <a:cubicBezTo>
                    <a:pt x="0" y="42"/>
                    <a:pt x="0" y="42"/>
                    <a:pt x="0" y="42"/>
                  </a:cubicBezTo>
                  <a:cubicBezTo>
                    <a:pt x="0" y="36"/>
                    <a:pt x="0" y="36"/>
                    <a:pt x="0" y="36"/>
                  </a:cubicBezTo>
                  <a:cubicBezTo>
                    <a:pt x="3" y="32"/>
                    <a:pt x="7" y="29"/>
                    <a:pt x="9" y="24"/>
                  </a:cubicBezTo>
                  <a:cubicBezTo>
                    <a:pt x="5" y="23"/>
                    <a:pt x="4" y="20"/>
                    <a:pt x="4" y="17"/>
                  </a:cubicBezTo>
                  <a:cubicBezTo>
                    <a:pt x="4" y="14"/>
                    <a:pt x="5" y="10"/>
                    <a:pt x="7" y="6"/>
                  </a:cubicBezTo>
                  <a:cubicBezTo>
                    <a:pt x="9" y="2"/>
                    <a:pt x="13" y="0"/>
                    <a:pt x="17" y="0"/>
                  </a:cubicBezTo>
                  <a:cubicBezTo>
                    <a:pt x="20" y="0"/>
                    <a:pt x="22" y="2"/>
                    <a:pt x="22" y="6"/>
                  </a:cubicBezTo>
                  <a:cubicBezTo>
                    <a:pt x="22" y="8"/>
                    <a:pt x="21" y="12"/>
                    <a:pt x="19" y="18"/>
                  </a:cubicBezTo>
                  <a:cubicBezTo>
                    <a:pt x="26" y="17"/>
                    <a:pt x="33" y="11"/>
                    <a:pt x="38" y="1"/>
                  </a:cubicBezTo>
                  <a:cubicBezTo>
                    <a:pt x="44" y="0"/>
                    <a:pt x="44" y="0"/>
                    <a:pt x="44" y="0"/>
                  </a:cubicBezTo>
                  <a:cubicBezTo>
                    <a:pt x="38" y="17"/>
                    <a:pt x="38" y="17"/>
                    <a:pt x="38" y="17"/>
                  </a:cubicBezTo>
                  <a:cubicBezTo>
                    <a:pt x="35" y="25"/>
                    <a:pt x="34" y="29"/>
                    <a:pt x="33" y="32"/>
                  </a:cubicBezTo>
                  <a:cubicBezTo>
                    <a:pt x="32" y="35"/>
                    <a:pt x="32" y="37"/>
                    <a:pt x="32" y="39"/>
                  </a:cubicBezTo>
                  <a:cubicBezTo>
                    <a:pt x="32" y="41"/>
                    <a:pt x="32" y="42"/>
                    <a:pt x="33" y="43"/>
                  </a:cubicBezTo>
                  <a:cubicBezTo>
                    <a:pt x="34" y="44"/>
                    <a:pt x="35" y="45"/>
                    <a:pt x="37" y="45"/>
                  </a:cubicBezTo>
                  <a:cubicBezTo>
                    <a:pt x="38" y="45"/>
                    <a:pt x="40" y="45"/>
                    <a:pt x="41" y="43"/>
                  </a:cubicBezTo>
                  <a:cubicBezTo>
                    <a:pt x="43" y="42"/>
                    <a:pt x="46" y="39"/>
                    <a:pt x="51" y="34"/>
                  </a:cubicBezTo>
                  <a:lnTo>
                    <a:pt x="51" y="42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7" name="Freeform 50"/>
            <p:cNvSpPr>
              <a:spLocks noEditPoints="1"/>
            </p:cNvSpPr>
            <p:nvPr/>
          </p:nvSpPr>
          <p:spPr bwMode="auto">
            <a:xfrm>
              <a:off x="957263" y="806450"/>
              <a:ext cx="158750" cy="184150"/>
            </a:xfrm>
            <a:custGeom>
              <a:gdLst>
                <a:gd fmla="*/ 50 w 50" name="T0"/>
                <a:gd fmla="*/ 42 h 58" name="T1"/>
                <a:gd fmla="*/ 35 w 50" name="T2"/>
                <a:gd fmla="*/ 54 h 58" name="T3"/>
                <a:gd fmla="*/ 20 w 50" name="T4"/>
                <a:gd fmla="*/ 58 h 58" name="T5"/>
                <a:gd fmla="*/ 5 w 50" name="T6"/>
                <a:gd fmla="*/ 52 h 58" name="T7"/>
                <a:gd fmla="*/ 0 w 50" name="T8"/>
                <a:gd fmla="*/ 37 h 58" name="T9"/>
                <a:gd fmla="*/ 10 w 50" name="T10"/>
                <a:gd fmla="*/ 12 h 58" name="T11"/>
                <a:gd fmla="*/ 31 w 50" name="T12"/>
                <a:gd fmla="*/ 0 h 58" name="T13"/>
                <a:gd fmla="*/ 41 w 50" name="T14"/>
                <a:gd fmla="*/ 4 h 58" name="T15"/>
                <a:gd fmla="*/ 45 w 50" name="T16"/>
                <a:gd fmla="*/ 12 h 58" name="T17"/>
                <a:gd fmla="*/ 16 w 50" name="T18"/>
                <a:gd fmla="*/ 34 h 58" name="T19"/>
                <a:gd fmla="*/ 29 w 50" name="T20"/>
                <a:gd fmla="*/ 47 h 58" name="T21"/>
                <a:gd fmla="*/ 38 w 50" name="T22"/>
                <a:gd fmla="*/ 45 h 58" name="T23"/>
                <a:gd fmla="*/ 50 w 50" name="T24"/>
                <a:gd fmla="*/ 34 h 58" name="T25"/>
                <a:gd fmla="*/ 50 w 50" name="T26"/>
                <a:gd fmla="*/ 42 h 58" name="T27"/>
                <a:gd fmla="*/ 15 w 50" name="T28"/>
                <a:gd fmla="*/ 30 h 58" name="T29"/>
                <a:gd fmla="*/ 32 w 50" name="T30"/>
                <a:gd fmla="*/ 12 h 58" name="T31"/>
                <a:gd fmla="*/ 27 w 50" name="T32"/>
                <a:gd fmla="*/ 6 h 58" name="T33"/>
                <a:gd fmla="*/ 19 w 50" name="T34"/>
                <a:gd fmla="*/ 12 h 58" name="T35"/>
                <a:gd fmla="*/ 15 w 50" name="T36"/>
                <a:gd fmla="*/ 30 h 58" name="T3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b="b" l="0" r="r" t="0"/>
              <a:pathLst>
                <a:path h="57" w="50">
                  <a:moveTo>
                    <a:pt x="50" y="42"/>
                  </a:moveTo>
                  <a:cubicBezTo>
                    <a:pt x="44" y="48"/>
                    <a:pt x="39" y="52"/>
                    <a:pt x="35" y="54"/>
                  </a:cubicBezTo>
                  <a:cubicBezTo>
                    <a:pt x="30" y="57"/>
                    <a:pt x="25" y="58"/>
                    <a:pt x="20" y="58"/>
                  </a:cubicBezTo>
                  <a:cubicBezTo>
                    <a:pt x="14" y="58"/>
                    <a:pt x="9" y="56"/>
                    <a:pt x="5" y="52"/>
                  </a:cubicBezTo>
                  <a:cubicBezTo>
                    <a:pt x="2" y="49"/>
                    <a:pt x="0" y="44"/>
                    <a:pt x="0" y="37"/>
                  </a:cubicBezTo>
                  <a:cubicBezTo>
                    <a:pt x="0" y="28"/>
                    <a:pt x="3" y="19"/>
                    <a:pt x="10" y="12"/>
                  </a:cubicBezTo>
                  <a:cubicBezTo>
                    <a:pt x="16" y="4"/>
                    <a:pt x="23" y="0"/>
                    <a:pt x="31" y="0"/>
                  </a:cubicBezTo>
                  <a:cubicBezTo>
                    <a:pt x="35" y="0"/>
                    <a:pt x="39" y="1"/>
                    <a:pt x="41" y="4"/>
                  </a:cubicBezTo>
                  <a:cubicBezTo>
                    <a:pt x="44" y="6"/>
                    <a:pt x="45" y="8"/>
                    <a:pt x="45" y="12"/>
                  </a:cubicBezTo>
                  <a:cubicBezTo>
                    <a:pt x="45" y="21"/>
                    <a:pt x="35" y="29"/>
                    <a:pt x="16" y="34"/>
                  </a:cubicBezTo>
                  <a:cubicBezTo>
                    <a:pt x="17" y="43"/>
                    <a:pt x="22" y="47"/>
                    <a:pt x="29" y="47"/>
                  </a:cubicBezTo>
                  <a:cubicBezTo>
                    <a:pt x="32" y="47"/>
                    <a:pt x="35" y="46"/>
                    <a:pt x="38" y="45"/>
                  </a:cubicBezTo>
                  <a:cubicBezTo>
                    <a:pt x="41" y="43"/>
                    <a:pt x="45" y="40"/>
                    <a:pt x="50" y="34"/>
                  </a:cubicBezTo>
                  <a:lnTo>
                    <a:pt x="50" y="42"/>
                  </a:lnTo>
                  <a:close/>
                  <a:moveTo>
                    <a:pt x="15" y="30"/>
                  </a:moveTo>
                  <a:cubicBezTo>
                    <a:pt x="26" y="27"/>
                    <a:pt x="32" y="21"/>
                    <a:pt x="32" y="12"/>
                  </a:cubicBezTo>
                  <a:cubicBezTo>
                    <a:pt x="32" y="8"/>
                    <a:pt x="31" y="6"/>
                    <a:pt x="27" y="6"/>
                  </a:cubicBezTo>
                  <a:cubicBezTo>
                    <a:pt x="25" y="6"/>
                    <a:pt x="22" y="8"/>
                    <a:pt x="19" y="12"/>
                  </a:cubicBezTo>
                  <a:cubicBezTo>
                    <a:pt x="16" y="17"/>
                    <a:pt x="15" y="23"/>
                    <a:pt x="15" y="30"/>
                  </a:cubicBez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8" name="Freeform 51"/>
            <p:cNvSpPr>
              <a:spLocks noEditPoints="1"/>
            </p:cNvSpPr>
            <p:nvPr/>
          </p:nvSpPr>
          <p:spPr bwMode="auto">
            <a:xfrm>
              <a:off x="1112838" y="806450"/>
              <a:ext cx="228600" cy="184150"/>
            </a:xfrm>
            <a:custGeom>
              <a:gdLst>
                <a:gd fmla="*/ 72 w 72" name="T0"/>
                <a:gd fmla="*/ 42 h 58" name="T1"/>
                <a:gd fmla="*/ 57 w 72" name="T2"/>
                <a:gd fmla="*/ 55 h 58" name="T3"/>
                <a:gd fmla="*/ 48 w 72" name="T4"/>
                <a:gd fmla="*/ 58 h 58" name="T5"/>
                <a:gd fmla="*/ 38 w 72" name="T6"/>
                <a:gd fmla="*/ 40 h 58" name="T7"/>
                <a:gd fmla="*/ 26 w 72" name="T8"/>
                <a:gd fmla="*/ 54 h 58" name="T9"/>
                <a:gd fmla="*/ 14 w 72" name="T10"/>
                <a:gd fmla="*/ 58 h 58" name="T11"/>
                <a:gd fmla="*/ 4 w 72" name="T12"/>
                <a:gd fmla="*/ 53 h 58" name="T13"/>
                <a:gd fmla="*/ 0 w 72" name="T14"/>
                <a:gd fmla="*/ 39 h 58" name="T15"/>
                <a:gd fmla="*/ 6 w 72" name="T16"/>
                <a:gd fmla="*/ 20 h 58" name="T17"/>
                <a:gd fmla="*/ 20 w 72" name="T18"/>
                <a:gd fmla="*/ 6 h 58" name="T19"/>
                <a:gd fmla="*/ 35 w 72" name="T20"/>
                <a:gd fmla="*/ 0 h 58" name="T21"/>
                <a:gd fmla="*/ 46 w 72" name="T22"/>
                <a:gd fmla="*/ 8 h 58" name="T23"/>
                <a:gd fmla="*/ 60 w 72" name="T24"/>
                <a:gd fmla="*/ 0 h 58" name="T25"/>
                <a:gd fmla="*/ 64 w 72" name="T26"/>
                <a:gd fmla="*/ 0 h 58" name="T27"/>
                <a:gd fmla="*/ 58 w 72" name="T28"/>
                <a:gd fmla="*/ 20 h 58" name="T29"/>
                <a:gd fmla="*/ 53 w 72" name="T30"/>
                <a:gd fmla="*/ 40 h 58" name="T31"/>
                <a:gd fmla="*/ 57 w 72" name="T32"/>
                <a:gd fmla="*/ 46 h 58" name="T33"/>
                <a:gd fmla="*/ 63 w 72" name="T34"/>
                <a:gd fmla="*/ 43 h 58" name="T35"/>
                <a:gd fmla="*/ 72 w 72" name="T36"/>
                <a:gd fmla="*/ 34 h 58" name="T37"/>
                <a:gd fmla="*/ 72 w 72" name="T38"/>
                <a:gd fmla="*/ 42 h 58" name="T39"/>
                <a:gd fmla="*/ 23 w 72" name="T40"/>
                <a:gd fmla="*/ 46 h 58" name="T41"/>
                <a:gd fmla="*/ 36 w 72" name="T42"/>
                <a:gd fmla="*/ 34 h 58" name="T43"/>
                <a:gd fmla="*/ 42 w 72" name="T44"/>
                <a:gd fmla="*/ 13 h 58" name="T45"/>
                <a:gd fmla="*/ 40 w 72" name="T46"/>
                <a:gd fmla="*/ 8 h 58" name="T47"/>
                <a:gd fmla="*/ 36 w 72" name="T48"/>
                <a:gd fmla="*/ 6 h 58" name="T49"/>
                <a:gd fmla="*/ 23 w 72" name="T50"/>
                <a:gd fmla="*/ 17 h 58" name="T51"/>
                <a:gd fmla="*/ 17 w 72" name="T52"/>
                <a:gd fmla="*/ 38 h 58" name="T53"/>
                <a:gd fmla="*/ 19 w 72" name="T54"/>
                <a:gd fmla="*/ 43 h 58" name="T55"/>
                <a:gd fmla="*/ 23 w 72" name="T56"/>
                <a:gd fmla="*/ 46 h 58" name="T5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b="b" l="0" r="r" t="0"/>
              <a:pathLst>
                <a:path h="57" w="72">
                  <a:moveTo>
                    <a:pt x="72" y="42"/>
                  </a:moveTo>
                  <a:cubicBezTo>
                    <a:pt x="65" y="49"/>
                    <a:pt x="60" y="53"/>
                    <a:pt x="57" y="55"/>
                  </a:cubicBezTo>
                  <a:cubicBezTo>
                    <a:pt x="54" y="57"/>
                    <a:pt x="51" y="58"/>
                    <a:pt x="48" y="58"/>
                  </a:cubicBezTo>
                  <a:cubicBezTo>
                    <a:pt x="41" y="58"/>
                    <a:pt x="38" y="52"/>
                    <a:pt x="38" y="40"/>
                  </a:cubicBezTo>
                  <a:cubicBezTo>
                    <a:pt x="34" y="46"/>
                    <a:pt x="30" y="51"/>
                    <a:pt x="26" y="54"/>
                  </a:cubicBezTo>
                  <a:cubicBezTo>
                    <a:pt x="22" y="57"/>
                    <a:pt x="18" y="58"/>
                    <a:pt x="14" y="58"/>
                  </a:cubicBezTo>
                  <a:cubicBezTo>
                    <a:pt x="10" y="58"/>
                    <a:pt x="7" y="56"/>
                    <a:pt x="4" y="53"/>
                  </a:cubicBezTo>
                  <a:cubicBezTo>
                    <a:pt x="1" y="49"/>
                    <a:pt x="0" y="45"/>
                    <a:pt x="0" y="39"/>
                  </a:cubicBezTo>
                  <a:cubicBezTo>
                    <a:pt x="0" y="33"/>
                    <a:pt x="2" y="26"/>
                    <a:pt x="6" y="20"/>
                  </a:cubicBezTo>
                  <a:cubicBezTo>
                    <a:pt x="9" y="14"/>
                    <a:pt x="14" y="9"/>
                    <a:pt x="20" y="6"/>
                  </a:cubicBezTo>
                  <a:cubicBezTo>
                    <a:pt x="25" y="2"/>
                    <a:pt x="30" y="0"/>
                    <a:pt x="35" y="0"/>
                  </a:cubicBezTo>
                  <a:cubicBezTo>
                    <a:pt x="40" y="0"/>
                    <a:pt x="44" y="3"/>
                    <a:pt x="46" y="8"/>
                  </a:cubicBezTo>
                  <a:cubicBezTo>
                    <a:pt x="60" y="0"/>
                    <a:pt x="60" y="0"/>
                    <a:pt x="60" y="0"/>
                  </a:cubicBezTo>
                  <a:cubicBezTo>
                    <a:pt x="64" y="0"/>
                    <a:pt x="64" y="0"/>
                    <a:pt x="64" y="0"/>
                  </a:cubicBezTo>
                  <a:cubicBezTo>
                    <a:pt x="58" y="20"/>
                    <a:pt x="58" y="20"/>
                    <a:pt x="58" y="20"/>
                  </a:cubicBezTo>
                  <a:cubicBezTo>
                    <a:pt x="55" y="30"/>
                    <a:pt x="53" y="36"/>
                    <a:pt x="53" y="40"/>
                  </a:cubicBezTo>
                  <a:cubicBezTo>
                    <a:pt x="53" y="44"/>
                    <a:pt x="55" y="46"/>
                    <a:pt x="57" y="46"/>
                  </a:cubicBezTo>
                  <a:cubicBezTo>
                    <a:pt x="59" y="46"/>
                    <a:pt x="61" y="45"/>
                    <a:pt x="63" y="43"/>
                  </a:cubicBezTo>
                  <a:cubicBezTo>
                    <a:pt x="65" y="41"/>
                    <a:pt x="68" y="38"/>
                    <a:pt x="72" y="34"/>
                  </a:cubicBezTo>
                  <a:lnTo>
                    <a:pt x="72" y="42"/>
                  </a:lnTo>
                  <a:close/>
                  <a:moveTo>
                    <a:pt x="23" y="46"/>
                  </a:moveTo>
                  <a:cubicBezTo>
                    <a:pt x="28" y="46"/>
                    <a:pt x="32" y="42"/>
                    <a:pt x="36" y="34"/>
                  </a:cubicBezTo>
                  <a:cubicBezTo>
                    <a:pt x="40" y="27"/>
                    <a:pt x="42" y="20"/>
                    <a:pt x="42" y="13"/>
                  </a:cubicBezTo>
                  <a:cubicBezTo>
                    <a:pt x="42" y="11"/>
                    <a:pt x="41" y="9"/>
                    <a:pt x="40" y="8"/>
                  </a:cubicBezTo>
                  <a:cubicBezTo>
                    <a:pt x="39" y="6"/>
                    <a:pt x="37" y="6"/>
                    <a:pt x="36" y="6"/>
                  </a:cubicBezTo>
                  <a:cubicBezTo>
                    <a:pt x="31" y="6"/>
                    <a:pt x="27" y="9"/>
                    <a:pt x="23" y="17"/>
                  </a:cubicBezTo>
                  <a:cubicBezTo>
                    <a:pt x="19" y="24"/>
                    <a:pt x="17" y="31"/>
                    <a:pt x="17" y="38"/>
                  </a:cubicBezTo>
                  <a:cubicBezTo>
                    <a:pt x="17" y="40"/>
                    <a:pt x="18" y="42"/>
                    <a:pt x="19" y="43"/>
                  </a:cubicBezTo>
                  <a:cubicBezTo>
                    <a:pt x="20" y="45"/>
                    <a:pt x="21" y="46"/>
                    <a:pt x="23" y="46"/>
                  </a:cubicBez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9" name="Freeform 52"/>
            <p:cNvSpPr/>
            <p:nvPr/>
          </p:nvSpPr>
          <p:spPr bwMode="auto">
            <a:xfrm>
              <a:off x="1338263" y="736600"/>
              <a:ext cx="123825" cy="254000"/>
            </a:xfrm>
            <a:custGeom>
              <a:gdLst>
                <a:gd fmla="*/ 39 w 39" name="T0"/>
                <a:gd fmla="*/ 64 h 80" name="T1"/>
                <a:gd fmla="*/ 25 w 39" name="T2"/>
                <a:gd fmla="*/ 76 h 80" name="T3"/>
                <a:gd fmla="*/ 13 w 39" name="T4"/>
                <a:gd fmla="*/ 80 h 80" name="T5"/>
                <a:gd fmla="*/ 4 w 39" name="T6"/>
                <a:gd fmla="*/ 75 h 80" name="T7"/>
                <a:gd fmla="*/ 0 w 39" name="T8"/>
                <a:gd fmla="*/ 63 h 80" name="T9"/>
                <a:gd fmla="*/ 4 w 39" name="T10"/>
                <a:gd fmla="*/ 45 h 80" name="T11"/>
                <a:gd fmla="*/ 6 w 39" name="T12"/>
                <a:gd fmla="*/ 34 h 80" name="T13"/>
                <a:gd fmla="*/ 1 w 39" name="T14"/>
                <a:gd fmla="*/ 35 h 80" name="T15"/>
                <a:gd fmla="*/ 4 w 39" name="T16"/>
                <a:gd fmla="*/ 24 h 80" name="T17"/>
                <a:gd fmla="*/ 10 w 39" name="T18"/>
                <a:gd fmla="*/ 24 h 80" name="T19"/>
                <a:gd fmla="*/ 16 w 39" name="T20"/>
                <a:gd fmla="*/ 3 h 80" name="T21"/>
                <a:gd fmla="*/ 34 w 39" name="T22"/>
                <a:gd fmla="*/ 0 h 80" name="T23"/>
                <a:gd fmla="*/ 27 w 39" name="T24"/>
                <a:gd fmla="*/ 23 h 80" name="T25"/>
                <a:gd fmla="*/ 36 w 39" name="T26"/>
                <a:gd fmla="*/ 22 h 80" name="T27"/>
                <a:gd fmla="*/ 34 w 39" name="T28"/>
                <a:gd fmla="*/ 32 h 80" name="T29"/>
                <a:gd fmla="*/ 24 w 39" name="T30"/>
                <a:gd fmla="*/ 33 h 80" name="T31"/>
                <a:gd fmla="*/ 19 w 39" name="T32"/>
                <a:gd fmla="*/ 48 h 80" name="T33"/>
                <a:gd fmla="*/ 17 w 39" name="T34"/>
                <a:gd fmla="*/ 61 h 80" name="T35"/>
                <a:gd fmla="*/ 19 w 39" name="T36"/>
                <a:gd fmla="*/ 66 h 80" name="T37"/>
                <a:gd fmla="*/ 23 w 39" name="T38"/>
                <a:gd fmla="*/ 68 h 80" name="T39"/>
                <a:gd fmla="*/ 29 w 39" name="T40"/>
                <a:gd fmla="*/ 65 h 80" name="T41"/>
                <a:gd fmla="*/ 39 w 39" name="T42"/>
                <a:gd fmla="*/ 56 h 80" name="T43"/>
                <a:gd fmla="*/ 39 w 39" name="T44"/>
                <a:gd fmla="*/ 64 h 80" name="T4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b="b" l="0" r="r" t="0"/>
              <a:pathLst>
                <a:path h="80" w="39">
                  <a:moveTo>
                    <a:pt x="39" y="64"/>
                  </a:moveTo>
                  <a:cubicBezTo>
                    <a:pt x="34" y="70"/>
                    <a:pt x="29" y="74"/>
                    <a:pt x="25" y="76"/>
                  </a:cubicBezTo>
                  <a:cubicBezTo>
                    <a:pt x="21" y="79"/>
                    <a:pt x="17" y="80"/>
                    <a:pt x="13" y="80"/>
                  </a:cubicBezTo>
                  <a:cubicBezTo>
                    <a:pt x="9" y="80"/>
                    <a:pt x="6" y="79"/>
                    <a:pt x="4" y="75"/>
                  </a:cubicBezTo>
                  <a:cubicBezTo>
                    <a:pt x="1" y="72"/>
                    <a:pt x="0" y="68"/>
                    <a:pt x="0" y="63"/>
                  </a:cubicBezTo>
                  <a:cubicBezTo>
                    <a:pt x="0" y="58"/>
                    <a:pt x="1" y="52"/>
                    <a:pt x="4" y="45"/>
                  </a:cubicBezTo>
                  <a:cubicBezTo>
                    <a:pt x="6" y="34"/>
                    <a:pt x="6" y="34"/>
                    <a:pt x="6" y="34"/>
                  </a:cubicBezTo>
                  <a:cubicBezTo>
                    <a:pt x="1" y="35"/>
                    <a:pt x="1" y="35"/>
                    <a:pt x="1" y="35"/>
                  </a:cubicBezTo>
                  <a:cubicBezTo>
                    <a:pt x="4" y="24"/>
                    <a:pt x="4" y="24"/>
                    <a:pt x="4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6" y="3"/>
                    <a:pt x="16" y="3"/>
                    <a:pt x="16" y="3"/>
                  </a:cubicBezTo>
                  <a:cubicBezTo>
                    <a:pt x="34" y="0"/>
                    <a:pt x="34" y="0"/>
                    <a:pt x="34" y="0"/>
                  </a:cubicBezTo>
                  <a:cubicBezTo>
                    <a:pt x="27" y="23"/>
                    <a:pt x="27" y="23"/>
                    <a:pt x="27" y="23"/>
                  </a:cubicBezTo>
                  <a:cubicBezTo>
                    <a:pt x="36" y="22"/>
                    <a:pt x="36" y="22"/>
                    <a:pt x="36" y="22"/>
                  </a:cubicBezTo>
                  <a:cubicBezTo>
                    <a:pt x="34" y="32"/>
                    <a:pt x="34" y="32"/>
                    <a:pt x="34" y="32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19" y="48"/>
                    <a:pt x="19" y="48"/>
                    <a:pt x="19" y="48"/>
                  </a:cubicBezTo>
                  <a:cubicBezTo>
                    <a:pt x="18" y="53"/>
                    <a:pt x="17" y="57"/>
                    <a:pt x="17" y="61"/>
                  </a:cubicBezTo>
                  <a:cubicBezTo>
                    <a:pt x="17" y="63"/>
                    <a:pt x="18" y="64"/>
                    <a:pt x="19" y="66"/>
                  </a:cubicBezTo>
                  <a:cubicBezTo>
                    <a:pt x="20" y="67"/>
                    <a:pt x="21" y="68"/>
                    <a:pt x="23" y="68"/>
                  </a:cubicBezTo>
                  <a:cubicBezTo>
                    <a:pt x="25" y="68"/>
                    <a:pt x="27" y="67"/>
                    <a:pt x="29" y="65"/>
                  </a:cubicBezTo>
                  <a:cubicBezTo>
                    <a:pt x="32" y="64"/>
                    <a:pt x="35" y="61"/>
                    <a:pt x="39" y="56"/>
                  </a:cubicBezTo>
                  <a:lnTo>
                    <a:pt x="39" y="6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0" name="Freeform 53"/>
            <p:cNvSpPr>
              <a:spLocks noEditPoints="1"/>
            </p:cNvSpPr>
            <p:nvPr/>
          </p:nvSpPr>
          <p:spPr bwMode="auto">
            <a:xfrm>
              <a:off x="785813" y="1009650"/>
              <a:ext cx="222250" cy="409575"/>
            </a:xfrm>
            <a:custGeom>
              <a:gdLst>
                <a:gd fmla="*/ 70 w 70" name="T0"/>
                <a:gd fmla="*/ 80 h 129" name="T1"/>
                <a:gd fmla="*/ 46 w 70" name="T2"/>
                <a:gd fmla="*/ 94 h 129" name="T3"/>
                <a:gd fmla="*/ 29 w 70" name="T4"/>
                <a:gd fmla="*/ 120 h 129" name="T5"/>
                <a:gd fmla="*/ 10 w 70" name="T6"/>
                <a:gd fmla="*/ 129 h 129" name="T7"/>
                <a:gd fmla="*/ 3 w 70" name="T8"/>
                <a:gd fmla="*/ 126 h 129" name="T9"/>
                <a:gd fmla="*/ 0 w 70" name="T10"/>
                <a:gd fmla="*/ 119 h 129" name="T11"/>
                <a:gd fmla="*/ 29 w 70" name="T12"/>
                <a:gd fmla="*/ 94 h 129" name="T13"/>
                <a:gd fmla="*/ 36 w 70" name="T14"/>
                <a:gd fmla="*/ 53 h 129" name="T15"/>
                <a:gd fmla="*/ 42 w 70" name="T16"/>
                <a:gd fmla="*/ 36 h 129" name="T17"/>
                <a:gd fmla="*/ 51 w 70" name="T18"/>
                <a:gd fmla="*/ 21 h 129" name="T19"/>
                <a:gd fmla="*/ 59 w 70" name="T20"/>
                <a:gd fmla="*/ 10 h 129" name="T21"/>
                <a:gd fmla="*/ 49 w 70" name="T22"/>
                <a:gd fmla="*/ 14 h 129" name="T23"/>
                <a:gd fmla="*/ 42 w 70" name="T24"/>
                <a:gd fmla="*/ 12 h 129" name="T25"/>
                <a:gd fmla="*/ 35 w 70" name="T26"/>
                <a:gd fmla="*/ 11 h 129" name="T27"/>
                <a:gd fmla="*/ 26 w 70" name="T28"/>
                <a:gd fmla="*/ 14 h 129" name="T29"/>
                <a:gd fmla="*/ 23 w 70" name="T30"/>
                <a:gd fmla="*/ 23 h 129" name="T31"/>
                <a:gd fmla="*/ 26 w 70" name="T32"/>
                <a:gd fmla="*/ 30 h 129" name="T33"/>
                <a:gd fmla="*/ 29 w 70" name="T34"/>
                <a:gd fmla="*/ 33 h 129" name="T35"/>
                <a:gd fmla="*/ 26 w 70" name="T36"/>
                <a:gd fmla="*/ 38 h 129" name="T37"/>
                <a:gd fmla="*/ 22 w 70" name="T38"/>
                <a:gd fmla="*/ 41 h 129" name="T39"/>
                <a:gd fmla="*/ 17 w 70" name="T40"/>
                <a:gd fmla="*/ 38 h 129" name="T41"/>
                <a:gd fmla="*/ 15 w 70" name="T42"/>
                <a:gd fmla="*/ 29 h 129" name="T43"/>
                <a:gd fmla="*/ 24 w 70" name="T44"/>
                <a:gd fmla="*/ 9 h 129" name="T45"/>
                <a:gd fmla="*/ 43 w 70" name="T46"/>
                <a:gd fmla="*/ 0 h 129" name="T47"/>
                <a:gd fmla="*/ 50 w 70" name="T48"/>
                <a:gd fmla="*/ 1 h 129" name="T49"/>
                <a:gd fmla="*/ 57 w 70" name="T50"/>
                <a:gd fmla="*/ 3 h 129" name="T51"/>
                <a:gd fmla="*/ 64 w 70" name="T52"/>
                <a:gd fmla="*/ 0 h 129" name="T53"/>
                <a:gd fmla="*/ 69 w 70" name="T54"/>
                <a:gd fmla="*/ 2 h 129" name="T55"/>
                <a:gd fmla="*/ 66 w 70" name="T56"/>
                <a:gd fmla="*/ 7 h 129" name="T57"/>
                <a:gd fmla="*/ 61 w 70" name="T58"/>
                <a:gd fmla="*/ 20 h 129" name="T59"/>
                <a:gd fmla="*/ 57 w 70" name="T60"/>
                <a:gd fmla="*/ 39 h 129" name="T61"/>
                <a:gd fmla="*/ 56 w 70" name="T62"/>
                <a:gd fmla="*/ 46 h 129" name="T63"/>
                <a:gd fmla="*/ 48 w 70" name="T64"/>
                <a:gd fmla="*/ 87 h 129" name="T65"/>
                <a:gd fmla="*/ 70 w 70" name="T66"/>
                <a:gd fmla="*/ 72 h 129" name="T67"/>
                <a:gd fmla="*/ 70 w 70" name="T68"/>
                <a:gd fmla="*/ 80 h 129" name="T69"/>
                <a:gd fmla="*/ 27 w 70" name="T70"/>
                <a:gd fmla="*/ 100 h 129" name="T71"/>
                <a:gd fmla="*/ 5 w 70" name="T72"/>
                <a:gd fmla="*/ 118 h 129" name="T73"/>
                <a:gd fmla="*/ 7 w 70" name="T74"/>
                <a:gd fmla="*/ 122 h 129" name="T75"/>
                <a:gd fmla="*/ 10 w 70" name="T76"/>
                <a:gd fmla="*/ 123 h 129" name="T77"/>
                <a:gd fmla="*/ 19 w 70" name="T78"/>
                <a:gd fmla="*/ 118 h 129" name="T79"/>
                <a:gd fmla="*/ 27 w 70" name="T80"/>
                <a:gd fmla="*/ 100 h 129" name="T8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b="b" l="0" r="r" t="0"/>
              <a:pathLst>
                <a:path h="129" w="70">
                  <a:moveTo>
                    <a:pt x="70" y="80"/>
                  </a:moveTo>
                  <a:cubicBezTo>
                    <a:pt x="66" y="84"/>
                    <a:pt x="58" y="89"/>
                    <a:pt x="46" y="94"/>
                  </a:cubicBezTo>
                  <a:cubicBezTo>
                    <a:pt x="42" y="106"/>
                    <a:pt x="36" y="115"/>
                    <a:pt x="29" y="120"/>
                  </a:cubicBezTo>
                  <a:cubicBezTo>
                    <a:pt x="22" y="126"/>
                    <a:pt x="16" y="129"/>
                    <a:pt x="10" y="129"/>
                  </a:cubicBezTo>
                  <a:cubicBezTo>
                    <a:pt x="7" y="129"/>
                    <a:pt x="5" y="128"/>
                    <a:pt x="3" y="126"/>
                  </a:cubicBezTo>
                  <a:cubicBezTo>
                    <a:pt x="1" y="124"/>
                    <a:pt x="0" y="122"/>
                    <a:pt x="0" y="119"/>
                  </a:cubicBezTo>
                  <a:cubicBezTo>
                    <a:pt x="0" y="109"/>
                    <a:pt x="10" y="101"/>
                    <a:pt x="29" y="94"/>
                  </a:cubicBezTo>
                  <a:cubicBezTo>
                    <a:pt x="32" y="74"/>
                    <a:pt x="34" y="61"/>
                    <a:pt x="36" y="53"/>
                  </a:cubicBezTo>
                  <a:cubicBezTo>
                    <a:pt x="38" y="46"/>
                    <a:pt x="40" y="40"/>
                    <a:pt x="42" y="36"/>
                  </a:cubicBezTo>
                  <a:cubicBezTo>
                    <a:pt x="44" y="32"/>
                    <a:pt x="47" y="27"/>
                    <a:pt x="51" y="21"/>
                  </a:cubicBezTo>
                  <a:cubicBezTo>
                    <a:pt x="56" y="16"/>
                    <a:pt x="58" y="12"/>
                    <a:pt x="59" y="10"/>
                  </a:cubicBezTo>
                  <a:cubicBezTo>
                    <a:pt x="55" y="13"/>
                    <a:pt x="51" y="14"/>
                    <a:pt x="49" y="14"/>
                  </a:cubicBezTo>
                  <a:cubicBezTo>
                    <a:pt x="47" y="14"/>
                    <a:pt x="45" y="13"/>
                    <a:pt x="42" y="12"/>
                  </a:cubicBezTo>
                  <a:cubicBezTo>
                    <a:pt x="40" y="11"/>
                    <a:pt x="37" y="11"/>
                    <a:pt x="35" y="11"/>
                  </a:cubicBezTo>
                  <a:cubicBezTo>
                    <a:pt x="32" y="11"/>
                    <a:pt x="29" y="12"/>
                    <a:pt x="26" y="14"/>
                  </a:cubicBezTo>
                  <a:cubicBezTo>
                    <a:pt x="24" y="17"/>
                    <a:pt x="23" y="20"/>
                    <a:pt x="23" y="23"/>
                  </a:cubicBezTo>
                  <a:cubicBezTo>
                    <a:pt x="23" y="26"/>
                    <a:pt x="24" y="28"/>
                    <a:pt x="26" y="30"/>
                  </a:cubicBezTo>
                  <a:cubicBezTo>
                    <a:pt x="28" y="31"/>
                    <a:pt x="29" y="33"/>
                    <a:pt x="29" y="33"/>
                  </a:cubicBezTo>
                  <a:cubicBezTo>
                    <a:pt x="29" y="34"/>
                    <a:pt x="28" y="35"/>
                    <a:pt x="26" y="38"/>
                  </a:cubicBezTo>
                  <a:cubicBezTo>
                    <a:pt x="24" y="40"/>
                    <a:pt x="23" y="41"/>
                    <a:pt x="22" y="41"/>
                  </a:cubicBezTo>
                  <a:cubicBezTo>
                    <a:pt x="20" y="41"/>
                    <a:pt x="19" y="40"/>
                    <a:pt x="17" y="38"/>
                  </a:cubicBezTo>
                  <a:cubicBezTo>
                    <a:pt x="15" y="35"/>
                    <a:pt x="15" y="33"/>
                    <a:pt x="15" y="29"/>
                  </a:cubicBezTo>
                  <a:cubicBezTo>
                    <a:pt x="15" y="23"/>
                    <a:pt x="18" y="16"/>
                    <a:pt x="24" y="9"/>
                  </a:cubicBezTo>
                  <a:cubicBezTo>
                    <a:pt x="30" y="3"/>
                    <a:pt x="37" y="0"/>
                    <a:pt x="43" y="0"/>
                  </a:cubicBezTo>
                  <a:cubicBezTo>
                    <a:pt x="45" y="0"/>
                    <a:pt x="48" y="0"/>
                    <a:pt x="50" y="1"/>
                  </a:cubicBezTo>
                  <a:cubicBezTo>
                    <a:pt x="53" y="3"/>
                    <a:pt x="55" y="3"/>
                    <a:pt x="57" y="3"/>
                  </a:cubicBezTo>
                  <a:cubicBezTo>
                    <a:pt x="59" y="3"/>
                    <a:pt x="62" y="2"/>
                    <a:pt x="64" y="0"/>
                  </a:cubicBezTo>
                  <a:cubicBezTo>
                    <a:pt x="68" y="0"/>
                    <a:pt x="69" y="1"/>
                    <a:pt x="69" y="2"/>
                  </a:cubicBezTo>
                  <a:cubicBezTo>
                    <a:pt x="69" y="2"/>
                    <a:pt x="68" y="4"/>
                    <a:pt x="66" y="7"/>
                  </a:cubicBezTo>
                  <a:cubicBezTo>
                    <a:pt x="64" y="11"/>
                    <a:pt x="63" y="15"/>
                    <a:pt x="61" y="20"/>
                  </a:cubicBezTo>
                  <a:cubicBezTo>
                    <a:pt x="59" y="25"/>
                    <a:pt x="58" y="31"/>
                    <a:pt x="57" y="39"/>
                  </a:cubicBezTo>
                  <a:cubicBezTo>
                    <a:pt x="56" y="46"/>
                    <a:pt x="56" y="46"/>
                    <a:pt x="56" y="46"/>
                  </a:cubicBezTo>
                  <a:cubicBezTo>
                    <a:pt x="53" y="66"/>
                    <a:pt x="50" y="80"/>
                    <a:pt x="48" y="87"/>
                  </a:cubicBezTo>
                  <a:cubicBezTo>
                    <a:pt x="58" y="84"/>
                    <a:pt x="65" y="79"/>
                    <a:pt x="70" y="72"/>
                  </a:cubicBezTo>
                  <a:lnTo>
                    <a:pt x="70" y="80"/>
                  </a:lnTo>
                  <a:close/>
                  <a:moveTo>
                    <a:pt x="27" y="100"/>
                  </a:moveTo>
                  <a:cubicBezTo>
                    <a:pt x="13" y="105"/>
                    <a:pt x="5" y="111"/>
                    <a:pt x="5" y="118"/>
                  </a:cubicBezTo>
                  <a:cubicBezTo>
                    <a:pt x="5" y="120"/>
                    <a:pt x="6" y="121"/>
                    <a:pt x="7" y="122"/>
                  </a:cubicBezTo>
                  <a:cubicBezTo>
                    <a:pt x="8" y="123"/>
                    <a:pt x="9" y="123"/>
                    <a:pt x="10" y="123"/>
                  </a:cubicBezTo>
                  <a:cubicBezTo>
                    <a:pt x="13" y="123"/>
                    <a:pt x="16" y="121"/>
                    <a:pt x="19" y="118"/>
                  </a:cubicBezTo>
                  <a:cubicBezTo>
                    <a:pt x="22" y="114"/>
                    <a:pt x="25" y="108"/>
                    <a:pt x="27" y="100"/>
                  </a:cubicBez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1" name="Freeform 54"/>
            <p:cNvSpPr>
              <a:spLocks noEditPoints="1"/>
            </p:cNvSpPr>
            <p:nvPr/>
          </p:nvSpPr>
          <p:spPr bwMode="auto">
            <a:xfrm>
              <a:off x="1008063" y="1130300"/>
              <a:ext cx="190500" cy="184150"/>
            </a:xfrm>
            <a:custGeom>
              <a:gdLst>
                <a:gd fmla="*/ 60 w 60" name="T0"/>
                <a:gd fmla="*/ 42 h 58" name="T1"/>
                <a:gd fmla="*/ 54 w 60" name="T2"/>
                <a:gd fmla="*/ 46 h 58" name="T3"/>
                <a:gd fmla="*/ 49 w 60" name="T4"/>
                <a:gd fmla="*/ 47 h 58" name="T5"/>
                <a:gd fmla="*/ 39 w 60" name="T6"/>
                <a:gd fmla="*/ 44 h 58" name="T7"/>
                <a:gd fmla="*/ 17 w 60" name="T8"/>
                <a:gd fmla="*/ 58 h 58" name="T9"/>
                <a:gd fmla="*/ 5 w 60" name="T10"/>
                <a:gd fmla="*/ 52 h 58" name="T11"/>
                <a:gd fmla="*/ 0 w 60" name="T12"/>
                <a:gd fmla="*/ 37 h 58" name="T13"/>
                <a:gd fmla="*/ 11 w 60" name="T14"/>
                <a:gd fmla="*/ 11 h 58" name="T15"/>
                <a:gd fmla="*/ 36 w 60" name="T16"/>
                <a:gd fmla="*/ 0 h 58" name="T17"/>
                <a:gd fmla="*/ 45 w 60" name="T18"/>
                <a:gd fmla="*/ 1 h 58" name="T19"/>
                <a:gd fmla="*/ 48 w 60" name="T20"/>
                <a:gd fmla="*/ 4 h 58" name="T21"/>
                <a:gd fmla="*/ 48 w 60" name="T22"/>
                <a:gd fmla="*/ 8 h 58" name="T23"/>
                <a:gd fmla="*/ 42 w 60" name="T24"/>
                <a:gd fmla="*/ 39 h 58" name="T25"/>
                <a:gd fmla="*/ 49 w 60" name="T26"/>
                <a:gd fmla="*/ 42 h 58" name="T27"/>
                <a:gd fmla="*/ 60 w 60" name="T28"/>
                <a:gd fmla="*/ 34 h 58" name="T29"/>
                <a:gd fmla="*/ 60 w 60" name="T30"/>
                <a:gd fmla="*/ 42 h 58" name="T31"/>
                <a:gd fmla="*/ 38 w 60" name="T32"/>
                <a:gd fmla="*/ 5 h 58" name="T33"/>
                <a:gd fmla="*/ 35 w 60" name="T34"/>
                <a:gd fmla="*/ 4 h 58" name="T35"/>
                <a:gd fmla="*/ 22 w 60" name="T36"/>
                <a:gd fmla="*/ 13 h 58" name="T37"/>
                <a:gd fmla="*/ 17 w 60" name="T38"/>
                <a:gd fmla="*/ 34 h 58" name="T39"/>
                <a:gd fmla="*/ 19 w 60" name="T40"/>
                <a:gd fmla="*/ 45 h 58" name="T41"/>
                <a:gd fmla="*/ 25 w 60" name="T42"/>
                <a:gd fmla="*/ 49 h 58" name="T43"/>
                <a:gd fmla="*/ 35 w 60" name="T44"/>
                <a:gd fmla="*/ 40 h 58" name="T45"/>
                <a:gd fmla="*/ 29 w 60" name="T46"/>
                <a:gd fmla="*/ 23 h 58" name="T47"/>
                <a:gd fmla="*/ 38 w 60" name="T48"/>
                <a:gd fmla="*/ 5 h 58" name="T4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b="b" l="0" r="r" t="0"/>
              <a:pathLst>
                <a:path h="57" w="60">
                  <a:moveTo>
                    <a:pt x="60" y="42"/>
                  </a:moveTo>
                  <a:cubicBezTo>
                    <a:pt x="58" y="44"/>
                    <a:pt x="56" y="45"/>
                    <a:pt x="54" y="46"/>
                  </a:cubicBezTo>
                  <a:cubicBezTo>
                    <a:pt x="51" y="47"/>
                    <a:pt x="50" y="47"/>
                    <a:pt x="49" y="47"/>
                  </a:cubicBezTo>
                  <a:cubicBezTo>
                    <a:pt x="45" y="47"/>
                    <a:pt x="42" y="46"/>
                    <a:pt x="39" y="44"/>
                  </a:cubicBezTo>
                  <a:cubicBezTo>
                    <a:pt x="33" y="53"/>
                    <a:pt x="25" y="58"/>
                    <a:pt x="17" y="58"/>
                  </a:cubicBezTo>
                  <a:cubicBezTo>
                    <a:pt x="12" y="58"/>
                    <a:pt x="8" y="56"/>
                    <a:pt x="5" y="52"/>
                  </a:cubicBezTo>
                  <a:cubicBezTo>
                    <a:pt x="1" y="48"/>
                    <a:pt x="0" y="43"/>
                    <a:pt x="0" y="37"/>
                  </a:cubicBezTo>
                  <a:cubicBezTo>
                    <a:pt x="0" y="27"/>
                    <a:pt x="3" y="18"/>
                    <a:pt x="11" y="11"/>
                  </a:cubicBezTo>
                  <a:cubicBezTo>
                    <a:pt x="18" y="4"/>
                    <a:pt x="26" y="0"/>
                    <a:pt x="36" y="0"/>
                  </a:cubicBezTo>
                  <a:cubicBezTo>
                    <a:pt x="40" y="0"/>
                    <a:pt x="43" y="0"/>
                    <a:pt x="45" y="1"/>
                  </a:cubicBezTo>
                  <a:cubicBezTo>
                    <a:pt x="46" y="2"/>
                    <a:pt x="47" y="3"/>
                    <a:pt x="48" y="4"/>
                  </a:cubicBezTo>
                  <a:cubicBezTo>
                    <a:pt x="48" y="5"/>
                    <a:pt x="48" y="7"/>
                    <a:pt x="48" y="8"/>
                  </a:cubicBezTo>
                  <a:cubicBezTo>
                    <a:pt x="48" y="17"/>
                    <a:pt x="46" y="27"/>
                    <a:pt x="42" y="39"/>
                  </a:cubicBezTo>
                  <a:cubicBezTo>
                    <a:pt x="44" y="41"/>
                    <a:pt x="46" y="42"/>
                    <a:pt x="49" y="42"/>
                  </a:cubicBezTo>
                  <a:cubicBezTo>
                    <a:pt x="52" y="42"/>
                    <a:pt x="56" y="39"/>
                    <a:pt x="60" y="34"/>
                  </a:cubicBezTo>
                  <a:lnTo>
                    <a:pt x="60" y="42"/>
                  </a:lnTo>
                  <a:close/>
                  <a:moveTo>
                    <a:pt x="38" y="5"/>
                  </a:moveTo>
                  <a:cubicBezTo>
                    <a:pt x="38" y="4"/>
                    <a:pt x="37" y="4"/>
                    <a:pt x="35" y="4"/>
                  </a:cubicBezTo>
                  <a:cubicBezTo>
                    <a:pt x="30" y="4"/>
                    <a:pt x="25" y="7"/>
                    <a:pt x="22" y="13"/>
                  </a:cubicBezTo>
                  <a:cubicBezTo>
                    <a:pt x="19" y="19"/>
                    <a:pt x="17" y="26"/>
                    <a:pt x="17" y="34"/>
                  </a:cubicBezTo>
                  <a:cubicBezTo>
                    <a:pt x="17" y="39"/>
                    <a:pt x="18" y="42"/>
                    <a:pt x="19" y="45"/>
                  </a:cubicBezTo>
                  <a:cubicBezTo>
                    <a:pt x="20" y="47"/>
                    <a:pt x="22" y="49"/>
                    <a:pt x="25" y="49"/>
                  </a:cubicBezTo>
                  <a:cubicBezTo>
                    <a:pt x="28" y="49"/>
                    <a:pt x="32" y="46"/>
                    <a:pt x="35" y="40"/>
                  </a:cubicBezTo>
                  <a:cubicBezTo>
                    <a:pt x="31" y="35"/>
                    <a:pt x="29" y="29"/>
                    <a:pt x="29" y="23"/>
                  </a:cubicBezTo>
                  <a:cubicBezTo>
                    <a:pt x="29" y="16"/>
                    <a:pt x="32" y="10"/>
                    <a:pt x="38" y="5"/>
                  </a:cubicBez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2" name="Freeform 55"/>
            <p:cNvSpPr>
              <a:spLocks noEditPoints="1"/>
            </p:cNvSpPr>
            <p:nvPr/>
          </p:nvSpPr>
          <p:spPr bwMode="auto">
            <a:xfrm>
              <a:off x="1195388" y="1009650"/>
              <a:ext cx="193675" cy="304800"/>
            </a:xfrm>
            <a:custGeom>
              <a:gdLst>
                <a:gd fmla="*/ 61 w 61" name="T0"/>
                <a:gd fmla="*/ 80 h 96" name="T1"/>
                <a:gd fmla="*/ 50 w 61" name="T2"/>
                <a:gd fmla="*/ 85 h 96" name="T3"/>
                <a:gd fmla="*/ 39 w 61" name="T4"/>
                <a:gd fmla="*/ 80 h 96" name="T5"/>
                <a:gd fmla="*/ 26 w 61" name="T6"/>
                <a:gd fmla="*/ 92 h 96" name="T7"/>
                <a:gd fmla="*/ 14 w 61" name="T8"/>
                <a:gd fmla="*/ 96 h 96" name="T9"/>
                <a:gd fmla="*/ 4 w 61" name="T10"/>
                <a:gd fmla="*/ 91 h 96" name="T11"/>
                <a:gd fmla="*/ 0 w 61" name="T12"/>
                <a:gd fmla="*/ 79 h 96" name="T13"/>
                <a:gd fmla="*/ 9 w 61" name="T14"/>
                <a:gd fmla="*/ 42 h 96" name="T15"/>
                <a:gd fmla="*/ 24 w 61" name="T16"/>
                <a:gd fmla="*/ 6 h 96" name="T17"/>
                <a:gd fmla="*/ 40 w 61" name="T18"/>
                <a:gd fmla="*/ 1 h 96" name="T19"/>
                <a:gd fmla="*/ 48 w 61" name="T20"/>
                <a:gd fmla="*/ 0 h 96" name="T21"/>
                <a:gd fmla="*/ 51 w 61" name="T22"/>
                <a:gd fmla="*/ 2 h 96" name="T23"/>
                <a:gd fmla="*/ 52 w 61" name="T24"/>
                <a:gd fmla="*/ 8 h 96" name="T25"/>
                <a:gd fmla="*/ 46 w 61" name="T26"/>
                <a:gd fmla="*/ 26 h 96" name="T27"/>
                <a:gd fmla="*/ 30 w 61" name="T28"/>
                <a:gd fmla="*/ 46 h 96" name="T29"/>
                <a:gd fmla="*/ 21 w 61" name="T30"/>
                <a:gd fmla="*/ 54 h 96" name="T31"/>
                <a:gd fmla="*/ 17 w 61" name="T32"/>
                <a:gd fmla="*/ 76 h 96" name="T33"/>
                <a:gd fmla="*/ 19 w 61" name="T34"/>
                <a:gd fmla="*/ 82 h 96" name="T35"/>
                <a:gd fmla="*/ 24 w 61" name="T36"/>
                <a:gd fmla="*/ 84 h 96" name="T37"/>
                <a:gd fmla="*/ 29 w 61" name="T38"/>
                <a:gd fmla="*/ 82 h 96" name="T39"/>
                <a:gd fmla="*/ 35 w 61" name="T40"/>
                <a:gd fmla="*/ 76 h 96" name="T41"/>
                <a:gd fmla="*/ 32 w 61" name="T42"/>
                <a:gd fmla="*/ 64 h 96" name="T43"/>
                <a:gd fmla="*/ 37 w 61" name="T44"/>
                <a:gd fmla="*/ 46 h 96" name="T45"/>
                <a:gd fmla="*/ 48 w 61" name="T46"/>
                <a:gd fmla="*/ 38 h 96" name="T47"/>
                <a:gd fmla="*/ 52 w 61" name="T48"/>
                <a:gd fmla="*/ 40 h 96" name="T49"/>
                <a:gd fmla="*/ 54 w 61" name="T50"/>
                <a:gd fmla="*/ 45 h 96" name="T51"/>
                <a:gd fmla="*/ 41 w 61" name="T52"/>
                <a:gd fmla="*/ 75 h 96" name="T53"/>
                <a:gd fmla="*/ 50 w 61" name="T54"/>
                <a:gd fmla="*/ 80 h 96" name="T55"/>
                <a:gd fmla="*/ 55 w 61" name="T56"/>
                <a:gd fmla="*/ 78 h 96" name="T57"/>
                <a:gd fmla="*/ 61 w 61" name="T58"/>
                <a:gd fmla="*/ 72 h 96" name="T59"/>
                <a:gd fmla="*/ 61 w 61" name="T60"/>
                <a:gd fmla="*/ 80 h 96" name="T61"/>
                <a:gd fmla="*/ 25 w 61" name="T62"/>
                <a:gd fmla="*/ 44 h 96" name="T63"/>
                <a:gd fmla="*/ 41 w 61" name="T64"/>
                <a:gd fmla="*/ 25 h 96" name="T65"/>
                <a:gd fmla="*/ 47 w 61" name="T66"/>
                <a:gd fmla="*/ 11 h 96" name="T67"/>
                <a:gd fmla="*/ 46 w 61" name="T68"/>
                <a:gd fmla="*/ 8 h 96" name="T69"/>
                <a:gd fmla="*/ 44 w 61" name="T70"/>
                <a:gd fmla="*/ 7 h 96" name="T71"/>
                <a:gd fmla="*/ 25 w 61" name="T72"/>
                <a:gd fmla="*/ 44 h 96" name="T7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b="b" l="0" r="r" t="0"/>
              <a:pathLst>
                <a:path h="96" w="61">
                  <a:moveTo>
                    <a:pt x="61" y="80"/>
                  </a:moveTo>
                  <a:cubicBezTo>
                    <a:pt x="58" y="83"/>
                    <a:pt x="54" y="85"/>
                    <a:pt x="50" y="85"/>
                  </a:cubicBezTo>
                  <a:cubicBezTo>
                    <a:pt x="46" y="85"/>
                    <a:pt x="43" y="83"/>
                    <a:pt x="39" y="80"/>
                  </a:cubicBezTo>
                  <a:cubicBezTo>
                    <a:pt x="34" y="85"/>
                    <a:pt x="30" y="89"/>
                    <a:pt x="26" y="92"/>
                  </a:cubicBezTo>
                  <a:cubicBezTo>
                    <a:pt x="22" y="95"/>
                    <a:pt x="18" y="96"/>
                    <a:pt x="14" y="96"/>
                  </a:cubicBezTo>
                  <a:cubicBezTo>
                    <a:pt x="10" y="96"/>
                    <a:pt x="7" y="94"/>
                    <a:pt x="4" y="91"/>
                  </a:cubicBezTo>
                  <a:cubicBezTo>
                    <a:pt x="2" y="88"/>
                    <a:pt x="0" y="84"/>
                    <a:pt x="0" y="79"/>
                  </a:cubicBezTo>
                  <a:cubicBezTo>
                    <a:pt x="0" y="70"/>
                    <a:pt x="3" y="57"/>
                    <a:pt x="9" y="42"/>
                  </a:cubicBezTo>
                  <a:cubicBezTo>
                    <a:pt x="14" y="26"/>
                    <a:pt x="19" y="14"/>
                    <a:pt x="24" y="6"/>
                  </a:cubicBezTo>
                  <a:cubicBezTo>
                    <a:pt x="30" y="4"/>
                    <a:pt x="35" y="3"/>
                    <a:pt x="40" y="1"/>
                  </a:cubicBezTo>
                  <a:cubicBezTo>
                    <a:pt x="44" y="0"/>
                    <a:pt x="47" y="0"/>
                    <a:pt x="48" y="0"/>
                  </a:cubicBezTo>
                  <a:cubicBezTo>
                    <a:pt x="49" y="0"/>
                    <a:pt x="50" y="1"/>
                    <a:pt x="51" y="2"/>
                  </a:cubicBezTo>
                  <a:cubicBezTo>
                    <a:pt x="52" y="4"/>
                    <a:pt x="52" y="6"/>
                    <a:pt x="52" y="8"/>
                  </a:cubicBezTo>
                  <a:cubicBezTo>
                    <a:pt x="52" y="13"/>
                    <a:pt x="50" y="19"/>
                    <a:pt x="46" y="26"/>
                  </a:cubicBezTo>
                  <a:cubicBezTo>
                    <a:pt x="42" y="33"/>
                    <a:pt x="37" y="39"/>
                    <a:pt x="30" y="46"/>
                  </a:cubicBezTo>
                  <a:cubicBezTo>
                    <a:pt x="21" y="54"/>
                    <a:pt x="21" y="54"/>
                    <a:pt x="21" y="54"/>
                  </a:cubicBezTo>
                  <a:cubicBezTo>
                    <a:pt x="19" y="64"/>
                    <a:pt x="17" y="71"/>
                    <a:pt x="17" y="76"/>
                  </a:cubicBezTo>
                  <a:cubicBezTo>
                    <a:pt x="17" y="78"/>
                    <a:pt x="18" y="80"/>
                    <a:pt x="19" y="82"/>
                  </a:cubicBezTo>
                  <a:cubicBezTo>
                    <a:pt x="20" y="83"/>
                    <a:pt x="22" y="84"/>
                    <a:pt x="24" y="84"/>
                  </a:cubicBezTo>
                  <a:cubicBezTo>
                    <a:pt x="26" y="84"/>
                    <a:pt x="28" y="83"/>
                    <a:pt x="29" y="82"/>
                  </a:cubicBezTo>
                  <a:cubicBezTo>
                    <a:pt x="31" y="81"/>
                    <a:pt x="33" y="79"/>
                    <a:pt x="35" y="76"/>
                  </a:cubicBezTo>
                  <a:cubicBezTo>
                    <a:pt x="33" y="72"/>
                    <a:pt x="32" y="68"/>
                    <a:pt x="32" y="64"/>
                  </a:cubicBezTo>
                  <a:cubicBezTo>
                    <a:pt x="32" y="58"/>
                    <a:pt x="34" y="52"/>
                    <a:pt x="37" y="46"/>
                  </a:cubicBezTo>
                  <a:cubicBezTo>
                    <a:pt x="41" y="41"/>
                    <a:pt x="44" y="38"/>
                    <a:pt x="48" y="38"/>
                  </a:cubicBezTo>
                  <a:cubicBezTo>
                    <a:pt x="50" y="38"/>
                    <a:pt x="51" y="39"/>
                    <a:pt x="52" y="40"/>
                  </a:cubicBezTo>
                  <a:cubicBezTo>
                    <a:pt x="53" y="41"/>
                    <a:pt x="54" y="43"/>
                    <a:pt x="54" y="45"/>
                  </a:cubicBezTo>
                  <a:cubicBezTo>
                    <a:pt x="54" y="53"/>
                    <a:pt x="50" y="63"/>
                    <a:pt x="41" y="75"/>
                  </a:cubicBezTo>
                  <a:cubicBezTo>
                    <a:pt x="44" y="78"/>
                    <a:pt x="47" y="80"/>
                    <a:pt x="50" y="80"/>
                  </a:cubicBezTo>
                  <a:cubicBezTo>
                    <a:pt x="52" y="80"/>
                    <a:pt x="53" y="79"/>
                    <a:pt x="55" y="78"/>
                  </a:cubicBezTo>
                  <a:cubicBezTo>
                    <a:pt x="56" y="78"/>
                    <a:pt x="58" y="75"/>
                    <a:pt x="61" y="72"/>
                  </a:cubicBezTo>
                  <a:lnTo>
                    <a:pt x="61" y="80"/>
                  </a:lnTo>
                  <a:close/>
                  <a:moveTo>
                    <a:pt x="25" y="44"/>
                  </a:moveTo>
                  <a:cubicBezTo>
                    <a:pt x="32" y="37"/>
                    <a:pt x="37" y="31"/>
                    <a:pt x="41" y="25"/>
                  </a:cubicBezTo>
                  <a:cubicBezTo>
                    <a:pt x="45" y="19"/>
                    <a:pt x="47" y="14"/>
                    <a:pt x="47" y="11"/>
                  </a:cubicBezTo>
                  <a:cubicBezTo>
                    <a:pt x="47" y="10"/>
                    <a:pt x="46" y="9"/>
                    <a:pt x="46" y="8"/>
                  </a:cubicBezTo>
                  <a:cubicBezTo>
                    <a:pt x="45" y="7"/>
                    <a:pt x="45" y="7"/>
                    <a:pt x="44" y="7"/>
                  </a:cubicBezTo>
                  <a:cubicBezTo>
                    <a:pt x="39" y="7"/>
                    <a:pt x="32" y="19"/>
                    <a:pt x="25" y="44"/>
                  </a:cubicBez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3" name="Freeform 56"/>
            <p:cNvSpPr>
              <a:spLocks noEditPoints="1"/>
            </p:cNvSpPr>
            <p:nvPr/>
          </p:nvSpPr>
          <p:spPr bwMode="auto">
            <a:xfrm>
              <a:off x="1395413" y="809625"/>
              <a:ext cx="180975" cy="438150"/>
            </a:xfrm>
            <a:custGeom>
              <a:gdLst>
                <a:gd fmla="*/ 34 w 57" name="T0"/>
                <a:gd fmla="*/ 115 h 138" name="T1"/>
                <a:gd fmla="*/ 35 w 57" name="T2"/>
                <a:gd fmla="*/ 116 h 138" name="T3"/>
                <a:gd fmla="*/ 32 w 57" name="T4"/>
                <a:gd fmla="*/ 125 h 138" name="T5"/>
                <a:gd fmla="*/ 26 w 57" name="T6"/>
                <a:gd fmla="*/ 135 h 138" name="T7"/>
                <a:gd fmla="*/ 17 w 57" name="T8"/>
                <a:gd fmla="*/ 138 h 138" name="T9"/>
                <a:gd fmla="*/ 5 w 57" name="T10"/>
                <a:gd fmla="*/ 135 h 138" name="T11"/>
                <a:gd fmla="*/ 0 w 57" name="T12"/>
                <a:gd fmla="*/ 132 h 138" name="T13"/>
                <a:gd fmla="*/ 1 w 57" name="T14"/>
                <a:gd fmla="*/ 130 h 138" name="T15"/>
                <a:gd fmla="*/ 8 w 57" name="T16"/>
                <a:gd fmla="*/ 112 h 138" name="T17"/>
                <a:gd fmla="*/ 9 w 57" name="T18"/>
                <a:gd fmla="*/ 110 h 138" name="T19"/>
                <a:gd fmla="*/ 12 w 57" name="T20"/>
                <a:gd fmla="*/ 111 h 138" name="T21"/>
                <a:gd fmla="*/ 25 w 57" name="T22"/>
                <a:gd fmla="*/ 117 h 138" name="T23"/>
                <a:gd fmla="*/ 31 w 57" name="T24"/>
                <a:gd fmla="*/ 116 h 138" name="T25"/>
                <a:gd fmla="*/ 34 w 57" name="T26"/>
                <a:gd fmla="*/ 115 h 138" name="T27"/>
                <a:gd fmla="*/ 25 w 57" name="T28"/>
                <a:gd fmla="*/ 99 h 138" name="T29"/>
                <a:gd fmla="*/ 19 w 57" name="T30"/>
                <a:gd fmla="*/ 80 h 138" name="T31"/>
                <a:gd fmla="*/ 25 w 57" name="T32"/>
                <a:gd fmla="*/ 58 h 138" name="T33"/>
                <a:gd fmla="*/ 31 w 57" name="T34"/>
                <a:gd fmla="*/ 38 h 138" name="T35"/>
                <a:gd fmla="*/ 33 w 57" name="T36"/>
                <a:gd fmla="*/ 25 h 138" name="T37"/>
                <a:gd fmla="*/ 32 w 57" name="T38"/>
                <a:gd fmla="*/ 14 h 138" name="T39"/>
                <a:gd fmla="*/ 31 w 57" name="T40"/>
                <a:gd fmla="*/ 10 h 138" name="T41"/>
                <a:gd fmla="*/ 41 w 57" name="T42"/>
                <a:gd fmla="*/ 4 h 138" name="T43"/>
                <a:gd fmla="*/ 52 w 57" name="T44"/>
                <a:gd fmla="*/ 0 h 138" name="T45"/>
                <a:gd fmla="*/ 56 w 57" name="T46"/>
                <a:gd fmla="*/ 5 h 138" name="T47"/>
                <a:gd fmla="*/ 57 w 57" name="T48"/>
                <a:gd fmla="*/ 18 h 138" name="T49"/>
                <a:gd fmla="*/ 54 w 57" name="T50"/>
                <a:gd fmla="*/ 38 h 138" name="T51"/>
                <a:gd fmla="*/ 42 w 57" name="T52"/>
                <a:gd fmla="*/ 60 h 138" name="T53"/>
                <a:gd fmla="*/ 31 w 57" name="T54"/>
                <a:gd fmla="*/ 79 h 138" name="T55"/>
                <a:gd fmla="*/ 28 w 57" name="T56"/>
                <a:gd fmla="*/ 91 h 138" name="T57"/>
                <a:gd fmla="*/ 29 w 57" name="T58"/>
                <a:gd fmla="*/ 94 h 138" name="T59"/>
                <a:gd fmla="*/ 29 w 57" name="T60"/>
                <a:gd fmla="*/ 97 h 138" name="T61"/>
                <a:gd fmla="*/ 25 w 57" name="T62"/>
                <a:gd fmla="*/ 99 h 138" name="T6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b="b" l="0" r="r" t="0"/>
              <a:pathLst>
                <a:path h="138" w="57">
                  <a:moveTo>
                    <a:pt x="34" y="115"/>
                  </a:moveTo>
                  <a:cubicBezTo>
                    <a:pt x="35" y="115"/>
                    <a:pt x="35" y="116"/>
                    <a:pt x="35" y="116"/>
                  </a:cubicBezTo>
                  <a:cubicBezTo>
                    <a:pt x="35" y="117"/>
                    <a:pt x="34" y="120"/>
                    <a:pt x="32" y="125"/>
                  </a:cubicBezTo>
                  <a:cubicBezTo>
                    <a:pt x="30" y="130"/>
                    <a:pt x="28" y="133"/>
                    <a:pt x="26" y="135"/>
                  </a:cubicBezTo>
                  <a:cubicBezTo>
                    <a:pt x="24" y="137"/>
                    <a:pt x="21" y="138"/>
                    <a:pt x="17" y="138"/>
                  </a:cubicBezTo>
                  <a:cubicBezTo>
                    <a:pt x="13" y="138"/>
                    <a:pt x="9" y="137"/>
                    <a:pt x="5" y="135"/>
                  </a:cubicBezTo>
                  <a:cubicBezTo>
                    <a:pt x="2" y="133"/>
                    <a:pt x="0" y="132"/>
                    <a:pt x="0" y="132"/>
                  </a:cubicBezTo>
                  <a:cubicBezTo>
                    <a:pt x="0" y="131"/>
                    <a:pt x="0" y="131"/>
                    <a:pt x="1" y="130"/>
                  </a:cubicBezTo>
                  <a:cubicBezTo>
                    <a:pt x="4" y="125"/>
                    <a:pt x="7" y="119"/>
                    <a:pt x="8" y="112"/>
                  </a:cubicBezTo>
                  <a:cubicBezTo>
                    <a:pt x="9" y="110"/>
                    <a:pt x="9" y="110"/>
                    <a:pt x="9" y="110"/>
                  </a:cubicBezTo>
                  <a:cubicBezTo>
                    <a:pt x="10" y="110"/>
                    <a:pt x="11" y="110"/>
                    <a:pt x="12" y="111"/>
                  </a:cubicBezTo>
                  <a:cubicBezTo>
                    <a:pt x="16" y="115"/>
                    <a:pt x="21" y="117"/>
                    <a:pt x="25" y="117"/>
                  </a:cubicBezTo>
                  <a:cubicBezTo>
                    <a:pt x="27" y="117"/>
                    <a:pt x="29" y="117"/>
                    <a:pt x="31" y="116"/>
                  </a:cubicBezTo>
                  <a:cubicBezTo>
                    <a:pt x="33" y="116"/>
                    <a:pt x="34" y="115"/>
                    <a:pt x="34" y="115"/>
                  </a:cubicBezTo>
                  <a:close/>
                  <a:moveTo>
                    <a:pt x="25" y="99"/>
                  </a:moveTo>
                  <a:cubicBezTo>
                    <a:pt x="21" y="93"/>
                    <a:pt x="19" y="87"/>
                    <a:pt x="19" y="80"/>
                  </a:cubicBezTo>
                  <a:cubicBezTo>
                    <a:pt x="19" y="74"/>
                    <a:pt x="21" y="67"/>
                    <a:pt x="25" y="58"/>
                  </a:cubicBezTo>
                  <a:cubicBezTo>
                    <a:pt x="28" y="49"/>
                    <a:pt x="30" y="43"/>
                    <a:pt x="31" y="38"/>
                  </a:cubicBezTo>
                  <a:cubicBezTo>
                    <a:pt x="32" y="34"/>
                    <a:pt x="33" y="30"/>
                    <a:pt x="33" y="25"/>
                  </a:cubicBezTo>
                  <a:cubicBezTo>
                    <a:pt x="33" y="21"/>
                    <a:pt x="33" y="17"/>
                    <a:pt x="32" y="14"/>
                  </a:cubicBezTo>
                  <a:cubicBezTo>
                    <a:pt x="31" y="12"/>
                    <a:pt x="31" y="10"/>
                    <a:pt x="31" y="10"/>
                  </a:cubicBezTo>
                  <a:cubicBezTo>
                    <a:pt x="31" y="8"/>
                    <a:pt x="34" y="7"/>
                    <a:pt x="41" y="4"/>
                  </a:cubicBezTo>
                  <a:cubicBezTo>
                    <a:pt x="48" y="1"/>
                    <a:pt x="51" y="0"/>
                    <a:pt x="52" y="0"/>
                  </a:cubicBezTo>
                  <a:cubicBezTo>
                    <a:pt x="54" y="0"/>
                    <a:pt x="55" y="2"/>
                    <a:pt x="56" y="5"/>
                  </a:cubicBezTo>
                  <a:cubicBezTo>
                    <a:pt x="57" y="9"/>
                    <a:pt x="57" y="13"/>
                    <a:pt x="57" y="18"/>
                  </a:cubicBezTo>
                  <a:cubicBezTo>
                    <a:pt x="57" y="25"/>
                    <a:pt x="56" y="31"/>
                    <a:pt x="54" y="38"/>
                  </a:cubicBezTo>
                  <a:cubicBezTo>
                    <a:pt x="52" y="44"/>
                    <a:pt x="48" y="52"/>
                    <a:pt x="42" y="60"/>
                  </a:cubicBezTo>
                  <a:cubicBezTo>
                    <a:pt x="37" y="69"/>
                    <a:pt x="33" y="75"/>
                    <a:pt x="31" y="79"/>
                  </a:cubicBezTo>
                  <a:cubicBezTo>
                    <a:pt x="29" y="83"/>
                    <a:pt x="28" y="87"/>
                    <a:pt x="28" y="91"/>
                  </a:cubicBezTo>
                  <a:cubicBezTo>
                    <a:pt x="28" y="91"/>
                    <a:pt x="29" y="92"/>
                    <a:pt x="29" y="94"/>
                  </a:cubicBezTo>
                  <a:cubicBezTo>
                    <a:pt x="29" y="95"/>
                    <a:pt x="29" y="96"/>
                    <a:pt x="29" y="97"/>
                  </a:cubicBezTo>
                  <a:cubicBezTo>
                    <a:pt x="29" y="97"/>
                    <a:pt x="28" y="98"/>
                    <a:pt x="25" y="99"/>
                  </a:cubicBez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4" name="Freeform 57"/>
            <p:cNvSpPr>
              <a:spLocks noEditPoints="1"/>
            </p:cNvSpPr>
            <p:nvPr/>
          </p:nvSpPr>
          <p:spPr bwMode="auto">
            <a:xfrm>
              <a:off x="271463" y="247650"/>
              <a:ext cx="1568450" cy="1568450"/>
            </a:xfrm>
            <a:custGeom>
              <a:gdLst>
                <a:gd fmla="*/ 247 w 494" name="T0"/>
                <a:gd fmla="*/ 494 h 494" name="T1"/>
                <a:gd fmla="*/ 0 w 494" name="T2"/>
                <a:gd fmla="*/ 247 h 494" name="T3"/>
                <a:gd fmla="*/ 247 w 494" name="T4"/>
                <a:gd fmla="*/ 0 h 494" name="T5"/>
                <a:gd fmla="*/ 494 w 494" name="T6"/>
                <a:gd fmla="*/ 247 h 494" name="T7"/>
                <a:gd fmla="*/ 247 w 494" name="T8"/>
                <a:gd fmla="*/ 494 h 494" name="T9"/>
                <a:gd fmla="*/ 247 w 494" name="T10"/>
                <a:gd fmla="*/ 20 h 494" name="T11"/>
                <a:gd fmla="*/ 20 w 494" name="T12"/>
                <a:gd fmla="*/ 247 h 494" name="T13"/>
                <a:gd fmla="*/ 247 w 494" name="T14"/>
                <a:gd fmla="*/ 474 h 494" name="T15"/>
                <a:gd fmla="*/ 474 w 494" name="T16"/>
                <a:gd fmla="*/ 247 h 494" name="T17"/>
                <a:gd fmla="*/ 247 w 494" name="T18"/>
                <a:gd fmla="*/ 20 h 494" name="T1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b="b" l="0" r="r" t="0"/>
              <a:pathLst>
                <a:path h="492" w="492">
                  <a:moveTo>
                    <a:pt x="247" y="494"/>
                  </a:moveTo>
                  <a:cubicBezTo>
                    <a:pt x="111" y="494"/>
                    <a:pt x="0" y="383"/>
                    <a:pt x="0" y="247"/>
                  </a:cubicBezTo>
                  <a:cubicBezTo>
                    <a:pt x="0" y="110"/>
                    <a:pt x="111" y="0"/>
                    <a:pt x="247" y="0"/>
                  </a:cubicBezTo>
                  <a:cubicBezTo>
                    <a:pt x="384" y="0"/>
                    <a:pt x="494" y="110"/>
                    <a:pt x="494" y="247"/>
                  </a:cubicBezTo>
                  <a:cubicBezTo>
                    <a:pt x="494" y="383"/>
                    <a:pt x="384" y="494"/>
                    <a:pt x="247" y="494"/>
                  </a:cubicBezTo>
                  <a:close/>
                  <a:moveTo>
                    <a:pt x="247" y="20"/>
                  </a:moveTo>
                  <a:cubicBezTo>
                    <a:pt x="122" y="20"/>
                    <a:pt x="20" y="121"/>
                    <a:pt x="20" y="247"/>
                  </a:cubicBezTo>
                  <a:cubicBezTo>
                    <a:pt x="20" y="372"/>
                    <a:pt x="122" y="474"/>
                    <a:pt x="247" y="474"/>
                  </a:cubicBezTo>
                  <a:cubicBezTo>
                    <a:pt x="373" y="474"/>
                    <a:pt x="474" y="372"/>
                    <a:pt x="474" y="247"/>
                  </a:cubicBezTo>
                  <a:cubicBezTo>
                    <a:pt x="474" y="121"/>
                    <a:pt x="373" y="20"/>
                    <a:pt x="247" y="2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409" name="rock star sticker"/>
          <p:cNvGrpSpPr/>
          <p:nvPr/>
        </p:nvGrpSpPr>
        <p:grpSpPr>
          <a:xfrm>
            <a:off x="7209110" y="91462"/>
            <a:ext cx="1156582" cy="1156582"/>
            <a:chOff x="3813176" y="2073275"/>
            <a:chExt cx="1568450" cy="1568450"/>
          </a:xfrm>
          <a:effectLst>
            <a:outerShdw algn="tl" blurRad="50800" dir="2700000" dist="38100" rotWithShape="0">
              <a:prstClr val="black">
                <a:alpha val="40000"/>
              </a:prstClr>
            </a:outerShdw>
          </a:effectLst>
        </p:grpSpPr>
        <p:sp>
          <p:nvSpPr>
            <p:cNvPr id="410" name="Oval 129"/>
            <p:cNvSpPr>
              <a:spLocks noChangeArrowheads="1"/>
            </p:cNvSpPr>
            <p:nvPr/>
          </p:nvSpPr>
          <p:spPr bwMode="auto">
            <a:xfrm>
              <a:off x="3844926" y="2105025"/>
              <a:ext cx="1504950" cy="1504950"/>
            </a:xfrm>
            <a:prstGeom prst="ellipse">
              <a:avLst/>
            </a:prstGeom>
            <a:solidFill>
              <a:schemeClr val="accent2">
                <a:lumMod val="50000"/>
              </a:schemeClr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11" name="Freeform 130"/>
            <p:cNvSpPr/>
            <p:nvPr/>
          </p:nvSpPr>
          <p:spPr bwMode="auto">
            <a:xfrm>
              <a:off x="3975101" y="2212975"/>
              <a:ext cx="1247775" cy="1184275"/>
            </a:xfrm>
            <a:custGeom>
              <a:gdLst>
                <a:gd fmla="*/ 392 w 786" name="T0"/>
                <a:gd fmla="*/ 0 h 746" name="T1"/>
                <a:gd fmla="*/ 514 w 786" name="T2"/>
                <a:gd fmla="*/ 246 h 746" name="T3"/>
                <a:gd fmla="*/ 786 w 786" name="T4"/>
                <a:gd fmla="*/ 286 h 746" name="T5"/>
                <a:gd fmla="*/ 590 w 786" name="T6"/>
                <a:gd fmla="*/ 476 h 746" name="T7"/>
                <a:gd fmla="*/ 636 w 786" name="T8"/>
                <a:gd fmla="*/ 746 h 746" name="T9"/>
                <a:gd fmla="*/ 392 w 786" name="T10"/>
                <a:gd fmla="*/ 620 h 746" name="T11"/>
                <a:gd fmla="*/ 150 w 786" name="T12"/>
                <a:gd fmla="*/ 746 h 746" name="T13"/>
                <a:gd fmla="*/ 196 w 786" name="T14"/>
                <a:gd fmla="*/ 476 h 746" name="T15"/>
                <a:gd fmla="*/ 0 w 786" name="T16"/>
                <a:gd fmla="*/ 286 h 746" name="T17"/>
                <a:gd fmla="*/ 272 w 786" name="T18"/>
                <a:gd fmla="*/ 246 h 746" name="T19"/>
                <a:gd fmla="*/ 392 w 786" name="T20"/>
                <a:gd fmla="*/ 0 h 746" name="T2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b="b" l="0" r="r" t="0"/>
              <a:pathLst>
                <a:path h="746" w="786">
                  <a:moveTo>
                    <a:pt x="392" y="0"/>
                  </a:moveTo>
                  <a:lnTo>
                    <a:pt x="514" y="246"/>
                  </a:lnTo>
                  <a:lnTo>
                    <a:pt x="786" y="286"/>
                  </a:lnTo>
                  <a:lnTo>
                    <a:pt x="590" y="476"/>
                  </a:lnTo>
                  <a:lnTo>
                    <a:pt x="636" y="746"/>
                  </a:lnTo>
                  <a:lnTo>
                    <a:pt x="392" y="620"/>
                  </a:lnTo>
                  <a:lnTo>
                    <a:pt x="150" y="746"/>
                  </a:lnTo>
                  <a:lnTo>
                    <a:pt x="196" y="476"/>
                  </a:lnTo>
                  <a:lnTo>
                    <a:pt x="0" y="286"/>
                  </a:lnTo>
                  <a:lnTo>
                    <a:pt x="272" y="246"/>
                  </a:lnTo>
                  <a:lnTo>
                    <a:pt x="392" y="0"/>
                  </a:lnTo>
                  <a:close/>
                </a:path>
              </a:pathLst>
            </a:custGeom>
            <a:solidFill>
              <a:schemeClr val="accent4">
                <a:lumMod val="75000"/>
              </a:schemeClr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12" name="Freeform 131"/>
            <p:cNvSpPr>
              <a:spLocks noEditPoints="1"/>
            </p:cNvSpPr>
            <p:nvPr/>
          </p:nvSpPr>
          <p:spPr bwMode="auto">
            <a:xfrm>
              <a:off x="3949701" y="2209800"/>
              <a:ext cx="1298575" cy="1298575"/>
            </a:xfrm>
            <a:custGeom>
              <a:gdLst>
                <a:gd fmla="*/ 181 w 409" name="T0"/>
                <a:gd fmla="*/ 405 h 409" name="T1"/>
                <a:gd fmla="*/ 205 w 409" name="T2"/>
                <a:gd fmla="*/ 409 h 409" name="T3"/>
                <a:gd fmla="*/ 256 w 409" name="T4"/>
                <a:gd fmla="*/ 396 h 409" name="T5"/>
                <a:gd fmla="*/ 237 w 409" name="T6"/>
                <a:gd fmla="*/ 407 h 409" name="T7"/>
                <a:gd fmla="*/ 130 w 409" name="T8"/>
                <a:gd fmla="*/ 392 h 409" name="T9"/>
                <a:gd fmla="*/ 153 w 409" name="T10"/>
                <a:gd fmla="*/ 403 h 409" name="T11"/>
                <a:gd fmla="*/ 304 w 409" name="T12"/>
                <a:gd fmla="*/ 376 h 409" name="T13"/>
                <a:gd fmla="*/ 287 w 409" name="T14"/>
                <a:gd fmla="*/ 392 h 409" name="T15"/>
                <a:gd fmla="*/ 84 w 409" name="T16"/>
                <a:gd fmla="*/ 366 h 409" name="T17"/>
                <a:gd fmla="*/ 104 w 409" name="T18"/>
                <a:gd fmla="*/ 382 h 409" name="T19"/>
                <a:gd fmla="*/ 345 w 409" name="T20"/>
                <a:gd fmla="*/ 344 h 409" name="T21"/>
                <a:gd fmla="*/ 332 w 409" name="T22"/>
                <a:gd fmla="*/ 364 h 409" name="T23"/>
                <a:gd fmla="*/ 46 w 409" name="T24"/>
                <a:gd fmla="*/ 329 h 409" name="T25"/>
                <a:gd fmla="*/ 62 w 409" name="T26"/>
                <a:gd fmla="*/ 350 h 409" name="T27"/>
                <a:gd fmla="*/ 376 w 409" name="T28"/>
                <a:gd fmla="*/ 303 h 409" name="T29"/>
                <a:gd fmla="*/ 368 w 409" name="T30"/>
                <a:gd fmla="*/ 326 h 409" name="T31"/>
                <a:gd fmla="*/ 19 w 409" name="T32"/>
                <a:gd fmla="*/ 284 h 409" name="T33"/>
                <a:gd fmla="*/ 30 w 409" name="T34"/>
                <a:gd fmla="*/ 309 h 409" name="T35"/>
                <a:gd fmla="*/ 396 w 409" name="T36"/>
                <a:gd fmla="*/ 256 h 409" name="T37"/>
                <a:gd fmla="*/ 393 w 409" name="T38"/>
                <a:gd fmla="*/ 279 h 409" name="T39"/>
                <a:gd fmla="*/ 5 w 409" name="T40"/>
                <a:gd fmla="*/ 234 h 409" name="T41"/>
                <a:gd fmla="*/ 10 w 409" name="T42"/>
                <a:gd fmla="*/ 260 h 409" name="T43"/>
                <a:gd fmla="*/ 403 w 409" name="T44"/>
                <a:gd fmla="*/ 204 h 409" name="T45"/>
                <a:gd fmla="*/ 409 w 409" name="T46"/>
                <a:gd fmla="*/ 204 h 409" name="T47"/>
                <a:gd fmla="*/ 0 w 409" name="T48"/>
                <a:gd fmla="*/ 205 h 409" name="T49"/>
                <a:gd fmla="*/ 7 w 409" name="T50"/>
                <a:gd fmla="*/ 185 h 409" name="T51"/>
                <a:gd fmla="*/ 403 w 409" name="T52"/>
                <a:gd fmla="*/ 175 h 409" name="T53"/>
                <a:gd fmla="*/ 402 w 409" name="T54"/>
                <a:gd fmla="*/ 151 h 409" name="T55"/>
                <a:gd fmla="*/ 10 w 409" name="T56"/>
                <a:gd fmla="*/ 156 h 409" name="T57"/>
                <a:gd fmla="*/ 17 w 409" name="T58"/>
                <a:gd fmla="*/ 130 h 409" name="T59"/>
                <a:gd fmla="*/ 388 w 409" name="T60"/>
                <a:gd fmla="*/ 124 h 409" name="T61"/>
                <a:gd fmla="*/ 382 w 409" name="T62"/>
                <a:gd fmla="*/ 101 h 409" name="T63"/>
                <a:gd fmla="*/ 30 w 409" name="T64"/>
                <a:gd fmla="*/ 107 h 409" name="T65"/>
                <a:gd fmla="*/ 43 w 409" name="T66"/>
                <a:gd fmla="*/ 84 h 409" name="T67"/>
                <a:gd fmla="*/ 360 w 409" name="T68"/>
                <a:gd fmla="*/ 80 h 409" name="T69"/>
                <a:gd fmla="*/ 349 w 409" name="T70"/>
                <a:gd fmla="*/ 59 h 409" name="T71"/>
                <a:gd fmla="*/ 62 w 409" name="T72"/>
                <a:gd fmla="*/ 66 h 409" name="T73"/>
                <a:gd fmla="*/ 79 w 409" name="T74"/>
                <a:gd fmla="*/ 47 h 409" name="T75"/>
                <a:gd fmla="*/ 322 w 409" name="T76"/>
                <a:gd fmla="*/ 44 h 409" name="T77"/>
                <a:gd fmla="*/ 306 w 409" name="T78"/>
                <a:gd fmla="*/ 27 h 409" name="T79"/>
                <a:gd fmla="*/ 103 w 409" name="T80"/>
                <a:gd fmla="*/ 34 h 409" name="T81"/>
                <a:gd fmla="*/ 124 w 409" name="T82"/>
                <a:gd fmla="*/ 20 h 409" name="T83"/>
                <a:gd fmla="*/ 275 w 409" name="T84"/>
                <a:gd fmla="*/ 19 h 409" name="T85"/>
                <a:gd fmla="*/ 257 w 409" name="T86"/>
                <a:gd fmla="*/ 6 h 409" name="T87"/>
                <a:gd fmla="*/ 152 w 409" name="T88"/>
                <a:gd fmla="*/ 13 h 409" name="T89"/>
                <a:gd fmla="*/ 175 w 409" name="T90"/>
                <a:gd fmla="*/ 5 h 409" name="T91"/>
                <a:gd fmla="*/ 224 w 409" name="T92"/>
                <a:gd fmla="*/ 7 h 409" name="T93"/>
                <a:gd fmla="*/ 200 w 409" name="T94"/>
                <a:gd fmla="*/ 3 h 409" name="T95"/>
                <a:gd fmla="*/ 227 w 409" name="T96"/>
                <a:gd fmla="*/ 4 h 409" name="T9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b="b" l="0" r="r" t="0"/>
              <a:pathLst>
                <a:path h="409" w="409">
                  <a:moveTo>
                    <a:pt x="205" y="409"/>
                  </a:moveTo>
                  <a:cubicBezTo>
                    <a:pt x="204" y="409"/>
                    <a:pt x="204" y="409"/>
                    <a:pt x="204" y="409"/>
                  </a:cubicBezTo>
                  <a:cubicBezTo>
                    <a:pt x="198" y="409"/>
                    <a:pt x="191" y="409"/>
                    <a:pt x="184" y="408"/>
                  </a:cubicBezTo>
                  <a:cubicBezTo>
                    <a:pt x="182" y="408"/>
                    <a:pt x="181" y="406"/>
                    <a:pt x="181" y="405"/>
                  </a:cubicBezTo>
                  <a:cubicBezTo>
                    <a:pt x="181" y="403"/>
                    <a:pt x="183" y="401"/>
                    <a:pt x="185" y="402"/>
                  </a:cubicBezTo>
                  <a:cubicBezTo>
                    <a:pt x="191" y="402"/>
                    <a:pt x="198" y="402"/>
                    <a:pt x="204" y="402"/>
                  </a:cubicBezTo>
                  <a:cubicBezTo>
                    <a:pt x="206" y="402"/>
                    <a:pt x="208" y="404"/>
                    <a:pt x="208" y="406"/>
                  </a:cubicBezTo>
                  <a:cubicBezTo>
                    <a:pt x="208" y="408"/>
                    <a:pt x="207" y="409"/>
                    <a:pt x="205" y="409"/>
                  </a:cubicBezTo>
                  <a:close/>
                  <a:moveTo>
                    <a:pt x="237" y="407"/>
                  </a:moveTo>
                  <a:cubicBezTo>
                    <a:pt x="235" y="407"/>
                    <a:pt x="234" y="405"/>
                    <a:pt x="234" y="404"/>
                  </a:cubicBezTo>
                  <a:cubicBezTo>
                    <a:pt x="233" y="402"/>
                    <a:pt x="235" y="400"/>
                    <a:pt x="236" y="400"/>
                  </a:cubicBezTo>
                  <a:cubicBezTo>
                    <a:pt x="243" y="399"/>
                    <a:pt x="250" y="397"/>
                    <a:pt x="256" y="396"/>
                  </a:cubicBezTo>
                  <a:cubicBezTo>
                    <a:pt x="258" y="395"/>
                    <a:pt x="260" y="396"/>
                    <a:pt x="260" y="398"/>
                  </a:cubicBezTo>
                  <a:cubicBezTo>
                    <a:pt x="261" y="400"/>
                    <a:pt x="259" y="402"/>
                    <a:pt x="258" y="402"/>
                  </a:cubicBezTo>
                  <a:cubicBezTo>
                    <a:pt x="251" y="404"/>
                    <a:pt x="244" y="406"/>
                    <a:pt x="238" y="407"/>
                  </a:cubicBezTo>
                  <a:cubicBezTo>
                    <a:pt x="237" y="407"/>
                    <a:pt x="237" y="407"/>
                    <a:pt x="237" y="407"/>
                  </a:cubicBezTo>
                  <a:close/>
                  <a:moveTo>
                    <a:pt x="153" y="403"/>
                  </a:moveTo>
                  <a:cubicBezTo>
                    <a:pt x="152" y="403"/>
                    <a:pt x="152" y="402"/>
                    <a:pt x="152" y="402"/>
                  </a:cubicBezTo>
                  <a:cubicBezTo>
                    <a:pt x="145" y="401"/>
                    <a:pt x="138" y="399"/>
                    <a:pt x="132" y="396"/>
                  </a:cubicBezTo>
                  <a:cubicBezTo>
                    <a:pt x="130" y="395"/>
                    <a:pt x="129" y="393"/>
                    <a:pt x="130" y="392"/>
                  </a:cubicBezTo>
                  <a:cubicBezTo>
                    <a:pt x="131" y="390"/>
                    <a:pt x="133" y="389"/>
                    <a:pt x="134" y="390"/>
                  </a:cubicBezTo>
                  <a:cubicBezTo>
                    <a:pt x="141" y="392"/>
                    <a:pt x="147" y="394"/>
                    <a:pt x="153" y="396"/>
                  </a:cubicBezTo>
                  <a:cubicBezTo>
                    <a:pt x="155" y="396"/>
                    <a:pt x="156" y="398"/>
                    <a:pt x="156" y="400"/>
                  </a:cubicBezTo>
                  <a:cubicBezTo>
                    <a:pt x="155" y="402"/>
                    <a:pt x="154" y="403"/>
                    <a:pt x="153" y="403"/>
                  </a:cubicBezTo>
                  <a:close/>
                  <a:moveTo>
                    <a:pt x="287" y="392"/>
                  </a:moveTo>
                  <a:cubicBezTo>
                    <a:pt x="286" y="392"/>
                    <a:pt x="285" y="391"/>
                    <a:pt x="284" y="390"/>
                  </a:cubicBezTo>
                  <a:cubicBezTo>
                    <a:pt x="283" y="388"/>
                    <a:pt x="284" y="386"/>
                    <a:pt x="286" y="385"/>
                  </a:cubicBezTo>
                  <a:cubicBezTo>
                    <a:pt x="292" y="382"/>
                    <a:pt x="298" y="379"/>
                    <a:pt x="304" y="376"/>
                  </a:cubicBezTo>
                  <a:cubicBezTo>
                    <a:pt x="305" y="375"/>
                    <a:pt x="307" y="376"/>
                    <a:pt x="308" y="377"/>
                  </a:cubicBezTo>
                  <a:cubicBezTo>
                    <a:pt x="309" y="379"/>
                    <a:pt x="309" y="381"/>
                    <a:pt x="307" y="382"/>
                  </a:cubicBezTo>
                  <a:cubicBezTo>
                    <a:pt x="301" y="385"/>
                    <a:pt x="295" y="388"/>
                    <a:pt x="289" y="391"/>
                  </a:cubicBezTo>
                  <a:cubicBezTo>
                    <a:pt x="288" y="391"/>
                    <a:pt x="288" y="392"/>
                    <a:pt x="287" y="392"/>
                  </a:cubicBezTo>
                  <a:close/>
                  <a:moveTo>
                    <a:pt x="104" y="382"/>
                  </a:moveTo>
                  <a:cubicBezTo>
                    <a:pt x="103" y="382"/>
                    <a:pt x="103" y="382"/>
                    <a:pt x="102" y="382"/>
                  </a:cubicBezTo>
                  <a:cubicBezTo>
                    <a:pt x="96" y="379"/>
                    <a:pt x="91" y="375"/>
                    <a:pt x="85" y="371"/>
                  </a:cubicBezTo>
                  <a:cubicBezTo>
                    <a:pt x="83" y="370"/>
                    <a:pt x="83" y="368"/>
                    <a:pt x="84" y="366"/>
                  </a:cubicBezTo>
                  <a:cubicBezTo>
                    <a:pt x="85" y="365"/>
                    <a:pt x="87" y="364"/>
                    <a:pt x="89" y="365"/>
                  </a:cubicBezTo>
                  <a:cubicBezTo>
                    <a:pt x="94" y="369"/>
                    <a:pt x="100" y="373"/>
                    <a:pt x="106" y="376"/>
                  </a:cubicBezTo>
                  <a:cubicBezTo>
                    <a:pt x="107" y="377"/>
                    <a:pt x="108" y="379"/>
                    <a:pt x="107" y="381"/>
                  </a:cubicBezTo>
                  <a:cubicBezTo>
                    <a:pt x="106" y="382"/>
                    <a:pt x="105" y="382"/>
                    <a:pt x="104" y="382"/>
                  </a:cubicBezTo>
                  <a:close/>
                  <a:moveTo>
                    <a:pt x="332" y="364"/>
                  </a:moveTo>
                  <a:cubicBezTo>
                    <a:pt x="331" y="364"/>
                    <a:pt x="330" y="363"/>
                    <a:pt x="329" y="363"/>
                  </a:cubicBezTo>
                  <a:cubicBezTo>
                    <a:pt x="328" y="361"/>
                    <a:pt x="328" y="359"/>
                    <a:pt x="330" y="358"/>
                  </a:cubicBezTo>
                  <a:cubicBezTo>
                    <a:pt x="335" y="354"/>
                    <a:pt x="340" y="349"/>
                    <a:pt x="345" y="344"/>
                  </a:cubicBezTo>
                  <a:cubicBezTo>
                    <a:pt x="346" y="343"/>
                    <a:pt x="348" y="343"/>
                    <a:pt x="349" y="344"/>
                  </a:cubicBezTo>
                  <a:cubicBezTo>
                    <a:pt x="351" y="346"/>
                    <a:pt x="351" y="348"/>
                    <a:pt x="349" y="349"/>
                  </a:cubicBezTo>
                  <a:cubicBezTo>
                    <a:pt x="345" y="354"/>
                    <a:pt x="339" y="359"/>
                    <a:pt x="334" y="363"/>
                  </a:cubicBezTo>
                  <a:cubicBezTo>
                    <a:pt x="333" y="364"/>
                    <a:pt x="333" y="364"/>
                    <a:pt x="332" y="364"/>
                  </a:cubicBezTo>
                  <a:close/>
                  <a:moveTo>
                    <a:pt x="62" y="350"/>
                  </a:moveTo>
                  <a:cubicBezTo>
                    <a:pt x="61" y="350"/>
                    <a:pt x="60" y="350"/>
                    <a:pt x="60" y="349"/>
                  </a:cubicBezTo>
                  <a:cubicBezTo>
                    <a:pt x="55" y="345"/>
                    <a:pt x="50" y="340"/>
                    <a:pt x="46" y="334"/>
                  </a:cubicBezTo>
                  <a:cubicBezTo>
                    <a:pt x="45" y="333"/>
                    <a:pt x="45" y="331"/>
                    <a:pt x="46" y="329"/>
                  </a:cubicBezTo>
                  <a:cubicBezTo>
                    <a:pt x="48" y="328"/>
                    <a:pt x="50" y="328"/>
                    <a:pt x="51" y="330"/>
                  </a:cubicBezTo>
                  <a:cubicBezTo>
                    <a:pt x="55" y="335"/>
                    <a:pt x="60" y="340"/>
                    <a:pt x="65" y="345"/>
                  </a:cubicBezTo>
                  <a:cubicBezTo>
                    <a:pt x="66" y="346"/>
                    <a:pt x="66" y="348"/>
                    <a:pt x="65" y="349"/>
                  </a:cubicBezTo>
                  <a:cubicBezTo>
                    <a:pt x="64" y="350"/>
                    <a:pt x="63" y="350"/>
                    <a:pt x="62" y="350"/>
                  </a:cubicBezTo>
                  <a:close/>
                  <a:moveTo>
                    <a:pt x="368" y="326"/>
                  </a:moveTo>
                  <a:cubicBezTo>
                    <a:pt x="367" y="326"/>
                    <a:pt x="367" y="325"/>
                    <a:pt x="366" y="325"/>
                  </a:cubicBezTo>
                  <a:cubicBezTo>
                    <a:pt x="364" y="324"/>
                    <a:pt x="364" y="322"/>
                    <a:pt x="365" y="320"/>
                  </a:cubicBezTo>
                  <a:cubicBezTo>
                    <a:pt x="369" y="315"/>
                    <a:pt x="373" y="309"/>
                    <a:pt x="376" y="303"/>
                  </a:cubicBezTo>
                  <a:cubicBezTo>
                    <a:pt x="377" y="302"/>
                    <a:pt x="379" y="301"/>
                    <a:pt x="381" y="302"/>
                  </a:cubicBezTo>
                  <a:cubicBezTo>
                    <a:pt x="382" y="303"/>
                    <a:pt x="383" y="305"/>
                    <a:pt x="382" y="307"/>
                  </a:cubicBezTo>
                  <a:cubicBezTo>
                    <a:pt x="379" y="313"/>
                    <a:pt x="375" y="319"/>
                    <a:pt x="371" y="324"/>
                  </a:cubicBezTo>
                  <a:cubicBezTo>
                    <a:pt x="370" y="325"/>
                    <a:pt x="369" y="326"/>
                    <a:pt x="368" y="326"/>
                  </a:cubicBezTo>
                  <a:close/>
                  <a:moveTo>
                    <a:pt x="30" y="309"/>
                  </a:moveTo>
                  <a:cubicBezTo>
                    <a:pt x="29" y="309"/>
                    <a:pt x="28" y="308"/>
                    <a:pt x="27" y="307"/>
                  </a:cubicBezTo>
                  <a:cubicBezTo>
                    <a:pt x="24" y="301"/>
                    <a:pt x="21" y="295"/>
                    <a:pt x="18" y="289"/>
                  </a:cubicBezTo>
                  <a:cubicBezTo>
                    <a:pt x="17" y="287"/>
                    <a:pt x="18" y="285"/>
                    <a:pt x="19" y="284"/>
                  </a:cubicBezTo>
                  <a:cubicBezTo>
                    <a:pt x="21" y="284"/>
                    <a:pt x="23" y="284"/>
                    <a:pt x="24" y="286"/>
                  </a:cubicBezTo>
                  <a:cubicBezTo>
                    <a:pt x="27" y="292"/>
                    <a:pt x="30" y="298"/>
                    <a:pt x="33" y="304"/>
                  </a:cubicBezTo>
                  <a:cubicBezTo>
                    <a:pt x="34" y="305"/>
                    <a:pt x="33" y="307"/>
                    <a:pt x="32" y="308"/>
                  </a:cubicBezTo>
                  <a:cubicBezTo>
                    <a:pt x="31" y="309"/>
                    <a:pt x="31" y="309"/>
                    <a:pt x="30" y="309"/>
                  </a:cubicBezTo>
                  <a:close/>
                  <a:moveTo>
                    <a:pt x="393" y="279"/>
                  </a:moveTo>
                  <a:cubicBezTo>
                    <a:pt x="393" y="279"/>
                    <a:pt x="392" y="279"/>
                    <a:pt x="392" y="279"/>
                  </a:cubicBezTo>
                  <a:cubicBezTo>
                    <a:pt x="390" y="278"/>
                    <a:pt x="389" y="276"/>
                    <a:pt x="390" y="275"/>
                  </a:cubicBezTo>
                  <a:cubicBezTo>
                    <a:pt x="392" y="268"/>
                    <a:pt x="394" y="262"/>
                    <a:pt x="396" y="256"/>
                  </a:cubicBezTo>
                  <a:cubicBezTo>
                    <a:pt x="396" y="254"/>
                    <a:pt x="398" y="253"/>
                    <a:pt x="400" y="253"/>
                  </a:cubicBezTo>
                  <a:cubicBezTo>
                    <a:pt x="402" y="254"/>
                    <a:pt x="403" y="256"/>
                    <a:pt x="402" y="257"/>
                  </a:cubicBezTo>
                  <a:cubicBezTo>
                    <a:pt x="401" y="264"/>
                    <a:pt x="399" y="271"/>
                    <a:pt x="396" y="277"/>
                  </a:cubicBezTo>
                  <a:cubicBezTo>
                    <a:pt x="396" y="278"/>
                    <a:pt x="394" y="279"/>
                    <a:pt x="393" y="279"/>
                  </a:cubicBezTo>
                  <a:close/>
                  <a:moveTo>
                    <a:pt x="10" y="260"/>
                  </a:moveTo>
                  <a:cubicBezTo>
                    <a:pt x="8" y="260"/>
                    <a:pt x="7" y="259"/>
                    <a:pt x="7" y="258"/>
                  </a:cubicBezTo>
                  <a:cubicBezTo>
                    <a:pt x="5" y="251"/>
                    <a:pt x="3" y="244"/>
                    <a:pt x="2" y="238"/>
                  </a:cubicBezTo>
                  <a:cubicBezTo>
                    <a:pt x="2" y="236"/>
                    <a:pt x="3" y="234"/>
                    <a:pt x="5" y="234"/>
                  </a:cubicBezTo>
                  <a:cubicBezTo>
                    <a:pt x="7" y="233"/>
                    <a:pt x="9" y="235"/>
                    <a:pt x="9" y="237"/>
                  </a:cubicBezTo>
                  <a:cubicBezTo>
                    <a:pt x="10" y="243"/>
                    <a:pt x="12" y="250"/>
                    <a:pt x="13" y="256"/>
                  </a:cubicBezTo>
                  <a:cubicBezTo>
                    <a:pt x="14" y="258"/>
                    <a:pt x="13" y="260"/>
                    <a:pt x="11" y="260"/>
                  </a:cubicBezTo>
                  <a:cubicBezTo>
                    <a:pt x="11" y="260"/>
                    <a:pt x="10" y="260"/>
                    <a:pt x="10" y="260"/>
                  </a:cubicBezTo>
                  <a:close/>
                  <a:moveTo>
                    <a:pt x="405" y="228"/>
                  </a:moveTo>
                  <a:cubicBezTo>
                    <a:pt x="405" y="228"/>
                    <a:pt x="405" y="228"/>
                    <a:pt x="405" y="228"/>
                  </a:cubicBezTo>
                  <a:cubicBezTo>
                    <a:pt x="403" y="228"/>
                    <a:pt x="401" y="226"/>
                    <a:pt x="402" y="224"/>
                  </a:cubicBezTo>
                  <a:cubicBezTo>
                    <a:pt x="402" y="218"/>
                    <a:pt x="403" y="211"/>
                    <a:pt x="403" y="204"/>
                  </a:cubicBezTo>
                  <a:cubicBezTo>
                    <a:pt x="403" y="204"/>
                    <a:pt x="403" y="204"/>
                    <a:pt x="403" y="204"/>
                  </a:cubicBezTo>
                  <a:cubicBezTo>
                    <a:pt x="403" y="202"/>
                    <a:pt x="404" y="200"/>
                    <a:pt x="406" y="200"/>
                  </a:cubicBezTo>
                  <a:cubicBezTo>
                    <a:pt x="408" y="200"/>
                    <a:pt x="409" y="202"/>
                    <a:pt x="409" y="204"/>
                  </a:cubicBezTo>
                  <a:cubicBezTo>
                    <a:pt x="409" y="204"/>
                    <a:pt x="409" y="204"/>
                    <a:pt x="409" y="204"/>
                  </a:cubicBezTo>
                  <a:cubicBezTo>
                    <a:pt x="409" y="211"/>
                    <a:pt x="409" y="218"/>
                    <a:pt x="408" y="225"/>
                  </a:cubicBezTo>
                  <a:cubicBezTo>
                    <a:pt x="408" y="227"/>
                    <a:pt x="407" y="228"/>
                    <a:pt x="405" y="228"/>
                  </a:cubicBezTo>
                  <a:close/>
                  <a:moveTo>
                    <a:pt x="3" y="208"/>
                  </a:moveTo>
                  <a:cubicBezTo>
                    <a:pt x="1" y="208"/>
                    <a:pt x="0" y="207"/>
                    <a:pt x="0" y="205"/>
                  </a:cubicBezTo>
                  <a:cubicBezTo>
                    <a:pt x="0" y="204"/>
                    <a:pt x="0" y="204"/>
                    <a:pt x="0" y="204"/>
                  </a:cubicBezTo>
                  <a:cubicBezTo>
                    <a:pt x="0" y="198"/>
                    <a:pt x="0" y="191"/>
                    <a:pt x="1" y="184"/>
                  </a:cubicBezTo>
                  <a:cubicBezTo>
                    <a:pt x="1" y="182"/>
                    <a:pt x="2" y="181"/>
                    <a:pt x="4" y="181"/>
                  </a:cubicBezTo>
                  <a:cubicBezTo>
                    <a:pt x="6" y="181"/>
                    <a:pt x="8" y="183"/>
                    <a:pt x="7" y="185"/>
                  </a:cubicBezTo>
                  <a:cubicBezTo>
                    <a:pt x="7" y="191"/>
                    <a:pt x="6" y="198"/>
                    <a:pt x="6" y="204"/>
                  </a:cubicBezTo>
                  <a:cubicBezTo>
                    <a:pt x="6" y="205"/>
                    <a:pt x="6" y="205"/>
                    <a:pt x="6" y="205"/>
                  </a:cubicBezTo>
                  <a:cubicBezTo>
                    <a:pt x="6" y="207"/>
                    <a:pt x="5" y="208"/>
                    <a:pt x="3" y="208"/>
                  </a:cubicBezTo>
                  <a:close/>
                  <a:moveTo>
                    <a:pt x="403" y="175"/>
                  </a:moveTo>
                  <a:cubicBezTo>
                    <a:pt x="402" y="175"/>
                    <a:pt x="400" y="174"/>
                    <a:pt x="400" y="172"/>
                  </a:cubicBezTo>
                  <a:cubicBezTo>
                    <a:pt x="399" y="165"/>
                    <a:pt x="397" y="159"/>
                    <a:pt x="396" y="152"/>
                  </a:cubicBezTo>
                  <a:cubicBezTo>
                    <a:pt x="395" y="151"/>
                    <a:pt x="396" y="149"/>
                    <a:pt x="398" y="148"/>
                  </a:cubicBezTo>
                  <a:cubicBezTo>
                    <a:pt x="400" y="148"/>
                    <a:pt x="402" y="149"/>
                    <a:pt x="402" y="151"/>
                  </a:cubicBezTo>
                  <a:cubicBezTo>
                    <a:pt x="404" y="157"/>
                    <a:pt x="405" y="164"/>
                    <a:pt x="407" y="171"/>
                  </a:cubicBezTo>
                  <a:cubicBezTo>
                    <a:pt x="407" y="173"/>
                    <a:pt x="406" y="174"/>
                    <a:pt x="404" y="175"/>
                  </a:cubicBezTo>
                  <a:cubicBezTo>
                    <a:pt x="404" y="175"/>
                    <a:pt x="403" y="175"/>
                    <a:pt x="403" y="175"/>
                  </a:cubicBezTo>
                  <a:close/>
                  <a:moveTo>
                    <a:pt x="10" y="156"/>
                  </a:moveTo>
                  <a:cubicBezTo>
                    <a:pt x="9" y="156"/>
                    <a:pt x="9" y="156"/>
                    <a:pt x="9" y="156"/>
                  </a:cubicBezTo>
                  <a:cubicBezTo>
                    <a:pt x="7" y="156"/>
                    <a:pt x="6" y="154"/>
                    <a:pt x="6" y="152"/>
                  </a:cubicBezTo>
                  <a:cubicBezTo>
                    <a:pt x="8" y="145"/>
                    <a:pt x="10" y="139"/>
                    <a:pt x="13" y="132"/>
                  </a:cubicBezTo>
                  <a:cubicBezTo>
                    <a:pt x="13" y="130"/>
                    <a:pt x="15" y="130"/>
                    <a:pt x="17" y="130"/>
                  </a:cubicBezTo>
                  <a:cubicBezTo>
                    <a:pt x="19" y="131"/>
                    <a:pt x="20" y="133"/>
                    <a:pt x="19" y="135"/>
                  </a:cubicBezTo>
                  <a:cubicBezTo>
                    <a:pt x="17" y="141"/>
                    <a:pt x="15" y="147"/>
                    <a:pt x="13" y="154"/>
                  </a:cubicBezTo>
                  <a:cubicBezTo>
                    <a:pt x="13" y="155"/>
                    <a:pt x="11" y="156"/>
                    <a:pt x="10" y="156"/>
                  </a:cubicBezTo>
                  <a:close/>
                  <a:moveTo>
                    <a:pt x="388" y="124"/>
                  </a:moveTo>
                  <a:cubicBezTo>
                    <a:pt x="387" y="124"/>
                    <a:pt x="385" y="124"/>
                    <a:pt x="385" y="122"/>
                  </a:cubicBezTo>
                  <a:cubicBezTo>
                    <a:pt x="382" y="116"/>
                    <a:pt x="379" y="110"/>
                    <a:pt x="376" y="105"/>
                  </a:cubicBezTo>
                  <a:cubicBezTo>
                    <a:pt x="375" y="103"/>
                    <a:pt x="375" y="101"/>
                    <a:pt x="377" y="100"/>
                  </a:cubicBezTo>
                  <a:cubicBezTo>
                    <a:pt x="379" y="99"/>
                    <a:pt x="381" y="100"/>
                    <a:pt x="382" y="101"/>
                  </a:cubicBezTo>
                  <a:cubicBezTo>
                    <a:pt x="385" y="107"/>
                    <a:pt x="388" y="113"/>
                    <a:pt x="391" y="120"/>
                  </a:cubicBezTo>
                  <a:cubicBezTo>
                    <a:pt x="392" y="121"/>
                    <a:pt x="391" y="123"/>
                    <a:pt x="389" y="124"/>
                  </a:cubicBezTo>
                  <a:cubicBezTo>
                    <a:pt x="389" y="124"/>
                    <a:pt x="388" y="124"/>
                    <a:pt x="388" y="124"/>
                  </a:cubicBezTo>
                  <a:close/>
                  <a:moveTo>
                    <a:pt x="30" y="107"/>
                  </a:moveTo>
                  <a:cubicBezTo>
                    <a:pt x="29" y="107"/>
                    <a:pt x="29" y="107"/>
                    <a:pt x="28" y="107"/>
                  </a:cubicBezTo>
                  <a:cubicBezTo>
                    <a:pt x="26" y="106"/>
                    <a:pt x="26" y="104"/>
                    <a:pt x="27" y="102"/>
                  </a:cubicBezTo>
                  <a:cubicBezTo>
                    <a:pt x="30" y="96"/>
                    <a:pt x="34" y="91"/>
                    <a:pt x="38" y="85"/>
                  </a:cubicBezTo>
                  <a:cubicBezTo>
                    <a:pt x="39" y="84"/>
                    <a:pt x="41" y="83"/>
                    <a:pt x="43" y="84"/>
                  </a:cubicBezTo>
                  <a:cubicBezTo>
                    <a:pt x="44" y="85"/>
                    <a:pt x="45" y="88"/>
                    <a:pt x="43" y="89"/>
                  </a:cubicBezTo>
                  <a:cubicBezTo>
                    <a:pt x="40" y="94"/>
                    <a:pt x="36" y="100"/>
                    <a:pt x="33" y="106"/>
                  </a:cubicBezTo>
                  <a:cubicBezTo>
                    <a:pt x="32" y="107"/>
                    <a:pt x="31" y="107"/>
                    <a:pt x="30" y="107"/>
                  </a:cubicBezTo>
                  <a:close/>
                  <a:moveTo>
                    <a:pt x="360" y="80"/>
                  </a:moveTo>
                  <a:cubicBezTo>
                    <a:pt x="359" y="80"/>
                    <a:pt x="358" y="79"/>
                    <a:pt x="357" y="79"/>
                  </a:cubicBezTo>
                  <a:cubicBezTo>
                    <a:pt x="353" y="74"/>
                    <a:pt x="349" y="69"/>
                    <a:pt x="344" y="64"/>
                  </a:cubicBezTo>
                  <a:cubicBezTo>
                    <a:pt x="343" y="63"/>
                    <a:pt x="343" y="60"/>
                    <a:pt x="344" y="59"/>
                  </a:cubicBezTo>
                  <a:cubicBezTo>
                    <a:pt x="345" y="58"/>
                    <a:pt x="347" y="58"/>
                    <a:pt x="349" y="59"/>
                  </a:cubicBezTo>
                  <a:cubicBezTo>
                    <a:pt x="354" y="64"/>
                    <a:pt x="358" y="69"/>
                    <a:pt x="363" y="74"/>
                  </a:cubicBezTo>
                  <a:cubicBezTo>
                    <a:pt x="364" y="76"/>
                    <a:pt x="364" y="78"/>
                    <a:pt x="362" y="79"/>
                  </a:cubicBezTo>
                  <a:cubicBezTo>
                    <a:pt x="362" y="80"/>
                    <a:pt x="361" y="80"/>
                    <a:pt x="360" y="80"/>
                  </a:cubicBezTo>
                  <a:close/>
                  <a:moveTo>
                    <a:pt x="62" y="66"/>
                  </a:moveTo>
                  <a:cubicBezTo>
                    <a:pt x="61" y="66"/>
                    <a:pt x="60" y="65"/>
                    <a:pt x="59" y="65"/>
                  </a:cubicBezTo>
                  <a:cubicBezTo>
                    <a:pt x="58" y="63"/>
                    <a:pt x="58" y="61"/>
                    <a:pt x="59" y="60"/>
                  </a:cubicBezTo>
                  <a:cubicBezTo>
                    <a:pt x="64" y="55"/>
                    <a:pt x="69" y="50"/>
                    <a:pt x="75" y="46"/>
                  </a:cubicBezTo>
                  <a:cubicBezTo>
                    <a:pt x="76" y="45"/>
                    <a:pt x="78" y="45"/>
                    <a:pt x="79" y="47"/>
                  </a:cubicBezTo>
                  <a:cubicBezTo>
                    <a:pt x="80" y="48"/>
                    <a:pt x="80" y="50"/>
                    <a:pt x="79" y="51"/>
                  </a:cubicBezTo>
                  <a:cubicBezTo>
                    <a:pt x="74" y="56"/>
                    <a:pt x="69" y="60"/>
                    <a:pt x="64" y="65"/>
                  </a:cubicBezTo>
                  <a:cubicBezTo>
                    <a:pt x="63" y="65"/>
                    <a:pt x="63" y="66"/>
                    <a:pt x="62" y="66"/>
                  </a:cubicBezTo>
                  <a:close/>
                  <a:moveTo>
                    <a:pt x="322" y="44"/>
                  </a:moveTo>
                  <a:cubicBezTo>
                    <a:pt x="321" y="44"/>
                    <a:pt x="320" y="44"/>
                    <a:pt x="320" y="43"/>
                  </a:cubicBezTo>
                  <a:cubicBezTo>
                    <a:pt x="314" y="39"/>
                    <a:pt x="309" y="36"/>
                    <a:pt x="303" y="33"/>
                  </a:cubicBezTo>
                  <a:cubicBezTo>
                    <a:pt x="301" y="32"/>
                    <a:pt x="301" y="30"/>
                    <a:pt x="302" y="28"/>
                  </a:cubicBezTo>
                  <a:cubicBezTo>
                    <a:pt x="303" y="26"/>
                    <a:pt x="305" y="26"/>
                    <a:pt x="306" y="27"/>
                  </a:cubicBezTo>
                  <a:cubicBezTo>
                    <a:pt x="312" y="30"/>
                    <a:pt x="318" y="34"/>
                    <a:pt x="324" y="38"/>
                  </a:cubicBezTo>
                  <a:cubicBezTo>
                    <a:pt x="325" y="39"/>
                    <a:pt x="326" y="41"/>
                    <a:pt x="324" y="43"/>
                  </a:cubicBezTo>
                  <a:cubicBezTo>
                    <a:pt x="324" y="43"/>
                    <a:pt x="323" y="44"/>
                    <a:pt x="322" y="44"/>
                  </a:cubicBezTo>
                  <a:close/>
                  <a:moveTo>
                    <a:pt x="103" y="34"/>
                  </a:moveTo>
                  <a:cubicBezTo>
                    <a:pt x="102" y="34"/>
                    <a:pt x="101" y="33"/>
                    <a:pt x="100" y="32"/>
                  </a:cubicBezTo>
                  <a:cubicBezTo>
                    <a:pt x="99" y="30"/>
                    <a:pt x="100" y="28"/>
                    <a:pt x="102" y="27"/>
                  </a:cubicBezTo>
                  <a:cubicBezTo>
                    <a:pt x="107" y="24"/>
                    <a:pt x="114" y="21"/>
                    <a:pt x="120" y="18"/>
                  </a:cubicBezTo>
                  <a:cubicBezTo>
                    <a:pt x="122" y="17"/>
                    <a:pt x="124" y="18"/>
                    <a:pt x="124" y="20"/>
                  </a:cubicBezTo>
                  <a:cubicBezTo>
                    <a:pt x="125" y="21"/>
                    <a:pt x="124" y="23"/>
                    <a:pt x="123" y="24"/>
                  </a:cubicBezTo>
                  <a:cubicBezTo>
                    <a:pt x="117" y="27"/>
                    <a:pt x="111" y="30"/>
                    <a:pt x="105" y="33"/>
                  </a:cubicBezTo>
                  <a:cubicBezTo>
                    <a:pt x="104" y="33"/>
                    <a:pt x="104" y="34"/>
                    <a:pt x="103" y="34"/>
                  </a:cubicBezTo>
                  <a:close/>
                  <a:moveTo>
                    <a:pt x="275" y="19"/>
                  </a:moveTo>
                  <a:cubicBezTo>
                    <a:pt x="275" y="19"/>
                    <a:pt x="275" y="19"/>
                    <a:pt x="274" y="19"/>
                  </a:cubicBezTo>
                  <a:cubicBezTo>
                    <a:pt x="268" y="17"/>
                    <a:pt x="262" y="15"/>
                    <a:pt x="255" y="13"/>
                  </a:cubicBezTo>
                  <a:cubicBezTo>
                    <a:pt x="253" y="12"/>
                    <a:pt x="252" y="11"/>
                    <a:pt x="253" y="9"/>
                  </a:cubicBezTo>
                  <a:cubicBezTo>
                    <a:pt x="253" y="7"/>
                    <a:pt x="255" y="6"/>
                    <a:pt x="257" y="6"/>
                  </a:cubicBezTo>
                  <a:cubicBezTo>
                    <a:pt x="263" y="8"/>
                    <a:pt x="270" y="10"/>
                    <a:pt x="276" y="13"/>
                  </a:cubicBezTo>
                  <a:cubicBezTo>
                    <a:pt x="278" y="13"/>
                    <a:pt x="279" y="15"/>
                    <a:pt x="278" y="17"/>
                  </a:cubicBezTo>
                  <a:cubicBezTo>
                    <a:pt x="278" y="18"/>
                    <a:pt x="277" y="19"/>
                    <a:pt x="275" y="19"/>
                  </a:cubicBezTo>
                  <a:close/>
                  <a:moveTo>
                    <a:pt x="152" y="13"/>
                  </a:moveTo>
                  <a:cubicBezTo>
                    <a:pt x="150" y="13"/>
                    <a:pt x="149" y="12"/>
                    <a:pt x="148" y="11"/>
                  </a:cubicBezTo>
                  <a:cubicBezTo>
                    <a:pt x="148" y="9"/>
                    <a:pt x="149" y="7"/>
                    <a:pt x="151" y="7"/>
                  </a:cubicBezTo>
                  <a:cubicBezTo>
                    <a:pt x="157" y="5"/>
                    <a:pt x="164" y="3"/>
                    <a:pt x="171" y="2"/>
                  </a:cubicBezTo>
                  <a:cubicBezTo>
                    <a:pt x="173" y="2"/>
                    <a:pt x="175" y="3"/>
                    <a:pt x="175" y="5"/>
                  </a:cubicBezTo>
                  <a:cubicBezTo>
                    <a:pt x="175" y="7"/>
                    <a:pt x="174" y="9"/>
                    <a:pt x="172" y="9"/>
                  </a:cubicBezTo>
                  <a:cubicBezTo>
                    <a:pt x="166" y="10"/>
                    <a:pt x="159" y="12"/>
                    <a:pt x="153" y="13"/>
                  </a:cubicBezTo>
                  <a:cubicBezTo>
                    <a:pt x="152" y="13"/>
                    <a:pt x="152" y="13"/>
                    <a:pt x="152" y="13"/>
                  </a:cubicBezTo>
                  <a:close/>
                  <a:moveTo>
                    <a:pt x="224" y="7"/>
                  </a:moveTo>
                  <a:cubicBezTo>
                    <a:pt x="224" y="7"/>
                    <a:pt x="224" y="7"/>
                    <a:pt x="224" y="7"/>
                  </a:cubicBezTo>
                  <a:cubicBezTo>
                    <a:pt x="217" y="7"/>
                    <a:pt x="211" y="6"/>
                    <a:pt x="204" y="6"/>
                  </a:cubicBezTo>
                  <a:cubicBezTo>
                    <a:pt x="204" y="6"/>
                    <a:pt x="204" y="6"/>
                    <a:pt x="204" y="6"/>
                  </a:cubicBezTo>
                  <a:cubicBezTo>
                    <a:pt x="202" y="6"/>
                    <a:pt x="200" y="5"/>
                    <a:pt x="200" y="3"/>
                  </a:cubicBezTo>
                  <a:cubicBezTo>
                    <a:pt x="200" y="1"/>
                    <a:pt x="202" y="0"/>
                    <a:pt x="204" y="0"/>
                  </a:cubicBezTo>
                  <a:cubicBezTo>
                    <a:pt x="204" y="0"/>
                    <a:pt x="204" y="0"/>
                    <a:pt x="204" y="0"/>
                  </a:cubicBezTo>
                  <a:cubicBezTo>
                    <a:pt x="211" y="0"/>
                    <a:pt x="218" y="0"/>
                    <a:pt x="224" y="1"/>
                  </a:cubicBezTo>
                  <a:cubicBezTo>
                    <a:pt x="226" y="1"/>
                    <a:pt x="228" y="2"/>
                    <a:pt x="227" y="4"/>
                  </a:cubicBezTo>
                  <a:cubicBezTo>
                    <a:pt x="227" y="6"/>
                    <a:pt x="226" y="7"/>
                    <a:pt x="224" y="7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13" name="Freeform 132"/>
            <p:cNvSpPr>
              <a:spLocks noEditPoints="1"/>
            </p:cNvSpPr>
            <p:nvPr/>
          </p:nvSpPr>
          <p:spPr bwMode="auto">
            <a:xfrm>
              <a:off x="3813176" y="2073275"/>
              <a:ext cx="1568450" cy="1568450"/>
            </a:xfrm>
            <a:custGeom>
              <a:gdLst>
                <a:gd fmla="*/ 247 w 494" name="T0"/>
                <a:gd fmla="*/ 494 h 494" name="T1"/>
                <a:gd fmla="*/ 0 w 494" name="T2"/>
                <a:gd fmla="*/ 247 h 494" name="T3"/>
                <a:gd fmla="*/ 247 w 494" name="T4"/>
                <a:gd fmla="*/ 0 h 494" name="T5"/>
                <a:gd fmla="*/ 494 w 494" name="T6"/>
                <a:gd fmla="*/ 247 h 494" name="T7"/>
                <a:gd fmla="*/ 247 w 494" name="T8"/>
                <a:gd fmla="*/ 494 h 494" name="T9"/>
                <a:gd fmla="*/ 247 w 494" name="T10"/>
                <a:gd fmla="*/ 20 h 494" name="T11"/>
                <a:gd fmla="*/ 20 w 494" name="T12"/>
                <a:gd fmla="*/ 247 h 494" name="T13"/>
                <a:gd fmla="*/ 247 w 494" name="T14"/>
                <a:gd fmla="*/ 474 h 494" name="T15"/>
                <a:gd fmla="*/ 474 w 494" name="T16"/>
                <a:gd fmla="*/ 247 h 494" name="T17"/>
                <a:gd fmla="*/ 247 w 494" name="T18"/>
                <a:gd fmla="*/ 20 h 494" name="T1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b="b" l="0" r="r" t="0"/>
              <a:pathLst>
                <a:path h="492" w="492">
                  <a:moveTo>
                    <a:pt x="247" y="494"/>
                  </a:moveTo>
                  <a:cubicBezTo>
                    <a:pt x="111" y="494"/>
                    <a:pt x="0" y="384"/>
                    <a:pt x="0" y="247"/>
                  </a:cubicBezTo>
                  <a:cubicBezTo>
                    <a:pt x="0" y="111"/>
                    <a:pt x="111" y="0"/>
                    <a:pt x="247" y="0"/>
                  </a:cubicBezTo>
                  <a:cubicBezTo>
                    <a:pt x="384" y="0"/>
                    <a:pt x="494" y="111"/>
                    <a:pt x="494" y="247"/>
                  </a:cubicBezTo>
                  <a:cubicBezTo>
                    <a:pt x="494" y="384"/>
                    <a:pt x="384" y="494"/>
                    <a:pt x="247" y="494"/>
                  </a:cubicBezTo>
                  <a:close/>
                  <a:moveTo>
                    <a:pt x="247" y="20"/>
                  </a:moveTo>
                  <a:cubicBezTo>
                    <a:pt x="122" y="20"/>
                    <a:pt x="20" y="122"/>
                    <a:pt x="20" y="247"/>
                  </a:cubicBezTo>
                  <a:cubicBezTo>
                    <a:pt x="20" y="373"/>
                    <a:pt x="122" y="474"/>
                    <a:pt x="247" y="474"/>
                  </a:cubicBezTo>
                  <a:cubicBezTo>
                    <a:pt x="373" y="474"/>
                    <a:pt x="474" y="373"/>
                    <a:pt x="474" y="247"/>
                  </a:cubicBezTo>
                  <a:cubicBezTo>
                    <a:pt x="474" y="122"/>
                    <a:pt x="373" y="20"/>
                    <a:pt x="247" y="2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14" name="Freeform 133"/>
            <p:cNvSpPr>
              <a:spLocks noEditPoints="1"/>
            </p:cNvSpPr>
            <p:nvPr/>
          </p:nvSpPr>
          <p:spPr bwMode="auto">
            <a:xfrm>
              <a:off x="4038601" y="2584450"/>
              <a:ext cx="317500" cy="260350"/>
            </a:xfrm>
            <a:custGeom>
              <a:gdLst>
                <a:gd fmla="*/ 100 w 100" name="T0"/>
                <a:gd fmla="*/ 57 h 82" name="T1"/>
                <a:gd fmla="*/ 95 w 100" name="T2"/>
                <a:gd fmla="*/ 70 h 82" name="T3"/>
                <a:gd fmla="*/ 77 w 100" name="T4"/>
                <a:gd fmla="*/ 81 h 82" name="T5"/>
                <a:gd fmla="*/ 63 w 100" name="T6"/>
                <a:gd fmla="*/ 82 h 82" name="T7"/>
                <a:gd fmla="*/ 45 w 100" name="T8"/>
                <a:gd fmla="*/ 71 h 82" name="T9"/>
                <a:gd fmla="*/ 44 w 100" name="T10"/>
                <a:gd fmla="*/ 59 h 82" name="T11"/>
                <a:gd fmla="*/ 42 w 100" name="T12"/>
                <a:gd fmla="*/ 50 h 82" name="T13"/>
                <a:gd fmla="*/ 33 w 100" name="T14"/>
                <a:gd fmla="*/ 42 h 82" name="T15"/>
                <a:gd fmla="*/ 33 w 100" name="T16"/>
                <a:gd fmla="*/ 49 h 82" name="T17"/>
                <a:gd fmla="*/ 38 w 100" name="T18"/>
                <a:gd fmla="*/ 79 h 82" name="T19"/>
                <a:gd fmla="*/ 16 w 100" name="T20"/>
                <a:gd fmla="*/ 79 h 82" name="T21"/>
                <a:gd fmla="*/ 0 w 100" name="T22"/>
                <a:gd fmla="*/ 79 h 82" name="T23"/>
                <a:gd fmla="*/ 0 w 100" name="T24"/>
                <a:gd fmla="*/ 79 h 82" name="T25"/>
                <a:gd fmla="*/ 2 w 100" name="T26"/>
                <a:gd fmla="*/ 73 h 82" name="T27"/>
                <a:gd fmla="*/ 7 w 100" name="T28"/>
                <a:gd fmla="*/ 72 h 82" name="T29"/>
                <a:gd fmla="*/ 10 w 100" name="T30"/>
                <a:gd fmla="*/ 68 h 82" name="T31"/>
                <a:gd fmla="*/ 13 w 100" name="T32"/>
                <a:gd fmla="*/ 42 h 82" name="T33"/>
                <a:gd fmla="*/ 20 w 100" name="T34"/>
                <a:gd fmla="*/ 13 h 82" name="T35"/>
                <a:gd fmla="*/ 18 w 100" name="T36"/>
                <a:gd fmla="*/ 13 h 82" name="T37"/>
                <a:gd fmla="*/ 10 w 100" name="T38"/>
                <a:gd fmla="*/ 11 h 82" name="T39"/>
                <a:gd fmla="*/ 13 w 100" name="T40"/>
                <a:gd fmla="*/ 0 h 82" name="T41"/>
                <a:gd fmla="*/ 30 w 100" name="T42"/>
                <a:gd fmla="*/ 9 h 82" name="T43"/>
                <a:gd fmla="*/ 47 w 100" name="T44"/>
                <a:gd fmla="*/ 11 h 82" name="T45"/>
                <a:gd fmla="*/ 60 w 100" name="T46"/>
                <a:gd fmla="*/ 10 h 82" name="T47"/>
                <a:gd fmla="*/ 72 w 100" name="T48"/>
                <a:gd fmla="*/ 10 h 82" name="T49"/>
                <a:gd fmla="*/ 87 w 100" name="T50"/>
                <a:gd fmla="*/ 15 h 82" name="T51"/>
                <a:gd fmla="*/ 91 w 100" name="T52"/>
                <a:gd fmla="*/ 25 h 82" name="T53"/>
                <a:gd fmla="*/ 81 w 100" name="T54"/>
                <a:gd fmla="*/ 41 h 82" name="T55"/>
                <a:gd fmla="*/ 57 w 100" name="T56"/>
                <a:gd fmla="*/ 47 h 82" name="T57"/>
                <a:gd fmla="*/ 48 w 100" name="T58"/>
                <a:gd fmla="*/ 46 h 82" name="T59"/>
                <a:gd fmla="*/ 62 w 100" name="T60"/>
                <a:gd fmla="*/ 51 h 82" name="T61"/>
                <a:gd fmla="*/ 66 w 100" name="T62"/>
                <a:gd fmla="*/ 58 h 82" name="T63"/>
                <a:gd fmla="*/ 65 w 100" name="T64"/>
                <a:gd fmla="*/ 63 h 82" name="T65"/>
                <a:gd fmla="*/ 64 w 100" name="T66"/>
                <a:gd fmla="*/ 69 h 82" name="T67"/>
                <a:gd fmla="*/ 71 w 100" name="T68"/>
                <a:gd fmla="*/ 75 h 82" name="T69"/>
                <a:gd fmla="*/ 83 w 100" name="T70"/>
                <a:gd fmla="*/ 72 h 82" name="T71"/>
                <a:gd fmla="*/ 89 w 100" name="T72"/>
                <a:gd fmla="*/ 68 h 82" name="T73"/>
                <a:gd fmla="*/ 88 w 100" name="T74"/>
                <a:gd fmla="*/ 67 h 82" name="T75"/>
                <a:gd fmla="*/ 84 w 100" name="T76"/>
                <a:gd fmla="*/ 68 h 82" name="T77"/>
                <a:gd fmla="*/ 77 w 100" name="T78"/>
                <a:gd fmla="*/ 69 h 82" name="T79"/>
                <a:gd fmla="*/ 69 w 100" name="T80"/>
                <a:gd fmla="*/ 65 h 82" name="T81"/>
                <a:gd fmla="*/ 69 w 100" name="T82"/>
                <a:gd fmla="*/ 64 h 82" name="T83"/>
                <a:gd fmla="*/ 73 w 100" name="T84"/>
                <a:gd fmla="*/ 57 h 82" name="T85"/>
                <a:gd fmla="*/ 85 w 100" name="T86"/>
                <a:gd fmla="*/ 50 h 82" name="T87"/>
                <a:gd fmla="*/ 91 w 100" name="T88"/>
                <a:gd fmla="*/ 49 h 82" name="T89"/>
                <a:gd fmla="*/ 98 w 100" name="T90"/>
                <a:gd fmla="*/ 52 h 82" name="T91"/>
                <a:gd fmla="*/ 100 w 100" name="T92"/>
                <a:gd fmla="*/ 57 h 82" name="T93"/>
                <a:gd fmla="*/ 74 w 100" name="T94"/>
                <a:gd fmla="*/ 32 h 82" name="T95"/>
                <a:gd fmla="*/ 66 w 100" name="T96"/>
                <a:gd fmla="*/ 24 h 82" name="T97"/>
                <a:gd fmla="*/ 49 w 100" name="T98"/>
                <a:gd fmla="*/ 21 h 82" name="T99"/>
                <a:gd fmla="*/ 36 w 100" name="T100"/>
                <a:gd fmla="*/ 23 h 82" name="T101"/>
                <a:gd fmla="*/ 30 w 100" name="T102"/>
                <a:gd fmla="*/ 27 h 82" name="T103"/>
                <a:gd fmla="*/ 41 w 100" name="T104"/>
                <a:gd fmla="*/ 35 h 82" name="T105"/>
                <a:gd fmla="*/ 57 w 100" name="T106"/>
                <a:gd fmla="*/ 37 h 82" name="T107"/>
                <a:gd fmla="*/ 69 w 100" name="T108"/>
                <a:gd fmla="*/ 36 h 82" name="T109"/>
                <a:gd fmla="*/ 74 w 100" name="T110"/>
                <a:gd fmla="*/ 32 h 82" name="T11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b="b" l="0" r="r" t="0"/>
              <a:pathLst>
                <a:path h="82" w="100">
                  <a:moveTo>
                    <a:pt x="100" y="57"/>
                  </a:moveTo>
                  <a:cubicBezTo>
                    <a:pt x="100" y="61"/>
                    <a:pt x="98" y="65"/>
                    <a:pt x="95" y="70"/>
                  </a:cubicBezTo>
                  <a:cubicBezTo>
                    <a:pt x="91" y="76"/>
                    <a:pt x="85" y="79"/>
                    <a:pt x="77" y="81"/>
                  </a:cubicBezTo>
                  <a:cubicBezTo>
                    <a:pt x="72" y="82"/>
                    <a:pt x="67" y="82"/>
                    <a:pt x="63" y="82"/>
                  </a:cubicBezTo>
                  <a:cubicBezTo>
                    <a:pt x="52" y="82"/>
                    <a:pt x="46" y="78"/>
                    <a:pt x="45" y="71"/>
                  </a:cubicBezTo>
                  <a:cubicBezTo>
                    <a:pt x="44" y="69"/>
                    <a:pt x="44" y="65"/>
                    <a:pt x="44" y="59"/>
                  </a:cubicBezTo>
                  <a:cubicBezTo>
                    <a:pt x="43" y="55"/>
                    <a:pt x="43" y="52"/>
                    <a:pt x="42" y="50"/>
                  </a:cubicBezTo>
                  <a:cubicBezTo>
                    <a:pt x="40" y="47"/>
                    <a:pt x="37" y="44"/>
                    <a:pt x="33" y="42"/>
                  </a:cubicBezTo>
                  <a:cubicBezTo>
                    <a:pt x="33" y="43"/>
                    <a:pt x="33" y="45"/>
                    <a:pt x="33" y="49"/>
                  </a:cubicBezTo>
                  <a:cubicBezTo>
                    <a:pt x="33" y="58"/>
                    <a:pt x="34" y="68"/>
                    <a:pt x="38" y="79"/>
                  </a:cubicBezTo>
                  <a:cubicBezTo>
                    <a:pt x="16" y="79"/>
                    <a:pt x="16" y="79"/>
                    <a:pt x="16" y="79"/>
                  </a:cubicBezTo>
                  <a:cubicBezTo>
                    <a:pt x="6" y="79"/>
                    <a:pt x="1" y="79"/>
                    <a:pt x="0" y="79"/>
                  </a:cubicBezTo>
                  <a:cubicBezTo>
                    <a:pt x="0" y="79"/>
                    <a:pt x="0" y="79"/>
                    <a:pt x="0" y="79"/>
                  </a:cubicBezTo>
                  <a:cubicBezTo>
                    <a:pt x="0" y="75"/>
                    <a:pt x="1" y="73"/>
                    <a:pt x="2" y="73"/>
                  </a:cubicBezTo>
                  <a:cubicBezTo>
                    <a:pt x="4" y="73"/>
                    <a:pt x="5" y="73"/>
                    <a:pt x="7" y="72"/>
                  </a:cubicBezTo>
                  <a:cubicBezTo>
                    <a:pt x="9" y="72"/>
                    <a:pt x="10" y="70"/>
                    <a:pt x="10" y="68"/>
                  </a:cubicBezTo>
                  <a:cubicBezTo>
                    <a:pt x="11" y="57"/>
                    <a:pt x="12" y="48"/>
                    <a:pt x="13" y="42"/>
                  </a:cubicBezTo>
                  <a:cubicBezTo>
                    <a:pt x="14" y="32"/>
                    <a:pt x="17" y="22"/>
                    <a:pt x="20" y="13"/>
                  </a:cubicBezTo>
                  <a:cubicBezTo>
                    <a:pt x="20" y="13"/>
                    <a:pt x="19" y="13"/>
                    <a:pt x="18" y="13"/>
                  </a:cubicBezTo>
                  <a:cubicBezTo>
                    <a:pt x="14" y="13"/>
                    <a:pt x="12" y="13"/>
                    <a:pt x="10" y="11"/>
                  </a:cubicBezTo>
                  <a:cubicBezTo>
                    <a:pt x="13" y="0"/>
                    <a:pt x="13" y="0"/>
                    <a:pt x="13" y="0"/>
                  </a:cubicBezTo>
                  <a:cubicBezTo>
                    <a:pt x="18" y="4"/>
                    <a:pt x="24" y="7"/>
                    <a:pt x="30" y="9"/>
                  </a:cubicBezTo>
                  <a:cubicBezTo>
                    <a:pt x="35" y="10"/>
                    <a:pt x="40" y="11"/>
                    <a:pt x="47" y="11"/>
                  </a:cubicBezTo>
                  <a:cubicBezTo>
                    <a:pt x="49" y="11"/>
                    <a:pt x="54" y="11"/>
                    <a:pt x="60" y="10"/>
                  </a:cubicBezTo>
                  <a:cubicBezTo>
                    <a:pt x="66" y="10"/>
                    <a:pt x="70" y="10"/>
                    <a:pt x="72" y="10"/>
                  </a:cubicBezTo>
                  <a:cubicBezTo>
                    <a:pt x="79" y="10"/>
                    <a:pt x="84" y="11"/>
                    <a:pt x="87" y="15"/>
                  </a:cubicBezTo>
                  <a:cubicBezTo>
                    <a:pt x="90" y="17"/>
                    <a:pt x="91" y="21"/>
                    <a:pt x="91" y="25"/>
                  </a:cubicBezTo>
                  <a:cubicBezTo>
                    <a:pt x="91" y="32"/>
                    <a:pt x="88" y="38"/>
                    <a:pt x="81" y="41"/>
                  </a:cubicBezTo>
                  <a:cubicBezTo>
                    <a:pt x="74" y="45"/>
                    <a:pt x="67" y="47"/>
                    <a:pt x="57" y="47"/>
                  </a:cubicBezTo>
                  <a:cubicBezTo>
                    <a:pt x="54" y="47"/>
                    <a:pt x="51" y="47"/>
                    <a:pt x="48" y="46"/>
                  </a:cubicBezTo>
                  <a:cubicBezTo>
                    <a:pt x="55" y="48"/>
                    <a:pt x="60" y="49"/>
                    <a:pt x="62" y="51"/>
                  </a:cubicBezTo>
                  <a:cubicBezTo>
                    <a:pt x="65" y="53"/>
                    <a:pt x="66" y="55"/>
                    <a:pt x="66" y="58"/>
                  </a:cubicBezTo>
                  <a:cubicBezTo>
                    <a:pt x="66" y="59"/>
                    <a:pt x="66" y="61"/>
                    <a:pt x="65" y="63"/>
                  </a:cubicBezTo>
                  <a:cubicBezTo>
                    <a:pt x="65" y="66"/>
                    <a:pt x="64" y="68"/>
                    <a:pt x="64" y="69"/>
                  </a:cubicBezTo>
                  <a:cubicBezTo>
                    <a:pt x="64" y="73"/>
                    <a:pt x="66" y="75"/>
                    <a:pt x="71" y="75"/>
                  </a:cubicBezTo>
                  <a:cubicBezTo>
                    <a:pt x="74" y="75"/>
                    <a:pt x="78" y="74"/>
                    <a:pt x="83" y="72"/>
                  </a:cubicBezTo>
                  <a:cubicBezTo>
                    <a:pt x="87" y="70"/>
                    <a:pt x="89" y="69"/>
                    <a:pt x="89" y="68"/>
                  </a:cubicBezTo>
                  <a:cubicBezTo>
                    <a:pt x="89" y="68"/>
                    <a:pt x="89" y="67"/>
                    <a:pt x="88" y="67"/>
                  </a:cubicBezTo>
                  <a:cubicBezTo>
                    <a:pt x="88" y="67"/>
                    <a:pt x="86" y="68"/>
                    <a:pt x="84" y="68"/>
                  </a:cubicBezTo>
                  <a:cubicBezTo>
                    <a:pt x="81" y="69"/>
                    <a:pt x="79" y="69"/>
                    <a:pt x="77" y="69"/>
                  </a:cubicBezTo>
                  <a:cubicBezTo>
                    <a:pt x="73" y="69"/>
                    <a:pt x="70" y="68"/>
                    <a:pt x="69" y="65"/>
                  </a:cubicBezTo>
                  <a:cubicBezTo>
                    <a:pt x="69" y="65"/>
                    <a:pt x="69" y="64"/>
                    <a:pt x="69" y="64"/>
                  </a:cubicBezTo>
                  <a:cubicBezTo>
                    <a:pt x="69" y="62"/>
                    <a:pt x="70" y="60"/>
                    <a:pt x="73" y="57"/>
                  </a:cubicBezTo>
                  <a:cubicBezTo>
                    <a:pt x="76" y="54"/>
                    <a:pt x="80" y="52"/>
                    <a:pt x="85" y="50"/>
                  </a:cubicBezTo>
                  <a:cubicBezTo>
                    <a:pt x="87" y="49"/>
                    <a:pt x="89" y="49"/>
                    <a:pt x="91" y="49"/>
                  </a:cubicBezTo>
                  <a:cubicBezTo>
                    <a:pt x="94" y="49"/>
                    <a:pt x="96" y="50"/>
                    <a:pt x="98" y="52"/>
                  </a:cubicBezTo>
                  <a:cubicBezTo>
                    <a:pt x="99" y="54"/>
                    <a:pt x="100" y="55"/>
                    <a:pt x="100" y="57"/>
                  </a:cubicBezTo>
                  <a:close/>
                  <a:moveTo>
                    <a:pt x="74" y="32"/>
                  </a:moveTo>
                  <a:cubicBezTo>
                    <a:pt x="74" y="29"/>
                    <a:pt x="71" y="27"/>
                    <a:pt x="66" y="24"/>
                  </a:cubicBezTo>
                  <a:cubicBezTo>
                    <a:pt x="60" y="22"/>
                    <a:pt x="54" y="21"/>
                    <a:pt x="49" y="21"/>
                  </a:cubicBezTo>
                  <a:cubicBezTo>
                    <a:pt x="44" y="21"/>
                    <a:pt x="39" y="21"/>
                    <a:pt x="36" y="23"/>
                  </a:cubicBezTo>
                  <a:cubicBezTo>
                    <a:pt x="32" y="24"/>
                    <a:pt x="30" y="25"/>
                    <a:pt x="30" y="27"/>
                  </a:cubicBezTo>
                  <a:cubicBezTo>
                    <a:pt x="30" y="30"/>
                    <a:pt x="34" y="32"/>
                    <a:pt x="41" y="35"/>
                  </a:cubicBezTo>
                  <a:cubicBezTo>
                    <a:pt x="47" y="36"/>
                    <a:pt x="52" y="37"/>
                    <a:pt x="57" y="37"/>
                  </a:cubicBezTo>
                  <a:cubicBezTo>
                    <a:pt x="62" y="37"/>
                    <a:pt x="65" y="37"/>
                    <a:pt x="69" y="36"/>
                  </a:cubicBezTo>
                  <a:cubicBezTo>
                    <a:pt x="72" y="35"/>
                    <a:pt x="74" y="34"/>
                    <a:pt x="74" y="32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70" name="Freeform 134"/>
            <p:cNvSpPr>
              <a:spLocks noEditPoints="1"/>
            </p:cNvSpPr>
            <p:nvPr/>
          </p:nvSpPr>
          <p:spPr bwMode="auto">
            <a:xfrm>
              <a:off x="4359276" y="2613025"/>
              <a:ext cx="231775" cy="244475"/>
            </a:xfrm>
            <a:custGeom>
              <a:gdLst>
                <a:gd fmla="*/ 73 w 73" name="T0"/>
                <a:gd fmla="*/ 23 h 77" name="T1"/>
                <a:gd fmla="*/ 68 w 73" name="T2"/>
                <a:gd fmla="*/ 44 h 77" name="T3"/>
                <a:gd fmla="*/ 55 w 73" name="T4"/>
                <a:gd fmla="*/ 66 h 77" name="T5"/>
                <a:gd fmla="*/ 31 w 73" name="T6"/>
                <a:gd fmla="*/ 77 h 77" name="T7"/>
                <a:gd fmla="*/ 9 w 73" name="T8"/>
                <a:gd fmla="*/ 66 h 77" name="T9"/>
                <a:gd fmla="*/ 0 w 73" name="T10"/>
                <a:gd fmla="*/ 39 h 77" name="T11"/>
                <a:gd fmla="*/ 10 w 73" name="T12"/>
                <a:gd fmla="*/ 12 h 77" name="T13"/>
                <a:gd fmla="*/ 38 w 73" name="T14"/>
                <a:gd fmla="*/ 0 h 77" name="T15"/>
                <a:gd fmla="*/ 73 w 73" name="T16"/>
                <a:gd fmla="*/ 23 h 77" name="T17"/>
                <a:gd fmla="*/ 60 w 73" name="T18"/>
                <a:gd fmla="*/ 36 h 77" name="T19"/>
                <a:gd fmla="*/ 53 w 73" name="T20"/>
                <a:gd fmla="*/ 25 h 77" name="T21"/>
                <a:gd fmla="*/ 36 w 73" name="T22"/>
                <a:gd fmla="*/ 21 h 77" name="T23"/>
                <a:gd fmla="*/ 18 w 73" name="T24"/>
                <a:gd fmla="*/ 26 h 77" name="T25"/>
                <a:gd fmla="*/ 9 w 73" name="T26"/>
                <a:gd fmla="*/ 38 h 77" name="T27"/>
                <a:gd fmla="*/ 17 w 73" name="T28"/>
                <a:gd fmla="*/ 50 h 77" name="T29"/>
                <a:gd fmla="*/ 33 w 73" name="T30"/>
                <a:gd fmla="*/ 54 h 77" name="T31"/>
                <a:gd fmla="*/ 52 w 73" name="T32"/>
                <a:gd fmla="*/ 48 h 77" name="T33"/>
                <a:gd fmla="*/ 60 w 73" name="T34"/>
                <a:gd fmla="*/ 36 h 77" name="T3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b="b" l="0" r="r" t="0"/>
              <a:pathLst>
                <a:path h="77" w="73">
                  <a:moveTo>
                    <a:pt x="73" y="23"/>
                  </a:moveTo>
                  <a:cubicBezTo>
                    <a:pt x="73" y="29"/>
                    <a:pt x="71" y="36"/>
                    <a:pt x="68" y="44"/>
                  </a:cubicBezTo>
                  <a:cubicBezTo>
                    <a:pt x="65" y="53"/>
                    <a:pt x="61" y="60"/>
                    <a:pt x="55" y="66"/>
                  </a:cubicBezTo>
                  <a:cubicBezTo>
                    <a:pt x="48" y="73"/>
                    <a:pt x="40" y="77"/>
                    <a:pt x="31" y="77"/>
                  </a:cubicBezTo>
                  <a:cubicBezTo>
                    <a:pt x="23" y="77"/>
                    <a:pt x="16" y="73"/>
                    <a:pt x="9" y="66"/>
                  </a:cubicBezTo>
                  <a:cubicBezTo>
                    <a:pt x="3" y="59"/>
                    <a:pt x="0" y="49"/>
                    <a:pt x="0" y="39"/>
                  </a:cubicBezTo>
                  <a:cubicBezTo>
                    <a:pt x="0" y="29"/>
                    <a:pt x="3" y="20"/>
                    <a:pt x="10" y="12"/>
                  </a:cubicBezTo>
                  <a:cubicBezTo>
                    <a:pt x="17" y="4"/>
                    <a:pt x="27" y="0"/>
                    <a:pt x="38" y="0"/>
                  </a:cubicBezTo>
                  <a:cubicBezTo>
                    <a:pt x="61" y="0"/>
                    <a:pt x="73" y="8"/>
                    <a:pt x="73" y="23"/>
                  </a:cubicBezTo>
                  <a:close/>
                  <a:moveTo>
                    <a:pt x="60" y="36"/>
                  </a:moveTo>
                  <a:cubicBezTo>
                    <a:pt x="60" y="32"/>
                    <a:pt x="58" y="28"/>
                    <a:pt x="53" y="25"/>
                  </a:cubicBezTo>
                  <a:cubicBezTo>
                    <a:pt x="48" y="22"/>
                    <a:pt x="42" y="21"/>
                    <a:pt x="36" y="21"/>
                  </a:cubicBezTo>
                  <a:cubicBezTo>
                    <a:pt x="30" y="21"/>
                    <a:pt x="24" y="23"/>
                    <a:pt x="18" y="26"/>
                  </a:cubicBezTo>
                  <a:cubicBezTo>
                    <a:pt x="12" y="30"/>
                    <a:pt x="9" y="33"/>
                    <a:pt x="9" y="38"/>
                  </a:cubicBezTo>
                  <a:cubicBezTo>
                    <a:pt x="9" y="43"/>
                    <a:pt x="12" y="47"/>
                    <a:pt x="17" y="50"/>
                  </a:cubicBezTo>
                  <a:cubicBezTo>
                    <a:pt x="22" y="53"/>
                    <a:pt x="27" y="54"/>
                    <a:pt x="33" y="54"/>
                  </a:cubicBezTo>
                  <a:cubicBezTo>
                    <a:pt x="40" y="54"/>
                    <a:pt x="46" y="52"/>
                    <a:pt x="52" y="48"/>
                  </a:cubicBezTo>
                  <a:cubicBezTo>
                    <a:pt x="57" y="45"/>
                    <a:pt x="60" y="41"/>
                    <a:pt x="60" y="3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71" name="Freeform 135"/>
            <p:cNvSpPr/>
            <p:nvPr/>
          </p:nvSpPr>
          <p:spPr bwMode="auto">
            <a:xfrm>
              <a:off x="4594226" y="2603500"/>
              <a:ext cx="215900" cy="247650"/>
            </a:xfrm>
            <a:custGeom>
              <a:gdLst>
                <a:gd fmla="*/ 68 w 68" name="T0"/>
                <a:gd fmla="*/ 23 h 78" name="T1"/>
                <a:gd fmla="*/ 65 w 68" name="T2"/>
                <a:gd fmla="*/ 31 h 78" name="T3"/>
                <a:gd fmla="*/ 53 w 68" name="T4"/>
                <a:gd fmla="*/ 33 h 78" name="T5"/>
                <a:gd fmla="*/ 38 w 68" name="T6"/>
                <a:gd fmla="*/ 31 h 78" name="T7"/>
                <a:gd fmla="*/ 32 w 68" name="T8"/>
                <a:gd fmla="*/ 24 h 78" name="T9"/>
                <a:gd fmla="*/ 34 w 68" name="T10"/>
                <a:gd fmla="*/ 19 h 78" name="T11"/>
                <a:gd fmla="*/ 43 w 68" name="T12"/>
                <a:gd fmla="*/ 13 h 78" name="T13"/>
                <a:gd fmla="*/ 50 w 68" name="T14"/>
                <a:gd fmla="*/ 12 h 78" name="T15"/>
                <a:gd fmla="*/ 51 w 68" name="T16"/>
                <a:gd fmla="*/ 11 h 78" name="T17"/>
                <a:gd fmla="*/ 46 w 68" name="T18"/>
                <a:gd fmla="*/ 7 h 78" name="T19"/>
                <a:gd fmla="*/ 36 w 68" name="T20"/>
                <a:gd fmla="*/ 4 h 78" name="T21"/>
                <a:gd fmla="*/ 24 w 68" name="T22"/>
                <a:gd fmla="*/ 10 h 78" name="T23"/>
                <a:gd fmla="*/ 21 w 68" name="T24"/>
                <a:gd fmla="*/ 23 h 78" name="T25"/>
                <a:gd fmla="*/ 22 w 68" name="T26"/>
                <a:gd fmla="*/ 32 h 78" name="T27"/>
                <a:gd fmla="*/ 29 w 68" name="T28"/>
                <a:gd fmla="*/ 58 h 78" name="T29"/>
                <a:gd fmla="*/ 38 w 68" name="T30"/>
                <a:gd fmla="*/ 64 h 78" name="T31"/>
                <a:gd fmla="*/ 43 w 68" name="T32"/>
                <a:gd fmla="*/ 64 h 78" name="T33"/>
                <a:gd fmla="*/ 55 w 68" name="T34"/>
                <a:gd fmla="*/ 58 h 78" name="T35"/>
                <a:gd fmla="*/ 61 w 68" name="T36"/>
                <a:gd fmla="*/ 48 h 78" name="T37"/>
                <a:gd fmla="*/ 62 w 68" name="T38"/>
                <a:gd fmla="*/ 48 h 78" name="T39"/>
                <a:gd fmla="*/ 62 w 68" name="T40"/>
                <a:gd fmla="*/ 52 h 78" name="T41"/>
                <a:gd fmla="*/ 58 w 68" name="T42"/>
                <a:gd fmla="*/ 66 h 78" name="T43"/>
                <a:gd fmla="*/ 44 w 68" name="T44"/>
                <a:gd fmla="*/ 76 h 78" name="T45"/>
                <a:gd fmla="*/ 31 w 68" name="T46"/>
                <a:gd fmla="*/ 78 h 78" name="T47"/>
                <a:gd fmla="*/ 0 w 68" name="T48"/>
                <a:gd fmla="*/ 38 h 78" name="T49"/>
                <a:gd fmla="*/ 10 w 68" name="T50"/>
                <a:gd fmla="*/ 8 h 78" name="T51"/>
                <a:gd fmla="*/ 35 w 68" name="T52"/>
                <a:gd fmla="*/ 0 h 78" name="T53"/>
                <a:gd fmla="*/ 61 w 68" name="T54"/>
                <a:gd fmla="*/ 8 h 78" name="T55"/>
                <a:gd fmla="*/ 68 w 68" name="T56"/>
                <a:gd fmla="*/ 23 h 78" name="T5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b="b" l="0" r="r" t="0"/>
              <a:pathLst>
                <a:path h="78" w="68">
                  <a:moveTo>
                    <a:pt x="68" y="23"/>
                  </a:moveTo>
                  <a:cubicBezTo>
                    <a:pt x="68" y="27"/>
                    <a:pt x="67" y="30"/>
                    <a:pt x="65" y="31"/>
                  </a:cubicBezTo>
                  <a:cubicBezTo>
                    <a:pt x="62" y="33"/>
                    <a:pt x="59" y="33"/>
                    <a:pt x="53" y="33"/>
                  </a:cubicBezTo>
                  <a:cubicBezTo>
                    <a:pt x="47" y="33"/>
                    <a:pt x="42" y="33"/>
                    <a:pt x="38" y="31"/>
                  </a:cubicBezTo>
                  <a:cubicBezTo>
                    <a:pt x="34" y="29"/>
                    <a:pt x="32" y="27"/>
                    <a:pt x="32" y="24"/>
                  </a:cubicBezTo>
                  <a:cubicBezTo>
                    <a:pt x="32" y="23"/>
                    <a:pt x="33" y="21"/>
                    <a:pt x="34" y="19"/>
                  </a:cubicBezTo>
                  <a:cubicBezTo>
                    <a:pt x="36" y="16"/>
                    <a:pt x="39" y="14"/>
                    <a:pt x="43" y="13"/>
                  </a:cubicBezTo>
                  <a:cubicBezTo>
                    <a:pt x="45" y="13"/>
                    <a:pt x="48" y="12"/>
                    <a:pt x="50" y="12"/>
                  </a:cubicBezTo>
                  <a:cubicBezTo>
                    <a:pt x="51" y="12"/>
                    <a:pt x="51" y="12"/>
                    <a:pt x="51" y="11"/>
                  </a:cubicBezTo>
                  <a:cubicBezTo>
                    <a:pt x="51" y="10"/>
                    <a:pt x="49" y="9"/>
                    <a:pt x="46" y="7"/>
                  </a:cubicBezTo>
                  <a:cubicBezTo>
                    <a:pt x="43" y="5"/>
                    <a:pt x="39" y="4"/>
                    <a:pt x="36" y="4"/>
                  </a:cubicBezTo>
                  <a:cubicBezTo>
                    <a:pt x="31" y="4"/>
                    <a:pt x="27" y="6"/>
                    <a:pt x="24" y="10"/>
                  </a:cubicBezTo>
                  <a:cubicBezTo>
                    <a:pt x="22" y="13"/>
                    <a:pt x="21" y="18"/>
                    <a:pt x="21" y="23"/>
                  </a:cubicBezTo>
                  <a:cubicBezTo>
                    <a:pt x="21" y="26"/>
                    <a:pt x="21" y="29"/>
                    <a:pt x="22" y="32"/>
                  </a:cubicBezTo>
                  <a:cubicBezTo>
                    <a:pt x="24" y="45"/>
                    <a:pt x="26" y="53"/>
                    <a:pt x="29" y="58"/>
                  </a:cubicBezTo>
                  <a:cubicBezTo>
                    <a:pt x="32" y="62"/>
                    <a:pt x="35" y="64"/>
                    <a:pt x="38" y="64"/>
                  </a:cubicBezTo>
                  <a:cubicBezTo>
                    <a:pt x="40" y="64"/>
                    <a:pt x="41" y="64"/>
                    <a:pt x="43" y="64"/>
                  </a:cubicBezTo>
                  <a:cubicBezTo>
                    <a:pt x="48" y="63"/>
                    <a:pt x="52" y="61"/>
                    <a:pt x="55" y="58"/>
                  </a:cubicBezTo>
                  <a:cubicBezTo>
                    <a:pt x="56" y="56"/>
                    <a:pt x="58" y="53"/>
                    <a:pt x="61" y="48"/>
                  </a:cubicBezTo>
                  <a:cubicBezTo>
                    <a:pt x="61" y="48"/>
                    <a:pt x="62" y="48"/>
                    <a:pt x="62" y="48"/>
                  </a:cubicBezTo>
                  <a:cubicBezTo>
                    <a:pt x="62" y="50"/>
                    <a:pt x="62" y="51"/>
                    <a:pt x="62" y="52"/>
                  </a:cubicBezTo>
                  <a:cubicBezTo>
                    <a:pt x="62" y="57"/>
                    <a:pt x="61" y="62"/>
                    <a:pt x="58" y="66"/>
                  </a:cubicBezTo>
                  <a:cubicBezTo>
                    <a:pt x="55" y="72"/>
                    <a:pt x="51" y="75"/>
                    <a:pt x="44" y="76"/>
                  </a:cubicBezTo>
                  <a:cubicBezTo>
                    <a:pt x="39" y="77"/>
                    <a:pt x="35" y="78"/>
                    <a:pt x="31" y="78"/>
                  </a:cubicBezTo>
                  <a:cubicBezTo>
                    <a:pt x="11" y="78"/>
                    <a:pt x="0" y="64"/>
                    <a:pt x="0" y="38"/>
                  </a:cubicBezTo>
                  <a:cubicBezTo>
                    <a:pt x="0" y="25"/>
                    <a:pt x="4" y="15"/>
                    <a:pt x="10" y="8"/>
                  </a:cubicBezTo>
                  <a:cubicBezTo>
                    <a:pt x="16" y="3"/>
                    <a:pt x="24" y="0"/>
                    <a:pt x="35" y="0"/>
                  </a:cubicBezTo>
                  <a:cubicBezTo>
                    <a:pt x="47" y="0"/>
                    <a:pt x="55" y="2"/>
                    <a:pt x="61" y="8"/>
                  </a:cubicBezTo>
                  <a:cubicBezTo>
                    <a:pt x="66" y="12"/>
                    <a:pt x="68" y="17"/>
                    <a:pt x="68" y="23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72" name="Freeform 136"/>
            <p:cNvSpPr/>
            <p:nvPr/>
          </p:nvSpPr>
          <p:spPr bwMode="auto">
            <a:xfrm>
              <a:off x="4797426" y="2597150"/>
              <a:ext cx="292100" cy="250825"/>
            </a:xfrm>
            <a:custGeom>
              <a:gdLst>
                <a:gd fmla="*/ 92 w 92" name="T0"/>
                <a:gd fmla="*/ 21 h 79" name="T1"/>
                <a:gd fmla="*/ 78 w 92" name="T2"/>
                <a:gd fmla="*/ 32 h 79" name="T3"/>
                <a:gd fmla="*/ 69 w 92" name="T4"/>
                <a:gd fmla="*/ 33 h 79" name="T5"/>
                <a:gd fmla="*/ 60 w 92" name="T6"/>
                <a:gd fmla="*/ 31 h 79" name="T7"/>
                <a:gd fmla="*/ 57 w 92" name="T8"/>
                <a:gd fmla="*/ 26 h 79" name="T9"/>
                <a:gd fmla="*/ 60 w 92" name="T10"/>
                <a:gd fmla="*/ 18 h 79" name="T11"/>
                <a:gd fmla="*/ 66 w 92" name="T12"/>
                <a:gd fmla="*/ 14 h 79" name="T13"/>
                <a:gd fmla="*/ 71 w 92" name="T14"/>
                <a:gd fmla="*/ 12 h 79" name="T15"/>
                <a:gd fmla="*/ 73 w 92" name="T16"/>
                <a:gd fmla="*/ 11 h 79" name="T17"/>
                <a:gd fmla="*/ 70 w 92" name="T18"/>
                <a:gd fmla="*/ 10 h 79" name="T19"/>
                <a:gd fmla="*/ 40 w 92" name="T20"/>
                <a:gd fmla="*/ 38 h 79" name="T21"/>
                <a:gd fmla="*/ 40 w 92" name="T22"/>
                <a:gd fmla="*/ 38 h 79" name="T23"/>
                <a:gd fmla="*/ 41 w 92" name="T24"/>
                <a:gd fmla="*/ 38 h 79" name="T25"/>
                <a:gd fmla="*/ 44 w 92" name="T26"/>
                <a:gd fmla="*/ 38 h 79" name="T27"/>
                <a:gd fmla="*/ 69 w 92" name="T28"/>
                <a:gd fmla="*/ 44 h 79" name="T29"/>
                <a:gd fmla="*/ 89 w 92" name="T30"/>
                <a:gd fmla="*/ 75 h 79" name="T31"/>
                <a:gd fmla="*/ 62 w 92" name="T32"/>
                <a:gd fmla="*/ 75 h 79" name="T33"/>
                <a:gd fmla="*/ 52 w 92" name="T34"/>
                <a:gd fmla="*/ 75 h 79" name="T35"/>
                <a:gd fmla="*/ 51 w 92" name="T36"/>
                <a:gd fmla="*/ 72 h 79" name="T37"/>
                <a:gd fmla="*/ 52 w 92" name="T38"/>
                <a:gd fmla="*/ 70 h 79" name="T39"/>
                <a:gd fmla="*/ 58 w 92" name="T40"/>
                <a:gd fmla="*/ 68 h 79" name="T41"/>
                <a:gd fmla="*/ 61 w 92" name="T42"/>
                <a:gd fmla="*/ 64 h 79" name="T43"/>
                <a:gd fmla="*/ 54 w 92" name="T44"/>
                <a:gd fmla="*/ 53 h 79" name="T45"/>
                <a:gd fmla="*/ 36 w 92" name="T46"/>
                <a:gd fmla="*/ 47 h 79" name="T47"/>
                <a:gd fmla="*/ 35 w 92" name="T48"/>
                <a:gd fmla="*/ 48 h 79" name="T49"/>
                <a:gd fmla="*/ 43 w 92" name="T50"/>
                <a:gd fmla="*/ 79 h 79" name="T51"/>
                <a:gd fmla="*/ 30 w 92" name="T52"/>
                <a:gd fmla="*/ 74 h 79" name="T53"/>
                <a:gd fmla="*/ 13 w 92" name="T54"/>
                <a:gd fmla="*/ 72 h 79" name="T55"/>
                <a:gd fmla="*/ 6 w 92" name="T56"/>
                <a:gd fmla="*/ 73 h 79" name="T57"/>
                <a:gd fmla="*/ 6 w 92" name="T58"/>
                <a:gd fmla="*/ 61 h 79" name="T59"/>
                <a:gd fmla="*/ 10 w 92" name="T60"/>
                <a:gd fmla="*/ 61 h 79" name="T61"/>
                <a:gd fmla="*/ 18 w 92" name="T62"/>
                <a:gd fmla="*/ 63 h 79" name="T63"/>
                <a:gd fmla="*/ 13 w 92" name="T64"/>
                <a:gd fmla="*/ 42 h 79" name="T65"/>
                <a:gd fmla="*/ 11 w 92" name="T66"/>
                <a:gd fmla="*/ 18 h 79" name="T67"/>
                <a:gd fmla="*/ 11 w 92" name="T68"/>
                <a:gd fmla="*/ 17 h 79" name="T69"/>
                <a:gd fmla="*/ 11 w 92" name="T70"/>
                <a:gd fmla="*/ 15 h 79" name="T71"/>
                <a:gd fmla="*/ 9 w 92" name="T72"/>
                <a:gd fmla="*/ 11 h 79" name="T73"/>
                <a:gd fmla="*/ 2 w 92" name="T74"/>
                <a:gd fmla="*/ 9 h 79" name="T75"/>
                <a:gd fmla="*/ 1 w 92" name="T76"/>
                <a:gd fmla="*/ 4 h 79" name="T77"/>
                <a:gd fmla="*/ 39 w 92" name="T78"/>
                <a:gd fmla="*/ 0 h 79" name="T79"/>
                <a:gd fmla="*/ 32 w 92" name="T80"/>
                <a:gd fmla="*/ 33 h 79" name="T81"/>
                <a:gd fmla="*/ 32 w 92" name="T82"/>
                <a:gd fmla="*/ 38 h 79" name="T83"/>
                <a:gd fmla="*/ 46 w 92" name="T84"/>
                <a:gd fmla="*/ 13 h 79" name="T85"/>
                <a:gd fmla="*/ 70 w 92" name="T86"/>
                <a:gd fmla="*/ 3 h 79" name="T87"/>
                <a:gd fmla="*/ 90 w 92" name="T88"/>
                <a:gd fmla="*/ 14 h 79" name="T89"/>
                <a:gd fmla="*/ 92 w 92" name="T90"/>
                <a:gd fmla="*/ 21 h 79" name="T9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b="b" l="0" r="r" t="0"/>
              <a:pathLst>
                <a:path h="79" w="92">
                  <a:moveTo>
                    <a:pt x="92" y="21"/>
                  </a:moveTo>
                  <a:cubicBezTo>
                    <a:pt x="92" y="26"/>
                    <a:pt x="87" y="30"/>
                    <a:pt x="78" y="32"/>
                  </a:cubicBezTo>
                  <a:cubicBezTo>
                    <a:pt x="75" y="33"/>
                    <a:pt x="72" y="33"/>
                    <a:pt x="69" y="33"/>
                  </a:cubicBezTo>
                  <a:cubicBezTo>
                    <a:pt x="65" y="33"/>
                    <a:pt x="62" y="33"/>
                    <a:pt x="60" y="31"/>
                  </a:cubicBezTo>
                  <a:cubicBezTo>
                    <a:pt x="58" y="30"/>
                    <a:pt x="57" y="29"/>
                    <a:pt x="57" y="26"/>
                  </a:cubicBezTo>
                  <a:cubicBezTo>
                    <a:pt x="57" y="23"/>
                    <a:pt x="58" y="21"/>
                    <a:pt x="60" y="18"/>
                  </a:cubicBezTo>
                  <a:cubicBezTo>
                    <a:pt x="62" y="17"/>
                    <a:pt x="64" y="15"/>
                    <a:pt x="66" y="14"/>
                  </a:cubicBezTo>
                  <a:cubicBezTo>
                    <a:pt x="68" y="14"/>
                    <a:pt x="70" y="13"/>
                    <a:pt x="71" y="12"/>
                  </a:cubicBezTo>
                  <a:cubicBezTo>
                    <a:pt x="72" y="12"/>
                    <a:pt x="73" y="11"/>
                    <a:pt x="73" y="11"/>
                  </a:cubicBezTo>
                  <a:cubicBezTo>
                    <a:pt x="73" y="10"/>
                    <a:pt x="72" y="10"/>
                    <a:pt x="70" y="10"/>
                  </a:cubicBezTo>
                  <a:cubicBezTo>
                    <a:pt x="59" y="10"/>
                    <a:pt x="49" y="19"/>
                    <a:pt x="40" y="38"/>
                  </a:cubicBezTo>
                  <a:cubicBezTo>
                    <a:pt x="40" y="38"/>
                    <a:pt x="40" y="38"/>
                    <a:pt x="40" y="38"/>
                  </a:cubicBezTo>
                  <a:cubicBezTo>
                    <a:pt x="40" y="38"/>
                    <a:pt x="40" y="38"/>
                    <a:pt x="41" y="38"/>
                  </a:cubicBezTo>
                  <a:cubicBezTo>
                    <a:pt x="42" y="38"/>
                    <a:pt x="43" y="38"/>
                    <a:pt x="44" y="38"/>
                  </a:cubicBezTo>
                  <a:cubicBezTo>
                    <a:pt x="52" y="38"/>
                    <a:pt x="60" y="40"/>
                    <a:pt x="69" y="44"/>
                  </a:cubicBezTo>
                  <a:cubicBezTo>
                    <a:pt x="82" y="51"/>
                    <a:pt x="89" y="61"/>
                    <a:pt x="89" y="75"/>
                  </a:cubicBezTo>
                  <a:cubicBezTo>
                    <a:pt x="77" y="75"/>
                    <a:pt x="69" y="75"/>
                    <a:pt x="62" y="75"/>
                  </a:cubicBezTo>
                  <a:cubicBezTo>
                    <a:pt x="56" y="75"/>
                    <a:pt x="53" y="75"/>
                    <a:pt x="52" y="75"/>
                  </a:cubicBezTo>
                  <a:cubicBezTo>
                    <a:pt x="51" y="74"/>
                    <a:pt x="51" y="73"/>
                    <a:pt x="51" y="72"/>
                  </a:cubicBezTo>
                  <a:cubicBezTo>
                    <a:pt x="51" y="70"/>
                    <a:pt x="52" y="70"/>
                    <a:pt x="52" y="70"/>
                  </a:cubicBezTo>
                  <a:cubicBezTo>
                    <a:pt x="55" y="69"/>
                    <a:pt x="57" y="68"/>
                    <a:pt x="58" y="68"/>
                  </a:cubicBezTo>
                  <a:cubicBezTo>
                    <a:pt x="60" y="67"/>
                    <a:pt x="61" y="65"/>
                    <a:pt x="61" y="64"/>
                  </a:cubicBezTo>
                  <a:cubicBezTo>
                    <a:pt x="61" y="60"/>
                    <a:pt x="59" y="57"/>
                    <a:pt x="54" y="53"/>
                  </a:cubicBezTo>
                  <a:cubicBezTo>
                    <a:pt x="49" y="49"/>
                    <a:pt x="43" y="47"/>
                    <a:pt x="36" y="47"/>
                  </a:cubicBezTo>
                  <a:cubicBezTo>
                    <a:pt x="35" y="47"/>
                    <a:pt x="35" y="47"/>
                    <a:pt x="35" y="48"/>
                  </a:cubicBezTo>
                  <a:cubicBezTo>
                    <a:pt x="35" y="55"/>
                    <a:pt x="38" y="65"/>
                    <a:pt x="43" y="79"/>
                  </a:cubicBezTo>
                  <a:cubicBezTo>
                    <a:pt x="40" y="78"/>
                    <a:pt x="36" y="76"/>
                    <a:pt x="30" y="74"/>
                  </a:cubicBezTo>
                  <a:cubicBezTo>
                    <a:pt x="23" y="73"/>
                    <a:pt x="18" y="72"/>
                    <a:pt x="13" y="72"/>
                  </a:cubicBezTo>
                  <a:cubicBezTo>
                    <a:pt x="10" y="72"/>
                    <a:pt x="8" y="72"/>
                    <a:pt x="6" y="73"/>
                  </a:cubicBezTo>
                  <a:cubicBezTo>
                    <a:pt x="6" y="61"/>
                    <a:pt x="6" y="61"/>
                    <a:pt x="6" y="61"/>
                  </a:cubicBezTo>
                  <a:cubicBezTo>
                    <a:pt x="7" y="61"/>
                    <a:pt x="9" y="61"/>
                    <a:pt x="10" y="61"/>
                  </a:cubicBezTo>
                  <a:cubicBezTo>
                    <a:pt x="13" y="61"/>
                    <a:pt x="15" y="61"/>
                    <a:pt x="18" y="63"/>
                  </a:cubicBezTo>
                  <a:cubicBezTo>
                    <a:pt x="16" y="57"/>
                    <a:pt x="14" y="50"/>
                    <a:pt x="13" y="42"/>
                  </a:cubicBezTo>
                  <a:cubicBezTo>
                    <a:pt x="11" y="34"/>
                    <a:pt x="11" y="26"/>
                    <a:pt x="11" y="18"/>
                  </a:cubicBezTo>
                  <a:cubicBezTo>
                    <a:pt x="11" y="18"/>
                    <a:pt x="11" y="17"/>
                    <a:pt x="11" y="17"/>
                  </a:cubicBezTo>
                  <a:cubicBezTo>
                    <a:pt x="11" y="16"/>
                    <a:pt x="11" y="15"/>
                    <a:pt x="11" y="15"/>
                  </a:cubicBezTo>
                  <a:cubicBezTo>
                    <a:pt x="11" y="13"/>
                    <a:pt x="10" y="12"/>
                    <a:pt x="9" y="11"/>
                  </a:cubicBezTo>
                  <a:cubicBezTo>
                    <a:pt x="7" y="10"/>
                    <a:pt x="5" y="10"/>
                    <a:pt x="2" y="9"/>
                  </a:cubicBezTo>
                  <a:cubicBezTo>
                    <a:pt x="1" y="9"/>
                    <a:pt x="0" y="7"/>
                    <a:pt x="1" y="4"/>
                  </a:cubicBezTo>
                  <a:cubicBezTo>
                    <a:pt x="12" y="3"/>
                    <a:pt x="25" y="1"/>
                    <a:pt x="39" y="0"/>
                  </a:cubicBezTo>
                  <a:cubicBezTo>
                    <a:pt x="34" y="11"/>
                    <a:pt x="32" y="22"/>
                    <a:pt x="32" y="33"/>
                  </a:cubicBezTo>
                  <a:cubicBezTo>
                    <a:pt x="32" y="35"/>
                    <a:pt x="32" y="37"/>
                    <a:pt x="32" y="38"/>
                  </a:cubicBezTo>
                  <a:cubicBezTo>
                    <a:pt x="36" y="26"/>
                    <a:pt x="41" y="18"/>
                    <a:pt x="46" y="13"/>
                  </a:cubicBezTo>
                  <a:cubicBezTo>
                    <a:pt x="52" y="7"/>
                    <a:pt x="60" y="3"/>
                    <a:pt x="70" y="3"/>
                  </a:cubicBezTo>
                  <a:cubicBezTo>
                    <a:pt x="79" y="3"/>
                    <a:pt x="85" y="7"/>
                    <a:pt x="90" y="14"/>
                  </a:cubicBezTo>
                  <a:cubicBezTo>
                    <a:pt x="91" y="17"/>
                    <a:pt x="92" y="19"/>
                    <a:pt x="92" y="2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73" name="Freeform 137"/>
            <p:cNvSpPr/>
            <p:nvPr/>
          </p:nvSpPr>
          <p:spPr bwMode="auto">
            <a:xfrm>
              <a:off x="4086226" y="2882900"/>
              <a:ext cx="241300" cy="244475"/>
            </a:xfrm>
            <a:custGeom>
              <a:gdLst>
                <a:gd fmla="*/ 76 w 76" name="T0"/>
                <a:gd fmla="*/ 46 h 77" name="T1"/>
                <a:gd fmla="*/ 74 w 76" name="T2"/>
                <a:gd fmla="*/ 57 h 77" name="T3"/>
                <a:gd fmla="*/ 62 w 76" name="T4"/>
                <a:gd fmla="*/ 71 h 77" name="T5"/>
                <a:gd fmla="*/ 34 w 76" name="T6"/>
                <a:gd fmla="*/ 77 h 77" name="T7"/>
                <a:gd fmla="*/ 8 w 76" name="T8"/>
                <a:gd fmla="*/ 70 h 77" name="T9"/>
                <a:gd fmla="*/ 0 w 76" name="T10"/>
                <a:gd fmla="*/ 58 h 77" name="T11"/>
                <a:gd fmla="*/ 4 w 76" name="T12"/>
                <a:gd fmla="*/ 50 h 77" name="T13"/>
                <a:gd fmla="*/ 15 w 76" name="T14"/>
                <a:gd fmla="*/ 46 h 77" name="T15"/>
                <a:gd fmla="*/ 22 w 76" name="T16"/>
                <a:gd fmla="*/ 45 h 77" name="T17"/>
                <a:gd fmla="*/ 35 w 76" name="T18"/>
                <a:gd fmla="*/ 48 h 77" name="T19"/>
                <a:gd fmla="*/ 39 w 76" name="T20"/>
                <a:gd fmla="*/ 53 h 77" name="T21"/>
                <a:gd fmla="*/ 33 w 76" name="T22"/>
                <a:gd fmla="*/ 63 h 77" name="T23"/>
                <a:gd fmla="*/ 24 w 76" name="T24"/>
                <a:gd fmla="*/ 67 h 77" name="T25"/>
                <a:gd fmla="*/ 21 w 76" name="T26"/>
                <a:gd fmla="*/ 68 h 77" name="T27"/>
                <a:gd fmla="*/ 31 w 76" name="T28"/>
                <a:gd fmla="*/ 71 h 77" name="T29"/>
                <a:gd fmla="*/ 43 w 76" name="T30"/>
                <a:gd fmla="*/ 69 h 77" name="T31"/>
                <a:gd fmla="*/ 50 w 76" name="T32"/>
                <a:gd fmla="*/ 61 h 77" name="T33"/>
                <a:gd fmla="*/ 50 w 76" name="T34"/>
                <a:gd fmla="*/ 59 h 77" name="T35"/>
                <a:gd fmla="*/ 46 w 76" name="T36"/>
                <a:gd fmla="*/ 43 h 77" name="T37"/>
                <a:gd fmla="*/ 35 w 76" name="T38"/>
                <a:gd fmla="*/ 38 h 77" name="T39"/>
                <a:gd fmla="*/ 28 w 76" name="T40"/>
                <a:gd fmla="*/ 38 h 77" name="T41"/>
                <a:gd fmla="*/ 21 w 76" name="T42"/>
                <a:gd fmla="*/ 39 h 77" name="T43"/>
                <a:gd fmla="*/ 6 w 76" name="T44"/>
                <a:gd fmla="*/ 27 h 77" name="T45"/>
                <a:gd fmla="*/ 8 w 76" name="T46"/>
                <a:gd fmla="*/ 17 h 77" name="T47"/>
                <a:gd fmla="*/ 17 w 76" name="T48"/>
                <a:gd fmla="*/ 5 h 77" name="T49"/>
                <a:gd fmla="*/ 40 w 76" name="T50"/>
                <a:gd fmla="*/ 0 h 77" name="T51"/>
                <a:gd fmla="*/ 63 w 76" name="T52"/>
                <a:gd fmla="*/ 5 h 77" name="T53"/>
                <a:gd fmla="*/ 71 w 76" name="T54"/>
                <a:gd fmla="*/ 16 h 77" name="T55"/>
                <a:gd fmla="*/ 55 w 76" name="T56"/>
                <a:gd fmla="*/ 25 h 77" name="T57"/>
                <a:gd fmla="*/ 42 w 76" name="T58"/>
                <a:gd fmla="*/ 23 h 77" name="T59"/>
                <a:gd fmla="*/ 37 w 76" name="T60"/>
                <a:gd fmla="*/ 18 h 77" name="T61"/>
                <a:gd fmla="*/ 44 w 76" name="T62"/>
                <a:gd fmla="*/ 11 h 77" name="T63"/>
                <a:gd fmla="*/ 49 w 76" name="T64"/>
                <a:gd fmla="*/ 9 h 77" name="T65"/>
                <a:gd fmla="*/ 51 w 76" name="T66"/>
                <a:gd fmla="*/ 7 h 77" name="T67"/>
                <a:gd fmla="*/ 48 w 76" name="T68"/>
                <a:gd fmla="*/ 5 h 77" name="T69"/>
                <a:gd fmla="*/ 41 w 76" name="T70"/>
                <a:gd fmla="*/ 4 h 77" name="T71"/>
                <a:gd fmla="*/ 32 w 76" name="T72"/>
                <a:gd fmla="*/ 6 h 77" name="T73"/>
                <a:gd fmla="*/ 29 w 76" name="T74"/>
                <a:gd fmla="*/ 11 h 77" name="T75"/>
                <a:gd fmla="*/ 29 w 76" name="T76"/>
                <a:gd fmla="*/ 15 h 77" name="T77"/>
                <a:gd fmla="*/ 32 w 76" name="T78"/>
                <a:gd fmla="*/ 24 h 77" name="T79"/>
                <a:gd fmla="*/ 36 w 76" name="T80"/>
                <a:gd fmla="*/ 30 h 77" name="T81"/>
                <a:gd fmla="*/ 48 w 76" name="T82"/>
                <a:gd fmla="*/ 33 h 77" name="T83"/>
                <a:gd fmla="*/ 52 w 76" name="T84"/>
                <a:gd fmla="*/ 32 h 77" name="T85"/>
                <a:gd fmla="*/ 58 w 76" name="T86"/>
                <a:gd fmla="*/ 32 h 77" name="T87"/>
                <a:gd fmla="*/ 71 w 76" name="T88"/>
                <a:gd fmla="*/ 35 h 77" name="T89"/>
                <a:gd fmla="*/ 76 w 76" name="T90"/>
                <a:gd fmla="*/ 46 h 77" name="T9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b="b" l="0" r="r" t="0"/>
              <a:pathLst>
                <a:path h="77" w="76">
                  <a:moveTo>
                    <a:pt x="76" y="46"/>
                  </a:moveTo>
                  <a:cubicBezTo>
                    <a:pt x="76" y="49"/>
                    <a:pt x="75" y="53"/>
                    <a:pt x="74" y="57"/>
                  </a:cubicBezTo>
                  <a:cubicBezTo>
                    <a:pt x="73" y="63"/>
                    <a:pt x="69" y="68"/>
                    <a:pt x="62" y="71"/>
                  </a:cubicBezTo>
                  <a:cubicBezTo>
                    <a:pt x="55" y="75"/>
                    <a:pt x="46" y="77"/>
                    <a:pt x="34" y="77"/>
                  </a:cubicBezTo>
                  <a:cubicBezTo>
                    <a:pt x="24" y="77"/>
                    <a:pt x="15" y="74"/>
                    <a:pt x="8" y="70"/>
                  </a:cubicBezTo>
                  <a:cubicBezTo>
                    <a:pt x="3" y="67"/>
                    <a:pt x="0" y="63"/>
                    <a:pt x="0" y="58"/>
                  </a:cubicBezTo>
                  <a:cubicBezTo>
                    <a:pt x="0" y="55"/>
                    <a:pt x="2" y="53"/>
                    <a:pt x="4" y="50"/>
                  </a:cubicBezTo>
                  <a:cubicBezTo>
                    <a:pt x="6" y="48"/>
                    <a:pt x="10" y="47"/>
                    <a:pt x="15" y="46"/>
                  </a:cubicBezTo>
                  <a:cubicBezTo>
                    <a:pt x="17" y="46"/>
                    <a:pt x="20" y="45"/>
                    <a:pt x="22" y="45"/>
                  </a:cubicBezTo>
                  <a:cubicBezTo>
                    <a:pt x="27" y="45"/>
                    <a:pt x="32" y="46"/>
                    <a:pt x="35" y="48"/>
                  </a:cubicBezTo>
                  <a:cubicBezTo>
                    <a:pt x="37" y="49"/>
                    <a:pt x="39" y="51"/>
                    <a:pt x="39" y="53"/>
                  </a:cubicBezTo>
                  <a:cubicBezTo>
                    <a:pt x="39" y="57"/>
                    <a:pt x="37" y="60"/>
                    <a:pt x="33" y="63"/>
                  </a:cubicBezTo>
                  <a:cubicBezTo>
                    <a:pt x="31" y="64"/>
                    <a:pt x="28" y="65"/>
                    <a:pt x="24" y="67"/>
                  </a:cubicBezTo>
                  <a:cubicBezTo>
                    <a:pt x="22" y="67"/>
                    <a:pt x="21" y="68"/>
                    <a:pt x="21" y="68"/>
                  </a:cubicBezTo>
                  <a:cubicBezTo>
                    <a:pt x="21" y="70"/>
                    <a:pt x="24" y="71"/>
                    <a:pt x="31" y="71"/>
                  </a:cubicBezTo>
                  <a:cubicBezTo>
                    <a:pt x="36" y="71"/>
                    <a:pt x="40" y="70"/>
                    <a:pt x="43" y="69"/>
                  </a:cubicBezTo>
                  <a:cubicBezTo>
                    <a:pt x="48" y="67"/>
                    <a:pt x="50" y="64"/>
                    <a:pt x="50" y="61"/>
                  </a:cubicBezTo>
                  <a:cubicBezTo>
                    <a:pt x="50" y="60"/>
                    <a:pt x="50" y="60"/>
                    <a:pt x="50" y="59"/>
                  </a:cubicBezTo>
                  <a:cubicBezTo>
                    <a:pt x="48" y="50"/>
                    <a:pt x="47" y="45"/>
                    <a:pt x="46" y="43"/>
                  </a:cubicBezTo>
                  <a:cubicBezTo>
                    <a:pt x="44" y="39"/>
                    <a:pt x="40" y="38"/>
                    <a:pt x="35" y="38"/>
                  </a:cubicBezTo>
                  <a:cubicBezTo>
                    <a:pt x="34" y="38"/>
                    <a:pt x="32" y="38"/>
                    <a:pt x="28" y="38"/>
                  </a:cubicBezTo>
                  <a:cubicBezTo>
                    <a:pt x="25" y="38"/>
                    <a:pt x="23" y="39"/>
                    <a:pt x="21" y="39"/>
                  </a:cubicBezTo>
                  <a:cubicBezTo>
                    <a:pt x="11" y="39"/>
                    <a:pt x="6" y="35"/>
                    <a:pt x="6" y="27"/>
                  </a:cubicBezTo>
                  <a:cubicBezTo>
                    <a:pt x="6" y="24"/>
                    <a:pt x="7" y="21"/>
                    <a:pt x="8" y="17"/>
                  </a:cubicBezTo>
                  <a:cubicBezTo>
                    <a:pt x="9" y="12"/>
                    <a:pt x="12" y="8"/>
                    <a:pt x="17" y="5"/>
                  </a:cubicBezTo>
                  <a:cubicBezTo>
                    <a:pt x="22" y="2"/>
                    <a:pt x="30" y="0"/>
                    <a:pt x="40" y="0"/>
                  </a:cubicBezTo>
                  <a:cubicBezTo>
                    <a:pt x="50" y="0"/>
                    <a:pt x="58" y="2"/>
                    <a:pt x="63" y="5"/>
                  </a:cubicBezTo>
                  <a:cubicBezTo>
                    <a:pt x="68" y="8"/>
                    <a:pt x="71" y="11"/>
                    <a:pt x="71" y="16"/>
                  </a:cubicBezTo>
                  <a:cubicBezTo>
                    <a:pt x="71" y="22"/>
                    <a:pt x="66" y="25"/>
                    <a:pt x="55" y="25"/>
                  </a:cubicBezTo>
                  <a:cubicBezTo>
                    <a:pt x="50" y="25"/>
                    <a:pt x="46" y="25"/>
                    <a:pt x="42" y="23"/>
                  </a:cubicBezTo>
                  <a:cubicBezTo>
                    <a:pt x="39" y="21"/>
                    <a:pt x="37" y="20"/>
                    <a:pt x="37" y="18"/>
                  </a:cubicBezTo>
                  <a:cubicBezTo>
                    <a:pt x="37" y="15"/>
                    <a:pt x="39" y="12"/>
                    <a:pt x="44" y="11"/>
                  </a:cubicBezTo>
                  <a:cubicBezTo>
                    <a:pt x="46" y="10"/>
                    <a:pt x="47" y="10"/>
                    <a:pt x="49" y="9"/>
                  </a:cubicBezTo>
                  <a:cubicBezTo>
                    <a:pt x="51" y="8"/>
                    <a:pt x="51" y="8"/>
                    <a:pt x="51" y="7"/>
                  </a:cubicBezTo>
                  <a:cubicBezTo>
                    <a:pt x="51" y="6"/>
                    <a:pt x="50" y="6"/>
                    <a:pt x="48" y="5"/>
                  </a:cubicBezTo>
                  <a:cubicBezTo>
                    <a:pt x="46" y="4"/>
                    <a:pt x="43" y="4"/>
                    <a:pt x="41" y="4"/>
                  </a:cubicBezTo>
                  <a:cubicBezTo>
                    <a:pt x="37" y="4"/>
                    <a:pt x="35" y="5"/>
                    <a:pt x="32" y="6"/>
                  </a:cubicBezTo>
                  <a:cubicBezTo>
                    <a:pt x="30" y="7"/>
                    <a:pt x="29" y="9"/>
                    <a:pt x="29" y="11"/>
                  </a:cubicBezTo>
                  <a:cubicBezTo>
                    <a:pt x="29" y="13"/>
                    <a:pt x="29" y="14"/>
                    <a:pt x="29" y="15"/>
                  </a:cubicBezTo>
                  <a:cubicBezTo>
                    <a:pt x="30" y="18"/>
                    <a:pt x="31" y="21"/>
                    <a:pt x="32" y="24"/>
                  </a:cubicBezTo>
                  <a:cubicBezTo>
                    <a:pt x="33" y="27"/>
                    <a:pt x="34" y="29"/>
                    <a:pt x="36" y="30"/>
                  </a:cubicBezTo>
                  <a:cubicBezTo>
                    <a:pt x="39" y="32"/>
                    <a:pt x="42" y="33"/>
                    <a:pt x="48" y="33"/>
                  </a:cubicBezTo>
                  <a:cubicBezTo>
                    <a:pt x="48" y="33"/>
                    <a:pt x="50" y="33"/>
                    <a:pt x="52" y="32"/>
                  </a:cubicBezTo>
                  <a:cubicBezTo>
                    <a:pt x="54" y="32"/>
                    <a:pt x="56" y="32"/>
                    <a:pt x="58" y="32"/>
                  </a:cubicBezTo>
                  <a:cubicBezTo>
                    <a:pt x="63" y="32"/>
                    <a:pt x="68" y="33"/>
                    <a:pt x="71" y="35"/>
                  </a:cubicBezTo>
                  <a:cubicBezTo>
                    <a:pt x="74" y="37"/>
                    <a:pt x="76" y="41"/>
                    <a:pt x="76" y="4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74" name="Freeform 138"/>
            <p:cNvSpPr/>
            <p:nvPr/>
          </p:nvSpPr>
          <p:spPr bwMode="auto">
            <a:xfrm>
              <a:off x="4314826" y="2886075"/>
              <a:ext cx="269875" cy="247650"/>
            </a:xfrm>
            <a:custGeom>
              <a:gdLst>
                <a:gd fmla="*/ 85 w 85" name="T0"/>
                <a:gd fmla="*/ 50 h 78" name="T1"/>
                <a:gd fmla="*/ 84 w 85" name="T2"/>
                <a:gd fmla="*/ 57 h 78" name="T3"/>
                <a:gd fmla="*/ 69 w 85" name="T4"/>
                <a:gd fmla="*/ 73 h 78" name="T5"/>
                <a:gd fmla="*/ 47 w 85" name="T6"/>
                <a:gd fmla="*/ 78 h 78" name="T7"/>
                <a:gd fmla="*/ 22 w 85" name="T8"/>
                <a:gd fmla="*/ 69 h 78" name="T9"/>
                <a:gd fmla="*/ 15 w 85" name="T10"/>
                <a:gd fmla="*/ 47 h 78" name="T11"/>
                <a:gd fmla="*/ 20 w 85" name="T12"/>
                <a:gd fmla="*/ 24 h 78" name="T13"/>
                <a:gd fmla="*/ 27 w 85" name="T14"/>
                <a:gd fmla="*/ 11 h 78" name="T15"/>
                <a:gd fmla="*/ 4 w 85" name="T16"/>
                <a:gd fmla="*/ 21 h 78" name="T17"/>
                <a:gd fmla="*/ 3 w 85" name="T18"/>
                <a:gd fmla="*/ 21 h 78" name="T19"/>
                <a:gd fmla="*/ 0 w 85" name="T20"/>
                <a:gd fmla="*/ 1 h 78" name="T21"/>
                <a:gd fmla="*/ 1 w 85" name="T22"/>
                <a:gd fmla="*/ 0 h 78" name="T23"/>
                <a:gd fmla="*/ 77 w 85" name="T24"/>
                <a:gd fmla="*/ 3 h 78" name="T25"/>
                <a:gd fmla="*/ 77 w 85" name="T26"/>
                <a:gd fmla="*/ 4 h 78" name="T27"/>
                <a:gd fmla="*/ 71 w 85" name="T28"/>
                <a:gd fmla="*/ 35 h 78" name="T29"/>
                <a:gd fmla="*/ 63 w 85" name="T30"/>
                <a:gd fmla="*/ 33 h 78" name="T31"/>
                <a:gd fmla="*/ 60 w 85" name="T32"/>
                <a:gd fmla="*/ 30 h 78" name="T33"/>
                <a:gd fmla="*/ 61 w 85" name="T34"/>
                <a:gd fmla="*/ 26 h 78" name="T35"/>
                <a:gd fmla="*/ 62 w 85" name="T36"/>
                <a:gd fmla="*/ 22 h 78" name="T37"/>
                <a:gd fmla="*/ 60 w 85" name="T38"/>
                <a:gd fmla="*/ 18 h 78" name="T39"/>
                <a:gd fmla="*/ 47 w 85" name="T40"/>
                <a:gd fmla="*/ 12 h 78" name="T41"/>
                <a:gd fmla="*/ 39 w 85" name="T42"/>
                <a:gd fmla="*/ 47 h 78" name="T43"/>
                <a:gd fmla="*/ 42 w 85" name="T44"/>
                <a:gd fmla="*/ 64 h 78" name="T45"/>
                <a:gd fmla="*/ 52 w 85" name="T46"/>
                <a:gd fmla="*/ 72 h 78" name="T47"/>
                <a:gd fmla="*/ 61 w 85" name="T48"/>
                <a:gd fmla="*/ 68 h 78" name="T49"/>
                <a:gd fmla="*/ 66 w 85" name="T50"/>
                <a:gd fmla="*/ 63 h 78" name="T51"/>
                <a:gd fmla="*/ 66 w 85" name="T52"/>
                <a:gd fmla="*/ 62 h 78" name="T53"/>
                <a:gd fmla="*/ 54 w 85" name="T54"/>
                <a:gd fmla="*/ 57 h 78" name="T55"/>
                <a:gd fmla="*/ 48 w 85" name="T56"/>
                <a:gd fmla="*/ 48 h 78" name="T57"/>
                <a:gd fmla="*/ 52 w 85" name="T58"/>
                <a:gd fmla="*/ 42 h 78" name="T59"/>
                <a:gd fmla="*/ 63 w 85" name="T60"/>
                <a:gd fmla="*/ 40 h 78" name="T61"/>
                <a:gd fmla="*/ 71 w 85" name="T62"/>
                <a:gd fmla="*/ 41 h 78" name="T63"/>
                <a:gd fmla="*/ 85 w 85" name="T64"/>
                <a:gd fmla="*/ 50 h 78" name="T6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b="b" l="0" r="r" t="0"/>
              <a:pathLst>
                <a:path h="78" w="85">
                  <a:moveTo>
                    <a:pt x="85" y="50"/>
                  </a:moveTo>
                  <a:cubicBezTo>
                    <a:pt x="85" y="52"/>
                    <a:pt x="85" y="54"/>
                    <a:pt x="84" y="57"/>
                  </a:cubicBezTo>
                  <a:cubicBezTo>
                    <a:pt x="81" y="64"/>
                    <a:pt x="76" y="69"/>
                    <a:pt x="69" y="73"/>
                  </a:cubicBezTo>
                  <a:cubicBezTo>
                    <a:pt x="62" y="76"/>
                    <a:pt x="55" y="78"/>
                    <a:pt x="47" y="78"/>
                  </a:cubicBezTo>
                  <a:cubicBezTo>
                    <a:pt x="36" y="78"/>
                    <a:pt x="28" y="75"/>
                    <a:pt x="22" y="69"/>
                  </a:cubicBezTo>
                  <a:cubicBezTo>
                    <a:pt x="17" y="64"/>
                    <a:pt x="15" y="57"/>
                    <a:pt x="15" y="47"/>
                  </a:cubicBezTo>
                  <a:cubicBezTo>
                    <a:pt x="15" y="40"/>
                    <a:pt x="16" y="32"/>
                    <a:pt x="20" y="24"/>
                  </a:cubicBezTo>
                  <a:cubicBezTo>
                    <a:pt x="22" y="19"/>
                    <a:pt x="25" y="14"/>
                    <a:pt x="27" y="11"/>
                  </a:cubicBezTo>
                  <a:cubicBezTo>
                    <a:pt x="18" y="12"/>
                    <a:pt x="11" y="15"/>
                    <a:pt x="4" y="21"/>
                  </a:cubicBezTo>
                  <a:cubicBezTo>
                    <a:pt x="3" y="21"/>
                    <a:pt x="3" y="21"/>
                    <a:pt x="3" y="21"/>
                  </a:cubicBezTo>
                  <a:cubicBezTo>
                    <a:pt x="2" y="17"/>
                    <a:pt x="1" y="10"/>
                    <a:pt x="0" y="1"/>
                  </a:cubicBezTo>
                  <a:cubicBezTo>
                    <a:pt x="0" y="0"/>
                    <a:pt x="1" y="0"/>
                    <a:pt x="1" y="0"/>
                  </a:cubicBezTo>
                  <a:cubicBezTo>
                    <a:pt x="25" y="2"/>
                    <a:pt x="51" y="3"/>
                    <a:pt x="77" y="3"/>
                  </a:cubicBezTo>
                  <a:cubicBezTo>
                    <a:pt x="77" y="3"/>
                    <a:pt x="78" y="4"/>
                    <a:pt x="77" y="4"/>
                  </a:cubicBezTo>
                  <a:cubicBezTo>
                    <a:pt x="74" y="17"/>
                    <a:pt x="72" y="27"/>
                    <a:pt x="71" y="35"/>
                  </a:cubicBezTo>
                  <a:cubicBezTo>
                    <a:pt x="69" y="34"/>
                    <a:pt x="66" y="34"/>
                    <a:pt x="63" y="33"/>
                  </a:cubicBezTo>
                  <a:cubicBezTo>
                    <a:pt x="61" y="32"/>
                    <a:pt x="60" y="32"/>
                    <a:pt x="60" y="30"/>
                  </a:cubicBezTo>
                  <a:cubicBezTo>
                    <a:pt x="60" y="30"/>
                    <a:pt x="61" y="28"/>
                    <a:pt x="61" y="26"/>
                  </a:cubicBezTo>
                  <a:cubicBezTo>
                    <a:pt x="62" y="24"/>
                    <a:pt x="62" y="23"/>
                    <a:pt x="62" y="22"/>
                  </a:cubicBezTo>
                  <a:cubicBezTo>
                    <a:pt x="62" y="20"/>
                    <a:pt x="61" y="19"/>
                    <a:pt x="60" y="18"/>
                  </a:cubicBezTo>
                  <a:cubicBezTo>
                    <a:pt x="55" y="15"/>
                    <a:pt x="51" y="13"/>
                    <a:pt x="47" y="12"/>
                  </a:cubicBezTo>
                  <a:cubicBezTo>
                    <a:pt x="42" y="23"/>
                    <a:pt x="39" y="34"/>
                    <a:pt x="39" y="47"/>
                  </a:cubicBezTo>
                  <a:cubicBezTo>
                    <a:pt x="39" y="54"/>
                    <a:pt x="40" y="60"/>
                    <a:pt x="42" y="64"/>
                  </a:cubicBezTo>
                  <a:cubicBezTo>
                    <a:pt x="44" y="69"/>
                    <a:pt x="48" y="72"/>
                    <a:pt x="52" y="72"/>
                  </a:cubicBezTo>
                  <a:cubicBezTo>
                    <a:pt x="55" y="72"/>
                    <a:pt x="58" y="71"/>
                    <a:pt x="61" y="68"/>
                  </a:cubicBezTo>
                  <a:cubicBezTo>
                    <a:pt x="65" y="66"/>
                    <a:pt x="66" y="64"/>
                    <a:pt x="66" y="63"/>
                  </a:cubicBezTo>
                  <a:cubicBezTo>
                    <a:pt x="66" y="62"/>
                    <a:pt x="66" y="62"/>
                    <a:pt x="66" y="62"/>
                  </a:cubicBezTo>
                  <a:cubicBezTo>
                    <a:pt x="61" y="61"/>
                    <a:pt x="57" y="60"/>
                    <a:pt x="54" y="57"/>
                  </a:cubicBezTo>
                  <a:cubicBezTo>
                    <a:pt x="50" y="55"/>
                    <a:pt x="48" y="51"/>
                    <a:pt x="48" y="48"/>
                  </a:cubicBezTo>
                  <a:cubicBezTo>
                    <a:pt x="48" y="45"/>
                    <a:pt x="49" y="44"/>
                    <a:pt x="52" y="42"/>
                  </a:cubicBezTo>
                  <a:cubicBezTo>
                    <a:pt x="55" y="41"/>
                    <a:pt x="59" y="40"/>
                    <a:pt x="63" y="40"/>
                  </a:cubicBezTo>
                  <a:cubicBezTo>
                    <a:pt x="66" y="40"/>
                    <a:pt x="68" y="41"/>
                    <a:pt x="71" y="41"/>
                  </a:cubicBezTo>
                  <a:cubicBezTo>
                    <a:pt x="81" y="42"/>
                    <a:pt x="85" y="45"/>
                    <a:pt x="85" y="5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99" name="Freeform 139"/>
            <p:cNvSpPr>
              <a:spLocks noEditPoints="1"/>
            </p:cNvSpPr>
            <p:nvPr/>
          </p:nvSpPr>
          <p:spPr bwMode="auto">
            <a:xfrm>
              <a:off x="4568826" y="2873375"/>
              <a:ext cx="292100" cy="254000"/>
            </a:xfrm>
            <a:custGeom>
              <a:gdLst>
                <a:gd fmla="*/ 92 w 92" name="T0"/>
                <a:gd fmla="*/ 68 h 80" name="T1"/>
                <a:gd fmla="*/ 88 w 92" name="T2"/>
                <a:gd fmla="*/ 76 h 80" name="T3"/>
                <a:gd fmla="*/ 77 w 92" name="T4"/>
                <a:gd fmla="*/ 76 h 80" name="T5"/>
                <a:gd fmla="*/ 54 w 92" name="T6"/>
                <a:gd fmla="*/ 78 h 80" name="T7"/>
                <a:gd fmla="*/ 56 w 92" name="T8"/>
                <a:gd fmla="*/ 62 h 80" name="T9"/>
                <a:gd fmla="*/ 54 w 92" name="T10"/>
                <a:gd fmla="*/ 49 h 80" name="T11"/>
                <a:gd fmla="*/ 30 w 92" name="T12"/>
                <a:gd fmla="*/ 46 h 80" name="T13"/>
                <a:gd fmla="*/ 27 w 92" name="T14"/>
                <a:gd fmla="*/ 57 h 80" name="T15"/>
                <a:gd fmla="*/ 22 w 92" name="T16"/>
                <a:gd fmla="*/ 68 h 80" name="T17"/>
                <a:gd fmla="*/ 36 w 92" name="T18"/>
                <a:gd fmla="*/ 69 h 80" name="T19"/>
                <a:gd fmla="*/ 35 w 92" name="T20"/>
                <a:gd fmla="*/ 80 h 80" name="T21"/>
                <a:gd fmla="*/ 16 w 92" name="T22"/>
                <a:gd fmla="*/ 74 h 80" name="T23"/>
                <a:gd fmla="*/ 0 w 92" name="T24"/>
                <a:gd fmla="*/ 71 h 80" name="T25"/>
                <a:gd fmla="*/ 3 w 92" name="T26"/>
                <a:gd fmla="*/ 67 h 80" name="T27"/>
                <a:gd fmla="*/ 6 w 92" name="T28"/>
                <a:gd fmla="*/ 63 h 80" name="T29"/>
                <a:gd fmla="*/ 11 w 92" name="T30"/>
                <a:gd fmla="*/ 65 h 80" name="T31"/>
                <a:gd fmla="*/ 24 w 92" name="T32"/>
                <a:gd fmla="*/ 38 h 80" name="T33"/>
                <a:gd fmla="*/ 30 w 92" name="T34"/>
                <a:gd fmla="*/ 6 h 80" name="T35"/>
                <a:gd fmla="*/ 43 w 92" name="T36"/>
                <a:gd fmla="*/ 4 h 80" name="T37"/>
                <a:gd fmla="*/ 56 w 92" name="T38"/>
                <a:gd fmla="*/ 0 h 80" name="T39"/>
                <a:gd fmla="*/ 71 w 92" name="T40"/>
                <a:gd fmla="*/ 34 h 80" name="T41"/>
                <a:gd fmla="*/ 81 w 92" name="T42"/>
                <a:gd fmla="*/ 63 h 80" name="T43"/>
                <a:gd fmla="*/ 86 w 92" name="T44"/>
                <a:gd fmla="*/ 66 h 80" name="T45"/>
                <a:gd fmla="*/ 92 w 92" name="T46"/>
                <a:gd fmla="*/ 68 h 80" name="T47"/>
                <a:gd fmla="*/ 57 w 92" name="T48"/>
                <a:gd fmla="*/ 27 h 80" name="T49"/>
                <a:gd fmla="*/ 48 w 92" name="T50"/>
                <a:gd fmla="*/ 20 h 80" name="T51"/>
                <a:gd fmla="*/ 37 w 92" name="T52"/>
                <a:gd fmla="*/ 24 h 80" name="T53"/>
                <a:gd fmla="*/ 32 w 92" name="T54"/>
                <a:gd fmla="*/ 32 h 80" name="T55"/>
                <a:gd fmla="*/ 42 w 92" name="T56"/>
                <a:gd fmla="*/ 38 h 80" name="T57"/>
                <a:gd fmla="*/ 57 w 92" name="T58"/>
                <a:gd fmla="*/ 27 h 80" name="T5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b="b" l="0" r="r" t="0"/>
              <a:pathLst>
                <a:path h="80" w="92">
                  <a:moveTo>
                    <a:pt x="92" y="68"/>
                  </a:moveTo>
                  <a:cubicBezTo>
                    <a:pt x="91" y="70"/>
                    <a:pt x="90" y="72"/>
                    <a:pt x="88" y="76"/>
                  </a:cubicBezTo>
                  <a:cubicBezTo>
                    <a:pt x="83" y="76"/>
                    <a:pt x="79" y="76"/>
                    <a:pt x="77" y="76"/>
                  </a:cubicBezTo>
                  <a:cubicBezTo>
                    <a:pt x="70" y="76"/>
                    <a:pt x="63" y="76"/>
                    <a:pt x="54" y="78"/>
                  </a:cubicBezTo>
                  <a:cubicBezTo>
                    <a:pt x="55" y="72"/>
                    <a:pt x="56" y="67"/>
                    <a:pt x="56" y="62"/>
                  </a:cubicBezTo>
                  <a:cubicBezTo>
                    <a:pt x="56" y="56"/>
                    <a:pt x="55" y="52"/>
                    <a:pt x="54" y="49"/>
                  </a:cubicBezTo>
                  <a:cubicBezTo>
                    <a:pt x="49" y="48"/>
                    <a:pt x="41" y="47"/>
                    <a:pt x="30" y="46"/>
                  </a:cubicBezTo>
                  <a:cubicBezTo>
                    <a:pt x="29" y="50"/>
                    <a:pt x="28" y="53"/>
                    <a:pt x="27" y="57"/>
                  </a:cubicBezTo>
                  <a:cubicBezTo>
                    <a:pt x="25" y="61"/>
                    <a:pt x="24" y="65"/>
                    <a:pt x="22" y="68"/>
                  </a:cubicBezTo>
                  <a:cubicBezTo>
                    <a:pt x="24" y="68"/>
                    <a:pt x="29" y="68"/>
                    <a:pt x="36" y="69"/>
                  </a:cubicBezTo>
                  <a:cubicBezTo>
                    <a:pt x="36" y="73"/>
                    <a:pt x="35" y="76"/>
                    <a:pt x="35" y="80"/>
                  </a:cubicBezTo>
                  <a:cubicBezTo>
                    <a:pt x="28" y="77"/>
                    <a:pt x="22" y="75"/>
                    <a:pt x="16" y="74"/>
                  </a:cubicBezTo>
                  <a:cubicBezTo>
                    <a:pt x="12" y="73"/>
                    <a:pt x="7" y="72"/>
                    <a:pt x="0" y="71"/>
                  </a:cubicBezTo>
                  <a:cubicBezTo>
                    <a:pt x="1" y="70"/>
                    <a:pt x="2" y="68"/>
                    <a:pt x="3" y="67"/>
                  </a:cubicBezTo>
                  <a:cubicBezTo>
                    <a:pt x="6" y="63"/>
                    <a:pt x="6" y="63"/>
                    <a:pt x="6" y="63"/>
                  </a:cubicBezTo>
                  <a:cubicBezTo>
                    <a:pt x="7" y="64"/>
                    <a:pt x="9" y="64"/>
                    <a:pt x="11" y="65"/>
                  </a:cubicBezTo>
                  <a:cubicBezTo>
                    <a:pt x="16" y="59"/>
                    <a:pt x="20" y="50"/>
                    <a:pt x="24" y="38"/>
                  </a:cubicBezTo>
                  <a:cubicBezTo>
                    <a:pt x="28" y="25"/>
                    <a:pt x="30" y="14"/>
                    <a:pt x="30" y="6"/>
                  </a:cubicBezTo>
                  <a:cubicBezTo>
                    <a:pt x="35" y="6"/>
                    <a:pt x="39" y="5"/>
                    <a:pt x="43" y="4"/>
                  </a:cubicBezTo>
                  <a:cubicBezTo>
                    <a:pt x="47" y="3"/>
                    <a:pt x="51" y="2"/>
                    <a:pt x="56" y="0"/>
                  </a:cubicBezTo>
                  <a:cubicBezTo>
                    <a:pt x="60" y="8"/>
                    <a:pt x="65" y="19"/>
                    <a:pt x="71" y="34"/>
                  </a:cubicBezTo>
                  <a:cubicBezTo>
                    <a:pt x="73" y="41"/>
                    <a:pt x="77" y="51"/>
                    <a:pt x="81" y="63"/>
                  </a:cubicBezTo>
                  <a:cubicBezTo>
                    <a:pt x="81" y="64"/>
                    <a:pt x="83" y="65"/>
                    <a:pt x="86" y="66"/>
                  </a:cubicBezTo>
                  <a:cubicBezTo>
                    <a:pt x="88" y="67"/>
                    <a:pt x="90" y="67"/>
                    <a:pt x="92" y="68"/>
                  </a:cubicBezTo>
                  <a:close/>
                  <a:moveTo>
                    <a:pt x="57" y="27"/>
                  </a:moveTo>
                  <a:cubicBezTo>
                    <a:pt x="57" y="22"/>
                    <a:pt x="54" y="20"/>
                    <a:pt x="48" y="20"/>
                  </a:cubicBezTo>
                  <a:cubicBezTo>
                    <a:pt x="44" y="20"/>
                    <a:pt x="41" y="21"/>
                    <a:pt x="37" y="24"/>
                  </a:cubicBezTo>
                  <a:cubicBezTo>
                    <a:pt x="34" y="26"/>
                    <a:pt x="32" y="29"/>
                    <a:pt x="32" y="32"/>
                  </a:cubicBezTo>
                  <a:cubicBezTo>
                    <a:pt x="32" y="36"/>
                    <a:pt x="35" y="38"/>
                    <a:pt x="42" y="38"/>
                  </a:cubicBezTo>
                  <a:cubicBezTo>
                    <a:pt x="52" y="38"/>
                    <a:pt x="57" y="34"/>
                    <a:pt x="57" y="27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0" name="Freeform 140"/>
            <p:cNvSpPr>
              <a:spLocks noEditPoints="1"/>
            </p:cNvSpPr>
            <p:nvPr/>
          </p:nvSpPr>
          <p:spPr bwMode="auto">
            <a:xfrm>
              <a:off x="4841876" y="2863850"/>
              <a:ext cx="317500" cy="260350"/>
            </a:xfrm>
            <a:custGeom>
              <a:gdLst>
                <a:gd fmla="*/ 100 w 100" name="T0"/>
                <a:gd fmla="*/ 58 h 82" name="T1"/>
                <a:gd fmla="*/ 95 w 100" name="T2"/>
                <a:gd fmla="*/ 70 h 82" name="T3"/>
                <a:gd fmla="*/ 77 w 100" name="T4"/>
                <a:gd fmla="*/ 81 h 82" name="T5"/>
                <a:gd fmla="*/ 63 w 100" name="T6"/>
                <a:gd fmla="*/ 82 h 82" name="T7"/>
                <a:gd fmla="*/ 45 w 100" name="T8"/>
                <a:gd fmla="*/ 72 h 82" name="T9"/>
                <a:gd fmla="*/ 44 w 100" name="T10"/>
                <a:gd fmla="*/ 60 h 82" name="T11"/>
                <a:gd fmla="*/ 42 w 100" name="T12"/>
                <a:gd fmla="*/ 50 h 82" name="T13"/>
                <a:gd fmla="*/ 33 w 100" name="T14"/>
                <a:gd fmla="*/ 43 h 82" name="T15"/>
                <a:gd fmla="*/ 33 w 100" name="T16"/>
                <a:gd fmla="*/ 49 h 82" name="T17"/>
                <a:gd fmla="*/ 38 w 100" name="T18"/>
                <a:gd fmla="*/ 79 h 82" name="T19"/>
                <a:gd fmla="*/ 16 w 100" name="T20"/>
                <a:gd fmla="*/ 79 h 82" name="T21"/>
                <a:gd fmla="*/ 0 w 100" name="T22"/>
                <a:gd fmla="*/ 80 h 82" name="T23"/>
                <a:gd fmla="*/ 0 w 100" name="T24"/>
                <a:gd fmla="*/ 79 h 82" name="T25"/>
                <a:gd fmla="*/ 2 w 100" name="T26"/>
                <a:gd fmla="*/ 74 h 82" name="T27"/>
                <a:gd fmla="*/ 7 w 100" name="T28"/>
                <a:gd fmla="*/ 73 h 82" name="T29"/>
                <a:gd fmla="*/ 10 w 100" name="T30"/>
                <a:gd fmla="*/ 69 h 82" name="T31"/>
                <a:gd fmla="*/ 13 w 100" name="T32"/>
                <a:gd fmla="*/ 43 h 82" name="T33"/>
                <a:gd fmla="*/ 21 w 100" name="T34"/>
                <a:gd fmla="*/ 14 h 82" name="T35"/>
                <a:gd fmla="*/ 18 w 100" name="T36"/>
                <a:gd fmla="*/ 14 h 82" name="T37"/>
                <a:gd fmla="*/ 10 w 100" name="T38"/>
                <a:gd fmla="*/ 11 h 82" name="T39"/>
                <a:gd fmla="*/ 13 w 100" name="T40"/>
                <a:gd fmla="*/ 0 h 82" name="T41"/>
                <a:gd fmla="*/ 30 w 100" name="T42"/>
                <a:gd fmla="*/ 9 h 82" name="T43"/>
                <a:gd fmla="*/ 47 w 100" name="T44"/>
                <a:gd fmla="*/ 11 h 82" name="T45"/>
                <a:gd fmla="*/ 60 w 100" name="T46"/>
                <a:gd fmla="*/ 11 h 82" name="T47"/>
                <a:gd fmla="*/ 72 w 100" name="T48"/>
                <a:gd fmla="*/ 10 h 82" name="T49"/>
                <a:gd fmla="*/ 87 w 100" name="T50"/>
                <a:gd fmla="*/ 15 h 82" name="T51"/>
                <a:gd fmla="*/ 92 w 100" name="T52"/>
                <a:gd fmla="*/ 26 h 82" name="T53"/>
                <a:gd fmla="*/ 81 w 100" name="T54"/>
                <a:gd fmla="*/ 42 h 82" name="T55"/>
                <a:gd fmla="*/ 58 w 100" name="T56"/>
                <a:gd fmla="*/ 47 h 82" name="T57"/>
                <a:gd fmla="*/ 48 w 100" name="T58"/>
                <a:gd fmla="*/ 47 h 82" name="T59"/>
                <a:gd fmla="*/ 62 w 100" name="T60"/>
                <a:gd fmla="*/ 52 h 82" name="T61"/>
                <a:gd fmla="*/ 66 w 100" name="T62"/>
                <a:gd fmla="*/ 58 h 82" name="T63"/>
                <a:gd fmla="*/ 65 w 100" name="T64"/>
                <a:gd fmla="*/ 64 h 82" name="T65"/>
                <a:gd fmla="*/ 64 w 100" name="T66"/>
                <a:gd fmla="*/ 70 h 82" name="T67"/>
                <a:gd fmla="*/ 71 w 100" name="T68"/>
                <a:gd fmla="*/ 75 h 82" name="T69"/>
                <a:gd fmla="*/ 83 w 100" name="T70"/>
                <a:gd fmla="*/ 73 h 82" name="T71"/>
                <a:gd fmla="*/ 89 w 100" name="T72"/>
                <a:gd fmla="*/ 68 h 82" name="T73"/>
                <a:gd fmla="*/ 88 w 100" name="T74"/>
                <a:gd fmla="*/ 68 h 82" name="T75"/>
                <a:gd fmla="*/ 84 w 100" name="T76"/>
                <a:gd fmla="*/ 69 h 82" name="T77"/>
                <a:gd fmla="*/ 77 w 100" name="T78"/>
                <a:gd fmla="*/ 70 h 82" name="T79"/>
                <a:gd fmla="*/ 70 w 100" name="T80"/>
                <a:gd fmla="*/ 66 h 82" name="T81"/>
                <a:gd fmla="*/ 69 w 100" name="T82"/>
                <a:gd fmla="*/ 64 h 82" name="T83"/>
                <a:gd fmla="*/ 73 w 100" name="T84"/>
                <a:gd fmla="*/ 58 h 82" name="T85"/>
                <a:gd fmla="*/ 85 w 100" name="T86"/>
                <a:gd fmla="*/ 51 h 82" name="T87"/>
                <a:gd fmla="*/ 91 w 100" name="T88"/>
                <a:gd fmla="*/ 49 h 82" name="T89"/>
                <a:gd fmla="*/ 98 w 100" name="T90"/>
                <a:gd fmla="*/ 52 h 82" name="T91"/>
                <a:gd fmla="*/ 100 w 100" name="T92"/>
                <a:gd fmla="*/ 58 h 82" name="T93"/>
                <a:gd fmla="*/ 74 w 100" name="T94"/>
                <a:gd fmla="*/ 32 h 82" name="T95"/>
                <a:gd fmla="*/ 66 w 100" name="T96"/>
                <a:gd fmla="*/ 25 h 82" name="T97"/>
                <a:gd fmla="*/ 49 w 100" name="T98"/>
                <a:gd fmla="*/ 21 h 82" name="T99"/>
                <a:gd fmla="*/ 36 w 100" name="T100"/>
                <a:gd fmla="*/ 23 h 82" name="T101"/>
                <a:gd fmla="*/ 30 w 100" name="T102"/>
                <a:gd fmla="*/ 27 h 82" name="T103"/>
                <a:gd fmla="*/ 41 w 100" name="T104"/>
                <a:gd fmla="*/ 35 h 82" name="T105"/>
                <a:gd fmla="*/ 57 w 100" name="T106"/>
                <a:gd fmla="*/ 38 h 82" name="T107"/>
                <a:gd fmla="*/ 69 w 100" name="T108"/>
                <a:gd fmla="*/ 36 h 82" name="T109"/>
                <a:gd fmla="*/ 74 w 100" name="T110"/>
                <a:gd fmla="*/ 32 h 82" name="T11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b="b" l="0" r="r" t="0"/>
              <a:pathLst>
                <a:path h="82" w="100">
                  <a:moveTo>
                    <a:pt x="100" y="58"/>
                  </a:moveTo>
                  <a:cubicBezTo>
                    <a:pt x="100" y="62"/>
                    <a:pt x="98" y="66"/>
                    <a:pt x="95" y="70"/>
                  </a:cubicBezTo>
                  <a:cubicBezTo>
                    <a:pt x="91" y="76"/>
                    <a:pt x="85" y="80"/>
                    <a:pt x="77" y="81"/>
                  </a:cubicBezTo>
                  <a:cubicBezTo>
                    <a:pt x="72" y="82"/>
                    <a:pt x="67" y="82"/>
                    <a:pt x="63" y="82"/>
                  </a:cubicBezTo>
                  <a:cubicBezTo>
                    <a:pt x="52" y="82"/>
                    <a:pt x="46" y="79"/>
                    <a:pt x="45" y="72"/>
                  </a:cubicBezTo>
                  <a:cubicBezTo>
                    <a:pt x="45" y="70"/>
                    <a:pt x="44" y="66"/>
                    <a:pt x="44" y="60"/>
                  </a:cubicBezTo>
                  <a:cubicBezTo>
                    <a:pt x="44" y="55"/>
                    <a:pt x="43" y="52"/>
                    <a:pt x="42" y="50"/>
                  </a:cubicBezTo>
                  <a:cubicBezTo>
                    <a:pt x="40" y="47"/>
                    <a:pt x="37" y="45"/>
                    <a:pt x="33" y="43"/>
                  </a:cubicBezTo>
                  <a:cubicBezTo>
                    <a:pt x="33" y="43"/>
                    <a:pt x="33" y="46"/>
                    <a:pt x="33" y="49"/>
                  </a:cubicBezTo>
                  <a:cubicBezTo>
                    <a:pt x="33" y="58"/>
                    <a:pt x="34" y="68"/>
                    <a:pt x="38" y="79"/>
                  </a:cubicBezTo>
                  <a:cubicBezTo>
                    <a:pt x="16" y="79"/>
                    <a:pt x="16" y="79"/>
                    <a:pt x="16" y="79"/>
                  </a:cubicBezTo>
                  <a:cubicBezTo>
                    <a:pt x="6" y="79"/>
                    <a:pt x="1" y="79"/>
                    <a:pt x="0" y="80"/>
                  </a:cubicBezTo>
                  <a:cubicBezTo>
                    <a:pt x="0" y="79"/>
                    <a:pt x="0" y="79"/>
                    <a:pt x="0" y="79"/>
                  </a:cubicBezTo>
                  <a:cubicBezTo>
                    <a:pt x="0" y="76"/>
                    <a:pt x="1" y="74"/>
                    <a:pt x="2" y="74"/>
                  </a:cubicBezTo>
                  <a:cubicBezTo>
                    <a:pt x="4" y="73"/>
                    <a:pt x="5" y="73"/>
                    <a:pt x="7" y="73"/>
                  </a:cubicBezTo>
                  <a:cubicBezTo>
                    <a:pt x="9" y="72"/>
                    <a:pt x="10" y="71"/>
                    <a:pt x="10" y="69"/>
                  </a:cubicBezTo>
                  <a:cubicBezTo>
                    <a:pt x="11" y="57"/>
                    <a:pt x="12" y="48"/>
                    <a:pt x="13" y="43"/>
                  </a:cubicBezTo>
                  <a:cubicBezTo>
                    <a:pt x="14" y="32"/>
                    <a:pt x="17" y="23"/>
                    <a:pt x="21" y="14"/>
                  </a:cubicBezTo>
                  <a:cubicBezTo>
                    <a:pt x="20" y="14"/>
                    <a:pt x="19" y="14"/>
                    <a:pt x="18" y="14"/>
                  </a:cubicBezTo>
                  <a:cubicBezTo>
                    <a:pt x="15" y="14"/>
                    <a:pt x="12" y="13"/>
                    <a:pt x="10" y="11"/>
                  </a:cubicBezTo>
                  <a:cubicBezTo>
                    <a:pt x="13" y="0"/>
                    <a:pt x="13" y="0"/>
                    <a:pt x="13" y="0"/>
                  </a:cubicBezTo>
                  <a:cubicBezTo>
                    <a:pt x="18" y="5"/>
                    <a:pt x="24" y="8"/>
                    <a:pt x="30" y="9"/>
                  </a:cubicBezTo>
                  <a:cubicBezTo>
                    <a:pt x="35" y="11"/>
                    <a:pt x="40" y="11"/>
                    <a:pt x="47" y="11"/>
                  </a:cubicBezTo>
                  <a:cubicBezTo>
                    <a:pt x="49" y="11"/>
                    <a:pt x="54" y="11"/>
                    <a:pt x="60" y="11"/>
                  </a:cubicBezTo>
                  <a:cubicBezTo>
                    <a:pt x="67" y="10"/>
                    <a:pt x="70" y="10"/>
                    <a:pt x="72" y="10"/>
                  </a:cubicBezTo>
                  <a:cubicBezTo>
                    <a:pt x="79" y="10"/>
                    <a:pt x="84" y="12"/>
                    <a:pt x="87" y="15"/>
                  </a:cubicBezTo>
                  <a:cubicBezTo>
                    <a:pt x="90" y="18"/>
                    <a:pt x="92" y="21"/>
                    <a:pt x="92" y="26"/>
                  </a:cubicBezTo>
                  <a:cubicBezTo>
                    <a:pt x="92" y="33"/>
                    <a:pt x="88" y="38"/>
                    <a:pt x="81" y="42"/>
                  </a:cubicBezTo>
                  <a:cubicBezTo>
                    <a:pt x="74" y="45"/>
                    <a:pt x="67" y="47"/>
                    <a:pt x="58" y="47"/>
                  </a:cubicBezTo>
                  <a:cubicBezTo>
                    <a:pt x="55" y="47"/>
                    <a:pt x="51" y="47"/>
                    <a:pt x="48" y="47"/>
                  </a:cubicBezTo>
                  <a:cubicBezTo>
                    <a:pt x="55" y="48"/>
                    <a:pt x="60" y="50"/>
                    <a:pt x="62" y="52"/>
                  </a:cubicBezTo>
                  <a:cubicBezTo>
                    <a:pt x="65" y="53"/>
                    <a:pt x="66" y="56"/>
                    <a:pt x="66" y="58"/>
                  </a:cubicBezTo>
                  <a:cubicBezTo>
                    <a:pt x="66" y="59"/>
                    <a:pt x="66" y="61"/>
                    <a:pt x="65" y="64"/>
                  </a:cubicBezTo>
                  <a:cubicBezTo>
                    <a:pt x="65" y="66"/>
                    <a:pt x="64" y="68"/>
                    <a:pt x="64" y="70"/>
                  </a:cubicBezTo>
                  <a:cubicBezTo>
                    <a:pt x="64" y="73"/>
                    <a:pt x="67" y="75"/>
                    <a:pt x="71" y="75"/>
                  </a:cubicBezTo>
                  <a:cubicBezTo>
                    <a:pt x="74" y="75"/>
                    <a:pt x="78" y="74"/>
                    <a:pt x="83" y="73"/>
                  </a:cubicBezTo>
                  <a:cubicBezTo>
                    <a:pt x="87" y="71"/>
                    <a:pt x="89" y="70"/>
                    <a:pt x="89" y="68"/>
                  </a:cubicBezTo>
                  <a:cubicBezTo>
                    <a:pt x="89" y="68"/>
                    <a:pt x="89" y="68"/>
                    <a:pt x="88" y="68"/>
                  </a:cubicBezTo>
                  <a:cubicBezTo>
                    <a:pt x="88" y="68"/>
                    <a:pt x="86" y="68"/>
                    <a:pt x="84" y="69"/>
                  </a:cubicBezTo>
                  <a:cubicBezTo>
                    <a:pt x="81" y="69"/>
                    <a:pt x="79" y="70"/>
                    <a:pt x="77" y="70"/>
                  </a:cubicBezTo>
                  <a:cubicBezTo>
                    <a:pt x="73" y="70"/>
                    <a:pt x="71" y="68"/>
                    <a:pt x="70" y="66"/>
                  </a:cubicBezTo>
                  <a:cubicBezTo>
                    <a:pt x="69" y="65"/>
                    <a:pt x="69" y="65"/>
                    <a:pt x="69" y="64"/>
                  </a:cubicBezTo>
                  <a:cubicBezTo>
                    <a:pt x="69" y="62"/>
                    <a:pt x="71" y="60"/>
                    <a:pt x="73" y="58"/>
                  </a:cubicBezTo>
                  <a:cubicBezTo>
                    <a:pt x="76" y="55"/>
                    <a:pt x="80" y="53"/>
                    <a:pt x="85" y="51"/>
                  </a:cubicBezTo>
                  <a:cubicBezTo>
                    <a:pt x="87" y="50"/>
                    <a:pt x="89" y="49"/>
                    <a:pt x="91" y="49"/>
                  </a:cubicBezTo>
                  <a:cubicBezTo>
                    <a:pt x="94" y="49"/>
                    <a:pt x="96" y="50"/>
                    <a:pt x="98" y="52"/>
                  </a:cubicBezTo>
                  <a:cubicBezTo>
                    <a:pt x="99" y="54"/>
                    <a:pt x="100" y="56"/>
                    <a:pt x="100" y="58"/>
                  </a:cubicBezTo>
                  <a:close/>
                  <a:moveTo>
                    <a:pt x="74" y="32"/>
                  </a:moveTo>
                  <a:cubicBezTo>
                    <a:pt x="74" y="30"/>
                    <a:pt x="71" y="27"/>
                    <a:pt x="66" y="25"/>
                  </a:cubicBezTo>
                  <a:cubicBezTo>
                    <a:pt x="60" y="22"/>
                    <a:pt x="55" y="21"/>
                    <a:pt x="49" y="21"/>
                  </a:cubicBezTo>
                  <a:cubicBezTo>
                    <a:pt x="44" y="21"/>
                    <a:pt x="39" y="22"/>
                    <a:pt x="36" y="23"/>
                  </a:cubicBezTo>
                  <a:cubicBezTo>
                    <a:pt x="32" y="24"/>
                    <a:pt x="30" y="26"/>
                    <a:pt x="30" y="27"/>
                  </a:cubicBezTo>
                  <a:cubicBezTo>
                    <a:pt x="30" y="30"/>
                    <a:pt x="34" y="33"/>
                    <a:pt x="41" y="35"/>
                  </a:cubicBezTo>
                  <a:cubicBezTo>
                    <a:pt x="47" y="37"/>
                    <a:pt x="53" y="38"/>
                    <a:pt x="57" y="38"/>
                  </a:cubicBezTo>
                  <a:cubicBezTo>
                    <a:pt x="62" y="38"/>
                    <a:pt x="66" y="37"/>
                    <a:pt x="69" y="36"/>
                  </a:cubicBezTo>
                  <a:cubicBezTo>
                    <a:pt x="72" y="35"/>
                    <a:pt x="74" y="34"/>
                    <a:pt x="74" y="32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574" name="wow sticker"/>
          <p:cNvGrpSpPr/>
          <p:nvPr/>
        </p:nvGrpSpPr>
        <p:grpSpPr>
          <a:xfrm>
            <a:off x="3257462" y="665822"/>
            <a:ext cx="1155412" cy="1156582"/>
            <a:chOff x="5584826" y="247650"/>
            <a:chExt cx="1566863" cy="1568450"/>
          </a:xfrm>
          <a:effectLst>
            <a:outerShdw algn="tl" blurRad="50800" dir="2700000" dist="38100" rotWithShape="0">
              <a:prstClr val="black">
                <a:alpha val="40000"/>
              </a:prstClr>
            </a:outerShdw>
          </a:effectLst>
        </p:grpSpPr>
        <p:sp>
          <p:nvSpPr>
            <p:cNvPr id="575" name="Oval 33"/>
            <p:cNvSpPr>
              <a:spLocks noChangeArrowheads="1"/>
            </p:cNvSpPr>
            <p:nvPr/>
          </p:nvSpPr>
          <p:spPr bwMode="auto">
            <a:xfrm>
              <a:off x="5616576" y="279400"/>
              <a:ext cx="1503363" cy="1504950"/>
            </a:xfrm>
            <a:prstGeom prst="ellipse">
              <a:avLst/>
            </a:prstGeom>
            <a:solidFill>
              <a:schemeClr val="accent4">
                <a:lumMod val="75000"/>
              </a:schemeClr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76" name="Freeform 34"/>
            <p:cNvSpPr/>
            <p:nvPr/>
          </p:nvSpPr>
          <p:spPr bwMode="auto">
            <a:xfrm>
              <a:off x="6423026" y="279400"/>
              <a:ext cx="127000" cy="1501775"/>
            </a:xfrm>
            <a:custGeom>
              <a:gdLst>
                <a:gd fmla="*/ 0 w 40" name="T0"/>
                <a:gd fmla="*/ 0 h 473" name="T1"/>
                <a:gd fmla="*/ 0 w 40" name="T2"/>
                <a:gd fmla="*/ 473 h 473" name="T3"/>
                <a:gd fmla="*/ 40 w 40" name="T4"/>
                <a:gd fmla="*/ 467 h 473" name="T5"/>
                <a:gd fmla="*/ 40 w 40" name="T6"/>
                <a:gd fmla="*/ 6 h 473" name="T7"/>
                <a:gd fmla="*/ 0 w 40" name="T8"/>
                <a:gd fmla="*/ 0 h 473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472" w="40">
                  <a:moveTo>
                    <a:pt x="0" y="0"/>
                  </a:moveTo>
                  <a:cubicBezTo>
                    <a:pt x="0" y="473"/>
                    <a:pt x="0" y="473"/>
                    <a:pt x="0" y="473"/>
                  </a:cubicBezTo>
                  <a:cubicBezTo>
                    <a:pt x="14" y="472"/>
                    <a:pt x="27" y="470"/>
                    <a:pt x="40" y="467"/>
                  </a:cubicBezTo>
                  <a:cubicBezTo>
                    <a:pt x="40" y="6"/>
                    <a:pt x="40" y="6"/>
                    <a:pt x="40" y="6"/>
                  </a:cubicBezTo>
                  <a:cubicBezTo>
                    <a:pt x="27" y="3"/>
                    <a:pt x="14" y="1"/>
                    <a:pt x="0" y="0"/>
                  </a:cubicBezTo>
                  <a:close/>
                </a:path>
              </a:pathLst>
            </a:custGeom>
            <a:solidFill>
              <a:schemeClr val="accent4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85" name="Freeform 35"/>
            <p:cNvSpPr/>
            <p:nvPr/>
          </p:nvSpPr>
          <p:spPr bwMode="auto">
            <a:xfrm>
              <a:off x="6191251" y="279400"/>
              <a:ext cx="127000" cy="1501775"/>
            </a:xfrm>
            <a:custGeom>
              <a:gdLst>
                <a:gd fmla="*/ 0 w 40" name="T0"/>
                <a:gd fmla="*/ 7 h 473" name="T1"/>
                <a:gd fmla="*/ 0 w 40" name="T2"/>
                <a:gd fmla="*/ 467 h 473" name="T3"/>
                <a:gd fmla="*/ 40 w 40" name="T4"/>
                <a:gd fmla="*/ 473 h 473" name="T5"/>
                <a:gd fmla="*/ 40 w 40" name="T6"/>
                <a:gd fmla="*/ 0 h 473" name="T7"/>
                <a:gd fmla="*/ 0 w 40" name="T8"/>
                <a:gd fmla="*/ 7 h 473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472" w="40">
                  <a:moveTo>
                    <a:pt x="0" y="7"/>
                  </a:moveTo>
                  <a:cubicBezTo>
                    <a:pt x="0" y="467"/>
                    <a:pt x="0" y="467"/>
                    <a:pt x="0" y="467"/>
                  </a:cubicBezTo>
                  <a:cubicBezTo>
                    <a:pt x="13" y="470"/>
                    <a:pt x="26" y="472"/>
                    <a:pt x="40" y="473"/>
                  </a:cubicBezTo>
                  <a:cubicBezTo>
                    <a:pt x="40" y="0"/>
                    <a:pt x="40" y="0"/>
                    <a:pt x="40" y="0"/>
                  </a:cubicBezTo>
                  <a:cubicBezTo>
                    <a:pt x="26" y="1"/>
                    <a:pt x="13" y="3"/>
                    <a:pt x="0" y="7"/>
                  </a:cubicBezTo>
                  <a:close/>
                </a:path>
              </a:pathLst>
            </a:custGeom>
            <a:solidFill>
              <a:schemeClr val="accent4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86" name="Freeform 36"/>
            <p:cNvSpPr/>
            <p:nvPr/>
          </p:nvSpPr>
          <p:spPr bwMode="auto">
            <a:xfrm>
              <a:off x="5969001" y="330200"/>
              <a:ext cx="127000" cy="1400175"/>
            </a:xfrm>
            <a:custGeom>
              <a:gdLst>
                <a:gd fmla="*/ 0 w 40" name="T0"/>
                <a:gd fmla="*/ 20 h 441" name="T1"/>
                <a:gd fmla="*/ 0 w 40" name="T2"/>
                <a:gd fmla="*/ 421 h 441" name="T3"/>
                <a:gd fmla="*/ 40 w 40" name="T4"/>
                <a:gd fmla="*/ 441 h 441" name="T5"/>
                <a:gd fmla="*/ 40 w 40" name="T6"/>
                <a:gd fmla="*/ 0 h 441" name="T7"/>
                <a:gd fmla="*/ 0 w 40" name="T8"/>
                <a:gd fmla="*/ 20 h 441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441" w="40">
                  <a:moveTo>
                    <a:pt x="0" y="20"/>
                  </a:moveTo>
                  <a:cubicBezTo>
                    <a:pt x="0" y="421"/>
                    <a:pt x="0" y="421"/>
                    <a:pt x="0" y="421"/>
                  </a:cubicBezTo>
                  <a:cubicBezTo>
                    <a:pt x="13" y="429"/>
                    <a:pt x="26" y="436"/>
                    <a:pt x="40" y="441"/>
                  </a:cubicBezTo>
                  <a:cubicBezTo>
                    <a:pt x="40" y="0"/>
                    <a:pt x="40" y="0"/>
                    <a:pt x="40" y="0"/>
                  </a:cubicBezTo>
                  <a:cubicBezTo>
                    <a:pt x="26" y="5"/>
                    <a:pt x="13" y="12"/>
                    <a:pt x="0" y="20"/>
                  </a:cubicBezTo>
                  <a:close/>
                </a:path>
              </a:pathLst>
            </a:custGeom>
            <a:solidFill>
              <a:schemeClr val="accent4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87" name="Freeform 37"/>
            <p:cNvSpPr/>
            <p:nvPr/>
          </p:nvSpPr>
          <p:spPr bwMode="auto">
            <a:xfrm>
              <a:off x="5734051" y="476250"/>
              <a:ext cx="127000" cy="1108075"/>
            </a:xfrm>
            <a:custGeom>
              <a:gdLst>
                <a:gd fmla="*/ 0 w 40" name="T0"/>
                <a:gd fmla="*/ 48 h 349" name="T1"/>
                <a:gd fmla="*/ 0 w 40" name="T2"/>
                <a:gd fmla="*/ 301 h 349" name="T3"/>
                <a:gd fmla="*/ 40 w 40" name="T4"/>
                <a:gd fmla="*/ 349 h 349" name="T5"/>
                <a:gd fmla="*/ 40 w 40" name="T6"/>
                <a:gd fmla="*/ 0 h 349" name="T7"/>
                <a:gd fmla="*/ 0 w 40" name="T8"/>
                <a:gd fmla="*/ 48 h 349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349" w="40">
                  <a:moveTo>
                    <a:pt x="0" y="48"/>
                  </a:moveTo>
                  <a:cubicBezTo>
                    <a:pt x="0" y="301"/>
                    <a:pt x="0" y="301"/>
                    <a:pt x="0" y="301"/>
                  </a:cubicBezTo>
                  <a:cubicBezTo>
                    <a:pt x="11" y="319"/>
                    <a:pt x="25" y="335"/>
                    <a:pt x="40" y="349"/>
                  </a:cubicBezTo>
                  <a:cubicBezTo>
                    <a:pt x="40" y="0"/>
                    <a:pt x="40" y="0"/>
                    <a:pt x="40" y="0"/>
                  </a:cubicBezTo>
                  <a:cubicBezTo>
                    <a:pt x="25" y="14"/>
                    <a:pt x="11" y="31"/>
                    <a:pt x="0" y="48"/>
                  </a:cubicBezTo>
                  <a:close/>
                </a:path>
              </a:pathLst>
            </a:custGeom>
            <a:solidFill>
              <a:schemeClr val="accent4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88" name="Freeform 38"/>
            <p:cNvSpPr/>
            <p:nvPr/>
          </p:nvSpPr>
          <p:spPr bwMode="auto">
            <a:xfrm>
              <a:off x="6642101" y="330200"/>
              <a:ext cx="127000" cy="1403350"/>
            </a:xfrm>
            <a:custGeom>
              <a:gdLst>
                <a:gd fmla="*/ 0 w 40" name="T0"/>
                <a:gd fmla="*/ 0 h 442" name="T1"/>
                <a:gd fmla="*/ 0 w 40" name="T2"/>
                <a:gd fmla="*/ 442 h 442" name="T3"/>
                <a:gd fmla="*/ 40 w 40" name="T4"/>
                <a:gd fmla="*/ 421 h 442" name="T5"/>
                <a:gd fmla="*/ 40 w 40" name="T6"/>
                <a:gd fmla="*/ 20 h 442" name="T7"/>
                <a:gd fmla="*/ 0 w 40" name="T8"/>
                <a:gd fmla="*/ 0 h 442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442" w="40">
                  <a:moveTo>
                    <a:pt x="0" y="0"/>
                  </a:moveTo>
                  <a:cubicBezTo>
                    <a:pt x="0" y="442"/>
                    <a:pt x="0" y="442"/>
                    <a:pt x="0" y="442"/>
                  </a:cubicBezTo>
                  <a:cubicBezTo>
                    <a:pt x="14" y="436"/>
                    <a:pt x="28" y="429"/>
                    <a:pt x="40" y="421"/>
                  </a:cubicBezTo>
                  <a:cubicBezTo>
                    <a:pt x="40" y="20"/>
                    <a:pt x="40" y="20"/>
                    <a:pt x="40" y="20"/>
                  </a:cubicBezTo>
                  <a:cubicBezTo>
                    <a:pt x="28" y="12"/>
                    <a:pt x="14" y="5"/>
                    <a:pt x="0" y="0"/>
                  </a:cubicBezTo>
                  <a:close/>
                </a:path>
              </a:pathLst>
            </a:custGeom>
            <a:solidFill>
              <a:schemeClr val="accent4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99" name="Freeform 39"/>
            <p:cNvSpPr/>
            <p:nvPr/>
          </p:nvSpPr>
          <p:spPr bwMode="auto">
            <a:xfrm>
              <a:off x="6878638" y="476250"/>
              <a:ext cx="127000" cy="1108075"/>
            </a:xfrm>
            <a:custGeom>
              <a:gdLst>
                <a:gd fmla="*/ 40 w 40" name="T0"/>
                <a:gd fmla="*/ 301 h 349" name="T1"/>
                <a:gd fmla="*/ 40 w 40" name="T2"/>
                <a:gd fmla="*/ 48 h 349" name="T3"/>
                <a:gd fmla="*/ 0 w 40" name="T4"/>
                <a:gd fmla="*/ 0 h 349" name="T5"/>
                <a:gd fmla="*/ 0 w 40" name="T6"/>
                <a:gd fmla="*/ 349 h 349" name="T7"/>
                <a:gd fmla="*/ 40 w 40" name="T8"/>
                <a:gd fmla="*/ 301 h 349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349" w="40">
                  <a:moveTo>
                    <a:pt x="40" y="301"/>
                  </a:moveTo>
                  <a:cubicBezTo>
                    <a:pt x="40" y="48"/>
                    <a:pt x="40" y="48"/>
                    <a:pt x="40" y="48"/>
                  </a:cubicBezTo>
                  <a:cubicBezTo>
                    <a:pt x="29" y="31"/>
                    <a:pt x="15" y="14"/>
                    <a:pt x="0" y="0"/>
                  </a:cubicBezTo>
                  <a:cubicBezTo>
                    <a:pt x="0" y="349"/>
                    <a:pt x="0" y="349"/>
                    <a:pt x="0" y="349"/>
                  </a:cubicBezTo>
                  <a:cubicBezTo>
                    <a:pt x="15" y="335"/>
                    <a:pt x="29" y="319"/>
                    <a:pt x="40" y="301"/>
                  </a:cubicBezTo>
                  <a:close/>
                </a:path>
              </a:pathLst>
            </a:custGeom>
            <a:solidFill>
              <a:schemeClr val="accent4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01" name="Freeform 40"/>
            <p:cNvSpPr>
              <a:spLocks noEditPoints="1"/>
            </p:cNvSpPr>
            <p:nvPr/>
          </p:nvSpPr>
          <p:spPr bwMode="auto">
            <a:xfrm>
              <a:off x="5584826" y="247650"/>
              <a:ext cx="1566863" cy="1568450"/>
            </a:xfrm>
            <a:custGeom>
              <a:gdLst>
                <a:gd fmla="*/ 247 w 494" name="T0"/>
                <a:gd fmla="*/ 494 h 494" name="T1"/>
                <a:gd fmla="*/ 0 w 494" name="T2"/>
                <a:gd fmla="*/ 247 h 494" name="T3"/>
                <a:gd fmla="*/ 247 w 494" name="T4"/>
                <a:gd fmla="*/ 0 h 494" name="T5"/>
                <a:gd fmla="*/ 494 w 494" name="T6"/>
                <a:gd fmla="*/ 247 h 494" name="T7"/>
                <a:gd fmla="*/ 247 w 494" name="T8"/>
                <a:gd fmla="*/ 494 h 494" name="T9"/>
                <a:gd fmla="*/ 247 w 494" name="T10"/>
                <a:gd fmla="*/ 20 h 494" name="T11"/>
                <a:gd fmla="*/ 20 w 494" name="T12"/>
                <a:gd fmla="*/ 247 h 494" name="T13"/>
                <a:gd fmla="*/ 247 w 494" name="T14"/>
                <a:gd fmla="*/ 474 h 494" name="T15"/>
                <a:gd fmla="*/ 474 w 494" name="T16"/>
                <a:gd fmla="*/ 247 h 494" name="T17"/>
                <a:gd fmla="*/ 247 w 494" name="T18"/>
                <a:gd fmla="*/ 20 h 494" name="T1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b="b" l="0" r="r" t="0"/>
              <a:pathLst>
                <a:path h="492" w="492">
                  <a:moveTo>
                    <a:pt x="247" y="494"/>
                  </a:moveTo>
                  <a:cubicBezTo>
                    <a:pt x="111" y="494"/>
                    <a:pt x="0" y="383"/>
                    <a:pt x="0" y="247"/>
                  </a:cubicBezTo>
                  <a:cubicBezTo>
                    <a:pt x="0" y="110"/>
                    <a:pt x="111" y="0"/>
                    <a:pt x="247" y="0"/>
                  </a:cubicBezTo>
                  <a:cubicBezTo>
                    <a:pt x="384" y="0"/>
                    <a:pt x="494" y="110"/>
                    <a:pt x="494" y="247"/>
                  </a:cubicBezTo>
                  <a:cubicBezTo>
                    <a:pt x="494" y="383"/>
                    <a:pt x="384" y="494"/>
                    <a:pt x="247" y="494"/>
                  </a:cubicBezTo>
                  <a:close/>
                  <a:moveTo>
                    <a:pt x="247" y="20"/>
                  </a:moveTo>
                  <a:cubicBezTo>
                    <a:pt x="122" y="20"/>
                    <a:pt x="20" y="121"/>
                    <a:pt x="20" y="247"/>
                  </a:cubicBezTo>
                  <a:cubicBezTo>
                    <a:pt x="20" y="372"/>
                    <a:pt x="122" y="474"/>
                    <a:pt x="247" y="474"/>
                  </a:cubicBezTo>
                  <a:cubicBezTo>
                    <a:pt x="373" y="474"/>
                    <a:pt x="474" y="372"/>
                    <a:pt x="474" y="247"/>
                  </a:cubicBezTo>
                  <a:cubicBezTo>
                    <a:pt x="474" y="121"/>
                    <a:pt x="373" y="20"/>
                    <a:pt x="247" y="2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02" name="Freeform 46"/>
            <p:cNvSpPr>
              <a:spLocks noEditPoints="1"/>
            </p:cNvSpPr>
            <p:nvPr/>
          </p:nvSpPr>
          <p:spPr bwMode="auto">
            <a:xfrm>
              <a:off x="5718970" y="382588"/>
              <a:ext cx="1298575" cy="1298575"/>
            </a:xfrm>
            <a:custGeom>
              <a:gdLst>
                <a:gd fmla="*/ 181 w 409" name="T0"/>
                <a:gd fmla="*/ 405 h 409" name="T1"/>
                <a:gd fmla="*/ 205 w 409" name="T2"/>
                <a:gd fmla="*/ 409 h 409" name="T3"/>
                <a:gd fmla="*/ 256 w 409" name="T4"/>
                <a:gd fmla="*/ 396 h 409" name="T5"/>
                <a:gd fmla="*/ 237 w 409" name="T6"/>
                <a:gd fmla="*/ 407 h 409" name="T7"/>
                <a:gd fmla="*/ 130 w 409" name="T8"/>
                <a:gd fmla="*/ 392 h 409" name="T9"/>
                <a:gd fmla="*/ 153 w 409" name="T10"/>
                <a:gd fmla="*/ 403 h 409" name="T11"/>
                <a:gd fmla="*/ 304 w 409" name="T12"/>
                <a:gd fmla="*/ 376 h 409" name="T13"/>
                <a:gd fmla="*/ 287 w 409" name="T14"/>
                <a:gd fmla="*/ 392 h 409" name="T15"/>
                <a:gd fmla="*/ 84 w 409" name="T16"/>
                <a:gd fmla="*/ 366 h 409" name="T17"/>
                <a:gd fmla="*/ 104 w 409" name="T18"/>
                <a:gd fmla="*/ 383 h 409" name="T19"/>
                <a:gd fmla="*/ 345 w 409" name="T20"/>
                <a:gd fmla="*/ 345 h 409" name="T21"/>
                <a:gd fmla="*/ 332 w 409" name="T22"/>
                <a:gd fmla="*/ 364 h 409" name="T23"/>
                <a:gd fmla="*/ 46 w 409" name="T24"/>
                <a:gd fmla="*/ 330 h 409" name="T25"/>
                <a:gd fmla="*/ 62 w 409" name="T26"/>
                <a:gd fmla="*/ 351 h 409" name="T27"/>
                <a:gd fmla="*/ 376 w 409" name="T28"/>
                <a:gd fmla="*/ 304 h 409" name="T29"/>
                <a:gd fmla="*/ 368 w 409" name="T30"/>
                <a:gd fmla="*/ 326 h 409" name="T31"/>
                <a:gd fmla="*/ 19 w 409" name="T32"/>
                <a:gd fmla="*/ 285 h 409" name="T33"/>
                <a:gd fmla="*/ 30 w 409" name="T34"/>
                <a:gd fmla="*/ 309 h 409" name="T35"/>
                <a:gd fmla="*/ 396 w 409" name="T36"/>
                <a:gd fmla="*/ 256 h 409" name="T37"/>
                <a:gd fmla="*/ 393 w 409" name="T38"/>
                <a:gd fmla="*/ 279 h 409" name="T39"/>
                <a:gd fmla="*/ 5 w 409" name="T40"/>
                <a:gd fmla="*/ 234 h 409" name="T41"/>
                <a:gd fmla="*/ 10 w 409" name="T42"/>
                <a:gd fmla="*/ 261 h 409" name="T43"/>
                <a:gd fmla="*/ 403 w 409" name="T44"/>
                <a:gd fmla="*/ 205 h 409" name="T45"/>
                <a:gd fmla="*/ 409 w 409" name="T46"/>
                <a:gd fmla="*/ 204 h 409" name="T47"/>
                <a:gd fmla="*/ 3 w 409" name="T48"/>
                <a:gd fmla="*/ 208 h 409" name="T49"/>
                <a:gd fmla="*/ 4 w 409" name="T50"/>
                <a:gd fmla="*/ 181 h 409" name="T51"/>
                <a:gd fmla="*/ 3 w 409" name="T52"/>
                <a:gd fmla="*/ 208 h 409" name="T53"/>
                <a:gd fmla="*/ 398 w 409" name="T54"/>
                <a:gd fmla="*/ 148 h 409" name="T55"/>
                <a:gd fmla="*/ 403 w 409" name="T56"/>
                <a:gd fmla="*/ 175 h 409" name="T57"/>
                <a:gd fmla="*/ 13 w 409" name="T58"/>
                <a:gd fmla="*/ 132 h 409" name="T59"/>
                <a:gd fmla="*/ 10 w 409" name="T60"/>
                <a:gd fmla="*/ 156 h 409" name="T61"/>
                <a:gd fmla="*/ 377 w 409" name="T62"/>
                <a:gd fmla="*/ 100 h 409" name="T63"/>
                <a:gd fmla="*/ 388 w 409" name="T64"/>
                <a:gd fmla="*/ 125 h 409" name="T65"/>
                <a:gd fmla="*/ 38 w 409" name="T66"/>
                <a:gd fmla="*/ 85 h 409" name="T67"/>
                <a:gd fmla="*/ 30 w 409" name="T68"/>
                <a:gd fmla="*/ 108 h 409" name="T69"/>
                <a:gd fmla="*/ 344 w 409" name="T70"/>
                <a:gd fmla="*/ 59 h 409" name="T71"/>
                <a:gd fmla="*/ 360 w 409" name="T72"/>
                <a:gd fmla="*/ 80 h 409" name="T73"/>
                <a:gd fmla="*/ 74 w 409" name="T74"/>
                <a:gd fmla="*/ 46 h 409" name="T75"/>
                <a:gd fmla="*/ 62 w 409" name="T76"/>
                <a:gd fmla="*/ 66 h 409" name="T77"/>
                <a:gd fmla="*/ 302 w 409" name="T78"/>
                <a:gd fmla="*/ 28 h 409" name="T79"/>
                <a:gd fmla="*/ 322 w 409" name="T80"/>
                <a:gd fmla="*/ 44 h 409" name="T81"/>
                <a:gd fmla="*/ 120 w 409" name="T82"/>
                <a:gd fmla="*/ 18 h 409" name="T83"/>
                <a:gd fmla="*/ 103 w 409" name="T84"/>
                <a:gd fmla="*/ 34 h 409" name="T85"/>
                <a:gd fmla="*/ 253 w 409" name="T86"/>
                <a:gd fmla="*/ 9 h 409" name="T87"/>
                <a:gd fmla="*/ 275 w 409" name="T88"/>
                <a:gd fmla="*/ 19 h 409" name="T89"/>
                <a:gd fmla="*/ 171 w 409" name="T90"/>
                <a:gd fmla="*/ 2 h 409" name="T91"/>
                <a:gd fmla="*/ 152 w 409" name="T92"/>
                <a:gd fmla="*/ 14 h 409" name="T93"/>
                <a:gd fmla="*/ 204 w 409" name="T94"/>
                <a:gd fmla="*/ 7 h 409" name="T95"/>
                <a:gd fmla="*/ 224 w 409" name="T96"/>
                <a:gd fmla="*/ 1 h 409" name="T9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b="b" l="0" r="r" t="0"/>
              <a:pathLst>
                <a:path h="409" w="409">
                  <a:moveTo>
                    <a:pt x="205" y="409"/>
                  </a:moveTo>
                  <a:cubicBezTo>
                    <a:pt x="204" y="409"/>
                    <a:pt x="204" y="409"/>
                    <a:pt x="204" y="409"/>
                  </a:cubicBezTo>
                  <a:cubicBezTo>
                    <a:pt x="198" y="409"/>
                    <a:pt x="191" y="409"/>
                    <a:pt x="184" y="408"/>
                  </a:cubicBezTo>
                  <a:cubicBezTo>
                    <a:pt x="182" y="408"/>
                    <a:pt x="181" y="407"/>
                    <a:pt x="181" y="405"/>
                  </a:cubicBezTo>
                  <a:cubicBezTo>
                    <a:pt x="181" y="403"/>
                    <a:pt x="183" y="402"/>
                    <a:pt x="185" y="402"/>
                  </a:cubicBezTo>
                  <a:cubicBezTo>
                    <a:pt x="191" y="402"/>
                    <a:pt x="198" y="403"/>
                    <a:pt x="204" y="403"/>
                  </a:cubicBezTo>
                  <a:cubicBezTo>
                    <a:pt x="206" y="403"/>
                    <a:pt x="208" y="404"/>
                    <a:pt x="208" y="406"/>
                  </a:cubicBezTo>
                  <a:cubicBezTo>
                    <a:pt x="208" y="408"/>
                    <a:pt x="207" y="409"/>
                    <a:pt x="205" y="409"/>
                  </a:cubicBezTo>
                  <a:close/>
                  <a:moveTo>
                    <a:pt x="237" y="407"/>
                  </a:moveTo>
                  <a:cubicBezTo>
                    <a:pt x="235" y="407"/>
                    <a:pt x="234" y="406"/>
                    <a:pt x="234" y="404"/>
                  </a:cubicBezTo>
                  <a:cubicBezTo>
                    <a:pt x="233" y="402"/>
                    <a:pt x="235" y="400"/>
                    <a:pt x="236" y="400"/>
                  </a:cubicBezTo>
                  <a:cubicBezTo>
                    <a:pt x="243" y="399"/>
                    <a:pt x="250" y="398"/>
                    <a:pt x="256" y="396"/>
                  </a:cubicBezTo>
                  <a:cubicBezTo>
                    <a:pt x="258" y="395"/>
                    <a:pt x="260" y="397"/>
                    <a:pt x="260" y="398"/>
                  </a:cubicBezTo>
                  <a:cubicBezTo>
                    <a:pt x="261" y="400"/>
                    <a:pt x="259" y="402"/>
                    <a:pt x="258" y="402"/>
                  </a:cubicBezTo>
                  <a:cubicBezTo>
                    <a:pt x="251" y="404"/>
                    <a:pt x="244" y="406"/>
                    <a:pt x="238" y="407"/>
                  </a:cubicBezTo>
                  <a:cubicBezTo>
                    <a:pt x="237" y="407"/>
                    <a:pt x="237" y="407"/>
                    <a:pt x="237" y="407"/>
                  </a:cubicBezTo>
                  <a:close/>
                  <a:moveTo>
                    <a:pt x="153" y="403"/>
                  </a:moveTo>
                  <a:cubicBezTo>
                    <a:pt x="152" y="403"/>
                    <a:pt x="152" y="403"/>
                    <a:pt x="152" y="403"/>
                  </a:cubicBezTo>
                  <a:cubicBezTo>
                    <a:pt x="145" y="401"/>
                    <a:pt x="138" y="399"/>
                    <a:pt x="132" y="396"/>
                  </a:cubicBezTo>
                  <a:cubicBezTo>
                    <a:pt x="130" y="396"/>
                    <a:pt x="129" y="394"/>
                    <a:pt x="130" y="392"/>
                  </a:cubicBezTo>
                  <a:cubicBezTo>
                    <a:pt x="131" y="390"/>
                    <a:pt x="133" y="389"/>
                    <a:pt x="134" y="390"/>
                  </a:cubicBezTo>
                  <a:cubicBezTo>
                    <a:pt x="141" y="392"/>
                    <a:pt x="147" y="394"/>
                    <a:pt x="153" y="396"/>
                  </a:cubicBezTo>
                  <a:cubicBezTo>
                    <a:pt x="155" y="397"/>
                    <a:pt x="156" y="398"/>
                    <a:pt x="156" y="400"/>
                  </a:cubicBezTo>
                  <a:cubicBezTo>
                    <a:pt x="155" y="402"/>
                    <a:pt x="154" y="403"/>
                    <a:pt x="153" y="403"/>
                  </a:cubicBezTo>
                  <a:close/>
                  <a:moveTo>
                    <a:pt x="287" y="392"/>
                  </a:moveTo>
                  <a:cubicBezTo>
                    <a:pt x="286" y="392"/>
                    <a:pt x="285" y="391"/>
                    <a:pt x="284" y="390"/>
                  </a:cubicBezTo>
                  <a:cubicBezTo>
                    <a:pt x="283" y="388"/>
                    <a:pt x="284" y="386"/>
                    <a:pt x="286" y="385"/>
                  </a:cubicBezTo>
                  <a:cubicBezTo>
                    <a:pt x="292" y="382"/>
                    <a:pt x="298" y="379"/>
                    <a:pt x="304" y="376"/>
                  </a:cubicBezTo>
                  <a:cubicBezTo>
                    <a:pt x="305" y="375"/>
                    <a:pt x="307" y="376"/>
                    <a:pt x="308" y="377"/>
                  </a:cubicBezTo>
                  <a:cubicBezTo>
                    <a:pt x="309" y="379"/>
                    <a:pt x="309" y="381"/>
                    <a:pt x="307" y="382"/>
                  </a:cubicBezTo>
                  <a:cubicBezTo>
                    <a:pt x="301" y="385"/>
                    <a:pt x="295" y="389"/>
                    <a:pt x="289" y="391"/>
                  </a:cubicBezTo>
                  <a:cubicBezTo>
                    <a:pt x="288" y="392"/>
                    <a:pt x="288" y="392"/>
                    <a:pt x="287" y="392"/>
                  </a:cubicBezTo>
                  <a:close/>
                  <a:moveTo>
                    <a:pt x="104" y="383"/>
                  </a:moveTo>
                  <a:cubicBezTo>
                    <a:pt x="103" y="383"/>
                    <a:pt x="103" y="383"/>
                    <a:pt x="102" y="382"/>
                  </a:cubicBezTo>
                  <a:cubicBezTo>
                    <a:pt x="96" y="379"/>
                    <a:pt x="91" y="375"/>
                    <a:pt x="85" y="371"/>
                  </a:cubicBezTo>
                  <a:cubicBezTo>
                    <a:pt x="83" y="370"/>
                    <a:pt x="83" y="368"/>
                    <a:pt x="84" y="366"/>
                  </a:cubicBezTo>
                  <a:cubicBezTo>
                    <a:pt x="85" y="365"/>
                    <a:pt x="87" y="364"/>
                    <a:pt x="89" y="365"/>
                  </a:cubicBezTo>
                  <a:cubicBezTo>
                    <a:pt x="94" y="369"/>
                    <a:pt x="100" y="373"/>
                    <a:pt x="106" y="376"/>
                  </a:cubicBezTo>
                  <a:cubicBezTo>
                    <a:pt x="107" y="377"/>
                    <a:pt x="108" y="379"/>
                    <a:pt x="107" y="381"/>
                  </a:cubicBezTo>
                  <a:cubicBezTo>
                    <a:pt x="106" y="382"/>
                    <a:pt x="105" y="383"/>
                    <a:pt x="104" y="383"/>
                  </a:cubicBezTo>
                  <a:close/>
                  <a:moveTo>
                    <a:pt x="332" y="364"/>
                  </a:moveTo>
                  <a:cubicBezTo>
                    <a:pt x="331" y="364"/>
                    <a:pt x="330" y="364"/>
                    <a:pt x="329" y="363"/>
                  </a:cubicBezTo>
                  <a:cubicBezTo>
                    <a:pt x="328" y="361"/>
                    <a:pt x="328" y="359"/>
                    <a:pt x="330" y="358"/>
                  </a:cubicBezTo>
                  <a:cubicBezTo>
                    <a:pt x="335" y="354"/>
                    <a:pt x="340" y="349"/>
                    <a:pt x="345" y="345"/>
                  </a:cubicBezTo>
                  <a:cubicBezTo>
                    <a:pt x="346" y="343"/>
                    <a:pt x="348" y="343"/>
                    <a:pt x="349" y="345"/>
                  </a:cubicBezTo>
                  <a:cubicBezTo>
                    <a:pt x="351" y="346"/>
                    <a:pt x="351" y="348"/>
                    <a:pt x="349" y="349"/>
                  </a:cubicBezTo>
                  <a:cubicBezTo>
                    <a:pt x="345" y="354"/>
                    <a:pt x="339" y="359"/>
                    <a:pt x="334" y="363"/>
                  </a:cubicBezTo>
                  <a:cubicBezTo>
                    <a:pt x="333" y="364"/>
                    <a:pt x="333" y="364"/>
                    <a:pt x="332" y="364"/>
                  </a:cubicBezTo>
                  <a:close/>
                  <a:moveTo>
                    <a:pt x="62" y="351"/>
                  </a:moveTo>
                  <a:cubicBezTo>
                    <a:pt x="61" y="351"/>
                    <a:pt x="60" y="350"/>
                    <a:pt x="60" y="350"/>
                  </a:cubicBezTo>
                  <a:cubicBezTo>
                    <a:pt x="55" y="345"/>
                    <a:pt x="50" y="340"/>
                    <a:pt x="46" y="334"/>
                  </a:cubicBezTo>
                  <a:cubicBezTo>
                    <a:pt x="45" y="333"/>
                    <a:pt x="45" y="331"/>
                    <a:pt x="46" y="330"/>
                  </a:cubicBezTo>
                  <a:cubicBezTo>
                    <a:pt x="48" y="328"/>
                    <a:pt x="50" y="329"/>
                    <a:pt x="51" y="330"/>
                  </a:cubicBezTo>
                  <a:cubicBezTo>
                    <a:pt x="55" y="335"/>
                    <a:pt x="60" y="340"/>
                    <a:pt x="65" y="345"/>
                  </a:cubicBezTo>
                  <a:cubicBezTo>
                    <a:pt x="66" y="346"/>
                    <a:pt x="66" y="348"/>
                    <a:pt x="65" y="350"/>
                  </a:cubicBezTo>
                  <a:cubicBezTo>
                    <a:pt x="64" y="350"/>
                    <a:pt x="63" y="351"/>
                    <a:pt x="62" y="351"/>
                  </a:cubicBezTo>
                  <a:close/>
                  <a:moveTo>
                    <a:pt x="368" y="326"/>
                  </a:moveTo>
                  <a:cubicBezTo>
                    <a:pt x="367" y="326"/>
                    <a:pt x="367" y="326"/>
                    <a:pt x="366" y="325"/>
                  </a:cubicBezTo>
                  <a:cubicBezTo>
                    <a:pt x="364" y="324"/>
                    <a:pt x="364" y="322"/>
                    <a:pt x="365" y="320"/>
                  </a:cubicBezTo>
                  <a:cubicBezTo>
                    <a:pt x="369" y="315"/>
                    <a:pt x="373" y="309"/>
                    <a:pt x="376" y="304"/>
                  </a:cubicBezTo>
                  <a:cubicBezTo>
                    <a:pt x="377" y="302"/>
                    <a:pt x="379" y="301"/>
                    <a:pt x="381" y="302"/>
                  </a:cubicBezTo>
                  <a:cubicBezTo>
                    <a:pt x="382" y="303"/>
                    <a:pt x="383" y="305"/>
                    <a:pt x="382" y="307"/>
                  </a:cubicBezTo>
                  <a:cubicBezTo>
                    <a:pt x="379" y="313"/>
                    <a:pt x="375" y="319"/>
                    <a:pt x="371" y="324"/>
                  </a:cubicBezTo>
                  <a:cubicBezTo>
                    <a:pt x="370" y="325"/>
                    <a:pt x="369" y="326"/>
                    <a:pt x="368" y="326"/>
                  </a:cubicBezTo>
                  <a:close/>
                  <a:moveTo>
                    <a:pt x="30" y="309"/>
                  </a:moveTo>
                  <a:cubicBezTo>
                    <a:pt x="29" y="309"/>
                    <a:pt x="28" y="308"/>
                    <a:pt x="27" y="307"/>
                  </a:cubicBezTo>
                  <a:cubicBezTo>
                    <a:pt x="24" y="301"/>
                    <a:pt x="21" y="295"/>
                    <a:pt x="18" y="289"/>
                  </a:cubicBezTo>
                  <a:cubicBezTo>
                    <a:pt x="17" y="287"/>
                    <a:pt x="18" y="285"/>
                    <a:pt x="19" y="285"/>
                  </a:cubicBezTo>
                  <a:cubicBezTo>
                    <a:pt x="21" y="284"/>
                    <a:pt x="23" y="285"/>
                    <a:pt x="24" y="286"/>
                  </a:cubicBezTo>
                  <a:cubicBezTo>
                    <a:pt x="27" y="292"/>
                    <a:pt x="30" y="298"/>
                    <a:pt x="33" y="304"/>
                  </a:cubicBezTo>
                  <a:cubicBezTo>
                    <a:pt x="34" y="306"/>
                    <a:pt x="33" y="308"/>
                    <a:pt x="32" y="309"/>
                  </a:cubicBezTo>
                  <a:cubicBezTo>
                    <a:pt x="31" y="309"/>
                    <a:pt x="31" y="309"/>
                    <a:pt x="30" y="309"/>
                  </a:cubicBezTo>
                  <a:close/>
                  <a:moveTo>
                    <a:pt x="393" y="279"/>
                  </a:moveTo>
                  <a:cubicBezTo>
                    <a:pt x="392" y="279"/>
                    <a:pt x="392" y="279"/>
                    <a:pt x="392" y="279"/>
                  </a:cubicBezTo>
                  <a:cubicBezTo>
                    <a:pt x="390" y="279"/>
                    <a:pt x="389" y="277"/>
                    <a:pt x="390" y="275"/>
                  </a:cubicBezTo>
                  <a:cubicBezTo>
                    <a:pt x="392" y="269"/>
                    <a:pt x="394" y="262"/>
                    <a:pt x="396" y="256"/>
                  </a:cubicBezTo>
                  <a:cubicBezTo>
                    <a:pt x="396" y="254"/>
                    <a:pt x="398" y="253"/>
                    <a:pt x="400" y="253"/>
                  </a:cubicBezTo>
                  <a:cubicBezTo>
                    <a:pt x="402" y="254"/>
                    <a:pt x="403" y="256"/>
                    <a:pt x="402" y="258"/>
                  </a:cubicBezTo>
                  <a:cubicBezTo>
                    <a:pt x="401" y="264"/>
                    <a:pt x="398" y="271"/>
                    <a:pt x="396" y="277"/>
                  </a:cubicBezTo>
                  <a:cubicBezTo>
                    <a:pt x="396" y="279"/>
                    <a:pt x="394" y="279"/>
                    <a:pt x="393" y="279"/>
                  </a:cubicBezTo>
                  <a:close/>
                  <a:moveTo>
                    <a:pt x="10" y="261"/>
                  </a:moveTo>
                  <a:cubicBezTo>
                    <a:pt x="8" y="261"/>
                    <a:pt x="7" y="260"/>
                    <a:pt x="7" y="258"/>
                  </a:cubicBezTo>
                  <a:cubicBezTo>
                    <a:pt x="5" y="251"/>
                    <a:pt x="3" y="245"/>
                    <a:pt x="2" y="238"/>
                  </a:cubicBezTo>
                  <a:cubicBezTo>
                    <a:pt x="2" y="236"/>
                    <a:pt x="3" y="234"/>
                    <a:pt x="5" y="234"/>
                  </a:cubicBezTo>
                  <a:cubicBezTo>
                    <a:pt x="7" y="234"/>
                    <a:pt x="9" y="235"/>
                    <a:pt x="9" y="237"/>
                  </a:cubicBezTo>
                  <a:cubicBezTo>
                    <a:pt x="10" y="243"/>
                    <a:pt x="11" y="250"/>
                    <a:pt x="13" y="256"/>
                  </a:cubicBezTo>
                  <a:cubicBezTo>
                    <a:pt x="14" y="258"/>
                    <a:pt x="13" y="260"/>
                    <a:pt x="11" y="260"/>
                  </a:cubicBezTo>
                  <a:cubicBezTo>
                    <a:pt x="11" y="260"/>
                    <a:pt x="10" y="261"/>
                    <a:pt x="10" y="261"/>
                  </a:cubicBezTo>
                  <a:close/>
                  <a:moveTo>
                    <a:pt x="405" y="228"/>
                  </a:moveTo>
                  <a:cubicBezTo>
                    <a:pt x="405" y="228"/>
                    <a:pt x="405" y="228"/>
                    <a:pt x="405" y="228"/>
                  </a:cubicBezTo>
                  <a:cubicBezTo>
                    <a:pt x="403" y="228"/>
                    <a:pt x="401" y="226"/>
                    <a:pt x="402" y="225"/>
                  </a:cubicBezTo>
                  <a:cubicBezTo>
                    <a:pt x="402" y="218"/>
                    <a:pt x="403" y="211"/>
                    <a:pt x="403" y="205"/>
                  </a:cubicBezTo>
                  <a:cubicBezTo>
                    <a:pt x="403" y="204"/>
                    <a:pt x="403" y="204"/>
                    <a:pt x="403" y="204"/>
                  </a:cubicBezTo>
                  <a:cubicBezTo>
                    <a:pt x="402" y="202"/>
                    <a:pt x="404" y="200"/>
                    <a:pt x="406" y="200"/>
                  </a:cubicBezTo>
                  <a:cubicBezTo>
                    <a:pt x="406" y="200"/>
                    <a:pt x="406" y="200"/>
                    <a:pt x="406" y="200"/>
                  </a:cubicBezTo>
                  <a:cubicBezTo>
                    <a:pt x="408" y="200"/>
                    <a:pt x="409" y="202"/>
                    <a:pt x="409" y="204"/>
                  </a:cubicBezTo>
                  <a:cubicBezTo>
                    <a:pt x="409" y="205"/>
                    <a:pt x="409" y="205"/>
                    <a:pt x="409" y="205"/>
                  </a:cubicBezTo>
                  <a:cubicBezTo>
                    <a:pt x="409" y="211"/>
                    <a:pt x="409" y="218"/>
                    <a:pt x="408" y="225"/>
                  </a:cubicBezTo>
                  <a:cubicBezTo>
                    <a:pt x="408" y="227"/>
                    <a:pt x="407" y="228"/>
                    <a:pt x="405" y="228"/>
                  </a:cubicBezTo>
                  <a:close/>
                  <a:moveTo>
                    <a:pt x="3" y="208"/>
                  </a:moveTo>
                  <a:cubicBezTo>
                    <a:pt x="1" y="208"/>
                    <a:pt x="0" y="207"/>
                    <a:pt x="0" y="205"/>
                  </a:cubicBezTo>
                  <a:cubicBezTo>
                    <a:pt x="0" y="205"/>
                    <a:pt x="0" y="205"/>
                    <a:pt x="0" y="205"/>
                  </a:cubicBezTo>
                  <a:cubicBezTo>
                    <a:pt x="0" y="198"/>
                    <a:pt x="0" y="191"/>
                    <a:pt x="1" y="184"/>
                  </a:cubicBezTo>
                  <a:cubicBezTo>
                    <a:pt x="1" y="183"/>
                    <a:pt x="2" y="181"/>
                    <a:pt x="4" y="181"/>
                  </a:cubicBezTo>
                  <a:cubicBezTo>
                    <a:pt x="6" y="182"/>
                    <a:pt x="8" y="183"/>
                    <a:pt x="7" y="185"/>
                  </a:cubicBezTo>
                  <a:cubicBezTo>
                    <a:pt x="7" y="192"/>
                    <a:pt x="6" y="198"/>
                    <a:pt x="6" y="205"/>
                  </a:cubicBezTo>
                  <a:cubicBezTo>
                    <a:pt x="6" y="205"/>
                    <a:pt x="6" y="205"/>
                    <a:pt x="6" y="205"/>
                  </a:cubicBezTo>
                  <a:cubicBezTo>
                    <a:pt x="6" y="207"/>
                    <a:pt x="5" y="208"/>
                    <a:pt x="3" y="208"/>
                  </a:cubicBezTo>
                  <a:close/>
                  <a:moveTo>
                    <a:pt x="403" y="175"/>
                  </a:moveTo>
                  <a:cubicBezTo>
                    <a:pt x="402" y="175"/>
                    <a:pt x="400" y="174"/>
                    <a:pt x="400" y="172"/>
                  </a:cubicBezTo>
                  <a:cubicBezTo>
                    <a:pt x="399" y="166"/>
                    <a:pt x="397" y="159"/>
                    <a:pt x="396" y="153"/>
                  </a:cubicBezTo>
                  <a:cubicBezTo>
                    <a:pt x="395" y="151"/>
                    <a:pt x="396" y="149"/>
                    <a:pt x="398" y="148"/>
                  </a:cubicBezTo>
                  <a:cubicBezTo>
                    <a:pt x="400" y="148"/>
                    <a:pt x="402" y="149"/>
                    <a:pt x="402" y="151"/>
                  </a:cubicBezTo>
                  <a:cubicBezTo>
                    <a:pt x="404" y="157"/>
                    <a:pt x="405" y="164"/>
                    <a:pt x="407" y="171"/>
                  </a:cubicBezTo>
                  <a:cubicBezTo>
                    <a:pt x="407" y="173"/>
                    <a:pt x="406" y="175"/>
                    <a:pt x="404" y="175"/>
                  </a:cubicBezTo>
                  <a:cubicBezTo>
                    <a:pt x="404" y="175"/>
                    <a:pt x="403" y="175"/>
                    <a:pt x="403" y="175"/>
                  </a:cubicBezTo>
                  <a:close/>
                  <a:moveTo>
                    <a:pt x="10" y="156"/>
                  </a:moveTo>
                  <a:cubicBezTo>
                    <a:pt x="9" y="156"/>
                    <a:pt x="9" y="156"/>
                    <a:pt x="9" y="156"/>
                  </a:cubicBezTo>
                  <a:cubicBezTo>
                    <a:pt x="7" y="156"/>
                    <a:pt x="6" y="154"/>
                    <a:pt x="6" y="152"/>
                  </a:cubicBezTo>
                  <a:cubicBezTo>
                    <a:pt x="8" y="145"/>
                    <a:pt x="10" y="139"/>
                    <a:pt x="13" y="132"/>
                  </a:cubicBezTo>
                  <a:cubicBezTo>
                    <a:pt x="13" y="131"/>
                    <a:pt x="15" y="130"/>
                    <a:pt x="17" y="130"/>
                  </a:cubicBezTo>
                  <a:cubicBezTo>
                    <a:pt x="19" y="131"/>
                    <a:pt x="20" y="133"/>
                    <a:pt x="19" y="135"/>
                  </a:cubicBezTo>
                  <a:cubicBezTo>
                    <a:pt x="17" y="141"/>
                    <a:pt x="15" y="147"/>
                    <a:pt x="13" y="154"/>
                  </a:cubicBezTo>
                  <a:cubicBezTo>
                    <a:pt x="13" y="155"/>
                    <a:pt x="11" y="156"/>
                    <a:pt x="10" y="156"/>
                  </a:cubicBezTo>
                  <a:close/>
                  <a:moveTo>
                    <a:pt x="388" y="125"/>
                  </a:moveTo>
                  <a:cubicBezTo>
                    <a:pt x="387" y="125"/>
                    <a:pt x="385" y="124"/>
                    <a:pt x="385" y="123"/>
                  </a:cubicBezTo>
                  <a:cubicBezTo>
                    <a:pt x="382" y="117"/>
                    <a:pt x="379" y="111"/>
                    <a:pt x="376" y="105"/>
                  </a:cubicBezTo>
                  <a:cubicBezTo>
                    <a:pt x="375" y="103"/>
                    <a:pt x="375" y="101"/>
                    <a:pt x="377" y="100"/>
                  </a:cubicBezTo>
                  <a:cubicBezTo>
                    <a:pt x="378" y="99"/>
                    <a:pt x="381" y="100"/>
                    <a:pt x="382" y="102"/>
                  </a:cubicBezTo>
                  <a:cubicBezTo>
                    <a:pt x="385" y="107"/>
                    <a:pt x="388" y="114"/>
                    <a:pt x="391" y="120"/>
                  </a:cubicBezTo>
                  <a:cubicBezTo>
                    <a:pt x="392" y="122"/>
                    <a:pt x="391" y="124"/>
                    <a:pt x="389" y="124"/>
                  </a:cubicBezTo>
                  <a:cubicBezTo>
                    <a:pt x="389" y="125"/>
                    <a:pt x="388" y="125"/>
                    <a:pt x="388" y="125"/>
                  </a:cubicBezTo>
                  <a:close/>
                  <a:moveTo>
                    <a:pt x="30" y="108"/>
                  </a:moveTo>
                  <a:cubicBezTo>
                    <a:pt x="29" y="108"/>
                    <a:pt x="29" y="108"/>
                    <a:pt x="28" y="107"/>
                  </a:cubicBezTo>
                  <a:cubicBezTo>
                    <a:pt x="26" y="106"/>
                    <a:pt x="26" y="104"/>
                    <a:pt x="27" y="103"/>
                  </a:cubicBezTo>
                  <a:cubicBezTo>
                    <a:pt x="30" y="97"/>
                    <a:pt x="34" y="91"/>
                    <a:pt x="38" y="85"/>
                  </a:cubicBezTo>
                  <a:cubicBezTo>
                    <a:pt x="39" y="84"/>
                    <a:pt x="41" y="83"/>
                    <a:pt x="43" y="84"/>
                  </a:cubicBezTo>
                  <a:cubicBezTo>
                    <a:pt x="44" y="86"/>
                    <a:pt x="45" y="88"/>
                    <a:pt x="43" y="89"/>
                  </a:cubicBezTo>
                  <a:cubicBezTo>
                    <a:pt x="40" y="95"/>
                    <a:pt x="36" y="100"/>
                    <a:pt x="33" y="106"/>
                  </a:cubicBezTo>
                  <a:cubicBezTo>
                    <a:pt x="32" y="107"/>
                    <a:pt x="31" y="108"/>
                    <a:pt x="30" y="108"/>
                  </a:cubicBezTo>
                  <a:close/>
                  <a:moveTo>
                    <a:pt x="360" y="80"/>
                  </a:moveTo>
                  <a:cubicBezTo>
                    <a:pt x="359" y="80"/>
                    <a:pt x="358" y="80"/>
                    <a:pt x="357" y="79"/>
                  </a:cubicBezTo>
                  <a:cubicBezTo>
                    <a:pt x="353" y="74"/>
                    <a:pt x="349" y="69"/>
                    <a:pt x="344" y="64"/>
                  </a:cubicBezTo>
                  <a:cubicBezTo>
                    <a:pt x="343" y="63"/>
                    <a:pt x="343" y="61"/>
                    <a:pt x="344" y="59"/>
                  </a:cubicBezTo>
                  <a:cubicBezTo>
                    <a:pt x="345" y="58"/>
                    <a:pt x="347" y="58"/>
                    <a:pt x="349" y="59"/>
                  </a:cubicBezTo>
                  <a:cubicBezTo>
                    <a:pt x="354" y="64"/>
                    <a:pt x="358" y="69"/>
                    <a:pt x="363" y="74"/>
                  </a:cubicBezTo>
                  <a:cubicBezTo>
                    <a:pt x="364" y="76"/>
                    <a:pt x="364" y="78"/>
                    <a:pt x="362" y="79"/>
                  </a:cubicBezTo>
                  <a:cubicBezTo>
                    <a:pt x="362" y="80"/>
                    <a:pt x="361" y="80"/>
                    <a:pt x="360" y="80"/>
                  </a:cubicBezTo>
                  <a:close/>
                  <a:moveTo>
                    <a:pt x="62" y="66"/>
                  </a:moveTo>
                  <a:cubicBezTo>
                    <a:pt x="61" y="66"/>
                    <a:pt x="60" y="66"/>
                    <a:pt x="59" y="65"/>
                  </a:cubicBezTo>
                  <a:cubicBezTo>
                    <a:pt x="58" y="64"/>
                    <a:pt x="58" y="61"/>
                    <a:pt x="59" y="60"/>
                  </a:cubicBezTo>
                  <a:cubicBezTo>
                    <a:pt x="64" y="55"/>
                    <a:pt x="69" y="51"/>
                    <a:pt x="74" y="46"/>
                  </a:cubicBezTo>
                  <a:cubicBezTo>
                    <a:pt x="76" y="45"/>
                    <a:pt x="78" y="45"/>
                    <a:pt x="79" y="47"/>
                  </a:cubicBezTo>
                  <a:cubicBezTo>
                    <a:pt x="80" y="48"/>
                    <a:pt x="80" y="50"/>
                    <a:pt x="79" y="52"/>
                  </a:cubicBezTo>
                  <a:cubicBezTo>
                    <a:pt x="74" y="56"/>
                    <a:pt x="69" y="60"/>
                    <a:pt x="64" y="65"/>
                  </a:cubicBezTo>
                  <a:cubicBezTo>
                    <a:pt x="63" y="66"/>
                    <a:pt x="63" y="66"/>
                    <a:pt x="62" y="66"/>
                  </a:cubicBezTo>
                  <a:close/>
                  <a:moveTo>
                    <a:pt x="322" y="44"/>
                  </a:moveTo>
                  <a:cubicBezTo>
                    <a:pt x="321" y="44"/>
                    <a:pt x="320" y="44"/>
                    <a:pt x="320" y="44"/>
                  </a:cubicBezTo>
                  <a:cubicBezTo>
                    <a:pt x="314" y="40"/>
                    <a:pt x="309" y="36"/>
                    <a:pt x="303" y="33"/>
                  </a:cubicBezTo>
                  <a:cubicBezTo>
                    <a:pt x="301" y="32"/>
                    <a:pt x="301" y="30"/>
                    <a:pt x="302" y="28"/>
                  </a:cubicBezTo>
                  <a:cubicBezTo>
                    <a:pt x="303" y="26"/>
                    <a:pt x="305" y="26"/>
                    <a:pt x="306" y="27"/>
                  </a:cubicBezTo>
                  <a:cubicBezTo>
                    <a:pt x="312" y="30"/>
                    <a:pt x="318" y="34"/>
                    <a:pt x="324" y="38"/>
                  </a:cubicBezTo>
                  <a:cubicBezTo>
                    <a:pt x="325" y="39"/>
                    <a:pt x="326" y="41"/>
                    <a:pt x="324" y="43"/>
                  </a:cubicBezTo>
                  <a:cubicBezTo>
                    <a:pt x="324" y="44"/>
                    <a:pt x="323" y="44"/>
                    <a:pt x="322" y="44"/>
                  </a:cubicBezTo>
                  <a:close/>
                  <a:moveTo>
                    <a:pt x="103" y="34"/>
                  </a:moveTo>
                  <a:cubicBezTo>
                    <a:pt x="102" y="34"/>
                    <a:pt x="101" y="33"/>
                    <a:pt x="100" y="32"/>
                  </a:cubicBezTo>
                  <a:cubicBezTo>
                    <a:pt x="99" y="30"/>
                    <a:pt x="100" y="28"/>
                    <a:pt x="102" y="27"/>
                  </a:cubicBezTo>
                  <a:cubicBezTo>
                    <a:pt x="107" y="24"/>
                    <a:pt x="114" y="21"/>
                    <a:pt x="120" y="18"/>
                  </a:cubicBezTo>
                  <a:cubicBezTo>
                    <a:pt x="122" y="17"/>
                    <a:pt x="124" y="18"/>
                    <a:pt x="124" y="20"/>
                  </a:cubicBezTo>
                  <a:cubicBezTo>
                    <a:pt x="125" y="21"/>
                    <a:pt x="124" y="23"/>
                    <a:pt x="123" y="24"/>
                  </a:cubicBezTo>
                  <a:cubicBezTo>
                    <a:pt x="117" y="27"/>
                    <a:pt x="111" y="30"/>
                    <a:pt x="105" y="33"/>
                  </a:cubicBezTo>
                  <a:cubicBezTo>
                    <a:pt x="104" y="34"/>
                    <a:pt x="104" y="34"/>
                    <a:pt x="103" y="34"/>
                  </a:cubicBezTo>
                  <a:close/>
                  <a:moveTo>
                    <a:pt x="275" y="19"/>
                  </a:moveTo>
                  <a:cubicBezTo>
                    <a:pt x="275" y="19"/>
                    <a:pt x="274" y="19"/>
                    <a:pt x="274" y="19"/>
                  </a:cubicBezTo>
                  <a:cubicBezTo>
                    <a:pt x="268" y="17"/>
                    <a:pt x="262" y="15"/>
                    <a:pt x="255" y="13"/>
                  </a:cubicBezTo>
                  <a:cubicBezTo>
                    <a:pt x="253" y="13"/>
                    <a:pt x="252" y="11"/>
                    <a:pt x="253" y="9"/>
                  </a:cubicBezTo>
                  <a:cubicBezTo>
                    <a:pt x="253" y="7"/>
                    <a:pt x="255" y="6"/>
                    <a:pt x="257" y="7"/>
                  </a:cubicBezTo>
                  <a:cubicBezTo>
                    <a:pt x="263" y="8"/>
                    <a:pt x="270" y="10"/>
                    <a:pt x="276" y="13"/>
                  </a:cubicBezTo>
                  <a:cubicBezTo>
                    <a:pt x="278" y="13"/>
                    <a:pt x="279" y="15"/>
                    <a:pt x="278" y="17"/>
                  </a:cubicBezTo>
                  <a:cubicBezTo>
                    <a:pt x="278" y="19"/>
                    <a:pt x="277" y="19"/>
                    <a:pt x="275" y="19"/>
                  </a:cubicBezTo>
                  <a:close/>
                  <a:moveTo>
                    <a:pt x="152" y="14"/>
                  </a:moveTo>
                  <a:cubicBezTo>
                    <a:pt x="150" y="14"/>
                    <a:pt x="149" y="13"/>
                    <a:pt x="148" y="11"/>
                  </a:cubicBezTo>
                  <a:cubicBezTo>
                    <a:pt x="148" y="9"/>
                    <a:pt x="149" y="7"/>
                    <a:pt x="151" y="7"/>
                  </a:cubicBezTo>
                  <a:cubicBezTo>
                    <a:pt x="157" y="5"/>
                    <a:pt x="164" y="4"/>
                    <a:pt x="171" y="2"/>
                  </a:cubicBezTo>
                  <a:cubicBezTo>
                    <a:pt x="173" y="2"/>
                    <a:pt x="175" y="3"/>
                    <a:pt x="175" y="5"/>
                  </a:cubicBezTo>
                  <a:cubicBezTo>
                    <a:pt x="175" y="7"/>
                    <a:pt x="174" y="9"/>
                    <a:pt x="172" y="9"/>
                  </a:cubicBezTo>
                  <a:cubicBezTo>
                    <a:pt x="166" y="10"/>
                    <a:pt x="159" y="12"/>
                    <a:pt x="153" y="13"/>
                  </a:cubicBezTo>
                  <a:cubicBezTo>
                    <a:pt x="152" y="13"/>
                    <a:pt x="152" y="14"/>
                    <a:pt x="152" y="14"/>
                  </a:cubicBezTo>
                  <a:close/>
                  <a:moveTo>
                    <a:pt x="224" y="8"/>
                  </a:moveTo>
                  <a:cubicBezTo>
                    <a:pt x="224" y="8"/>
                    <a:pt x="224" y="8"/>
                    <a:pt x="224" y="7"/>
                  </a:cubicBezTo>
                  <a:cubicBezTo>
                    <a:pt x="217" y="7"/>
                    <a:pt x="211" y="7"/>
                    <a:pt x="204" y="7"/>
                  </a:cubicBezTo>
                  <a:cubicBezTo>
                    <a:pt x="204" y="7"/>
                    <a:pt x="204" y="7"/>
                    <a:pt x="204" y="7"/>
                  </a:cubicBezTo>
                  <a:cubicBezTo>
                    <a:pt x="202" y="7"/>
                    <a:pt x="200" y="5"/>
                    <a:pt x="200" y="3"/>
                  </a:cubicBezTo>
                  <a:cubicBezTo>
                    <a:pt x="200" y="1"/>
                    <a:pt x="202" y="0"/>
                    <a:pt x="204" y="0"/>
                  </a:cubicBezTo>
                  <a:cubicBezTo>
                    <a:pt x="204" y="0"/>
                    <a:pt x="204" y="0"/>
                    <a:pt x="204" y="0"/>
                  </a:cubicBezTo>
                  <a:cubicBezTo>
                    <a:pt x="211" y="0"/>
                    <a:pt x="218" y="0"/>
                    <a:pt x="224" y="1"/>
                  </a:cubicBezTo>
                  <a:cubicBezTo>
                    <a:pt x="226" y="1"/>
                    <a:pt x="228" y="3"/>
                    <a:pt x="227" y="4"/>
                  </a:cubicBezTo>
                  <a:cubicBezTo>
                    <a:pt x="227" y="6"/>
                    <a:pt x="226" y="8"/>
                    <a:pt x="224" y="8"/>
                  </a:cubicBez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03" name="Freeform 41"/>
            <p:cNvSpPr/>
            <p:nvPr/>
          </p:nvSpPr>
          <p:spPr bwMode="auto">
            <a:xfrm>
              <a:off x="5724526" y="911225"/>
              <a:ext cx="409575" cy="327025"/>
            </a:xfrm>
            <a:custGeom>
              <a:gdLst>
                <a:gd fmla="*/ 129 w 129" name="T0"/>
                <a:gd fmla="*/ 16 h 103" name="T1"/>
                <a:gd fmla="*/ 115 w 129" name="T2"/>
                <a:gd fmla="*/ 56 h 103" name="T3"/>
                <a:gd fmla="*/ 101 w 129" name="T4"/>
                <a:gd fmla="*/ 98 h 103" name="T5"/>
                <a:gd fmla="*/ 94 w 129" name="T6"/>
                <a:gd fmla="*/ 100 h 103" name="T7"/>
                <a:gd fmla="*/ 82 w 129" name="T8"/>
                <a:gd fmla="*/ 103 h 103" name="T9"/>
                <a:gd fmla="*/ 67 w 129" name="T10"/>
                <a:gd fmla="*/ 64 h 103" name="T11"/>
                <a:gd fmla="*/ 62 w 129" name="T12"/>
                <a:gd fmla="*/ 42 h 103" name="T13"/>
                <a:gd fmla="*/ 54 w 129" name="T14"/>
                <a:gd fmla="*/ 68 h 103" name="T15"/>
                <a:gd fmla="*/ 45 w 129" name="T16"/>
                <a:gd fmla="*/ 98 h 103" name="T17"/>
                <a:gd fmla="*/ 37 w 129" name="T18"/>
                <a:gd fmla="*/ 102 h 103" name="T19"/>
                <a:gd fmla="*/ 30 w 129" name="T20"/>
                <a:gd fmla="*/ 98 h 103" name="T21"/>
                <a:gd fmla="*/ 27 w 129" name="T22"/>
                <a:gd fmla="*/ 99 h 103" name="T23"/>
                <a:gd fmla="*/ 23 w 129" name="T24"/>
                <a:gd fmla="*/ 98 h 103" name="T25"/>
                <a:gd fmla="*/ 15 w 129" name="T26"/>
                <a:gd fmla="*/ 79 h 103" name="T27"/>
                <a:gd fmla="*/ 11 w 129" name="T28"/>
                <a:gd fmla="*/ 62 h 103" name="T29"/>
                <a:gd fmla="*/ 3 w 129" name="T30"/>
                <a:gd fmla="*/ 28 h 103" name="T31"/>
                <a:gd fmla="*/ 0 w 129" name="T32"/>
                <a:gd fmla="*/ 15 h 103" name="T33"/>
                <a:gd fmla="*/ 5 w 129" name="T34"/>
                <a:gd fmla="*/ 9 h 103" name="T35"/>
                <a:gd fmla="*/ 11 w 129" name="T36"/>
                <a:gd fmla="*/ 3 h 103" name="T37"/>
                <a:gd fmla="*/ 23 w 129" name="T38"/>
                <a:gd fmla="*/ 7 h 103" name="T39"/>
                <a:gd fmla="*/ 25 w 129" name="T40"/>
                <a:gd fmla="*/ 14 h 103" name="T41"/>
                <a:gd fmla="*/ 33 w 129" name="T42"/>
                <a:gd fmla="*/ 53 h 103" name="T43"/>
                <a:gd fmla="*/ 36 w 129" name="T44"/>
                <a:gd fmla="*/ 56 h 103" name="T45"/>
                <a:gd fmla="*/ 45 w 129" name="T46"/>
                <a:gd fmla="*/ 24 h 103" name="T47"/>
                <a:gd fmla="*/ 53 w 129" name="T48"/>
                <a:gd fmla="*/ 5 h 103" name="T49"/>
                <a:gd fmla="*/ 57 w 129" name="T50"/>
                <a:gd fmla="*/ 5 h 103" name="T51"/>
                <a:gd fmla="*/ 62 w 129" name="T52"/>
                <a:gd fmla="*/ 3 h 103" name="T53"/>
                <a:gd fmla="*/ 69 w 129" name="T54"/>
                <a:gd fmla="*/ 1 h 103" name="T55"/>
                <a:gd fmla="*/ 74 w 129" name="T56"/>
                <a:gd fmla="*/ 4 h 103" name="T57"/>
                <a:gd fmla="*/ 77 w 129" name="T58"/>
                <a:gd fmla="*/ 21 h 103" name="T59"/>
                <a:gd fmla="*/ 82 w 129" name="T60"/>
                <a:gd fmla="*/ 41 h 103" name="T61"/>
                <a:gd fmla="*/ 87 w 129" name="T62"/>
                <a:gd fmla="*/ 61 h 103" name="T63"/>
                <a:gd fmla="*/ 89 w 129" name="T64"/>
                <a:gd fmla="*/ 62 h 103" name="T65"/>
                <a:gd fmla="*/ 99 w 129" name="T66"/>
                <a:gd fmla="*/ 31 h 103" name="T67"/>
                <a:gd fmla="*/ 113 w 129" name="T68"/>
                <a:gd fmla="*/ 5 h 103" name="T69"/>
                <a:gd fmla="*/ 118 w 129" name="T70"/>
                <a:gd fmla="*/ 6 h 103" name="T71"/>
                <a:gd fmla="*/ 121 w 129" name="T72"/>
                <a:gd fmla="*/ 6 h 103" name="T73"/>
                <a:gd fmla="*/ 126 w 129" name="T74"/>
                <a:gd fmla="*/ 5 h 103" name="T75"/>
                <a:gd fmla="*/ 129 w 129" name="T76"/>
                <a:gd fmla="*/ 15 h 103" name="T7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b="b" l="0" r="r" t="0"/>
              <a:pathLst>
                <a:path h="103" w="129">
                  <a:moveTo>
                    <a:pt x="129" y="15"/>
                  </a:moveTo>
                  <a:cubicBezTo>
                    <a:pt x="129" y="14"/>
                    <a:pt x="129" y="14"/>
                    <a:pt x="129" y="16"/>
                  </a:cubicBezTo>
                  <a:cubicBezTo>
                    <a:pt x="127" y="21"/>
                    <a:pt x="125" y="28"/>
                    <a:pt x="122" y="36"/>
                  </a:cubicBezTo>
                  <a:cubicBezTo>
                    <a:pt x="120" y="42"/>
                    <a:pt x="118" y="49"/>
                    <a:pt x="115" y="56"/>
                  </a:cubicBezTo>
                  <a:cubicBezTo>
                    <a:pt x="111" y="69"/>
                    <a:pt x="107" y="82"/>
                    <a:pt x="103" y="95"/>
                  </a:cubicBezTo>
                  <a:cubicBezTo>
                    <a:pt x="103" y="96"/>
                    <a:pt x="102" y="97"/>
                    <a:pt x="101" y="98"/>
                  </a:cubicBezTo>
                  <a:cubicBezTo>
                    <a:pt x="98" y="98"/>
                    <a:pt x="96" y="98"/>
                    <a:pt x="96" y="99"/>
                  </a:cubicBezTo>
                  <a:cubicBezTo>
                    <a:pt x="95" y="99"/>
                    <a:pt x="95" y="99"/>
                    <a:pt x="94" y="100"/>
                  </a:cubicBezTo>
                  <a:cubicBezTo>
                    <a:pt x="93" y="101"/>
                    <a:pt x="92" y="102"/>
                    <a:pt x="90" y="103"/>
                  </a:cubicBezTo>
                  <a:cubicBezTo>
                    <a:pt x="82" y="103"/>
                    <a:pt x="82" y="103"/>
                    <a:pt x="82" y="103"/>
                  </a:cubicBezTo>
                  <a:cubicBezTo>
                    <a:pt x="81" y="102"/>
                    <a:pt x="79" y="101"/>
                    <a:pt x="77" y="100"/>
                  </a:cubicBezTo>
                  <a:cubicBezTo>
                    <a:pt x="75" y="96"/>
                    <a:pt x="71" y="84"/>
                    <a:pt x="67" y="64"/>
                  </a:cubicBezTo>
                  <a:cubicBezTo>
                    <a:pt x="66" y="59"/>
                    <a:pt x="64" y="52"/>
                    <a:pt x="62" y="43"/>
                  </a:cubicBezTo>
                  <a:cubicBezTo>
                    <a:pt x="62" y="43"/>
                    <a:pt x="62" y="43"/>
                    <a:pt x="62" y="42"/>
                  </a:cubicBezTo>
                  <a:cubicBezTo>
                    <a:pt x="62" y="42"/>
                    <a:pt x="59" y="50"/>
                    <a:pt x="55" y="64"/>
                  </a:cubicBezTo>
                  <a:cubicBezTo>
                    <a:pt x="55" y="65"/>
                    <a:pt x="55" y="66"/>
                    <a:pt x="54" y="68"/>
                  </a:cubicBezTo>
                  <a:cubicBezTo>
                    <a:pt x="53" y="75"/>
                    <a:pt x="51" y="84"/>
                    <a:pt x="48" y="94"/>
                  </a:cubicBezTo>
                  <a:cubicBezTo>
                    <a:pt x="47" y="96"/>
                    <a:pt x="46" y="97"/>
                    <a:pt x="45" y="98"/>
                  </a:cubicBezTo>
                  <a:cubicBezTo>
                    <a:pt x="41" y="101"/>
                    <a:pt x="41" y="101"/>
                    <a:pt x="41" y="101"/>
                  </a:cubicBezTo>
                  <a:cubicBezTo>
                    <a:pt x="40" y="102"/>
                    <a:pt x="39" y="102"/>
                    <a:pt x="37" y="102"/>
                  </a:cubicBezTo>
                  <a:cubicBezTo>
                    <a:pt x="35" y="102"/>
                    <a:pt x="33" y="102"/>
                    <a:pt x="32" y="101"/>
                  </a:cubicBezTo>
                  <a:cubicBezTo>
                    <a:pt x="32" y="99"/>
                    <a:pt x="31" y="98"/>
                    <a:pt x="30" y="98"/>
                  </a:cubicBezTo>
                  <a:cubicBezTo>
                    <a:pt x="30" y="98"/>
                    <a:pt x="30" y="98"/>
                    <a:pt x="29" y="99"/>
                  </a:cubicBezTo>
                  <a:cubicBezTo>
                    <a:pt x="28" y="99"/>
                    <a:pt x="28" y="99"/>
                    <a:pt x="27" y="99"/>
                  </a:cubicBezTo>
                  <a:cubicBezTo>
                    <a:pt x="24" y="99"/>
                    <a:pt x="24" y="99"/>
                    <a:pt x="24" y="99"/>
                  </a:cubicBezTo>
                  <a:cubicBezTo>
                    <a:pt x="24" y="99"/>
                    <a:pt x="23" y="98"/>
                    <a:pt x="23" y="98"/>
                  </a:cubicBezTo>
                  <a:cubicBezTo>
                    <a:pt x="20" y="97"/>
                    <a:pt x="18" y="93"/>
                    <a:pt x="16" y="87"/>
                  </a:cubicBezTo>
                  <a:cubicBezTo>
                    <a:pt x="16" y="87"/>
                    <a:pt x="16" y="84"/>
                    <a:pt x="15" y="79"/>
                  </a:cubicBezTo>
                  <a:cubicBezTo>
                    <a:pt x="15" y="78"/>
                    <a:pt x="14" y="76"/>
                    <a:pt x="13" y="73"/>
                  </a:cubicBezTo>
                  <a:cubicBezTo>
                    <a:pt x="13" y="71"/>
                    <a:pt x="12" y="67"/>
                    <a:pt x="11" y="62"/>
                  </a:cubicBezTo>
                  <a:cubicBezTo>
                    <a:pt x="9" y="57"/>
                    <a:pt x="7" y="48"/>
                    <a:pt x="5" y="35"/>
                  </a:cubicBezTo>
                  <a:cubicBezTo>
                    <a:pt x="4" y="35"/>
                    <a:pt x="4" y="32"/>
                    <a:pt x="3" y="28"/>
                  </a:cubicBezTo>
                  <a:cubicBezTo>
                    <a:pt x="2" y="25"/>
                    <a:pt x="2" y="21"/>
                    <a:pt x="1" y="18"/>
                  </a:cubicBezTo>
                  <a:cubicBezTo>
                    <a:pt x="1" y="16"/>
                    <a:pt x="0" y="15"/>
                    <a:pt x="0" y="15"/>
                  </a:cubicBezTo>
                  <a:cubicBezTo>
                    <a:pt x="0" y="13"/>
                    <a:pt x="1" y="12"/>
                    <a:pt x="2" y="10"/>
                  </a:cubicBezTo>
                  <a:cubicBezTo>
                    <a:pt x="3" y="10"/>
                    <a:pt x="4" y="9"/>
                    <a:pt x="5" y="9"/>
                  </a:cubicBezTo>
                  <a:cubicBezTo>
                    <a:pt x="5" y="8"/>
                    <a:pt x="6" y="7"/>
                    <a:pt x="7" y="5"/>
                  </a:cubicBezTo>
                  <a:cubicBezTo>
                    <a:pt x="8" y="5"/>
                    <a:pt x="9" y="4"/>
                    <a:pt x="11" y="3"/>
                  </a:cubicBezTo>
                  <a:cubicBezTo>
                    <a:pt x="12" y="3"/>
                    <a:pt x="13" y="2"/>
                    <a:pt x="14" y="2"/>
                  </a:cubicBezTo>
                  <a:cubicBezTo>
                    <a:pt x="18" y="2"/>
                    <a:pt x="21" y="4"/>
                    <a:pt x="23" y="7"/>
                  </a:cubicBezTo>
                  <a:cubicBezTo>
                    <a:pt x="23" y="7"/>
                    <a:pt x="24" y="9"/>
                    <a:pt x="24" y="11"/>
                  </a:cubicBezTo>
                  <a:cubicBezTo>
                    <a:pt x="25" y="12"/>
                    <a:pt x="25" y="13"/>
                    <a:pt x="25" y="14"/>
                  </a:cubicBezTo>
                  <a:cubicBezTo>
                    <a:pt x="26" y="17"/>
                    <a:pt x="27" y="23"/>
                    <a:pt x="28" y="31"/>
                  </a:cubicBezTo>
                  <a:cubicBezTo>
                    <a:pt x="29" y="37"/>
                    <a:pt x="31" y="44"/>
                    <a:pt x="33" y="53"/>
                  </a:cubicBezTo>
                  <a:cubicBezTo>
                    <a:pt x="33" y="54"/>
                    <a:pt x="34" y="55"/>
                    <a:pt x="34" y="57"/>
                  </a:cubicBezTo>
                  <a:cubicBezTo>
                    <a:pt x="35" y="57"/>
                    <a:pt x="35" y="57"/>
                    <a:pt x="36" y="56"/>
                  </a:cubicBezTo>
                  <a:cubicBezTo>
                    <a:pt x="36" y="53"/>
                    <a:pt x="37" y="51"/>
                    <a:pt x="38" y="48"/>
                  </a:cubicBezTo>
                  <a:cubicBezTo>
                    <a:pt x="39" y="44"/>
                    <a:pt x="42" y="36"/>
                    <a:pt x="45" y="24"/>
                  </a:cubicBezTo>
                  <a:cubicBezTo>
                    <a:pt x="45" y="22"/>
                    <a:pt x="46" y="19"/>
                    <a:pt x="48" y="15"/>
                  </a:cubicBezTo>
                  <a:cubicBezTo>
                    <a:pt x="49" y="13"/>
                    <a:pt x="51" y="10"/>
                    <a:pt x="53" y="5"/>
                  </a:cubicBezTo>
                  <a:cubicBezTo>
                    <a:pt x="53" y="5"/>
                    <a:pt x="54" y="4"/>
                    <a:pt x="55" y="4"/>
                  </a:cubicBezTo>
                  <a:cubicBezTo>
                    <a:pt x="56" y="4"/>
                    <a:pt x="56" y="5"/>
                    <a:pt x="57" y="5"/>
                  </a:cubicBezTo>
                  <a:cubicBezTo>
                    <a:pt x="58" y="5"/>
                    <a:pt x="59" y="5"/>
                    <a:pt x="59" y="5"/>
                  </a:cubicBezTo>
                  <a:cubicBezTo>
                    <a:pt x="60" y="5"/>
                    <a:pt x="61" y="4"/>
                    <a:pt x="62" y="3"/>
                  </a:cubicBezTo>
                  <a:cubicBezTo>
                    <a:pt x="63" y="1"/>
                    <a:pt x="64" y="0"/>
                    <a:pt x="66" y="0"/>
                  </a:cubicBezTo>
                  <a:cubicBezTo>
                    <a:pt x="67" y="0"/>
                    <a:pt x="68" y="0"/>
                    <a:pt x="69" y="1"/>
                  </a:cubicBezTo>
                  <a:cubicBezTo>
                    <a:pt x="70" y="2"/>
                    <a:pt x="71" y="2"/>
                    <a:pt x="71" y="2"/>
                  </a:cubicBezTo>
                  <a:cubicBezTo>
                    <a:pt x="72" y="3"/>
                    <a:pt x="73" y="3"/>
                    <a:pt x="74" y="4"/>
                  </a:cubicBezTo>
                  <a:cubicBezTo>
                    <a:pt x="75" y="5"/>
                    <a:pt x="75" y="8"/>
                    <a:pt x="76" y="12"/>
                  </a:cubicBezTo>
                  <a:cubicBezTo>
                    <a:pt x="77" y="21"/>
                    <a:pt x="77" y="21"/>
                    <a:pt x="77" y="21"/>
                  </a:cubicBezTo>
                  <a:cubicBezTo>
                    <a:pt x="79" y="25"/>
                    <a:pt x="80" y="31"/>
                    <a:pt x="81" y="38"/>
                  </a:cubicBezTo>
                  <a:cubicBezTo>
                    <a:pt x="81" y="39"/>
                    <a:pt x="82" y="40"/>
                    <a:pt x="82" y="41"/>
                  </a:cubicBezTo>
                  <a:cubicBezTo>
                    <a:pt x="82" y="44"/>
                    <a:pt x="83" y="48"/>
                    <a:pt x="85" y="55"/>
                  </a:cubicBezTo>
                  <a:cubicBezTo>
                    <a:pt x="85" y="56"/>
                    <a:pt x="86" y="58"/>
                    <a:pt x="87" y="61"/>
                  </a:cubicBezTo>
                  <a:cubicBezTo>
                    <a:pt x="87" y="62"/>
                    <a:pt x="87" y="63"/>
                    <a:pt x="88" y="63"/>
                  </a:cubicBezTo>
                  <a:cubicBezTo>
                    <a:pt x="88" y="63"/>
                    <a:pt x="89" y="63"/>
                    <a:pt x="89" y="62"/>
                  </a:cubicBezTo>
                  <a:cubicBezTo>
                    <a:pt x="91" y="56"/>
                    <a:pt x="94" y="47"/>
                    <a:pt x="98" y="36"/>
                  </a:cubicBezTo>
                  <a:cubicBezTo>
                    <a:pt x="98" y="34"/>
                    <a:pt x="99" y="33"/>
                    <a:pt x="99" y="31"/>
                  </a:cubicBezTo>
                  <a:cubicBezTo>
                    <a:pt x="103" y="20"/>
                    <a:pt x="107" y="12"/>
                    <a:pt x="111" y="6"/>
                  </a:cubicBezTo>
                  <a:cubicBezTo>
                    <a:pt x="112" y="6"/>
                    <a:pt x="112" y="6"/>
                    <a:pt x="113" y="5"/>
                  </a:cubicBezTo>
                  <a:cubicBezTo>
                    <a:pt x="114" y="5"/>
                    <a:pt x="115" y="5"/>
                    <a:pt x="115" y="5"/>
                  </a:cubicBezTo>
                  <a:cubicBezTo>
                    <a:pt x="116" y="5"/>
                    <a:pt x="117" y="5"/>
                    <a:pt x="118" y="6"/>
                  </a:cubicBezTo>
                  <a:cubicBezTo>
                    <a:pt x="119" y="6"/>
                    <a:pt x="120" y="6"/>
                    <a:pt x="120" y="6"/>
                  </a:cubicBezTo>
                  <a:cubicBezTo>
                    <a:pt x="120" y="6"/>
                    <a:pt x="121" y="6"/>
                    <a:pt x="121" y="6"/>
                  </a:cubicBezTo>
                  <a:cubicBezTo>
                    <a:pt x="122" y="5"/>
                    <a:pt x="123" y="5"/>
                    <a:pt x="124" y="5"/>
                  </a:cubicBezTo>
                  <a:cubicBezTo>
                    <a:pt x="126" y="5"/>
                    <a:pt x="126" y="5"/>
                    <a:pt x="126" y="5"/>
                  </a:cubicBezTo>
                  <a:cubicBezTo>
                    <a:pt x="127" y="5"/>
                    <a:pt x="128" y="7"/>
                    <a:pt x="129" y="10"/>
                  </a:cubicBezTo>
                  <a:lnTo>
                    <a:pt x="129" y="1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04" name="Freeform 42"/>
            <p:cNvSpPr/>
            <p:nvPr/>
          </p:nvSpPr>
          <p:spPr bwMode="auto">
            <a:xfrm>
              <a:off x="6121401" y="869950"/>
              <a:ext cx="307975" cy="365125"/>
            </a:xfrm>
            <a:custGeom>
              <a:gdLst>
                <a:gd fmla="*/ 97 w 97" name="T0"/>
                <a:gd fmla="*/ 55 h 115" name="T1"/>
                <a:gd fmla="*/ 91 w 97" name="T2"/>
                <a:gd fmla="*/ 79 h 115" name="T3"/>
                <a:gd fmla="*/ 78 w 97" name="T4"/>
                <a:gd fmla="*/ 100 h 115" name="T5"/>
                <a:gd fmla="*/ 70 w 97" name="T6"/>
                <a:gd fmla="*/ 107 h 115" name="T7"/>
                <a:gd fmla="*/ 46 w 97" name="T8"/>
                <a:gd fmla="*/ 115 h 115" name="T9"/>
                <a:gd fmla="*/ 22 w 97" name="T10"/>
                <a:gd fmla="*/ 109 h 115" name="T11"/>
                <a:gd fmla="*/ 5 w 97" name="T12"/>
                <a:gd fmla="*/ 90 h 115" name="T13"/>
                <a:gd fmla="*/ 4 w 97" name="T14"/>
                <a:gd fmla="*/ 90 h 115" name="T15"/>
                <a:gd fmla="*/ 0 w 97" name="T16"/>
                <a:gd fmla="*/ 62 h 115" name="T17"/>
                <a:gd fmla="*/ 8 w 97" name="T18"/>
                <a:gd fmla="*/ 35 h 115" name="T19"/>
                <a:gd fmla="*/ 29 w 97" name="T20"/>
                <a:gd fmla="*/ 15 h 115" name="T21"/>
                <a:gd fmla="*/ 30 w 97" name="T22"/>
                <a:gd fmla="*/ 15 h 115" name="T23"/>
                <a:gd fmla="*/ 41 w 97" name="T24"/>
                <a:gd fmla="*/ 22 h 115" name="T25"/>
                <a:gd fmla="*/ 41 w 97" name="T26"/>
                <a:gd fmla="*/ 23 h 115" name="T27"/>
                <a:gd fmla="*/ 42 w 97" name="T28"/>
                <a:gd fmla="*/ 27 h 115" name="T29"/>
                <a:gd fmla="*/ 41 w 97" name="T30"/>
                <a:gd fmla="*/ 29 h 115" name="T31"/>
                <a:gd fmla="*/ 41 w 97" name="T32"/>
                <a:gd fmla="*/ 31 h 115" name="T33"/>
                <a:gd fmla="*/ 38 w 97" name="T34"/>
                <a:gd fmla="*/ 36 h 115" name="T35"/>
                <a:gd fmla="*/ 33 w 97" name="T36"/>
                <a:gd fmla="*/ 42 h 115" name="T37"/>
                <a:gd fmla="*/ 24 w 97" name="T38"/>
                <a:gd fmla="*/ 69 h 115" name="T39"/>
                <a:gd fmla="*/ 25 w 97" name="T40"/>
                <a:gd fmla="*/ 76 h 115" name="T41"/>
                <a:gd fmla="*/ 28 w 97" name="T42"/>
                <a:gd fmla="*/ 83 h 115" name="T43"/>
                <a:gd fmla="*/ 32 w 97" name="T44"/>
                <a:gd fmla="*/ 87 h 115" name="T45"/>
                <a:gd fmla="*/ 38 w 97" name="T46"/>
                <a:gd fmla="*/ 90 h 115" name="T47"/>
                <a:gd fmla="*/ 43 w 97" name="T48"/>
                <a:gd fmla="*/ 90 h 115" name="T49"/>
                <a:gd fmla="*/ 62 w 97" name="T50"/>
                <a:gd fmla="*/ 78 h 115" name="T51"/>
                <a:gd fmla="*/ 70 w 97" name="T52"/>
                <a:gd fmla="*/ 54 h 115" name="T53"/>
                <a:gd fmla="*/ 65 w 97" name="T54"/>
                <a:gd fmla="*/ 35 h 115" name="T55"/>
                <a:gd fmla="*/ 49 w 97" name="T56"/>
                <a:gd fmla="*/ 24 h 115" name="T57"/>
                <a:gd fmla="*/ 49 w 97" name="T58"/>
                <a:gd fmla="*/ 24 h 115" name="T59"/>
                <a:gd fmla="*/ 49 w 97" name="T60"/>
                <a:gd fmla="*/ 22 h 115" name="T61"/>
                <a:gd fmla="*/ 49 w 97" name="T62"/>
                <a:gd fmla="*/ 21 h 115" name="T63"/>
                <a:gd fmla="*/ 48 w 97" name="T64"/>
                <a:gd fmla="*/ 19 h 115" name="T65"/>
                <a:gd fmla="*/ 47 w 97" name="T66"/>
                <a:gd fmla="*/ 19 h 115" name="T67"/>
                <a:gd fmla="*/ 44 w 97" name="T68"/>
                <a:gd fmla="*/ 16 h 115" name="T69"/>
                <a:gd fmla="*/ 40 w 97" name="T70"/>
                <a:gd fmla="*/ 13 h 115" name="T71"/>
                <a:gd fmla="*/ 40 w 97" name="T72"/>
                <a:gd fmla="*/ 12 h 115" name="T73"/>
                <a:gd fmla="*/ 39 w 97" name="T74"/>
                <a:gd fmla="*/ 10 h 115" name="T75"/>
                <a:gd fmla="*/ 40 w 97" name="T76"/>
                <a:gd fmla="*/ 6 h 115" name="T77"/>
                <a:gd fmla="*/ 43 w 97" name="T78"/>
                <a:gd fmla="*/ 3 h 115" name="T79"/>
                <a:gd fmla="*/ 46 w 97" name="T80"/>
                <a:gd fmla="*/ 1 h 115" name="T81"/>
                <a:gd fmla="*/ 49 w 97" name="T82"/>
                <a:gd fmla="*/ 0 h 115" name="T83"/>
                <a:gd fmla="*/ 52 w 97" name="T84"/>
                <a:gd fmla="*/ 0 h 115" name="T85"/>
                <a:gd fmla="*/ 59 w 97" name="T86"/>
                <a:gd fmla="*/ 1 h 115" name="T87"/>
                <a:gd fmla="*/ 60 w 97" name="T88"/>
                <a:gd fmla="*/ 1 h 115" name="T89"/>
                <a:gd fmla="*/ 73 w 97" name="T90"/>
                <a:gd fmla="*/ 8 h 115" name="T91"/>
                <a:gd fmla="*/ 84 w 97" name="T92"/>
                <a:gd fmla="*/ 18 h 115" name="T93"/>
                <a:gd fmla="*/ 88 w 97" name="T94"/>
                <a:gd fmla="*/ 23 h 115" name="T95"/>
                <a:gd fmla="*/ 89 w 97" name="T96"/>
                <a:gd fmla="*/ 24 h 115" name="T97"/>
                <a:gd fmla="*/ 91 w 97" name="T98"/>
                <a:gd fmla="*/ 28 h 115" name="T99"/>
                <a:gd fmla="*/ 97 w 97" name="T100"/>
                <a:gd fmla="*/ 55 h 115" name="T10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b="b" l="0" r="r" t="0"/>
              <a:pathLst>
                <a:path h="115" w="97">
                  <a:moveTo>
                    <a:pt x="97" y="55"/>
                  </a:moveTo>
                  <a:cubicBezTo>
                    <a:pt x="97" y="62"/>
                    <a:pt x="95" y="70"/>
                    <a:pt x="91" y="79"/>
                  </a:cubicBezTo>
                  <a:cubicBezTo>
                    <a:pt x="87" y="88"/>
                    <a:pt x="83" y="95"/>
                    <a:pt x="78" y="100"/>
                  </a:cubicBezTo>
                  <a:cubicBezTo>
                    <a:pt x="75" y="103"/>
                    <a:pt x="73" y="105"/>
                    <a:pt x="70" y="107"/>
                  </a:cubicBezTo>
                  <a:cubicBezTo>
                    <a:pt x="59" y="113"/>
                    <a:pt x="51" y="115"/>
                    <a:pt x="46" y="115"/>
                  </a:cubicBezTo>
                  <a:cubicBezTo>
                    <a:pt x="37" y="115"/>
                    <a:pt x="29" y="113"/>
                    <a:pt x="22" y="109"/>
                  </a:cubicBezTo>
                  <a:cubicBezTo>
                    <a:pt x="13" y="104"/>
                    <a:pt x="8" y="98"/>
                    <a:pt x="5" y="90"/>
                  </a:cubicBezTo>
                  <a:cubicBezTo>
                    <a:pt x="4" y="90"/>
                    <a:pt x="4" y="90"/>
                    <a:pt x="4" y="90"/>
                  </a:cubicBezTo>
                  <a:cubicBezTo>
                    <a:pt x="2" y="85"/>
                    <a:pt x="0" y="76"/>
                    <a:pt x="0" y="62"/>
                  </a:cubicBezTo>
                  <a:cubicBezTo>
                    <a:pt x="0" y="53"/>
                    <a:pt x="3" y="44"/>
                    <a:pt x="8" y="35"/>
                  </a:cubicBezTo>
                  <a:cubicBezTo>
                    <a:pt x="13" y="26"/>
                    <a:pt x="20" y="20"/>
                    <a:pt x="29" y="15"/>
                  </a:cubicBezTo>
                  <a:cubicBezTo>
                    <a:pt x="30" y="15"/>
                    <a:pt x="30" y="15"/>
                    <a:pt x="30" y="15"/>
                  </a:cubicBezTo>
                  <a:cubicBezTo>
                    <a:pt x="33" y="17"/>
                    <a:pt x="37" y="19"/>
                    <a:pt x="41" y="22"/>
                  </a:cubicBezTo>
                  <a:cubicBezTo>
                    <a:pt x="41" y="23"/>
                    <a:pt x="41" y="23"/>
                    <a:pt x="41" y="23"/>
                  </a:cubicBezTo>
                  <a:cubicBezTo>
                    <a:pt x="41" y="24"/>
                    <a:pt x="41" y="25"/>
                    <a:pt x="42" y="27"/>
                  </a:cubicBezTo>
                  <a:cubicBezTo>
                    <a:pt x="42" y="27"/>
                    <a:pt x="41" y="28"/>
                    <a:pt x="41" y="29"/>
                  </a:cubicBezTo>
                  <a:cubicBezTo>
                    <a:pt x="41" y="30"/>
                    <a:pt x="41" y="31"/>
                    <a:pt x="41" y="31"/>
                  </a:cubicBezTo>
                  <a:cubicBezTo>
                    <a:pt x="41" y="33"/>
                    <a:pt x="40" y="34"/>
                    <a:pt x="38" y="36"/>
                  </a:cubicBezTo>
                  <a:cubicBezTo>
                    <a:pt x="33" y="42"/>
                    <a:pt x="33" y="42"/>
                    <a:pt x="33" y="42"/>
                  </a:cubicBezTo>
                  <a:cubicBezTo>
                    <a:pt x="27" y="50"/>
                    <a:pt x="24" y="58"/>
                    <a:pt x="24" y="69"/>
                  </a:cubicBezTo>
                  <a:cubicBezTo>
                    <a:pt x="24" y="70"/>
                    <a:pt x="24" y="73"/>
                    <a:pt x="25" y="76"/>
                  </a:cubicBezTo>
                  <a:cubicBezTo>
                    <a:pt x="26" y="79"/>
                    <a:pt x="27" y="82"/>
                    <a:pt x="28" y="83"/>
                  </a:cubicBezTo>
                  <a:cubicBezTo>
                    <a:pt x="28" y="84"/>
                    <a:pt x="29" y="86"/>
                    <a:pt x="32" y="87"/>
                  </a:cubicBezTo>
                  <a:cubicBezTo>
                    <a:pt x="38" y="90"/>
                    <a:pt x="38" y="90"/>
                    <a:pt x="38" y="90"/>
                  </a:cubicBezTo>
                  <a:cubicBezTo>
                    <a:pt x="43" y="90"/>
                    <a:pt x="43" y="90"/>
                    <a:pt x="43" y="90"/>
                  </a:cubicBezTo>
                  <a:cubicBezTo>
                    <a:pt x="50" y="90"/>
                    <a:pt x="56" y="86"/>
                    <a:pt x="62" y="78"/>
                  </a:cubicBezTo>
                  <a:cubicBezTo>
                    <a:pt x="67" y="70"/>
                    <a:pt x="70" y="62"/>
                    <a:pt x="70" y="54"/>
                  </a:cubicBezTo>
                  <a:cubicBezTo>
                    <a:pt x="70" y="47"/>
                    <a:pt x="68" y="40"/>
                    <a:pt x="65" y="35"/>
                  </a:cubicBezTo>
                  <a:cubicBezTo>
                    <a:pt x="61" y="29"/>
                    <a:pt x="56" y="25"/>
                    <a:pt x="49" y="24"/>
                  </a:cubicBezTo>
                  <a:cubicBezTo>
                    <a:pt x="49" y="24"/>
                    <a:pt x="49" y="24"/>
                    <a:pt x="49" y="24"/>
                  </a:cubicBezTo>
                  <a:cubicBezTo>
                    <a:pt x="49" y="23"/>
                    <a:pt x="49" y="23"/>
                    <a:pt x="49" y="22"/>
                  </a:cubicBezTo>
                  <a:cubicBezTo>
                    <a:pt x="49" y="22"/>
                    <a:pt x="49" y="22"/>
                    <a:pt x="49" y="21"/>
                  </a:cubicBezTo>
                  <a:cubicBezTo>
                    <a:pt x="48" y="20"/>
                    <a:pt x="48" y="20"/>
                    <a:pt x="48" y="19"/>
                  </a:cubicBezTo>
                  <a:cubicBezTo>
                    <a:pt x="47" y="19"/>
                    <a:pt x="47" y="19"/>
                    <a:pt x="47" y="19"/>
                  </a:cubicBezTo>
                  <a:cubicBezTo>
                    <a:pt x="47" y="18"/>
                    <a:pt x="46" y="17"/>
                    <a:pt x="44" y="16"/>
                  </a:cubicBezTo>
                  <a:cubicBezTo>
                    <a:pt x="40" y="13"/>
                    <a:pt x="40" y="13"/>
                    <a:pt x="40" y="13"/>
                  </a:cubicBezTo>
                  <a:cubicBezTo>
                    <a:pt x="40" y="12"/>
                    <a:pt x="40" y="12"/>
                    <a:pt x="40" y="12"/>
                  </a:cubicBezTo>
                  <a:cubicBezTo>
                    <a:pt x="40" y="12"/>
                    <a:pt x="39" y="11"/>
                    <a:pt x="39" y="10"/>
                  </a:cubicBezTo>
                  <a:cubicBezTo>
                    <a:pt x="39" y="9"/>
                    <a:pt x="39" y="7"/>
                    <a:pt x="40" y="6"/>
                  </a:cubicBezTo>
                  <a:cubicBezTo>
                    <a:pt x="41" y="4"/>
                    <a:pt x="42" y="3"/>
                    <a:pt x="43" y="3"/>
                  </a:cubicBezTo>
                  <a:cubicBezTo>
                    <a:pt x="46" y="1"/>
                    <a:pt x="46" y="1"/>
                    <a:pt x="46" y="1"/>
                  </a:cubicBezTo>
                  <a:cubicBezTo>
                    <a:pt x="48" y="1"/>
                    <a:pt x="48" y="1"/>
                    <a:pt x="49" y="0"/>
                  </a:cubicBezTo>
                  <a:cubicBezTo>
                    <a:pt x="49" y="0"/>
                    <a:pt x="50" y="0"/>
                    <a:pt x="52" y="0"/>
                  </a:cubicBezTo>
                  <a:cubicBezTo>
                    <a:pt x="56" y="0"/>
                    <a:pt x="58" y="1"/>
                    <a:pt x="59" y="1"/>
                  </a:cubicBezTo>
                  <a:cubicBezTo>
                    <a:pt x="60" y="1"/>
                    <a:pt x="60" y="1"/>
                    <a:pt x="60" y="1"/>
                  </a:cubicBezTo>
                  <a:cubicBezTo>
                    <a:pt x="62" y="1"/>
                    <a:pt x="67" y="4"/>
                    <a:pt x="73" y="8"/>
                  </a:cubicBezTo>
                  <a:cubicBezTo>
                    <a:pt x="79" y="12"/>
                    <a:pt x="82" y="15"/>
                    <a:pt x="84" y="18"/>
                  </a:cubicBezTo>
                  <a:cubicBezTo>
                    <a:pt x="85" y="19"/>
                    <a:pt x="86" y="21"/>
                    <a:pt x="88" y="23"/>
                  </a:cubicBezTo>
                  <a:cubicBezTo>
                    <a:pt x="88" y="23"/>
                    <a:pt x="88" y="24"/>
                    <a:pt x="89" y="24"/>
                  </a:cubicBezTo>
                  <a:cubicBezTo>
                    <a:pt x="89" y="26"/>
                    <a:pt x="90" y="27"/>
                    <a:pt x="91" y="28"/>
                  </a:cubicBezTo>
                  <a:cubicBezTo>
                    <a:pt x="95" y="39"/>
                    <a:pt x="97" y="47"/>
                    <a:pt x="97" y="55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05" name="Freeform 43"/>
            <p:cNvSpPr/>
            <p:nvPr/>
          </p:nvSpPr>
          <p:spPr bwMode="auto">
            <a:xfrm>
              <a:off x="6426201" y="911225"/>
              <a:ext cx="409575" cy="327025"/>
            </a:xfrm>
            <a:custGeom>
              <a:gdLst>
                <a:gd fmla="*/ 128 w 129" name="T0"/>
                <a:gd fmla="*/ 16 h 103" name="T1"/>
                <a:gd fmla="*/ 114 w 129" name="T2"/>
                <a:gd fmla="*/ 56 h 103" name="T3"/>
                <a:gd fmla="*/ 100 w 129" name="T4"/>
                <a:gd fmla="*/ 98 h 103" name="T5"/>
                <a:gd fmla="*/ 93 w 129" name="T6"/>
                <a:gd fmla="*/ 100 h 103" name="T7"/>
                <a:gd fmla="*/ 81 w 129" name="T8"/>
                <a:gd fmla="*/ 103 h 103" name="T9"/>
                <a:gd fmla="*/ 66 w 129" name="T10"/>
                <a:gd fmla="*/ 64 h 103" name="T11"/>
                <a:gd fmla="*/ 61 w 129" name="T12"/>
                <a:gd fmla="*/ 42 h 103" name="T13"/>
                <a:gd fmla="*/ 54 w 129" name="T14"/>
                <a:gd fmla="*/ 68 h 103" name="T15"/>
                <a:gd fmla="*/ 45 w 129" name="T16"/>
                <a:gd fmla="*/ 98 h 103" name="T17"/>
                <a:gd fmla="*/ 36 w 129" name="T18"/>
                <a:gd fmla="*/ 102 h 103" name="T19"/>
                <a:gd fmla="*/ 30 w 129" name="T20"/>
                <a:gd fmla="*/ 98 h 103" name="T21"/>
                <a:gd fmla="*/ 27 w 129" name="T22"/>
                <a:gd fmla="*/ 99 h 103" name="T23"/>
                <a:gd fmla="*/ 22 w 129" name="T24"/>
                <a:gd fmla="*/ 98 h 103" name="T25"/>
                <a:gd fmla="*/ 15 w 129" name="T26"/>
                <a:gd fmla="*/ 79 h 103" name="T27"/>
                <a:gd fmla="*/ 11 w 129" name="T28"/>
                <a:gd fmla="*/ 62 h 103" name="T29"/>
                <a:gd fmla="*/ 3 w 129" name="T30"/>
                <a:gd fmla="*/ 28 h 103" name="T31"/>
                <a:gd fmla="*/ 0 w 129" name="T32"/>
                <a:gd fmla="*/ 15 h 103" name="T33"/>
                <a:gd fmla="*/ 4 w 129" name="T34"/>
                <a:gd fmla="*/ 9 h 103" name="T35"/>
                <a:gd fmla="*/ 10 w 129" name="T36"/>
                <a:gd fmla="*/ 3 h 103" name="T37"/>
                <a:gd fmla="*/ 23 w 129" name="T38"/>
                <a:gd fmla="*/ 7 h 103" name="T39"/>
                <a:gd fmla="*/ 25 w 129" name="T40"/>
                <a:gd fmla="*/ 14 h 103" name="T41"/>
                <a:gd fmla="*/ 32 w 129" name="T42"/>
                <a:gd fmla="*/ 53 h 103" name="T43"/>
                <a:gd fmla="*/ 35 w 129" name="T44"/>
                <a:gd fmla="*/ 56 h 103" name="T45"/>
                <a:gd fmla="*/ 45 w 129" name="T46"/>
                <a:gd fmla="*/ 24 h 103" name="T47"/>
                <a:gd fmla="*/ 52 w 129" name="T48"/>
                <a:gd fmla="*/ 5 h 103" name="T49"/>
                <a:gd fmla="*/ 57 w 129" name="T50"/>
                <a:gd fmla="*/ 5 h 103" name="T51"/>
                <a:gd fmla="*/ 62 w 129" name="T52"/>
                <a:gd fmla="*/ 3 h 103" name="T53"/>
                <a:gd fmla="*/ 68 w 129" name="T54"/>
                <a:gd fmla="*/ 1 h 103" name="T55"/>
                <a:gd fmla="*/ 73 w 129" name="T56"/>
                <a:gd fmla="*/ 4 h 103" name="T57"/>
                <a:gd fmla="*/ 77 w 129" name="T58"/>
                <a:gd fmla="*/ 21 h 103" name="T59"/>
                <a:gd fmla="*/ 81 w 129" name="T60"/>
                <a:gd fmla="*/ 41 h 103" name="T61"/>
                <a:gd fmla="*/ 86 w 129" name="T62"/>
                <a:gd fmla="*/ 61 h 103" name="T63"/>
                <a:gd fmla="*/ 88 w 129" name="T64"/>
                <a:gd fmla="*/ 62 h 103" name="T65"/>
                <a:gd fmla="*/ 99 w 129" name="T66"/>
                <a:gd fmla="*/ 31 h 103" name="T67"/>
                <a:gd fmla="*/ 112 w 129" name="T68"/>
                <a:gd fmla="*/ 5 h 103" name="T69"/>
                <a:gd fmla="*/ 118 w 129" name="T70"/>
                <a:gd fmla="*/ 6 h 103" name="T71"/>
                <a:gd fmla="*/ 121 w 129" name="T72"/>
                <a:gd fmla="*/ 6 h 103" name="T73"/>
                <a:gd fmla="*/ 125 w 129" name="T74"/>
                <a:gd fmla="*/ 5 h 103" name="T75"/>
                <a:gd fmla="*/ 129 w 129" name="T76"/>
                <a:gd fmla="*/ 15 h 103" name="T7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b="b" l="0" r="r" t="0"/>
              <a:pathLst>
                <a:path h="103" w="129">
                  <a:moveTo>
                    <a:pt x="129" y="15"/>
                  </a:moveTo>
                  <a:cubicBezTo>
                    <a:pt x="129" y="14"/>
                    <a:pt x="128" y="14"/>
                    <a:pt x="128" y="16"/>
                  </a:cubicBezTo>
                  <a:cubicBezTo>
                    <a:pt x="127" y="21"/>
                    <a:pt x="125" y="28"/>
                    <a:pt x="122" y="36"/>
                  </a:cubicBezTo>
                  <a:cubicBezTo>
                    <a:pt x="119" y="42"/>
                    <a:pt x="117" y="49"/>
                    <a:pt x="114" y="56"/>
                  </a:cubicBezTo>
                  <a:cubicBezTo>
                    <a:pt x="111" y="69"/>
                    <a:pt x="107" y="82"/>
                    <a:pt x="103" y="95"/>
                  </a:cubicBezTo>
                  <a:cubicBezTo>
                    <a:pt x="102" y="96"/>
                    <a:pt x="102" y="97"/>
                    <a:pt x="100" y="98"/>
                  </a:cubicBezTo>
                  <a:cubicBezTo>
                    <a:pt x="97" y="98"/>
                    <a:pt x="95" y="98"/>
                    <a:pt x="95" y="99"/>
                  </a:cubicBezTo>
                  <a:cubicBezTo>
                    <a:pt x="95" y="99"/>
                    <a:pt x="94" y="99"/>
                    <a:pt x="93" y="100"/>
                  </a:cubicBezTo>
                  <a:cubicBezTo>
                    <a:pt x="93" y="101"/>
                    <a:pt x="92" y="102"/>
                    <a:pt x="90" y="103"/>
                  </a:cubicBezTo>
                  <a:cubicBezTo>
                    <a:pt x="81" y="103"/>
                    <a:pt x="81" y="103"/>
                    <a:pt x="81" y="103"/>
                  </a:cubicBezTo>
                  <a:cubicBezTo>
                    <a:pt x="80" y="102"/>
                    <a:pt x="78" y="101"/>
                    <a:pt x="77" y="100"/>
                  </a:cubicBezTo>
                  <a:cubicBezTo>
                    <a:pt x="74" y="96"/>
                    <a:pt x="71" y="84"/>
                    <a:pt x="66" y="64"/>
                  </a:cubicBezTo>
                  <a:cubicBezTo>
                    <a:pt x="65" y="59"/>
                    <a:pt x="64" y="52"/>
                    <a:pt x="62" y="43"/>
                  </a:cubicBezTo>
                  <a:cubicBezTo>
                    <a:pt x="62" y="43"/>
                    <a:pt x="61" y="43"/>
                    <a:pt x="61" y="42"/>
                  </a:cubicBezTo>
                  <a:cubicBezTo>
                    <a:pt x="61" y="42"/>
                    <a:pt x="59" y="50"/>
                    <a:pt x="54" y="64"/>
                  </a:cubicBezTo>
                  <a:cubicBezTo>
                    <a:pt x="54" y="65"/>
                    <a:pt x="54" y="66"/>
                    <a:pt x="54" y="68"/>
                  </a:cubicBezTo>
                  <a:cubicBezTo>
                    <a:pt x="52" y="75"/>
                    <a:pt x="50" y="84"/>
                    <a:pt x="47" y="94"/>
                  </a:cubicBezTo>
                  <a:cubicBezTo>
                    <a:pt x="47" y="96"/>
                    <a:pt x="46" y="97"/>
                    <a:pt x="45" y="98"/>
                  </a:cubicBezTo>
                  <a:cubicBezTo>
                    <a:pt x="41" y="101"/>
                    <a:pt x="41" y="101"/>
                    <a:pt x="41" y="101"/>
                  </a:cubicBezTo>
                  <a:cubicBezTo>
                    <a:pt x="40" y="102"/>
                    <a:pt x="38" y="102"/>
                    <a:pt x="36" y="102"/>
                  </a:cubicBezTo>
                  <a:cubicBezTo>
                    <a:pt x="34" y="102"/>
                    <a:pt x="33" y="102"/>
                    <a:pt x="32" y="101"/>
                  </a:cubicBezTo>
                  <a:cubicBezTo>
                    <a:pt x="31" y="99"/>
                    <a:pt x="31" y="98"/>
                    <a:pt x="30" y="98"/>
                  </a:cubicBezTo>
                  <a:cubicBezTo>
                    <a:pt x="30" y="98"/>
                    <a:pt x="29" y="98"/>
                    <a:pt x="28" y="99"/>
                  </a:cubicBezTo>
                  <a:cubicBezTo>
                    <a:pt x="28" y="99"/>
                    <a:pt x="27" y="99"/>
                    <a:pt x="27" y="99"/>
                  </a:cubicBezTo>
                  <a:cubicBezTo>
                    <a:pt x="24" y="99"/>
                    <a:pt x="24" y="99"/>
                    <a:pt x="24" y="99"/>
                  </a:cubicBezTo>
                  <a:cubicBezTo>
                    <a:pt x="23" y="99"/>
                    <a:pt x="23" y="98"/>
                    <a:pt x="22" y="98"/>
                  </a:cubicBezTo>
                  <a:cubicBezTo>
                    <a:pt x="19" y="97"/>
                    <a:pt x="17" y="93"/>
                    <a:pt x="16" y="87"/>
                  </a:cubicBezTo>
                  <a:cubicBezTo>
                    <a:pt x="16" y="87"/>
                    <a:pt x="15" y="84"/>
                    <a:pt x="15" y="79"/>
                  </a:cubicBezTo>
                  <a:cubicBezTo>
                    <a:pt x="14" y="78"/>
                    <a:pt x="13" y="76"/>
                    <a:pt x="13" y="73"/>
                  </a:cubicBezTo>
                  <a:cubicBezTo>
                    <a:pt x="12" y="71"/>
                    <a:pt x="12" y="67"/>
                    <a:pt x="11" y="62"/>
                  </a:cubicBezTo>
                  <a:cubicBezTo>
                    <a:pt x="9" y="57"/>
                    <a:pt x="7" y="48"/>
                    <a:pt x="4" y="35"/>
                  </a:cubicBezTo>
                  <a:cubicBezTo>
                    <a:pt x="4" y="35"/>
                    <a:pt x="3" y="32"/>
                    <a:pt x="3" y="28"/>
                  </a:cubicBezTo>
                  <a:cubicBezTo>
                    <a:pt x="2" y="25"/>
                    <a:pt x="1" y="21"/>
                    <a:pt x="1" y="18"/>
                  </a:cubicBezTo>
                  <a:cubicBezTo>
                    <a:pt x="0" y="16"/>
                    <a:pt x="0" y="15"/>
                    <a:pt x="0" y="15"/>
                  </a:cubicBezTo>
                  <a:cubicBezTo>
                    <a:pt x="0" y="13"/>
                    <a:pt x="0" y="12"/>
                    <a:pt x="1" y="10"/>
                  </a:cubicBezTo>
                  <a:cubicBezTo>
                    <a:pt x="2" y="10"/>
                    <a:pt x="3" y="9"/>
                    <a:pt x="4" y="9"/>
                  </a:cubicBezTo>
                  <a:cubicBezTo>
                    <a:pt x="5" y="8"/>
                    <a:pt x="6" y="7"/>
                    <a:pt x="7" y="5"/>
                  </a:cubicBezTo>
                  <a:cubicBezTo>
                    <a:pt x="8" y="5"/>
                    <a:pt x="9" y="4"/>
                    <a:pt x="10" y="3"/>
                  </a:cubicBezTo>
                  <a:cubicBezTo>
                    <a:pt x="11" y="3"/>
                    <a:pt x="12" y="2"/>
                    <a:pt x="13" y="2"/>
                  </a:cubicBezTo>
                  <a:cubicBezTo>
                    <a:pt x="17" y="2"/>
                    <a:pt x="20" y="4"/>
                    <a:pt x="23" y="7"/>
                  </a:cubicBezTo>
                  <a:cubicBezTo>
                    <a:pt x="23" y="7"/>
                    <a:pt x="23" y="9"/>
                    <a:pt x="24" y="11"/>
                  </a:cubicBezTo>
                  <a:cubicBezTo>
                    <a:pt x="24" y="12"/>
                    <a:pt x="24" y="13"/>
                    <a:pt x="25" y="14"/>
                  </a:cubicBezTo>
                  <a:cubicBezTo>
                    <a:pt x="25" y="17"/>
                    <a:pt x="26" y="23"/>
                    <a:pt x="28" y="31"/>
                  </a:cubicBezTo>
                  <a:cubicBezTo>
                    <a:pt x="29" y="37"/>
                    <a:pt x="30" y="44"/>
                    <a:pt x="32" y="53"/>
                  </a:cubicBezTo>
                  <a:cubicBezTo>
                    <a:pt x="33" y="54"/>
                    <a:pt x="33" y="55"/>
                    <a:pt x="34" y="57"/>
                  </a:cubicBezTo>
                  <a:cubicBezTo>
                    <a:pt x="34" y="57"/>
                    <a:pt x="35" y="57"/>
                    <a:pt x="35" y="56"/>
                  </a:cubicBezTo>
                  <a:cubicBezTo>
                    <a:pt x="36" y="53"/>
                    <a:pt x="36" y="51"/>
                    <a:pt x="37" y="48"/>
                  </a:cubicBezTo>
                  <a:cubicBezTo>
                    <a:pt x="39" y="44"/>
                    <a:pt x="41" y="36"/>
                    <a:pt x="45" y="24"/>
                  </a:cubicBezTo>
                  <a:cubicBezTo>
                    <a:pt x="45" y="22"/>
                    <a:pt x="46" y="19"/>
                    <a:pt x="47" y="15"/>
                  </a:cubicBezTo>
                  <a:cubicBezTo>
                    <a:pt x="48" y="13"/>
                    <a:pt x="50" y="10"/>
                    <a:pt x="52" y="5"/>
                  </a:cubicBezTo>
                  <a:cubicBezTo>
                    <a:pt x="53" y="5"/>
                    <a:pt x="54" y="4"/>
                    <a:pt x="55" y="4"/>
                  </a:cubicBezTo>
                  <a:cubicBezTo>
                    <a:pt x="55" y="4"/>
                    <a:pt x="56" y="5"/>
                    <a:pt x="57" y="5"/>
                  </a:cubicBezTo>
                  <a:cubicBezTo>
                    <a:pt x="58" y="5"/>
                    <a:pt x="58" y="5"/>
                    <a:pt x="59" y="5"/>
                  </a:cubicBezTo>
                  <a:cubicBezTo>
                    <a:pt x="59" y="5"/>
                    <a:pt x="60" y="4"/>
                    <a:pt x="62" y="3"/>
                  </a:cubicBezTo>
                  <a:cubicBezTo>
                    <a:pt x="63" y="1"/>
                    <a:pt x="64" y="0"/>
                    <a:pt x="65" y="0"/>
                  </a:cubicBezTo>
                  <a:cubicBezTo>
                    <a:pt x="66" y="0"/>
                    <a:pt x="67" y="0"/>
                    <a:pt x="68" y="1"/>
                  </a:cubicBezTo>
                  <a:cubicBezTo>
                    <a:pt x="70" y="2"/>
                    <a:pt x="71" y="2"/>
                    <a:pt x="71" y="2"/>
                  </a:cubicBezTo>
                  <a:cubicBezTo>
                    <a:pt x="71" y="3"/>
                    <a:pt x="72" y="3"/>
                    <a:pt x="73" y="4"/>
                  </a:cubicBezTo>
                  <a:cubicBezTo>
                    <a:pt x="74" y="5"/>
                    <a:pt x="75" y="8"/>
                    <a:pt x="75" y="12"/>
                  </a:cubicBezTo>
                  <a:cubicBezTo>
                    <a:pt x="77" y="21"/>
                    <a:pt x="77" y="21"/>
                    <a:pt x="77" y="21"/>
                  </a:cubicBezTo>
                  <a:cubicBezTo>
                    <a:pt x="78" y="25"/>
                    <a:pt x="79" y="31"/>
                    <a:pt x="81" y="38"/>
                  </a:cubicBezTo>
                  <a:cubicBezTo>
                    <a:pt x="81" y="39"/>
                    <a:pt x="81" y="40"/>
                    <a:pt x="81" y="41"/>
                  </a:cubicBezTo>
                  <a:cubicBezTo>
                    <a:pt x="82" y="44"/>
                    <a:pt x="83" y="48"/>
                    <a:pt x="84" y="55"/>
                  </a:cubicBezTo>
                  <a:cubicBezTo>
                    <a:pt x="85" y="56"/>
                    <a:pt x="85" y="58"/>
                    <a:pt x="86" y="61"/>
                  </a:cubicBezTo>
                  <a:cubicBezTo>
                    <a:pt x="86" y="62"/>
                    <a:pt x="87" y="63"/>
                    <a:pt x="87" y="63"/>
                  </a:cubicBezTo>
                  <a:cubicBezTo>
                    <a:pt x="88" y="63"/>
                    <a:pt x="88" y="63"/>
                    <a:pt x="88" y="62"/>
                  </a:cubicBezTo>
                  <a:cubicBezTo>
                    <a:pt x="90" y="56"/>
                    <a:pt x="93" y="47"/>
                    <a:pt x="98" y="36"/>
                  </a:cubicBezTo>
                  <a:cubicBezTo>
                    <a:pt x="98" y="34"/>
                    <a:pt x="98" y="33"/>
                    <a:pt x="99" y="31"/>
                  </a:cubicBezTo>
                  <a:cubicBezTo>
                    <a:pt x="103" y="20"/>
                    <a:pt x="107" y="12"/>
                    <a:pt x="111" y="6"/>
                  </a:cubicBezTo>
                  <a:cubicBezTo>
                    <a:pt x="111" y="6"/>
                    <a:pt x="112" y="6"/>
                    <a:pt x="112" y="5"/>
                  </a:cubicBezTo>
                  <a:cubicBezTo>
                    <a:pt x="113" y="5"/>
                    <a:pt x="114" y="5"/>
                    <a:pt x="115" y="5"/>
                  </a:cubicBezTo>
                  <a:cubicBezTo>
                    <a:pt x="116" y="5"/>
                    <a:pt x="117" y="5"/>
                    <a:pt x="118" y="6"/>
                  </a:cubicBezTo>
                  <a:cubicBezTo>
                    <a:pt x="119" y="6"/>
                    <a:pt x="119" y="6"/>
                    <a:pt x="119" y="6"/>
                  </a:cubicBezTo>
                  <a:cubicBezTo>
                    <a:pt x="120" y="6"/>
                    <a:pt x="120" y="6"/>
                    <a:pt x="121" y="6"/>
                  </a:cubicBezTo>
                  <a:cubicBezTo>
                    <a:pt x="122" y="5"/>
                    <a:pt x="122" y="5"/>
                    <a:pt x="123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7" y="7"/>
                    <a:pt x="129" y="10"/>
                  </a:cubicBezTo>
                  <a:lnTo>
                    <a:pt x="129" y="1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06" name="Freeform 44"/>
            <p:cNvSpPr>
              <a:spLocks noEditPoints="1"/>
            </p:cNvSpPr>
            <p:nvPr/>
          </p:nvSpPr>
          <p:spPr bwMode="auto">
            <a:xfrm>
              <a:off x="6835776" y="806450"/>
              <a:ext cx="122238" cy="450850"/>
            </a:xfrm>
            <a:custGeom>
              <a:gdLst>
                <a:gd fmla="*/ 10 w 39" name="T0"/>
                <a:gd fmla="*/ 91 h 142" name="T1"/>
                <a:gd fmla="*/ 11 w 39" name="T2"/>
                <a:gd fmla="*/ 95 h 142" name="T3"/>
                <a:gd fmla="*/ 11 w 39" name="T4"/>
                <a:gd fmla="*/ 96 h 142" name="T5"/>
                <a:gd fmla="*/ 21 w 39" name="T6"/>
                <a:gd fmla="*/ 97 h 142" name="T7"/>
                <a:gd fmla="*/ 22 w 39" name="T8"/>
                <a:gd fmla="*/ 96 h 142" name="T9"/>
                <a:gd fmla="*/ 23 w 39" name="T10"/>
                <a:gd fmla="*/ 95 h 142" name="T11"/>
                <a:gd fmla="*/ 27 w 39" name="T12"/>
                <a:gd fmla="*/ 95 h 142" name="T13"/>
                <a:gd fmla="*/ 28 w 39" name="T14"/>
                <a:gd fmla="*/ 93 h 142" name="T15"/>
                <a:gd fmla="*/ 31 w 39" name="T16"/>
                <a:gd fmla="*/ 88 h 142" name="T17"/>
                <a:gd fmla="*/ 32 w 39" name="T18"/>
                <a:gd fmla="*/ 80 h 142" name="T19"/>
                <a:gd fmla="*/ 38 w 39" name="T20"/>
                <a:gd fmla="*/ 47 h 142" name="T21"/>
                <a:gd fmla="*/ 39 w 39" name="T22"/>
                <a:gd fmla="*/ 33 h 142" name="T23"/>
                <a:gd fmla="*/ 39 w 39" name="T24"/>
                <a:gd fmla="*/ 33 h 142" name="T25"/>
                <a:gd fmla="*/ 39 w 39" name="T26"/>
                <a:gd fmla="*/ 16 h 142" name="T27"/>
                <a:gd fmla="*/ 39 w 39" name="T28"/>
                <a:gd fmla="*/ 15 h 142" name="T29"/>
                <a:gd fmla="*/ 38 w 39" name="T30"/>
                <a:gd fmla="*/ 8 h 142" name="T31"/>
                <a:gd fmla="*/ 34 w 39" name="T32"/>
                <a:gd fmla="*/ 3 h 142" name="T33"/>
                <a:gd fmla="*/ 31 w 39" name="T34"/>
                <a:gd fmla="*/ 0 h 142" name="T35"/>
                <a:gd fmla="*/ 28 w 39" name="T36"/>
                <a:gd fmla="*/ 0 h 142" name="T37"/>
                <a:gd fmla="*/ 24 w 39" name="T38"/>
                <a:gd fmla="*/ 2 h 142" name="T39"/>
                <a:gd fmla="*/ 20 w 39" name="T40"/>
                <a:gd fmla="*/ 4 h 142" name="T41"/>
                <a:gd fmla="*/ 13 w 39" name="T42"/>
                <a:gd fmla="*/ 5 h 142" name="T43"/>
                <a:gd fmla="*/ 11 w 39" name="T44"/>
                <a:gd fmla="*/ 9 h 142" name="T45"/>
                <a:gd fmla="*/ 11 w 39" name="T46"/>
                <a:gd fmla="*/ 12 h 142" name="T47"/>
                <a:gd fmla="*/ 10 w 39" name="T48"/>
                <a:gd fmla="*/ 51 h 142" name="T49"/>
                <a:gd fmla="*/ 10 w 39" name="T50"/>
                <a:gd fmla="*/ 90 h 142" name="T51"/>
                <a:gd fmla="*/ 10 w 39" name="T52"/>
                <a:gd fmla="*/ 91 h 142" name="T53"/>
                <a:gd fmla="*/ 0 w 39" name="T54"/>
                <a:gd fmla="*/ 127 h 142" name="T55"/>
                <a:gd fmla="*/ 4 w 39" name="T56"/>
                <a:gd fmla="*/ 135 h 142" name="T57"/>
                <a:gd fmla="*/ 9 w 39" name="T58"/>
                <a:gd fmla="*/ 139 h 142" name="T59"/>
                <a:gd fmla="*/ 15 w 39" name="T60"/>
                <a:gd fmla="*/ 141 h 142" name="T61"/>
                <a:gd fmla="*/ 21 w 39" name="T62"/>
                <a:gd fmla="*/ 142 h 142" name="T63"/>
                <a:gd fmla="*/ 26 w 39" name="T64"/>
                <a:gd fmla="*/ 139 h 142" name="T65"/>
                <a:gd fmla="*/ 29 w 39" name="T66"/>
                <a:gd fmla="*/ 135 h 142" name="T67"/>
                <a:gd fmla="*/ 33 w 39" name="T68"/>
                <a:gd fmla="*/ 131 h 142" name="T69"/>
                <a:gd fmla="*/ 35 w 39" name="T70"/>
                <a:gd fmla="*/ 128 h 142" name="T71"/>
                <a:gd fmla="*/ 34 w 39" name="T72"/>
                <a:gd fmla="*/ 124 h 142" name="T73"/>
                <a:gd fmla="*/ 33 w 39" name="T74"/>
                <a:gd fmla="*/ 117 h 142" name="T75"/>
                <a:gd fmla="*/ 24 w 39" name="T76"/>
                <a:gd fmla="*/ 107 h 142" name="T77"/>
                <a:gd fmla="*/ 20 w 39" name="T78"/>
                <a:gd fmla="*/ 106 h 142" name="T79"/>
                <a:gd fmla="*/ 15 w 39" name="T80"/>
                <a:gd fmla="*/ 104 h 142" name="T81"/>
                <a:gd fmla="*/ 12 w 39" name="T82"/>
                <a:gd fmla="*/ 105 h 142" name="T83"/>
                <a:gd fmla="*/ 10 w 39" name="T84"/>
                <a:gd fmla="*/ 106 h 142" name="T85"/>
                <a:gd fmla="*/ 8 w 39" name="T86"/>
                <a:gd fmla="*/ 108 h 142" name="T87"/>
                <a:gd fmla="*/ 4 w 39" name="T88"/>
                <a:gd fmla="*/ 114 h 142" name="T89"/>
                <a:gd fmla="*/ 0 w 39" name="T90"/>
                <a:gd fmla="*/ 122 h 142" name="T91"/>
                <a:gd fmla="*/ 0 w 39" name="T92"/>
                <a:gd fmla="*/ 127 h 142" name="T9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b="b" l="0" r="r" t="0"/>
              <a:pathLst>
                <a:path h="142" w="39">
                  <a:moveTo>
                    <a:pt x="10" y="91"/>
                  </a:moveTo>
                  <a:cubicBezTo>
                    <a:pt x="10" y="92"/>
                    <a:pt x="10" y="93"/>
                    <a:pt x="11" y="95"/>
                  </a:cubicBezTo>
                  <a:cubicBezTo>
                    <a:pt x="11" y="96"/>
                    <a:pt x="11" y="96"/>
                    <a:pt x="11" y="96"/>
                  </a:cubicBezTo>
                  <a:cubicBezTo>
                    <a:pt x="17" y="97"/>
                    <a:pt x="20" y="97"/>
                    <a:pt x="21" y="97"/>
                  </a:cubicBezTo>
                  <a:cubicBezTo>
                    <a:pt x="21" y="97"/>
                    <a:pt x="21" y="97"/>
                    <a:pt x="22" y="96"/>
                  </a:cubicBezTo>
                  <a:cubicBezTo>
                    <a:pt x="23" y="96"/>
                    <a:pt x="23" y="95"/>
                    <a:pt x="23" y="95"/>
                  </a:cubicBezTo>
                  <a:cubicBezTo>
                    <a:pt x="24" y="95"/>
                    <a:pt x="25" y="95"/>
                    <a:pt x="27" y="95"/>
                  </a:cubicBezTo>
                  <a:cubicBezTo>
                    <a:pt x="27" y="94"/>
                    <a:pt x="28" y="94"/>
                    <a:pt x="28" y="93"/>
                  </a:cubicBezTo>
                  <a:cubicBezTo>
                    <a:pt x="29" y="91"/>
                    <a:pt x="30" y="90"/>
                    <a:pt x="31" y="88"/>
                  </a:cubicBezTo>
                  <a:cubicBezTo>
                    <a:pt x="31" y="86"/>
                    <a:pt x="32" y="84"/>
                    <a:pt x="32" y="80"/>
                  </a:cubicBezTo>
                  <a:cubicBezTo>
                    <a:pt x="34" y="69"/>
                    <a:pt x="36" y="57"/>
                    <a:pt x="38" y="47"/>
                  </a:cubicBezTo>
                  <a:cubicBezTo>
                    <a:pt x="38" y="41"/>
                    <a:pt x="39" y="36"/>
                    <a:pt x="39" y="33"/>
                  </a:cubicBezTo>
                  <a:cubicBezTo>
                    <a:pt x="39" y="33"/>
                    <a:pt x="39" y="33"/>
                    <a:pt x="39" y="33"/>
                  </a:cubicBezTo>
                  <a:cubicBezTo>
                    <a:pt x="39" y="16"/>
                    <a:pt x="39" y="16"/>
                    <a:pt x="39" y="16"/>
                  </a:cubicBezTo>
                  <a:cubicBezTo>
                    <a:pt x="39" y="16"/>
                    <a:pt x="39" y="15"/>
                    <a:pt x="39" y="15"/>
                  </a:cubicBezTo>
                  <a:cubicBezTo>
                    <a:pt x="39" y="12"/>
                    <a:pt x="38" y="10"/>
                    <a:pt x="38" y="8"/>
                  </a:cubicBezTo>
                  <a:cubicBezTo>
                    <a:pt x="37" y="7"/>
                    <a:pt x="36" y="5"/>
                    <a:pt x="34" y="3"/>
                  </a:cubicBezTo>
                  <a:cubicBezTo>
                    <a:pt x="33" y="3"/>
                    <a:pt x="32" y="2"/>
                    <a:pt x="31" y="0"/>
                  </a:cubicBezTo>
                  <a:cubicBezTo>
                    <a:pt x="30" y="0"/>
                    <a:pt x="29" y="0"/>
                    <a:pt x="28" y="0"/>
                  </a:cubicBezTo>
                  <a:cubicBezTo>
                    <a:pt x="27" y="0"/>
                    <a:pt x="26" y="0"/>
                    <a:pt x="24" y="2"/>
                  </a:cubicBezTo>
                  <a:cubicBezTo>
                    <a:pt x="22" y="3"/>
                    <a:pt x="21" y="4"/>
                    <a:pt x="20" y="4"/>
                  </a:cubicBezTo>
                  <a:cubicBezTo>
                    <a:pt x="19" y="4"/>
                    <a:pt x="16" y="5"/>
                    <a:pt x="13" y="5"/>
                  </a:cubicBezTo>
                  <a:cubicBezTo>
                    <a:pt x="12" y="6"/>
                    <a:pt x="11" y="7"/>
                    <a:pt x="11" y="9"/>
                  </a:cubicBezTo>
                  <a:cubicBezTo>
                    <a:pt x="11" y="11"/>
                    <a:pt x="11" y="12"/>
                    <a:pt x="11" y="12"/>
                  </a:cubicBezTo>
                  <a:cubicBezTo>
                    <a:pt x="11" y="21"/>
                    <a:pt x="11" y="34"/>
                    <a:pt x="10" y="51"/>
                  </a:cubicBezTo>
                  <a:cubicBezTo>
                    <a:pt x="10" y="90"/>
                    <a:pt x="10" y="90"/>
                    <a:pt x="10" y="90"/>
                  </a:cubicBezTo>
                  <a:cubicBezTo>
                    <a:pt x="10" y="91"/>
                    <a:pt x="10" y="91"/>
                    <a:pt x="10" y="91"/>
                  </a:cubicBezTo>
                  <a:close/>
                  <a:moveTo>
                    <a:pt x="0" y="127"/>
                  </a:moveTo>
                  <a:cubicBezTo>
                    <a:pt x="0" y="129"/>
                    <a:pt x="1" y="132"/>
                    <a:pt x="4" y="135"/>
                  </a:cubicBezTo>
                  <a:cubicBezTo>
                    <a:pt x="5" y="136"/>
                    <a:pt x="7" y="137"/>
                    <a:pt x="9" y="139"/>
                  </a:cubicBezTo>
                  <a:cubicBezTo>
                    <a:pt x="15" y="141"/>
                    <a:pt x="15" y="141"/>
                    <a:pt x="15" y="141"/>
                  </a:cubicBezTo>
                  <a:cubicBezTo>
                    <a:pt x="17" y="141"/>
                    <a:pt x="19" y="142"/>
                    <a:pt x="21" y="142"/>
                  </a:cubicBezTo>
                  <a:cubicBezTo>
                    <a:pt x="23" y="142"/>
                    <a:pt x="25" y="141"/>
                    <a:pt x="26" y="139"/>
                  </a:cubicBezTo>
                  <a:cubicBezTo>
                    <a:pt x="27" y="138"/>
                    <a:pt x="28" y="137"/>
                    <a:pt x="29" y="135"/>
                  </a:cubicBezTo>
                  <a:cubicBezTo>
                    <a:pt x="30" y="134"/>
                    <a:pt x="31" y="133"/>
                    <a:pt x="33" y="131"/>
                  </a:cubicBezTo>
                  <a:cubicBezTo>
                    <a:pt x="33" y="131"/>
                    <a:pt x="34" y="130"/>
                    <a:pt x="35" y="128"/>
                  </a:cubicBezTo>
                  <a:cubicBezTo>
                    <a:pt x="35" y="127"/>
                    <a:pt x="35" y="125"/>
                    <a:pt x="34" y="124"/>
                  </a:cubicBezTo>
                  <a:cubicBezTo>
                    <a:pt x="34" y="122"/>
                    <a:pt x="34" y="120"/>
                    <a:pt x="33" y="117"/>
                  </a:cubicBezTo>
                  <a:cubicBezTo>
                    <a:pt x="31" y="112"/>
                    <a:pt x="28" y="109"/>
                    <a:pt x="24" y="107"/>
                  </a:cubicBezTo>
                  <a:cubicBezTo>
                    <a:pt x="24" y="107"/>
                    <a:pt x="22" y="106"/>
                    <a:pt x="20" y="106"/>
                  </a:cubicBezTo>
                  <a:cubicBezTo>
                    <a:pt x="18" y="105"/>
                    <a:pt x="16" y="104"/>
                    <a:pt x="15" y="104"/>
                  </a:cubicBezTo>
                  <a:cubicBezTo>
                    <a:pt x="15" y="104"/>
                    <a:pt x="14" y="105"/>
                    <a:pt x="12" y="105"/>
                  </a:cubicBezTo>
                  <a:cubicBezTo>
                    <a:pt x="11" y="106"/>
                    <a:pt x="11" y="106"/>
                    <a:pt x="10" y="106"/>
                  </a:cubicBezTo>
                  <a:cubicBezTo>
                    <a:pt x="9" y="106"/>
                    <a:pt x="9" y="107"/>
                    <a:pt x="8" y="108"/>
                  </a:cubicBezTo>
                  <a:cubicBezTo>
                    <a:pt x="7" y="109"/>
                    <a:pt x="6" y="111"/>
                    <a:pt x="4" y="114"/>
                  </a:cubicBezTo>
                  <a:cubicBezTo>
                    <a:pt x="1" y="116"/>
                    <a:pt x="0" y="118"/>
                    <a:pt x="0" y="122"/>
                  </a:cubicBezTo>
                  <a:lnTo>
                    <a:pt x="0" y="12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607" name="amazing sticker"/>
          <p:cNvGrpSpPr/>
          <p:nvPr/>
        </p:nvGrpSpPr>
        <p:grpSpPr>
          <a:xfrm>
            <a:off x="5079777" y="247033"/>
            <a:ext cx="1172971" cy="508053"/>
            <a:chOff x="7396163" y="1117600"/>
            <a:chExt cx="1590675" cy="688975"/>
          </a:xfrm>
          <a:effectLst>
            <a:outerShdw algn="tl" blurRad="50800" dir="2700000" dist="38100" rotWithShape="0">
              <a:prstClr val="black">
                <a:alpha val="40000"/>
              </a:prstClr>
            </a:outerShdw>
          </a:effectLst>
        </p:grpSpPr>
        <p:sp>
          <p:nvSpPr>
            <p:cNvPr id="608" name="Rectangle 66"/>
            <p:cNvSpPr>
              <a:spLocks noChangeArrowheads="1"/>
            </p:cNvSpPr>
            <p:nvPr/>
          </p:nvSpPr>
          <p:spPr bwMode="auto">
            <a:xfrm>
              <a:off x="7427913" y="1149350"/>
              <a:ext cx="1527175" cy="625475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09" name="Freeform 67"/>
            <p:cNvSpPr>
              <a:spLocks noEditPoints="1"/>
            </p:cNvSpPr>
            <p:nvPr/>
          </p:nvSpPr>
          <p:spPr bwMode="auto">
            <a:xfrm>
              <a:off x="7396163" y="1117600"/>
              <a:ext cx="1590675" cy="688975"/>
            </a:xfrm>
            <a:custGeom>
              <a:gdLst>
                <a:gd fmla="*/ 491 w 501" name="T0"/>
                <a:gd fmla="*/ 217 h 217" name="T1"/>
                <a:gd fmla="*/ 10 w 501" name="T2"/>
                <a:gd fmla="*/ 217 h 217" name="T3"/>
                <a:gd fmla="*/ 0 w 501" name="T4"/>
                <a:gd fmla="*/ 207 h 217" name="T5"/>
                <a:gd fmla="*/ 0 w 501" name="T6"/>
                <a:gd fmla="*/ 10 h 217" name="T7"/>
                <a:gd fmla="*/ 10 w 501" name="T8"/>
                <a:gd fmla="*/ 0 h 217" name="T9"/>
                <a:gd fmla="*/ 491 w 501" name="T10"/>
                <a:gd fmla="*/ 0 h 217" name="T11"/>
                <a:gd fmla="*/ 501 w 501" name="T12"/>
                <a:gd fmla="*/ 10 h 217" name="T13"/>
                <a:gd fmla="*/ 501 w 501" name="T14"/>
                <a:gd fmla="*/ 207 h 217" name="T15"/>
                <a:gd fmla="*/ 491 w 501" name="T16"/>
                <a:gd fmla="*/ 217 h 217" name="T17"/>
                <a:gd fmla="*/ 20 w 501" name="T18"/>
                <a:gd fmla="*/ 197 h 217" name="T19"/>
                <a:gd fmla="*/ 481 w 501" name="T20"/>
                <a:gd fmla="*/ 197 h 217" name="T21"/>
                <a:gd fmla="*/ 481 w 501" name="T22"/>
                <a:gd fmla="*/ 20 h 217" name="T23"/>
                <a:gd fmla="*/ 20 w 501" name="T24"/>
                <a:gd fmla="*/ 20 h 217" name="T25"/>
                <a:gd fmla="*/ 20 w 501" name="T26"/>
                <a:gd fmla="*/ 197 h 217" name="T2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b="b" l="0" r="r" t="0"/>
              <a:pathLst>
                <a:path h="216" w="501">
                  <a:moveTo>
                    <a:pt x="491" y="217"/>
                  </a:moveTo>
                  <a:cubicBezTo>
                    <a:pt x="10" y="217"/>
                    <a:pt x="10" y="217"/>
                    <a:pt x="10" y="217"/>
                  </a:cubicBezTo>
                  <a:cubicBezTo>
                    <a:pt x="4" y="217"/>
                    <a:pt x="0" y="213"/>
                    <a:pt x="0" y="207"/>
                  </a:cubicBezTo>
                  <a:cubicBezTo>
                    <a:pt x="0" y="10"/>
                    <a:pt x="0" y="10"/>
                    <a:pt x="0" y="10"/>
                  </a:cubicBezTo>
                  <a:cubicBezTo>
                    <a:pt x="0" y="5"/>
                    <a:pt x="4" y="0"/>
                    <a:pt x="10" y="0"/>
                  </a:cubicBezTo>
                  <a:cubicBezTo>
                    <a:pt x="491" y="0"/>
                    <a:pt x="491" y="0"/>
                    <a:pt x="491" y="0"/>
                  </a:cubicBezTo>
                  <a:cubicBezTo>
                    <a:pt x="496" y="0"/>
                    <a:pt x="501" y="5"/>
                    <a:pt x="501" y="10"/>
                  </a:cubicBezTo>
                  <a:cubicBezTo>
                    <a:pt x="501" y="207"/>
                    <a:pt x="501" y="207"/>
                    <a:pt x="501" y="207"/>
                  </a:cubicBezTo>
                  <a:cubicBezTo>
                    <a:pt x="501" y="213"/>
                    <a:pt x="496" y="217"/>
                    <a:pt x="491" y="217"/>
                  </a:cubicBezTo>
                  <a:close/>
                  <a:moveTo>
                    <a:pt x="20" y="197"/>
                  </a:moveTo>
                  <a:cubicBezTo>
                    <a:pt x="481" y="197"/>
                    <a:pt x="481" y="197"/>
                    <a:pt x="481" y="197"/>
                  </a:cubicBezTo>
                  <a:cubicBezTo>
                    <a:pt x="481" y="20"/>
                    <a:pt x="481" y="20"/>
                    <a:pt x="481" y="20"/>
                  </a:cubicBezTo>
                  <a:cubicBezTo>
                    <a:pt x="20" y="20"/>
                    <a:pt x="20" y="20"/>
                    <a:pt x="20" y="20"/>
                  </a:cubicBezTo>
                  <a:lnTo>
                    <a:pt x="20" y="197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10" name="Freeform 68"/>
            <p:cNvSpPr>
              <a:spLocks noEditPoints="1"/>
            </p:cNvSpPr>
            <p:nvPr/>
          </p:nvSpPr>
          <p:spPr bwMode="auto">
            <a:xfrm>
              <a:off x="7561263" y="1368425"/>
              <a:ext cx="184150" cy="190500"/>
            </a:xfrm>
            <a:custGeom>
              <a:gdLst>
                <a:gd fmla="*/ 60 w 116" name="T0"/>
                <a:gd fmla="*/ 0 h 120" name="T1"/>
                <a:gd fmla="*/ 116 w 116" name="T2"/>
                <a:gd fmla="*/ 120 h 120" name="T3"/>
                <a:gd fmla="*/ 102 w 116" name="T4"/>
                <a:gd fmla="*/ 120 h 120" name="T5"/>
                <a:gd fmla="*/ 84 w 116" name="T6"/>
                <a:gd fmla="*/ 80 h 120" name="T7"/>
                <a:gd fmla="*/ 32 w 116" name="T8"/>
                <a:gd fmla="*/ 80 h 120" name="T9"/>
                <a:gd fmla="*/ 12 w 116" name="T10"/>
                <a:gd fmla="*/ 120 h 120" name="T11"/>
                <a:gd fmla="*/ 0 w 116" name="T12"/>
                <a:gd fmla="*/ 120 h 120" name="T13"/>
                <a:gd fmla="*/ 56 w 116" name="T14"/>
                <a:gd fmla="*/ 0 h 120" name="T15"/>
                <a:gd fmla="*/ 60 w 116" name="T16"/>
                <a:gd fmla="*/ 0 h 120" name="T17"/>
                <a:gd fmla="*/ 58 w 116" name="T18"/>
                <a:gd fmla="*/ 24 h 120" name="T19"/>
                <a:gd fmla="*/ 38 w 116" name="T20"/>
                <a:gd fmla="*/ 68 h 120" name="T21"/>
                <a:gd fmla="*/ 78 w 116" name="T22"/>
                <a:gd fmla="*/ 68 h 120" name="T23"/>
                <a:gd fmla="*/ 58 w 116" name="T24"/>
                <a:gd fmla="*/ 24 h 120" name="T2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b="b" l="0" r="r" t="0"/>
              <a:pathLst>
                <a:path h="120" w="115">
                  <a:moveTo>
                    <a:pt x="60" y="0"/>
                  </a:moveTo>
                  <a:lnTo>
                    <a:pt x="116" y="120"/>
                  </a:lnTo>
                  <a:lnTo>
                    <a:pt x="102" y="120"/>
                  </a:lnTo>
                  <a:lnTo>
                    <a:pt x="84" y="80"/>
                  </a:lnTo>
                  <a:lnTo>
                    <a:pt x="32" y="80"/>
                  </a:lnTo>
                  <a:lnTo>
                    <a:pt x="12" y="120"/>
                  </a:lnTo>
                  <a:lnTo>
                    <a:pt x="0" y="120"/>
                  </a:lnTo>
                  <a:lnTo>
                    <a:pt x="56" y="0"/>
                  </a:lnTo>
                  <a:lnTo>
                    <a:pt x="60" y="0"/>
                  </a:lnTo>
                  <a:close/>
                  <a:moveTo>
                    <a:pt x="58" y="24"/>
                  </a:moveTo>
                  <a:lnTo>
                    <a:pt x="38" y="68"/>
                  </a:lnTo>
                  <a:lnTo>
                    <a:pt x="78" y="68"/>
                  </a:lnTo>
                  <a:lnTo>
                    <a:pt x="58" y="2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11" name="Freeform 69"/>
            <p:cNvSpPr/>
            <p:nvPr/>
          </p:nvSpPr>
          <p:spPr bwMode="auto">
            <a:xfrm>
              <a:off x="7758113" y="1368425"/>
              <a:ext cx="215900" cy="190500"/>
            </a:xfrm>
            <a:custGeom>
              <a:gdLst>
                <a:gd fmla="*/ 0 w 136" name="T0"/>
                <a:gd fmla="*/ 120 h 120" name="T1"/>
                <a:gd fmla="*/ 18 w 136" name="T2"/>
                <a:gd fmla="*/ 0 h 120" name="T3"/>
                <a:gd fmla="*/ 20 w 136" name="T4"/>
                <a:gd fmla="*/ 0 h 120" name="T5"/>
                <a:gd fmla="*/ 70 w 136" name="T6"/>
                <a:gd fmla="*/ 98 h 120" name="T7"/>
                <a:gd fmla="*/ 118 w 136" name="T8"/>
                <a:gd fmla="*/ 0 h 120" name="T9"/>
                <a:gd fmla="*/ 120 w 136" name="T10"/>
                <a:gd fmla="*/ 0 h 120" name="T11"/>
                <a:gd fmla="*/ 136 w 136" name="T12"/>
                <a:gd fmla="*/ 120 h 120" name="T13"/>
                <a:gd fmla="*/ 126 w 136" name="T14"/>
                <a:gd fmla="*/ 120 h 120" name="T15"/>
                <a:gd fmla="*/ 114 w 136" name="T16"/>
                <a:gd fmla="*/ 34 h 120" name="T17"/>
                <a:gd fmla="*/ 70 w 136" name="T18"/>
                <a:gd fmla="*/ 120 h 120" name="T19"/>
                <a:gd fmla="*/ 68 w 136" name="T20"/>
                <a:gd fmla="*/ 120 h 120" name="T21"/>
                <a:gd fmla="*/ 24 w 136" name="T22"/>
                <a:gd fmla="*/ 32 h 120" name="T23"/>
                <a:gd fmla="*/ 12 w 136" name="T24"/>
                <a:gd fmla="*/ 120 h 120" name="T25"/>
                <a:gd fmla="*/ 0 w 136" name="T26"/>
                <a:gd fmla="*/ 120 h 120" name="T2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b="b" l="0" r="r" t="0"/>
              <a:pathLst>
                <a:path h="120" w="136">
                  <a:moveTo>
                    <a:pt x="0" y="120"/>
                  </a:moveTo>
                  <a:lnTo>
                    <a:pt x="18" y="0"/>
                  </a:lnTo>
                  <a:lnTo>
                    <a:pt x="20" y="0"/>
                  </a:lnTo>
                  <a:lnTo>
                    <a:pt x="70" y="98"/>
                  </a:lnTo>
                  <a:lnTo>
                    <a:pt x="118" y="0"/>
                  </a:lnTo>
                  <a:lnTo>
                    <a:pt x="120" y="0"/>
                  </a:lnTo>
                  <a:lnTo>
                    <a:pt x="136" y="120"/>
                  </a:lnTo>
                  <a:lnTo>
                    <a:pt x="126" y="120"/>
                  </a:lnTo>
                  <a:lnTo>
                    <a:pt x="114" y="34"/>
                  </a:lnTo>
                  <a:lnTo>
                    <a:pt x="70" y="120"/>
                  </a:lnTo>
                  <a:lnTo>
                    <a:pt x="68" y="120"/>
                  </a:lnTo>
                  <a:lnTo>
                    <a:pt x="24" y="32"/>
                  </a:lnTo>
                  <a:lnTo>
                    <a:pt x="12" y="120"/>
                  </a:lnTo>
                  <a:lnTo>
                    <a:pt x="0" y="12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12" name="Freeform 70"/>
            <p:cNvSpPr>
              <a:spLocks noEditPoints="1"/>
            </p:cNvSpPr>
            <p:nvPr/>
          </p:nvSpPr>
          <p:spPr bwMode="auto">
            <a:xfrm>
              <a:off x="7989888" y="1368425"/>
              <a:ext cx="184150" cy="190500"/>
            </a:xfrm>
            <a:custGeom>
              <a:gdLst>
                <a:gd fmla="*/ 60 w 116" name="T0"/>
                <a:gd fmla="*/ 0 h 120" name="T1"/>
                <a:gd fmla="*/ 116 w 116" name="T2"/>
                <a:gd fmla="*/ 120 h 120" name="T3"/>
                <a:gd fmla="*/ 102 w 116" name="T4"/>
                <a:gd fmla="*/ 120 h 120" name="T5"/>
                <a:gd fmla="*/ 84 w 116" name="T6"/>
                <a:gd fmla="*/ 80 h 120" name="T7"/>
                <a:gd fmla="*/ 32 w 116" name="T8"/>
                <a:gd fmla="*/ 80 h 120" name="T9"/>
                <a:gd fmla="*/ 14 w 116" name="T10"/>
                <a:gd fmla="*/ 120 h 120" name="T11"/>
                <a:gd fmla="*/ 0 w 116" name="T12"/>
                <a:gd fmla="*/ 120 h 120" name="T13"/>
                <a:gd fmla="*/ 56 w 116" name="T14"/>
                <a:gd fmla="*/ 0 h 120" name="T15"/>
                <a:gd fmla="*/ 60 w 116" name="T16"/>
                <a:gd fmla="*/ 0 h 120" name="T17"/>
                <a:gd fmla="*/ 58 w 116" name="T18"/>
                <a:gd fmla="*/ 24 h 120" name="T19"/>
                <a:gd fmla="*/ 38 w 116" name="T20"/>
                <a:gd fmla="*/ 68 h 120" name="T21"/>
                <a:gd fmla="*/ 78 w 116" name="T22"/>
                <a:gd fmla="*/ 68 h 120" name="T23"/>
                <a:gd fmla="*/ 58 w 116" name="T24"/>
                <a:gd fmla="*/ 24 h 120" name="T2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b="b" l="0" r="r" t="0"/>
              <a:pathLst>
                <a:path h="120" w="115">
                  <a:moveTo>
                    <a:pt x="60" y="0"/>
                  </a:moveTo>
                  <a:lnTo>
                    <a:pt x="116" y="120"/>
                  </a:lnTo>
                  <a:lnTo>
                    <a:pt x="102" y="120"/>
                  </a:lnTo>
                  <a:lnTo>
                    <a:pt x="84" y="80"/>
                  </a:lnTo>
                  <a:lnTo>
                    <a:pt x="32" y="80"/>
                  </a:lnTo>
                  <a:lnTo>
                    <a:pt x="14" y="120"/>
                  </a:lnTo>
                  <a:lnTo>
                    <a:pt x="0" y="120"/>
                  </a:lnTo>
                  <a:lnTo>
                    <a:pt x="56" y="0"/>
                  </a:lnTo>
                  <a:lnTo>
                    <a:pt x="60" y="0"/>
                  </a:lnTo>
                  <a:close/>
                  <a:moveTo>
                    <a:pt x="58" y="24"/>
                  </a:moveTo>
                  <a:lnTo>
                    <a:pt x="38" y="68"/>
                  </a:lnTo>
                  <a:lnTo>
                    <a:pt x="78" y="68"/>
                  </a:lnTo>
                  <a:lnTo>
                    <a:pt x="58" y="2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13" name="Freeform 71"/>
            <p:cNvSpPr/>
            <p:nvPr/>
          </p:nvSpPr>
          <p:spPr bwMode="auto">
            <a:xfrm>
              <a:off x="8180388" y="1368425"/>
              <a:ext cx="111125" cy="190500"/>
            </a:xfrm>
            <a:custGeom>
              <a:gdLst>
                <a:gd fmla="*/ 6 w 70" name="T0"/>
                <a:gd fmla="*/ 10 h 120" name="T1"/>
                <a:gd fmla="*/ 6 w 70" name="T2"/>
                <a:gd fmla="*/ 0 h 120" name="T3"/>
                <a:gd fmla="*/ 70 w 70" name="T4"/>
                <a:gd fmla="*/ 0 h 120" name="T5"/>
                <a:gd fmla="*/ 20 w 70" name="T6"/>
                <a:gd fmla="*/ 108 h 120" name="T7"/>
                <a:gd fmla="*/ 66 w 70" name="T8"/>
                <a:gd fmla="*/ 108 h 120" name="T9"/>
                <a:gd fmla="*/ 66 w 70" name="T10"/>
                <a:gd fmla="*/ 120 h 120" name="T11"/>
                <a:gd fmla="*/ 0 w 70" name="T12"/>
                <a:gd fmla="*/ 120 h 120" name="T13"/>
                <a:gd fmla="*/ 52 w 70" name="T14"/>
                <a:gd fmla="*/ 10 h 120" name="T15"/>
                <a:gd fmla="*/ 6 w 70" name="T16"/>
                <a:gd fmla="*/ 10 h 120" name="T1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b="b" l="0" r="r" t="0"/>
              <a:pathLst>
                <a:path h="120" w="70">
                  <a:moveTo>
                    <a:pt x="6" y="10"/>
                  </a:moveTo>
                  <a:lnTo>
                    <a:pt x="6" y="0"/>
                  </a:lnTo>
                  <a:lnTo>
                    <a:pt x="70" y="0"/>
                  </a:lnTo>
                  <a:lnTo>
                    <a:pt x="20" y="108"/>
                  </a:lnTo>
                  <a:lnTo>
                    <a:pt x="66" y="108"/>
                  </a:lnTo>
                  <a:lnTo>
                    <a:pt x="66" y="120"/>
                  </a:lnTo>
                  <a:lnTo>
                    <a:pt x="0" y="120"/>
                  </a:lnTo>
                  <a:lnTo>
                    <a:pt x="52" y="10"/>
                  </a:lnTo>
                  <a:lnTo>
                    <a:pt x="6" y="1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14" name="Rectangle 72"/>
            <p:cNvSpPr>
              <a:spLocks noChangeArrowheads="1"/>
            </p:cNvSpPr>
            <p:nvPr/>
          </p:nvSpPr>
          <p:spPr bwMode="auto">
            <a:xfrm>
              <a:off x="8316913" y="1368425"/>
              <a:ext cx="19050" cy="19050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15" name="Freeform 73"/>
            <p:cNvSpPr/>
            <p:nvPr/>
          </p:nvSpPr>
          <p:spPr bwMode="auto">
            <a:xfrm>
              <a:off x="8370888" y="1368425"/>
              <a:ext cx="152400" cy="190500"/>
            </a:xfrm>
            <a:custGeom>
              <a:gdLst>
                <a:gd fmla="*/ 0 w 96" name="T0"/>
                <a:gd fmla="*/ 120 h 120" name="T1"/>
                <a:gd fmla="*/ 0 w 96" name="T2"/>
                <a:gd fmla="*/ 0 h 120" name="T3"/>
                <a:gd fmla="*/ 4 w 96" name="T4"/>
                <a:gd fmla="*/ 0 h 120" name="T5"/>
                <a:gd fmla="*/ 84 w 96" name="T6"/>
                <a:gd fmla="*/ 92 h 120" name="T7"/>
                <a:gd fmla="*/ 84 w 96" name="T8"/>
                <a:gd fmla="*/ 0 h 120" name="T9"/>
                <a:gd fmla="*/ 96 w 96" name="T10"/>
                <a:gd fmla="*/ 0 h 120" name="T11"/>
                <a:gd fmla="*/ 96 w 96" name="T12"/>
                <a:gd fmla="*/ 120 h 120" name="T13"/>
                <a:gd fmla="*/ 92 w 96" name="T14"/>
                <a:gd fmla="*/ 120 h 120" name="T15"/>
                <a:gd fmla="*/ 14 w 96" name="T16"/>
                <a:gd fmla="*/ 28 h 120" name="T17"/>
                <a:gd fmla="*/ 14 w 96" name="T18"/>
                <a:gd fmla="*/ 120 h 120" name="T19"/>
                <a:gd fmla="*/ 0 w 96" name="T20"/>
                <a:gd fmla="*/ 120 h 120" name="T2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b="b" l="0" r="r" t="0"/>
              <a:pathLst>
                <a:path h="120" w="96">
                  <a:moveTo>
                    <a:pt x="0" y="120"/>
                  </a:moveTo>
                  <a:lnTo>
                    <a:pt x="0" y="0"/>
                  </a:lnTo>
                  <a:lnTo>
                    <a:pt x="4" y="0"/>
                  </a:lnTo>
                  <a:lnTo>
                    <a:pt x="84" y="92"/>
                  </a:lnTo>
                  <a:lnTo>
                    <a:pt x="84" y="0"/>
                  </a:lnTo>
                  <a:lnTo>
                    <a:pt x="96" y="0"/>
                  </a:lnTo>
                  <a:lnTo>
                    <a:pt x="96" y="120"/>
                  </a:lnTo>
                  <a:lnTo>
                    <a:pt x="92" y="120"/>
                  </a:lnTo>
                  <a:lnTo>
                    <a:pt x="14" y="28"/>
                  </a:lnTo>
                  <a:lnTo>
                    <a:pt x="14" y="120"/>
                  </a:lnTo>
                  <a:lnTo>
                    <a:pt x="0" y="12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16" name="Freeform 74"/>
            <p:cNvSpPr/>
            <p:nvPr/>
          </p:nvSpPr>
          <p:spPr bwMode="auto">
            <a:xfrm>
              <a:off x="8555038" y="1362075"/>
              <a:ext cx="203200" cy="200025"/>
            </a:xfrm>
            <a:custGeom>
              <a:gdLst>
                <a:gd fmla="*/ 61 w 64" name="T0"/>
                <a:gd fmla="*/ 12 h 63" name="T1"/>
                <a:gd fmla="*/ 56 w 64" name="T2"/>
                <a:gd fmla="*/ 16 h 63" name="T3"/>
                <a:gd fmla="*/ 45 w 64" name="T4"/>
                <a:gd fmla="*/ 9 h 63" name="T5"/>
                <a:gd fmla="*/ 33 w 64" name="T6"/>
                <a:gd fmla="*/ 6 h 63" name="T7"/>
                <a:gd fmla="*/ 20 w 64" name="T8"/>
                <a:gd fmla="*/ 9 h 63" name="T9"/>
                <a:gd fmla="*/ 10 w 64" name="T10"/>
                <a:gd fmla="*/ 19 h 63" name="T11"/>
                <a:gd fmla="*/ 6 w 64" name="T12"/>
                <a:gd fmla="*/ 32 h 63" name="T13"/>
                <a:gd fmla="*/ 10 w 64" name="T14"/>
                <a:gd fmla="*/ 44 h 63" name="T15"/>
                <a:gd fmla="*/ 20 w 64" name="T16"/>
                <a:gd fmla="*/ 54 h 63" name="T17"/>
                <a:gd fmla="*/ 34 w 64" name="T18"/>
                <a:gd fmla="*/ 58 h 63" name="T19"/>
                <a:gd fmla="*/ 50 w 64" name="T20"/>
                <a:gd fmla="*/ 52 h 63" name="T21"/>
                <a:gd fmla="*/ 57 w 64" name="T22"/>
                <a:gd fmla="*/ 39 h 63" name="T23"/>
                <a:gd fmla="*/ 38 w 64" name="T24"/>
                <a:gd fmla="*/ 39 h 63" name="T25"/>
                <a:gd fmla="*/ 38 w 64" name="T26"/>
                <a:gd fmla="*/ 33 h 63" name="T27"/>
                <a:gd fmla="*/ 64 w 64" name="T28"/>
                <a:gd fmla="*/ 33 h 63" name="T29"/>
                <a:gd fmla="*/ 56 w 64" name="T30"/>
                <a:gd fmla="*/ 55 h 63" name="T31"/>
                <a:gd fmla="*/ 34 w 64" name="T32"/>
                <a:gd fmla="*/ 63 h 63" name="T33"/>
                <a:gd fmla="*/ 7 w 64" name="T34"/>
                <a:gd fmla="*/ 52 h 63" name="T35"/>
                <a:gd fmla="*/ 0 w 64" name="T36"/>
                <a:gd fmla="*/ 32 h 63" name="T37"/>
                <a:gd fmla="*/ 4 w 64" name="T38"/>
                <a:gd fmla="*/ 16 h 63" name="T39"/>
                <a:gd fmla="*/ 16 w 64" name="T40"/>
                <a:gd fmla="*/ 4 h 63" name="T41"/>
                <a:gd fmla="*/ 33 w 64" name="T42"/>
                <a:gd fmla="*/ 0 h 63" name="T43"/>
                <a:gd fmla="*/ 47 w 64" name="T44"/>
                <a:gd fmla="*/ 3 h 63" name="T45"/>
                <a:gd fmla="*/ 61 w 64" name="T46"/>
                <a:gd fmla="*/ 12 h 63" name="T4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b="b" l="0" r="r" t="0"/>
              <a:pathLst>
                <a:path h="62" w="64">
                  <a:moveTo>
                    <a:pt x="61" y="12"/>
                  </a:moveTo>
                  <a:cubicBezTo>
                    <a:pt x="56" y="16"/>
                    <a:pt x="56" y="16"/>
                    <a:pt x="56" y="16"/>
                  </a:cubicBezTo>
                  <a:cubicBezTo>
                    <a:pt x="53" y="13"/>
                    <a:pt x="49" y="10"/>
                    <a:pt x="45" y="9"/>
                  </a:cubicBezTo>
                  <a:cubicBezTo>
                    <a:pt x="41" y="7"/>
                    <a:pt x="37" y="6"/>
                    <a:pt x="33" y="6"/>
                  </a:cubicBezTo>
                  <a:cubicBezTo>
                    <a:pt x="28" y="6"/>
                    <a:pt x="24" y="7"/>
                    <a:pt x="20" y="9"/>
                  </a:cubicBezTo>
                  <a:cubicBezTo>
                    <a:pt x="15" y="12"/>
                    <a:pt x="12" y="15"/>
                    <a:pt x="10" y="19"/>
                  </a:cubicBezTo>
                  <a:cubicBezTo>
                    <a:pt x="7" y="23"/>
                    <a:pt x="6" y="27"/>
                    <a:pt x="6" y="32"/>
                  </a:cubicBezTo>
                  <a:cubicBezTo>
                    <a:pt x="6" y="36"/>
                    <a:pt x="7" y="40"/>
                    <a:pt x="10" y="44"/>
                  </a:cubicBezTo>
                  <a:cubicBezTo>
                    <a:pt x="12" y="49"/>
                    <a:pt x="16" y="52"/>
                    <a:pt x="20" y="54"/>
                  </a:cubicBezTo>
                  <a:cubicBezTo>
                    <a:pt x="24" y="56"/>
                    <a:pt x="29" y="58"/>
                    <a:pt x="34" y="58"/>
                  </a:cubicBezTo>
                  <a:cubicBezTo>
                    <a:pt x="40" y="58"/>
                    <a:pt x="45" y="56"/>
                    <a:pt x="50" y="52"/>
                  </a:cubicBezTo>
                  <a:cubicBezTo>
                    <a:pt x="54" y="49"/>
                    <a:pt x="57" y="44"/>
                    <a:pt x="57" y="39"/>
                  </a:cubicBezTo>
                  <a:cubicBezTo>
                    <a:pt x="38" y="39"/>
                    <a:pt x="38" y="39"/>
                    <a:pt x="38" y="39"/>
                  </a:cubicBezTo>
                  <a:cubicBezTo>
                    <a:pt x="38" y="33"/>
                    <a:pt x="38" y="33"/>
                    <a:pt x="38" y="33"/>
                  </a:cubicBezTo>
                  <a:cubicBezTo>
                    <a:pt x="64" y="33"/>
                    <a:pt x="64" y="33"/>
                    <a:pt x="64" y="33"/>
                  </a:cubicBezTo>
                  <a:cubicBezTo>
                    <a:pt x="64" y="42"/>
                    <a:pt x="61" y="50"/>
                    <a:pt x="56" y="55"/>
                  </a:cubicBezTo>
                  <a:cubicBezTo>
                    <a:pt x="50" y="61"/>
                    <a:pt x="43" y="63"/>
                    <a:pt x="34" y="63"/>
                  </a:cubicBezTo>
                  <a:cubicBezTo>
                    <a:pt x="23" y="63"/>
                    <a:pt x="14" y="60"/>
                    <a:pt x="7" y="52"/>
                  </a:cubicBezTo>
                  <a:cubicBezTo>
                    <a:pt x="2" y="46"/>
                    <a:pt x="0" y="39"/>
                    <a:pt x="0" y="32"/>
                  </a:cubicBezTo>
                  <a:cubicBezTo>
                    <a:pt x="0" y="26"/>
                    <a:pt x="1" y="21"/>
                    <a:pt x="4" y="16"/>
                  </a:cubicBezTo>
                  <a:cubicBezTo>
                    <a:pt x="7" y="11"/>
                    <a:pt x="11" y="7"/>
                    <a:pt x="16" y="4"/>
                  </a:cubicBezTo>
                  <a:cubicBezTo>
                    <a:pt x="21" y="1"/>
                    <a:pt x="27" y="0"/>
                    <a:pt x="33" y="0"/>
                  </a:cubicBezTo>
                  <a:cubicBezTo>
                    <a:pt x="38" y="0"/>
                    <a:pt x="43" y="1"/>
                    <a:pt x="47" y="3"/>
                  </a:cubicBezTo>
                  <a:cubicBezTo>
                    <a:pt x="52" y="5"/>
                    <a:pt x="56" y="8"/>
                    <a:pt x="61" y="12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17" name="Freeform 75"/>
            <p:cNvSpPr>
              <a:spLocks noEditPoints="1"/>
            </p:cNvSpPr>
            <p:nvPr/>
          </p:nvSpPr>
          <p:spPr bwMode="auto">
            <a:xfrm>
              <a:off x="8789988" y="1362075"/>
              <a:ext cx="31750" cy="200025"/>
            </a:xfrm>
            <a:custGeom>
              <a:gdLst>
                <a:gd fmla="*/ 5 w 10" name="T0"/>
                <a:gd fmla="*/ 53 h 63" name="T1"/>
                <a:gd fmla="*/ 8 w 10" name="T2"/>
                <a:gd fmla="*/ 54 h 63" name="T3"/>
                <a:gd fmla="*/ 10 w 10" name="T4"/>
                <a:gd fmla="*/ 58 h 63" name="T5"/>
                <a:gd fmla="*/ 8 w 10" name="T6"/>
                <a:gd fmla="*/ 62 h 63" name="T7"/>
                <a:gd fmla="*/ 5 w 10" name="T8"/>
                <a:gd fmla="*/ 63 h 63" name="T9"/>
                <a:gd fmla="*/ 1 w 10" name="T10"/>
                <a:gd fmla="*/ 62 h 63" name="T11"/>
                <a:gd fmla="*/ 0 w 10" name="T12"/>
                <a:gd fmla="*/ 58 h 63" name="T13"/>
                <a:gd fmla="*/ 1 w 10" name="T14"/>
                <a:gd fmla="*/ 54 h 63" name="T15"/>
                <a:gd fmla="*/ 5 w 10" name="T16"/>
                <a:gd fmla="*/ 53 h 63" name="T17"/>
                <a:gd fmla="*/ 8 w 10" name="T18"/>
                <a:gd fmla="*/ 0 h 63" name="T19"/>
                <a:gd fmla="*/ 8 w 10" name="T20"/>
                <a:gd fmla="*/ 47 h 63" name="T21"/>
                <a:gd fmla="*/ 2 w 10" name="T22"/>
                <a:gd fmla="*/ 47 h 63" name="T23"/>
                <a:gd fmla="*/ 2 w 10" name="T24"/>
                <a:gd fmla="*/ 0 h 63" name="T25"/>
                <a:gd fmla="*/ 8 w 10" name="T26"/>
                <a:gd fmla="*/ 0 h 63" name="T2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b="b" l="0" r="r" t="0"/>
              <a:pathLst>
                <a:path h="62" w="10">
                  <a:moveTo>
                    <a:pt x="5" y="53"/>
                  </a:moveTo>
                  <a:cubicBezTo>
                    <a:pt x="6" y="53"/>
                    <a:pt x="7" y="53"/>
                    <a:pt x="8" y="54"/>
                  </a:cubicBezTo>
                  <a:cubicBezTo>
                    <a:pt x="9" y="55"/>
                    <a:pt x="10" y="57"/>
                    <a:pt x="10" y="58"/>
                  </a:cubicBezTo>
                  <a:cubicBezTo>
                    <a:pt x="10" y="59"/>
                    <a:pt x="9" y="61"/>
                    <a:pt x="8" y="62"/>
                  </a:cubicBezTo>
                  <a:cubicBezTo>
                    <a:pt x="7" y="63"/>
                    <a:pt x="6" y="63"/>
                    <a:pt x="5" y="63"/>
                  </a:cubicBezTo>
                  <a:cubicBezTo>
                    <a:pt x="3" y="63"/>
                    <a:pt x="2" y="63"/>
                    <a:pt x="1" y="62"/>
                  </a:cubicBezTo>
                  <a:cubicBezTo>
                    <a:pt x="0" y="61"/>
                    <a:pt x="0" y="59"/>
                    <a:pt x="0" y="58"/>
                  </a:cubicBezTo>
                  <a:cubicBezTo>
                    <a:pt x="0" y="57"/>
                    <a:pt x="0" y="55"/>
                    <a:pt x="1" y="54"/>
                  </a:cubicBezTo>
                  <a:cubicBezTo>
                    <a:pt x="2" y="53"/>
                    <a:pt x="3" y="53"/>
                    <a:pt x="5" y="53"/>
                  </a:cubicBezTo>
                  <a:close/>
                  <a:moveTo>
                    <a:pt x="8" y="0"/>
                  </a:moveTo>
                  <a:cubicBezTo>
                    <a:pt x="8" y="47"/>
                    <a:pt x="8" y="47"/>
                    <a:pt x="8" y="47"/>
                  </a:cubicBezTo>
                  <a:cubicBezTo>
                    <a:pt x="2" y="47"/>
                    <a:pt x="2" y="47"/>
                    <a:pt x="2" y="47"/>
                  </a:cubicBezTo>
                  <a:cubicBezTo>
                    <a:pt x="2" y="0"/>
                    <a:pt x="2" y="0"/>
                    <a:pt x="2" y="0"/>
                  </a:cubicBezTo>
                  <a:lnTo>
                    <a:pt x="8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18" name="Oval 76"/>
            <p:cNvSpPr>
              <a:spLocks noChangeArrowheads="1"/>
            </p:cNvSpPr>
            <p:nvPr/>
          </p:nvSpPr>
          <p:spPr bwMode="auto">
            <a:xfrm>
              <a:off x="7554913" y="1238250"/>
              <a:ext cx="50800" cy="53975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19" name="Oval 77"/>
            <p:cNvSpPr>
              <a:spLocks noChangeArrowheads="1"/>
            </p:cNvSpPr>
            <p:nvPr/>
          </p:nvSpPr>
          <p:spPr bwMode="auto">
            <a:xfrm>
              <a:off x="7707313" y="1238250"/>
              <a:ext cx="53975" cy="53975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20" name="Oval 78"/>
            <p:cNvSpPr>
              <a:spLocks noChangeArrowheads="1"/>
            </p:cNvSpPr>
            <p:nvPr/>
          </p:nvSpPr>
          <p:spPr bwMode="auto">
            <a:xfrm>
              <a:off x="7859713" y="1238250"/>
              <a:ext cx="53975" cy="53975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21" name="Oval 79"/>
            <p:cNvSpPr>
              <a:spLocks noChangeArrowheads="1"/>
            </p:cNvSpPr>
            <p:nvPr/>
          </p:nvSpPr>
          <p:spPr bwMode="auto">
            <a:xfrm>
              <a:off x="8012113" y="1238250"/>
              <a:ext cx="53975" cy="53975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22" name="Oval 80"/>
            <p:cNvSpPr>
              <a:spLocks noChangeArrowheads="1"/>
            </p:cNvSpPr>
            <p:nvPr/>
          </p:nvSpPr>
          <p:spPr bwMode="auto">
            <a:xfrm>
              <a:off x="8164513" y="1238250"/>
              <a:ext cx="53975" cy="53975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23" name="Oval 81"/>
            <p:cNvSpPr>
              <a:spLocks noChangeArrowheads="1"/>
            </p:cNvSpPr>
            <p:nvPr/>
          </p:nvSpPr>
          <p:spPr bwMode="auto">
            <a:xfrm>
              <a:off x="8316913" y="1238250"/>
              <a:ext cx="53975" cy="53975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24" name="Oval 82"/>
            <p:cNvSpPr>
              <a:spLocks noChangeArrowheads="1"/>
            </p:cNvSpPr>
            <p:nvPr/>
          </p:nvSpPr>
          <p:spPr bwMode="auto">
            <a:xfrm>
              <a:off x="8469313" y="1238250"/>
              <a:ext cx="53975" cy="53975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25" name="Oval 83"/>
            <p:cNvSpPr>
              <a:spLocks noChangeArrowheads="1"/>
            </p:cNvSpPr>
            <p:nvPr/>
          </p:nvSpPr>
          <p:spPr bwMode="auto">
            <a:xfrm>
              <a:off x="8621713" y="1238250"/>
              <a:ext cx="53975" cy="53975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26" name="Oval 84"/>
            <p:cNvSpPr>
              <a:spLocks noChangeArrowheads="1"/>
            </p:cNvSpPr>
            <p:nvPr/>
          </p:nvSpPr>
          <p:spPr bwMode="auto">
            <a:xfrm>
              <a:off x="8774113" y="1238250"/>
              <a:ext cx="53975" cy="53975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27" name="Oval 85"/>
            <p:cNvSpPr>
              <a:spLocks noChangeArrowheads="1"/>
            </p:cNvSpPr>
            <p:nvPr/>
          </p:nvSpPr>
          <p:spPr bwMode="auto">
            <a:xfrm>
              <a:off x="7554913" y="1631950"/>
              <a:ext cx="50800" cy="53975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28" name="Oval 86"/>
            <p:cNvSpPr>
              <a:spLocks noChangeArrowheads="1"/>
            </p:cNvSpPr>
            <p:nvPr/>
          </p:nvSpPr>
          <p:spPr bwMode="auto">
            <a:xfrm>
              <a:off x="7707313" y="1631950"/>
              <a:ext cx="53975" cy="53975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29" name="Oval 87"/>
            <p:cNvSpPr>
              <a:spLocks noChangeArrowheads="1"/>
            </p:cNvSpPr>
            <p:nvPr/>
          </p:nvSpPr>
          <p:spPr bwMode="auto">
            <a:xfrm>
              <a:off x="7859713" y="1631950"/>
              <a:ext cx="53975" cy="53975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30" name="Oval 88"/>
            <p:cNvSpPr>
              <a:spLocks noChangeArrowheads="1"/>
            </p:cNvSpPr>
            <p:nvPr/>
          </p:nvSpPr>
          <p:spPr bwMode="auto">
            <a:xfrm>
              <a:off x="8012113" y="1631950"/>
              <a:ext cx="53975" cy="53975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31" name="Oval 89"/>
            <p:cNvSpPr>
              <a:spLocks noChangeArrowheads="1"/>
            </p:cNvSpPr>
            <p:nvPr/>
          </p:nvSpPr>
          <p:spPr bwMode="auto">
            <a:xfrm>
              <a:off x="8164513" y="1631950"/>
              <a:ext cx="53975" cy="53975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32" name="Oval 90"/>
            <p:cNvSpPr>
              <a:spLocks noChangeArrowheads="1"/>
            </p:cNvSpPr>
            <p:nvPr/>
          </p:nvSpPr>
          <p:spPr bwMode="auto">
            <a:xfrm>
              <a:off x="8316913" y="1631950"/>
              <a:ext cx="53975" cy="53975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33" name="Oval 91"/>
            <p:cNvSpPr>
              <a:spLocks noChangeArrowheads="1"/>
            </p:cNvSpPr>
            <p:nvPr/>
          </p:nvSpPr>
          <p:spPr bwMode="auto">
            <a:xfrm>
              <a:off x="8469313" y="1631950"/>
              <a:ext cx="53975" cy="53975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34" name="Oval 92"/>
            <p:cNvSpPr>
              <a:spLocks noChangeArrowheads="1"/>
            </p:cNvSpPr>
            <p:nvPr/>
          </p:nvSpPr>
          <p:spPr bwMode="auto">
            <a:xfrm>
              <a:off x="8621713" y="1631950"/>
              <a:ext cx="53975" cy="53975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35" name="Oval 93"/>
            <p:cNvSpPr>
              <a:spLocks noChangeArrowheads="1"/>
            </p:cNvSpPr>
            <p:nvPr/>
          </p:nvSpPr>
          <p:spPr bwMode="auto">
            <a:xfrm>
              <a:off x="8774113" y="1631950"/>
              <a:ext cx="53975" cy="53975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636" name="gr8 wrk sticker"/>
          <p:cNvGrpSpPr/>
          <p:nvPr/>
        </p:nvGrpSpPr>
        <p:grpSpPr>
          <a:xfrm>
            <a:off x="2439688" y="2102875"/>
            <a:ext cx="1172971" cy="510395"/>
            <a:chOff x="7396163" y="1936750"/>
            <a:chExt cx="1590675" cy="692150"/>
          </a:xfrm>
          <a:effectLst>
            <a:outerShdw algn="tl" blurRad="50800" dir="2700000" dist="38100" rotWithShape="0">
              <a:prstClr val="black">
                <a:alpha val="40000"/>
              </a:prstClr>
            </a:outerShdw>
          </a:effectLst>
        </p:grpSpPr>
        <p:sp>
          <p:nvSpPr>
            <p:cNvPr id="637" name="Rectangle 94"/>
            <p:cNvSpPr>
              <a:spLocks noChangeArrowheads="1"/>
            </p:cNvSpPr>
            <p:nvPr/>
          </p:nvSpPr>
          <p:spPr bwMode="auto">
            <a:xfrm>
              <a:off x="7427913" y="1968500"/>
              <a:ext cx="1527175" cy="628650"/>
            </a:xfrm>
            <a:prstGeom prst="rect">
              <a:avLst/>
            </a:pr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38" name="Freeform 119"/>
            <p:cNvSpPr/>
            <p:nvPr/>
          </p:nvSpPr>
          <p:spPr bwMode="auto">
            <a:xfrm>
              <a:off x="8431213" y="1978025"/>
              <a:ext cx="450850" cy="463550"/>
            </a:xfrm>
            <a:custGeom>
              <a:gdLst>
                <a:gd fmla="*/ 142 w 142" name="T0"/>
                <a:gd fmla="*/ 42 h 146" name="T1"/>
                <a:gd fmla="*/ 128 w 142" name="T2"/>
                <a:gd fmla="*/ 60 h 146" name="T3"/>
                <a:gd fmla="*/ 124 w 142" name="T4"/>
                <a:gd fmla="*/ 60 h 146" name="T5"/>
                <a:gd fmla="*/ 117 w 142" name="T6"/>
                <a:gd fmla="*/ 60 h 146" name="T7"/>
                <a:gd fmla="*/ 92 w 142" name="T8"/>
                <a:gd fmla="*/ 63 h 146" name="T9"/>
                <a:gd fmla="*/ 80 w 142" name="T10"/>
                <a:gd fmla="*/ 69 h 146" name="T11"/>
                <a:gd fmla="*/ 84 w 142" name="T12"/>
                <a:gd fmla="*/ 72 h 146" name="T13"/>
                <a:gd fmla="*/ 122 w 142" name="T14"/>
                <a:gd fmla="*/ 76 h 146" name="T15"/>
                <a:gd fmla="*/ 135 w 142" name="T16"/>
                <a:gd fmla="*/ 82 h 146" name="T17"/>
                <a:gd fmla="*/ 140 w 142" name="T18"/>
                <a:gd fmla="*/ 94 h 146" name="T19"/>
                <a:gd fmla="*/ 135 w 142" name="T20"/>
                <a:gd fmla="*/ 105 h 146" name="T21"/>
                <a:gd fmla="*/ 114 w 142" name="T22"/>
                <a:gd fmla="*/ 114 h 146" name="T23"/>
                <a:gd fmla="*/ 99 w 142" name="T24"/>
                <a:gd fmla="*/ 101 h 146" name="T25"/>
                <a:gd fmla="*/ 79 w 142" name="T26"/>
                <a:gd fmla="*/ 81 h 146" name="T27"/>
                <a:gd fmla="*/ 74 w 142" name="T28"/>
                <a:gd fmla="*/ 87 h 146" name="T29"/>
                <a:gd fmla="*/ 81 w 142" name="T30"/>
                <a:gd fmla="*/ 103 h 146" name="T31"/>
                <a:gd fmla="*/ 92 w 142" name="T32"/>
                <a:gd fmla="*/ 122 h 146" name="T33"/>
                <a:gd fmla="*/ 93 w 142" name="T34"/>
                <a:gd fmla="*/ 128 h 146" name="T35"/>
                <a:gd fmla="*/ 82 w 142" name="T36"/>
                <a:gd fmla="*/ 142 h 146" name="T37"/>
                <a:gd fmla="*/ 62 w 142" name="T38"/>
                <a:gd fmla="*/ 146 h 146" name="T39"/>
                <a:gd fmla="*/ 51 w 142" name="T40"/>
                <a:gd fmla="*/ 131 h 146" name="T41"/>
                <a:gd fmla="*/ 55 w 142" name="T42"/>
                <a:gd fmla="*/ 109 h 146" name="T43"/>
                <a:gd fmla="*/ 61 w 142" name="T44"/>
                <a:gd fmla="*/ 94 h 146" name="T45"/>
                <a:gd fmla="*/ 64 w 142" name="T46"/>
                <a:gd fmla="*/ 85 h 146" name="T47"/>
                <a:gd fmla="*/ 62 w 142" name="T48"/>
                <a:gd fmla="*/ 82 h 146" name="T49"/>
                <a:gd fmla="*/ 58 w 142" name="T50"/>
                <a:gd fmla="*/ 83 h 146" name="T51"/>
                <a:gd fmla="*/ 46 w 142" name="T52"/>
                <a:gd fmla="*/ 97 h 146" name="T53"/>
                <a:gd fmla="*/ 33 w 142" name="T54"/>
                <a:gd fmla="*/ 118 h 146" name="T55"/>
                <a:gd fmla="*/ 22 w 142" name="T56"/>
                <a:gd fmla="*/ 123 h 146" name="T57"/>
                <a:gd fmla="*/ 4 w 142" name="T58"/>
                <a:gd fmla="*/ 111 h 146" name="T59"/>
                <a:gd fmla="*/ 0 w 142" name="T60"/>
                <a:gd fmla="*/ 98 h 146" name="T61"/>
                <a:gd fmla="*/ 19 w 142" name="T62"/>
                <a:gd fmla="*/ 81 h 146" name="T63"/>
                <a:gd fmla="*/ 44 w 142" name="T64"/>
                <a:gd fmla="*/ 79 h 146" name="T65"/>
                <a:gd fmla="*/ 55 w 142" name="T66"/>
                <a:gd fmla="*/ 76 h 146" name="T67"/>
                <a:gd fmla="*/ 57 w 142" name="T68"/>
                <a:gd fmla="*/ 73 h 146" name="T69"/>
                <a:gd fmla="*/ 54 w 142" name="T70"/>
                <a:gd fmla="*/ 69 h 146" name="T71"/>
                <a:gd fmla="*/ 36 w 142" name="T72"/>
                <a:gd fmla="*/ 68 h 146" name="T73"/>
                <a:gd fmla="*/ 15 w 142" name="T74"/>
                <a:gd fmla="*/ 63 h 146" name="T75"/>
                <a:gd fmla="*/ 4 w 142" name="T76"/>
                <a:gd fmla="*/ 43 h 146" name="T77"/>
                <a:gd fmla="*/ 9 w 142" name="T78"/>
                <a:gd fmla="*/ 28 h 146" name="T79"/>
                <a:gd fmla="*/ 21 w 142" name="T80"/>
                <a:gd fmla="*/ 22 h 146" name="T81"/>
                <a:gd fmla="*/ 42 w 142" name="T82"/>
                <a:gd fmla="*/ 35 h 146" name="T83"/>
                <a:gd fmla="*/ 53 w 142" name="T84"/>
                <a:gd fmla="*/ 53 h 146" name="T85"/>
                <a:gd fmla="*/ 60 w 142" name="T86"/>
                <a:gd fmla="*/ 62 h 146" name="T87"/>
                <a:gd fmla="*/ 61 w 142" name="T88"/>
                <a:gd fmla="*/ 60 h 146" name="T89"/>
                <a:gd fmla="*/ 65 w 142" name="T90"/>
                <a:gd fmla="*/ 46 h 146" name="T91"/>
                <a:gd fmla="*/ 58 w 142" name="T92"/>
                <a:gd fmla="*/ 29 h 146" name="T93"/>
                <a:gd fmla="*/ 52 w 142" name="T94"/>
                <a:gd fmla="*/ 14 h 146" name="T95"/>
                <a:gd fmla="*/ 56 w 142" name="T96"/>
                <a:gd fmla="*/ 4 h 146" name="T97"/>
                <a:gd fmla="*/ 69 w 142" name="T98"/>
                <a:gd fmla="*/ 0 h 146" name="T99"/>
                <a:gd fmla="*/ 85 w 142" name="T100"/>
                <a:gd fmla="*/ 6 h 146" name="T101"/>
                <a:gd fmla="*/ 91 w 142" name="T102"/>
                <a:gd fmla="*/ 20 h 146" name="T103"/>
                <a:gd fmla="*/ 85 w 142" name="T104"/>
                <a:gd fmla="*/ 36 h 146" name="T105"/>
                <a:gd fmla="*/ 78 w 142" name="T106"/>
                <a:gd fmla="*/ 47 h 146" name="T107"/>
                <a:gd fmla="*/ 74 w 142" name="T108"/>
                <a:gd fmla="*/ 56 h 146" name="T109"/>
                <a:gd fmla="*/ 78 w 142" name="T110"/>
                <a:gd fmla="*/ 60 h 146" name="T111"/>
                <a:gd fmla="*/ 94 w 142" name="T112"/>
                <a:gd fmla="*/ 50 h 146" name="T113"/>
                <a:gd fmla="*/ 113 w 142" name="T114"/>
                <a:gd fmla="*/ 26 h 146" name="T115"/>
                <a:gd fmla="*/ 125 w 142" name="T116"/>
                <a:gd fmla="*/ 19 h 146" name="T117"/>
                <a:gd fmla="*/ 138 w 142" name="T118"/>
                <a:gd fmla="*/ 27 h 146" name="T119"/>
                <a:gd fmla="*/ 142 w 142" name="T120"/>
                <a:gd fmla="*/ 42 h 146" name="T12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b="b" l="0" r="r" t="0"/>
              <a:pathLst>
                <a:path h="146" w="142">
                  <a:moveTo>
                    <a:pt x="142" y="42"/>
                  </a:moveTo>
                  <a:cubicBezTo>
                    <a:pt x="142" y="54"/>
                    <a:pt x="138" y="60"/>
                    <a:pt x="128" y="60"/>
                  </a:cubicBezTo>
                  <a:cubicBezTo>
                    <a:pt x="128" y="60"/>
                    <a:pt x="126" y="60"/>
                    <a:pt x="124" y="60"/>
                  </a:cubicBezTo>
                  <a:cubicBezTo>
                    <a:pt x="121" y="60"/>
                    <a:pt x="119" y="60"/>
                    <a:pt x="117" y="60"/>
                  </a:cubicBezTo>
                  <a:cubicBezTo>
                    <a:pt x="109" y="60"/>
                    <a:pt x="100" y="61"/>
                    <a:pt x="92" y="63"/>
                  </a:cubicBezTo>
                  <a:cubicBezTo>
                    <a:pt x="84" y="65"/>
                    <a:pt x="80" y="67"/>
                    <a:pt x="80" y="69"/>
                  </a:cubicBezTo>
                  <a:cubicBezTo>
                    <a:pt x="80" y="70"/>
                    <a:pt x="82" y="71"/>
                    <a:pt x="84" y="72"/>
                  </a:cubicBezTo>
                  <a:cubicBezTo>
                    <a:pt x="91" y="74"/>
                    <a:pt x="103" y="76"/>
                    <a:pt x="122" y="76"/>
                  </a:cubicBezTo>
                  <a:cubicBezTo>
                    <a:pt x="127" y="77"/>
                    <a:pt x="132" y="79"/>
                    <a:pt x="135" y="82"/>
                  </a:cubicBezTo>
                  <a:cubicBezTo>
                    <a:pt x="139" y="86"/>
                    <a:pt x="140" y="90"/>
                    <a:pt x="140" y="94"/>
                  </a:cubicBezTo>
                  <a:cubicBezTo>
                    <a:pt x="140" y="99"/>
                    <a:pt x="138" y="102"/>
                    <a:pt x="135" y="105"/>
                  </a:cubicBezTo>
                  <a:cubicBezTo>
                    <a:pt x="127" y="111"/>
                    <a:pt x="120" y="114"/>
                    <a:pt x="114" y="114"/>
                  </a:cubicBezTo>
                  <a:cubicBezTo>
                    <a:pt x="109" y="114"/>
                    <a:pt x="104" y="109"/>
                    <a:pt x="99" y="101"/>
                  </a:cubicBezTo>
                  <a:cubicBezTo>
                    <a:pt x="92" y="87"/>
                    <a:pt x="85" y="81"/>
                    <a:pt x="79" y="81"/>
                  </a:cubicBezTo>
                  <a:cubicBezTo>
                    <a:pt x="76" y="81"/>
                    <a:pt x="74" y="83"/>
                    <a:pt x="74" y="87"/>
                  </a:cubicBezTo>
                  <a:cubicBezTo>
                    <a:pt x="74" y="90"/>
                    <a:pt x="76" y="95"/>
                    <a:pt x="81" y="103"/>
                  </a:cubicBezTo>
                  <a:cubicBezTo>
                    <a:pt x="87" y="111"/>
                    <a:pt x="90" y="118"/>
                    <a:pt x="92" y="122"/>
                  </a:cubicBezTo>
                  <a:cubicBezTo>
                    <a:pt x="93" y="124"/>
                    <a:pt x="93" y="126"/>
                    <a:pt x="93" y="128"/>
                  </a:cubicBezTo>
                  <a:cubicBezTo>
                    <a:pt x="93" y="133"/>
                    <a:pt x="89" y="138"/>
                    <a:pt x="82" y="142"/>
                  </a:cubicBezTo>
                  <a:cubicBezTo>
                    <a:pt x="75" y="144"/>
                    <a:pt x="69" y="146"/>
                    <a:pt x="62" y="146"/>
                  </a:cubicBezTo>
                  <a:cubicBezTo>
                    <a:pt x="55" y="146"/>
                    <a:pt x="51" y="141"/>
                    <a:pt x="51" y="131"/>
                  </a:cubicBezTo>
                  <a:cubicBezTo>
                    <a:pt x="51" y="125"/>
                    <a:pt x="52" y="117"/>
                    <a:pt x="55" y="109"/>
                  </a:cubicBezTo>
                  <a:cubicBezTo>
                    <a:pt x="55" y="108"/>
                    <a:pt x="57" y="104"/>
                    <a:pt x="61" y="94"/>
                  </a:cubicBezTo>
                  <a:cubicBezTo>
                    <a:pt x="63" y="90"/>
                    <a:pt x="64" y="87"/>
                    <a:pt x="64" y="85"/>
                  </a:cubicBezTo>
                  <a:cubicBezTo>
                    <a:pt x="64" y="83"/>
                    <a:pt x="63" y="82"/>
                    <a:pt x="62" y="82"/>
                  </a:cubicBezTo>
                  <a:cubicBezTo>
                    <a:pt x="61" y="82"/>
                    <a:pt x="60" y="83"/>
                    <a:pt x="58" y="83"/>
                  </a:cubicBezTo>
                  <a:cubicBezTo>
                    <a:pt x="54" y="85"/>
                    <a:pt x="50" y="90"/>
                    <a:pt x="46" y="97"/>
                  </a:cubicBezTo>
                  <a:cubicBezTo>
                    <a:pt x="41" y="107"/>
                    <a:pt x="37" y="114"/>
                    <a:pt x="33" y="118"/>
                  </a:cubicBezTo>
                  <a:cubicBezTo>
                    <a:pt x="30" y="121"/>
                    <a:pt x="26" y="123"/>
                    <a:pt x="22" y="123"/>
                  </a:cubicBezTo>
                  <a:cubicBezTo>
                    <a:pt x="16" y="123"/>
                    <a:pt x="9" y="119"/>
                    <a:pt x="4" y="111"/>
                  </a:cubicBezTo>
                  <a:cubicBezTo>
                    <a:pt x="1" y="107"/>
                    <a:pt x="0" y="102"/>
                    <a:pt x="0" y="98"/>
                  </a:cubicBezTo>
                  <a:cubicBezTo>
                    <a:pt x="0" y="87"/>
                    <a:pt x="6" y="82"/>
                    <a:pt x="19" y="81"/>
                  </a:cubicBezTo>
                  <a:cubicBezTo>
                    <a:pt x="34" y="80"/>
                    <a:pt x="42" y="79"/>
                    <a:pt x="44" y="79"/>
                  </a:cubicBezTo>
                  <a:cubicBezTo>
                    <a:pt x="49" y="78"/>
                    <a:pt x="53" y="77"/>
                    <a:pt x="55" y="76"/>
                  </a:cubicBezTo>
                  <a:cubicBezTo>
                    <a:pt x="56" y="75"/>
                    <a:pt x="57" y="74"/>
                    <a:pt x="57" y="73"/>
                  </a:cubicBezTo>
                  <a:cubicBezTo>
                    <a:pt x="57" y="71"/>
                    <a:pt x="56" y="70"/>
                    <a:pt x="54" y="69"/>
                  </a:cubicBezTo>
                  <a:cubicBezTo>
                    <a:pt x="52" y="68"/>
                    <a:pt x="46" y="68"/>
                    <a:pt x="36" y="68"/>
                  </a:cubicBezTo>
                  <a:cubicBezTo>
                    <a:pt x="26" y="68"/>
                    <a:pt x="18" y="66"/>
                    <a:pt x="15" y="63"/>
                  </a:cubicBezTo>
                  <a:cubicBezTo>
                    <a:pt x="8" y="57"/>
                    <a:pt x="4" y="50"/>
                    <a:pt x="4" y="43"/>
                  </a:cubicBezTo>
                  <a:cubicBezTo>
                    <a:pt x="4" y="38"/>
                    <a:pt x="6" y="33"/>
                    <a:pt x="9" y="28"/>
                  </a:cubicBezTo>
                  <a:cubicBezTo>
                    <a:pt x="11" y="24"/>
                    <a:pt x="15" y="22"/>
                    <a:pt x="21" y="22"/>
                  </a:cubicBezTo>
                  <a:cubicBezTo>
                    <a:pt x="30" y="22"/>
                    <a:pt x="37" y="26"/>
                    <a:pt x="42" y="35"/>
                  </a:cubicBezTo>
                  <a:cubicBezTo>
                    <a:pt x="44" y="37"/>
                    <a:pt x="47" y="43"/>
                    <a:pt x="53" y="53"/>
                  </a:cubicBezTo>
                  <a:cubicBezTo>
                    <a:pt x="56" y="59"/>
                    <a:pt x="58" y="62"/>
                    <a:pt x="60" y="62"/>
                  </a:cubicBezTo>
                  <a:cubicBezTo>
                    <a:pt x="60" y="62"/>
                    <a:pt x="61" y="62"/>
                    <a:pt x="61" y="60"/>
                  </a:cubicBezTo>
                  <a:cubicBezTo>
                    <a:pt x="64" y="55"/>
                    <a:pt x="65" y="50"/>
                    <a:pt x="65" y="46"/>
                  </a:cubicBezTo>
                  <a:cubicBezTo>
                    <a:pt x="65" y="41"/>
                    <a:pt x="63" y="36"/>
                    <a:pt x="58" y="29"/>
                  </a:cubicBezTo>
                  <a:cubicBezTo>
                    <a:pt x="54" y="22"/>
                    <a:pt x="52" y="17"/>
                    <a:pt x="52" y="14"/>
                  </a:cubicBezTo>
                  <a:cubicBezTo>
                    <a:pt x="52" y="10"/>
                    <a:pt x="53" y="7"/>
                    <a:pt x="56" y="4"/>
                  </a:cubicBezTo>
                  <a:cubicBezTo>
                    <a:pt x="60" y="1"/>
                    <a:pt x="64" y="0"/>
                    <a:pt x="69" y="0"/>
                  </a:cubicBezTo>
                  <a:cubicBezTo>
                    <a:pt x="75" y="0"/>
                    <a:pt x="80" y="2"/>
                    <a:pt x="85" y="6"/>
                  </a:cubicBezTo>
                  <a:cubicBezTo>
                    <a:pt x="89" y="10"/>
                    <a:pt x="91" y="14"/>
                    <a:pt x="91" y="20"/>
                  </a:cubicBezTo>
                  <a:cubicBezTo>
                    <a:pt x="91" y="24"/>
                    <a:pt x="89" y="29"/>
                    <a:pt x="85" y="36"/>
                  </a:cubicBezTo>
                  <a:cubicBezTo>
                    <a:pt x="85" y="37"/>
                    <a:pt x="82" y="41"/>
                    <a:pt x="78" y="47"/>
                  </a:cubicBezTo>
                  <a:cubicBezTo>
                    <a:pt x="76" y="51"/>
                    <a:pt x="74" y="54"/>
                    <a:pt x="74" y="56"/>
                  </a:cubicBezTo>
                  <a:cubicBezTo>
                    <a:pt x="74" y="59"/>
                    <a:pt x="75" y="60"/>
                    <a:pt x="78" y="60"/>
                  </a:cubicBezTo>
                  <a:cubicBezTo>
                    <a:pt x="81" y="60"/>
                    <a:pt x="87" y="57"/>
                    <a:pt x="94" y="50"/>
                  </a:cubicBezTo>
                  <a:cubicBezTo>
                    <a:pt x="101" y="43"/>
                    <a:pt x="107" y="35"/>
                    <a:pt x="113" y="26"/>
                  </a:cubicBezTo>
                  <a:cubicBezTo>
                    <a:pt x="116" y="21"/>
                    <a:pt x="119" y="19"/>
                    <a:pt x="125" y="19"/>
                  </a:cubicBezTo>
                  <a:cubicBezTo>
                    <a:pt x="131" y="19"/>
                    <a:pt x="135" y="22"/>
                    <a:pt x="138" y="27"/>
                  </a:cubicBezTo>
                  <a:cubicBezTo>
                    <a:pt x="141" y="31"/>
                    <a:pt x="142" y="36"/>
                    <a:pt x="142" y="42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39" name="Freeform 120"/>
            <p:cNvSpPr/>
            <p:nvPr/>
          </p:nvSpPr>
          <p:spPr bwMode="auto">
            <a:xfrm>
              <a:off x="7427913" y="2263775"/>
              <a:ext cx="263525" cy="269875"/>
            </a:xfrm>
            <a:custGeom>
              <a:gdLst>
                <a:gd fmla="*/ 0 w 83" name="T0"/>
                <a:gd fmla="*/ 25 h 85" name="T1"/>
                <a:gd fmla="*/ 9 w 83" name="T2"/>
                <a:gd fmla="*/ 35 h 85" name="T3"/>
                <a:gd fmla="*/ 11 w 83" name="T4"/>
                <a:gd fmla="*/ 35 h 85" name="T5"/>
                <a:gd fmla="*/ 15 w 83" name="T6"/>
                <a:gd fmla="*/ 35 h 85" name="T7"/>
                <a:gd fmla="*/ 29 w 83" name="T8"/>
                <a:gd fmla="*/ 37 h 85" name="T9"/>
                <a:gd fmla="*/ 36 w 83" name="T10"/>
                <a:gd fmla="*/ 40 h 85" name="T11"/>
                <a:gd fmla="*/ 34 w 83" name="T12"/>
                <a:gd fmla="*/ 42 h 85" name="T13"/>
                <a:gd fmla="*/ 12 w 83" name="T14"/>
                <a:gd fmla="*/ 45 h 85" name="T15"/>
                <a:gd fmla="*/ 4 w 83" name="T16"/>
                <a:gd fmla="*/ 48 h 85" name="T17"/>
                <a:gd fmla="*/ 2 w 83" name="T18"/>
                <a:gd fmla="*/ 55 h 85" name="T19"/>
                <a:gd fmla="*/ 5 w 83" name="T20"/>
                <a:gd fmla="*/ 61 h 85" name="T21"/>
                <a:gd fmla="*/ 17 w 83" name="T22"/>
                <a:gd fmla="*/ 66 h 85" name="T23"/>
                <a:gd fmla="*/ 26 w 83" name="T24"/>
                <a:gd fmla="*/ 59 h 85" name="T25"/>
                <a:gd fmla="*/ 37 w 83" name="T26"/>
                <a:gd fmla="*/ 47 h 85" name="T27"/>
                <a:gd fmla="*/ 40 w 83" name="T28"/>
                <a:gd fmla="*/ 51 h 85" name="T29"/>
                <a:gd fmla="*/ 36 w 83" name="T30"/>
                <a:gd fmla="*/ 60 h 85" name="T31"/>
                <a:gd fmla="*/ 30 w 83" name="T32"/>
                <a:gd fmla="*/ 71 h 85" name="T33"/>
                <a:gd fmla="*/ 29 w 83" name="T34"/>
                <a:gd fmla="*/ 74 h 85" name="T35"/>
                <a:gd fmla="*/ 36 w 83" name="T36"/>
                <a:gd fmla="*/ 82 h 85" name="T37"/>
                <a:gd fmla="*/ 47 w 83" name="T38"/>
                <a:gd fmla="*/ 85 h 85" name="T39"/>
                <a:gd fmla="*/ 54 w 83" name="T40"/>
                <a:gd fmla="*/ 77 h 85" name="T41"/>
                <a:gd fmla="*/ 51 w 83" name="T42"/>
                <a:gd fmla="*/ 64 h 85" name="T43"/>
                <a:gd fmla="*/ 48 w 83" name="T44"/>
                <a:gd fmla="*/ 55 h 85" name="T45"/>
                <a:gd fmla="*/ 46 w 83" name="T46"/>
                <a:gd fmla="*/ 50 h 85" name="T47"/>
                <a:gd fmla="*/ 47 w 83" name="T48"/>
                <a:gd fmla="*/ 48 h 85" name="T49"/>
                <a:gd fmla="*/ 49 w 83" name="T50"/>
                <a:gd fmla="*/ 49 h 85" name="T51"/>
                <a:gd fmla="*/ 56 w 83" name="T52"/>
                <a:gd fmla="*/ 57 h 85" name="T53"/>
                <a:gd fmla="*/ 64 w 83" name="T54"/>
                <a:gd fmla="*/ 69 h 85" name="T55"/>
                <a:gd fmla="*/ 70 w 83" name="T56"/>
                <a:gd fmla="*/ 72 h 85" name="T57"/>
                <a:gd fmla="*/ 81 w 83" name="T58"/>
                <a:gd fmla="*/ 65 h 85" name="T59"/>
                <a:gd fmla="*/ 83 w 83" name="T60"/>
                <a:gd fmla="*/ 57 h 85" name="T61"/>
                <a:gd fmla="*/ 72 w 83" name="T62"/>
                <a:gd fmla="*/ 47 h 85" name="T63"/>
                <a:gd fmla="*/ 58 w 83" name="T64"/>
                <a:gd fmla="*/ 46 h 85" name="T65"/>
                <a:gd fmla="*/ 51 w 83" name="T66"/>
                <a:gd fmla="*/ 44 h 85" name="T67"/>
                <a:gd fmla="*/ 50 w 83" name="T68"/>
                <a:gd fmla="*/ 43 h 85" name="T69"/>
                <a:gd fmla="*/ 52 w 83" name="T70"/>
                <a:gd fmla="*/ 40 h 85" name="T71"/>
                <a:gd fmla="*/ 62 w 83" name="T72"/>
                <a:gd fmla="*/ 40 h 85" name="T73"/>
                <a:gd fmla="*/ 74 w 83" name="T74"/>
                <a:gd fmla="*/ 37 h 85" name="T75"/>
                <a:gd fmla="*/ 80 w 83" name="T76"/>
                <a:gd fmla="*/ 25 h 85" name="T77"/>
                <a:gd fmla="*/ 78 w 83" name="T78"/>
                <a:gd fmla="*/ 17 h 85" name="T79"/>
                <a:gd fmla="*/ 71 w 83" name="T80"/>
                <a:gd fmla="*/ 13 h 85" name="T81"/>
                <a:gd fmla="*/ 58 w 83" name="T82"/>
                <a:gd fmla="*/ 21 h 85" name="T83"/>
                <a:gd fmla="*/ 52 w 83" name="T84"/>
                <a:gd fmla="*/ 31 h 85" name="T85"/>
                <a:gd fmla="*/ 48 w 83" name="T86"/>
                <a:gd fmla="*/ 37 h 85" name="T87"/>
                <a:gd fmla="*/ 47 w 83" name="T88"/>
                <a:gd fmla="*/ 35 h 85" name="T89"/>
                <a:gd fmla="*/ 45 w 83" name="T90"/>
                <a:gd fmla="*/ 27 h 85" name="T91"/>
                <a:gd fmla="*/ 49 w 83" name="T92"/>
                <a:gd fmla="*/ 17 h 85" name="T93"/>
                <a:gd fmla="*/ 53 w 83" name="T94"/>
                <a:gd fmla="*/ 8 h 85" name="T95"/>
                <a:gd fmla="*/ 50 w 83" name="T96"/>
                <a:gd fmla="*/ 3 h 85" name="T97"/>
                <a:gd fmla="*/ 43 w 83" name="T98"/>
                <a:gd fmla="*/ 0 h 85" name="T99"/>
                <a:gd fmla="*/ 34 w 83" name="T100"/>
                <a:gd fmla="*/ 4 h 85" name="T101"/>
                <a:gd fmla="*/ 30 w 83" name="T102"/>
                <a:gd fmla="*/ 12 h 85" name="T103"/>
                <a:gd fmla="*/ 34 w 83" name="T104"/>
                <a:gd fmla="*/ 21 h 85" name="T105"/>
                <a:gd fmla="*/ 38 w 83" name="T106"/>
                <a:gd fmla="*/ 28 h 85" name="T107"/>
                <a:gd fmla="*/ 40 w 83" name="T108"/>
                <a:gd fmla="*/ 33 h 85" name="T109"/>
                <a:gd fmla="*/ 38 w 83" name="T110"/>
                <a:gd fmla="*/ 35 h 85" name="T111"/>
                <a:gd fmla="*/ 29 w 83" name="T112"/>
                <a:gd fmla="*/ 30 h 85" name="T113"/>
                <a:gd fmla="*/ 17 w 83" name="T114"/>
                <a:gd fmla="*/ 15 h 85" name="T115"/>
                <a:gd fmla="*/ 10 w 83" name="T116"/>
                <a:gd fmla="*/ 11 h 85" name="T117"/>
                <a:gd fmla="*/ 3 w 83" name="T118"/>
                <a:gd fmla="*/ 16 h 85" name="T119"/>
                <a:gd fmla="*/ 0 w 83" name="T120"/>
                <a:gd fmla="*/ 25 h 85" name="T12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b="b" l="0" r="r" t="0"/>
              <a:pathLst>
                <a:path h="85" w="83">
                  <a:moveTo>
                    <a:pt x="0" y="25"/>
                  </a:moveTo>
                  <a:cubicBezTo>
                    <a:pt x="0" y="32"/>
                    <a:pt x="3" y="35"/>
                    <a:pt x="9" y="35"/>
                  </a:cubicBezTo>
                  <a:cubicBezTo>
                    <a:pt x="9" y="35"/>
                    <a:pt x="10" y="35"/>
                    <a:pt x="11" y="35"/>
                  </a:cubicBezTo>
                  <a:cubicBezTo>
                    <a:pt x="13" y="35"/>
                    <a:pt x="14" y="35"/>
                    <a:pt x="15" y="35"/>
                  </a:cubicBezTo>
                  <a:cubicBezTo>
                    <a:pt x="20" y="35"/>
                    <a:pt x="25" y="36"/>
                    <a:pt x="29" y="37"/>
                  </a:cubicBezTo>
                  <a:cubicBezTo>
                    <a:pt x="34" y="38"/>
                    <a:pt x="36" y="39"/>
                    <a:pt x="36" y="40"/>
                  </a:cubicBezTo>
                  <a:cubicBezTo>
                    <a:pt x="36" y="41"/>
                    <a:pt x="36" y="42"/>
                    <a:pt x="34" y="42"/>
                  </a:cubicBezTo>
                  <a:cubicBezTo>
                    <a:pt x="30" y="43"/>
                    <a:pt x="23" y="44"/>
                    <a:pt x="12" y="45"/>
                  </a:cubicBezTo>
                  <a:cubicBezTo>
                    <a:pt x="9" y="45"/>
                    <a:pt x="7" y="46"/>
                    <a:pt x="4" y="48"/>
                  </a:cubicBezTo>
                  <a:cubicBezTo>
                    <a:pt x="3" y="50"/>
                    <a:pt x="2" y="53"/>
                    <a:pt x="2" y="55"/>
                  </a:cubicBezTo>
                  <a:cubicBezTo>
                    <a:pt x="2" y="58"/>
                    <a:pt x="3" y="60"/>
                    <a:pt x="5" y="61"/>
                  </a:cubicBezTo>
                  <a:cubicBezTo>
                    <a:pt x="10" y="65"/>
                    <a:pt x="14" y="66"/>
                    <a:pt x="17" y="66"/>
                  </a:cubicBezTo>
                  <a:cubicBezTo>
                    <a:pt x="20" y="66"/>
                    <a:pt x="23" y="64"/>
                    <a:pt x="26" y="59"/>
                  </a:cubicBezTo>
                  <a:cubicBezTo>
                    <a:pt x="30" y="51"/>
                    <a:pt x="34" y="47"/>
                    <a:pt x="37" y="47"/>
                  </a:cubicBezTo>
                  <a:cubicBezTo>
                    <a:pt x="39" y="47"/>
                    <a:pt x="40" y="48"/>
                    <a:pt x="40" y="51"/>
                  </a:cubicBezTo>
                  <a:cubicBezTo>
                    <a:pt x="40" y="53"/>
                    <a:pt x="39" y="56"/>
                    <a:pt x="36" y="60"/>
                  </a:cubicBezTo>
                  <a:cubicBezTo>
                    <a:pt x="33" y="65"/>
                    <a:pt x="30" y="69"/>
                    <a:pt x="30" y="71"/>
                  </a:cubicBezTo>
                  <a:cubicBezTo>
                    <a:pt x="29" y="72"/>
                    <a:pt x="29" y="73"/>
                    <a:pt x="29" y="74"/>
                  </a:cubicBezTo>
                  <a:cubicBezTo>
                    <a:pt x="29" y="78"/>
                    <a:pt x="31" y="80"/>
                    <a:pt x="36" y="82"/>
                  </a:cubicBezTo>
                  <a:cubicBezTo>
                    <a:pt x="39" y="84"/>
                    <a:pt x="43" y="85"/>
                    <a:pt x="47" y="85"/>
                  </a:cubicBezTo>
                  <a:cubicBezTo>
                    <a:pt x="51" y="85"/>
                    <a:pt x="54" y="82"/>
                    <a:pt x="54" y="77"/>
                  </a:cubicBezTo>
                  <a:cubicBezTo>
                    <a:pt x="54" y="73"/>
                    <a:pt x="53" y="68"/>
                    <a:pt x="51" y="64"/>
                  </a:cubicBezTo>
                  <a:cubicBezTo>
                    <a:pt x="51" y="63"/>
                    <a:pt x="50" y="60"/>
                    <a:pt x="48" y="55"/>
                  </a:cubicBezTo>
                  <a:cubicBezTo>
                    <a:pt x="46" y="52"/>
                    <a:pt x="46" y="51"/>
                    <a:pt x="46" y="50"/>
                  </a:cubicBezTo>
                  <a:cubicBezTo>
                    <a:pt x="46" y="49"/>
                    <a:pt x="46" y="48"/>
                    <a:pt x="47" y="48"/>
                  </a:cubicBezTo>
                  <a:cubicBezTo>
                    <a:pt x="48" y="48"/>
                    <a:pt x="48" y="48"/>
                    <a:pt x="49" y="49"/>
                  </a:cubicBezTo>
                  <a:cubicBezTo>
                    <a:pt x="52" y="50"/>
                    <a:pt x="54" y="52"/>
                    <a:pt x="56" y="57"/>
                  </a:cubicBezTo>
                  <a:cubicBezTo>
                    <a:pt x="59" y="62"/>
                    <a:pt x="61" y="66"/>
                    <a:pt x="64" y="69"/>
                  </a:cubicBezTo>
                  <a:cubicBezTo>
                    <a:pt x="66" y="71"/>
                    <a:pt x="68" y="72"/>
                    <a:pt x="70" y="72"/>
                  </a:cubicBezTo>
                  <a:cubicBezTo>
                    <a:pt x="74" y="72"/>
                    <a:pt x="77" y="69"/>
                    <a:pt x="81" y="65"/>
                  </a:cubicBezTo>
                  <a:cubicBezTo>
                    <a:pt x="82" y="62"/>
                    <a:pt x="83" y="60"/>
                    <a:pt x="83" y="57"/>
                  </a:cubicBezTo>
                  <a:cubicBezTo>
                    <a:pt x="83" y="51"/>
                    <a:pt x="79" y="48"/>
                    <a:pt x="72" y="47"/>
                  </a:cubicBezTo>
                  <a:cubicBezTo>
                    <a:pt x="63" y="47"/>
                    <a:pt x="59" y="46"/>
                    <a:pt x="58" y="46"/>
                  </a:cubicBezTo>
                  <a:cubicBezTo>
                    <a:pt x="54" y="46"/>
                    <a:pt x="52" y="45"/>
                    <a:pt x="51" y="44"/>
                  </a:cubicBezTo>
                  <a:cubicBezTo>
                    <a:pt x="50" y="44"/>
                    <a:pt x="50" y="43"/>
                    <a:pt x="50" y="43"/>
                  </a:cubicBezTo>
                  <a:cubicBezTo>
                    <a:pt x="50" y="42"/>
                    <a:pt x="51" y="41"/>
                    <a:pt x="52" y="40"/>
                  </a:cubicBezTo>
                  <a:cubicBezTo>
                    <a:pt x="53" y="40"/>
                    <a:pt x="56" y="40"/>
                    <a:pt x="62" y="40"/>
                  </a:cubicBezTo>
                  <a:cubicBezTo>
                    <a:pt x="68" y="40"/>
                    <a:pt x="72" y="39"/>
                    <a:pt x="74" y="37"/>
                  </a:cubicBezTo>
                  <a:cubicBezTo>
                    <a:pt x="78" y="34"/>
                    <a:pt x="80" y="30"/>
                    <a:pt x="80" y="25"/>
                  </a:cubicBezTo>
                  <a:cubicBezTo>
                    <a:pt x="80" y="22"/>
                    <a:pt x="79" y="20"/>
                    <a:pt x="78" y="17"/>
                  </a:cubicBezTo>
                  <a:cubicBezTo>
                    <a:pt x="76" y="14"/>
                    <a:pt x="74" y="13"/>
                    <a:pt x="71" y="13"/>
                  </a:cubicBezTo>
                  <a:cubicBezTo>
                    <a:pt x="66" y="13"/>
                    <a:pt x="61" y="16"/>
                    <a:pt x="58" y="21"/>
                  </a:cubicBezTo>
                  <a:cubicBezTo>
                    <a:pt x="58" y="22"/>
                    <a:pt x="56" y="25"/>
                    <a:pt x="52" y="31"/>
                  </a:cubicBezTo>
                  <a:cubicBezTo>
                    <a:pt x="51" y="35"/>
                    <a:pt x="49" y="37"/>
                    <a:pt x="48" y="37"/>
                  </a:cubicBezTo>
                  <a:cubicBezTo>
                    <a:pt x="48" y="37"/>
                    <a:pt x="48" y="36"/>
                    <a:pt x="47" y="35"/>
                  </a:cubicBezTo>
                  <a:cubicBezTo>
                    <a:pt x="46" y="32"/>
                    <a:pt x="45" y="29"/>
                    <a:pt x="45" y="27"/>
                  </a:cubicBezTo>
                  <a:cubicBezTo>
                    <a:pt x="45" y="24"/>
                    <a:pt x="47" y="21"/>
                    <a:pt x="49" y="17"/>
                  </a:cubicBezTo>
                  <a:cubicBezTo>
                    <a:pt x="52" y="13"/>
                    <a:pt x="53" y="10"/>
                    <a:pt x="53" y="8"/>
                  </a:cubicBezTo>
                  <a:cubicBezTo>
                    <a:pt x="53" y="6"/>
                    <a:pt x="52" y="4"/>
                    <a:pt x="50" y="3"/>
                  </a:cubicBezTo>
                  <a:cubicBezTo>
                    <a:pt x="48" y="1"/>
                    <a:pt x="46" y="0"/>
                    <a:pt x="43" y="0"/>
                  </a:cubicBezTo>
                  <a:cubicBezTo>
                    <a:pt x="40" y="0"/>
                    <a:pt x="37" y="1"/>
                    <a:pt x="34" y="4"/>
                  </a:cubicBezTo>
                  <a:cubicBezTo>
                    <a:pt x="31" y="6"/>
                    <a:pt x="30" y="9"/>
                    <a:pt x="30" y="12"/>
                  </a:cubicBezTo>
                  <a:cubicBezTo>
                    <a:pt x="30" y="14"/>
                    <a:pt x="31" y="17"/>
                    <a:pt x="34" y="21"/>
                  </a:cubicBezTo>
                  <a:cubicBezTo>
                    <a:pt x="34" y="22"/>
                    <a:pt x="35" y="24"/>
                    <a:pt x="38" y="28"/>
                  </a:cubicBezTo>
                  <a:cubicBezTo>
                    <a:pt x="39" y="30"/>
                    <a:pt x="40" y="31"/>
                    <a:pt x="40" y="33"/>
                  </a:cubicBezTo>
                  <a:cubicBezTo>
                    <a:pt x="40" y="35"/>
                    <a:pt x="39" y="35"/>
                    <a:pt x="38" y="35"/>
                  </a:cubicBezTo>
                  <a:cubicBezTo>
                    <a:pt x="36" y="35"/>
                    <a:pt x="33" y="33"/>
                    <a:pt x="29" y="30"/>
                  </a:cubicBezTo>
                  <a:cubicBezTo>
                    <a:pt x="24" y="25"/>
                    <a:pt x="21" y="21"/>
                    <a:pt x="17" y="15"/>
                  </a:cubicBezTo>
                  <a:cubicBezTo>
                    <a:pt x="16" y="13"/>
                    <a:pt x="14" y="11"/>
                    <a:pt x="10" y="11"/>
                  </a:cubicBezTo>
                  <a:cubicBezTo>
                    <a:pt x="7" y="11"/>
                    <a:pt x="4" y="13"/>
                    <a:pt x="3" y="16"/>
                  </a:cubicBezTo>
                  <a:cubicBezTo>
                    <a:pt x="1" y="18"/>
                    <a:pt x="0" y="21"/>
                    <a:pt x="0" y="25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40" name="Freeform 121"/>
            <p:cNvSpPr>
              <a:spLocks noEditPoints="1"/>
            </p:cNvSpPr>
            <p:nvPr/>
          </p:nvSpPr>
          <p:spPr bwMode="auto">
            <a:xfrm>
              <a:off x="7396163" y="1936750"/>
              <a:ext cx="1590675" cy="692150"/>
            </a:xfrm>
            <a:custGeom>
              <a:gdLst>
                <a:gd fmla="*/ 491 w 501" name="T0"/>
                <a:gd fmla="*/ 218 h 218" name="T1"/>
                <a:gd fmla="*/ 10 w 501" name="T2"/>
                <a:gd fmla="*/ 218 h 218" name="T3"/>
                <a:gd fmla="*/ 0 w 501" name="T4"/>
                <a:gd fmla="*/ 208 h 218" name="T5"/>
                <a:gd fmla="*/ 0 w 501" name="T6"/>
                <a:gd fmla="*/ 10 h 218" name="T7"/>
                <a:gd fmla="*/ 10 w 501" name="T8"/>
                <a:gd fmla="*/ 0 h 218" name="T9"/>
                <a:gd fmla="*/ 491 w 501" name="T10"/>
                <a:gd fmla="*/ 0 h 218" name="T11"/>
                <a:gd fmla="*/ 501 w 501" name="T12"/>
                <a:gd fmla="*/ 10 h 218" name="T13"/>
                <a:gd fmla="*/ 501 w 501" name="T14"/>
                <a:gd fmla="*/ 208 h 218" name="T15"/>
                <a:gd fmla="*/ 491 w 501" name="T16"/>
                <a:gd fmla="*/ 218 h 218" name="T17"/>
                <a:gd fmla="*/ 20 w 501" name="T18"/>
                <a:gd fmla="*/ 198 h 218" name="T19"/>
                <a:gd fmla="*/ 481 w 501" name="T20"/>
                <a:gd fmla="*/ 198 h 218" name="T21"/>
                <a:gd fmla="*/ 481 w 501" name="T22"/>
                <a:gd fmla="*/ 20 h 218" name="T23"/>
                <a:gd fmla="*/ 20 w 501" name="T24"/>
                <a:gd fmla="*/ 20 h 218" name="T25"/>
                <a:gd fmla="*/ 20 w 501" name="T26"/>
                <a:gd fmla="*/ 198 h 218" name="T2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b="b" l="0" r="r" t="0"/>
              <a:pathLst>
                <a:path h="218" w="501">
                  <a:moveTo>
                    <a:pt x="491" y="218"/>
                  </a:moveTo>
                  <a:cubicBezTo>
                    <a:pt x="10" y="218"/>
                    <a:pt x="10" y="218"/>
                    <a:pt x="10" y="218"/>
                  </a:cubicBezTo>
                  <a:cubicBezTo>
                    <a:pt x="4" y="218"/>
                    <a:pt x="0" y="213"/>
                    <a:pt x="0" y="208"/>
                  </a:cubicBezTo>
                  <a:cubicBezTo>
                    <a:pt x="0" y="10"/>
                    <a:pt x="0" y="10"/>
                    <a:pt x="0" y="10"/>
                  </a:cubicBezTo>
                  <a:cubicBezTo>
                    <a:pt x="0" y="5"/>
                    <a:pt x="4" y="0"/>
                    <a:pt x="10" y="0"/>
                  </a:cubicBezTo>
                  <a:cubicBezTo>
                    <a:pt x="491" y="0"/>
                    <a:pt x="491" y="0"/>
                    <a:pt x="491" y="0"/>
                  </a:cubicBezTo>
                  <a:cubicBezTo>
                    <a:pt x="496" y="0"/>
                    <a:pt x="501" y="5"/>
                    <a:pt x="501" y="10"/>
                  </a:cubicBezTo>
                  <a:cubicBezTo>
                    <a:pt x="501" y="208"/>
                    <a:pt x="501" y="208"/>
                    <a:pt x="501" y="208"/>
                  </a:cubicBezTo>
                  <a:cubicBezTo>
                    <a:pt x="501" y="213"/>
                    <a:pt x="496" y="218"/>
                    <a:pt x="491" y="218"/>
                  </a:cubicBezTo>
                  <a:close/>
                  <a:moveTo>
                    <a:pt x="20" y="198"/>
                  </a:moveTo>
                  <a:cubicBezTo>
                    <a:pt x="481" y="198"/>
                    <a:pt x="481" y="198"/>
                    <a:pt x="481" y="198"/>
                  </a:cubicBezTo>
                  <a:cubicBezTo>
                    <a:pt x="481" y="20"/>
                    <a:pt x="481" y="20"/>
                    <a:pt x="481" y="20"/>
                  </a:cubicBezTo>
                  <a:cubicBezTo>
                    <a:pt x="20" y="20"/>
                    <a:pt x="20" y="20"/>
                    <a:pt x="20" y="20"/>
                  </a:cubicBezTo>
                  <a:lnTo>
                    <a:pt x="20" y="19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41" name="Freeform 122"/>
            <p:cNvSpPr/>
            <p:nvPr/>
          </p:nvSpPr>
          <p:spPr bwMode="auto">
            <a:xfrm>
              <a:off x="7704138" y="2057400"/>
              <a:ext cx="206375" cy="228600"/>
            </a:xfrm>
            <a:custGeom>
              <a:gdLst>
                <a:gd fmla="*/ 65 w 65" name="T0"/>
                <a:gd fmla="*/ 21 h 72" name="T1"/>
                <a:gd fmla="*/ 62 w 65" name="T2"/>
                <a:gd fmla="*/ 27 h 72" name="T3"/>
                <a:gd fmla="*/ 52 w 65" name="T4"/>
                <a:gd fmla="*/ 29 h 72" name="T5"/>
                <a:gd fmla="*/ 39 w 65" name="T6"/>
                <a:gd fmla="*/ 26 h 72" name="T7"/>
                <a:gd fmla="*/ 34 w 65" name="T8"/>
                <a:gd fmla="*/ 20 h 72" name="T9"/>
                <a:gd fmla="*/ 37 w 65" name="T10"/>
                <a:gd fmla="*/ 13 h 72" name="T11"/>
                <a:gd fmla="*/ 46 w 65" name="T12"/>
                <a:gd fmla="*/ 10 h 72" name="T13"/>
                <a:gd fmla="*/ 48 w 65" name="T14"/>
                <a:gd fmla="*/ 10 h 72" name="T15"/>
                <a:gd fmla="*/ 49 w 65" name="T16"/>
                <a:gd fmla="*/ 10 h 72" name="T17"/>
                <a:gd fmla="*/ 50 w 65" name="T18"/>
                <a:gd fmla="*/ 10 h 72" name="T19"/>
                <a:gd fmla="*/ 51 w 65" name="T20"/>
                <a:gd fmla="*/ 10 h 72" name="T21"/>
                <a:gd fmla="*/ 48 w 65" name="T22"/>
                <a:gd fmla="*/ 7 h 72" name="T23"/>
                <a:gd fmla="*/ 38 w 65" name="T24"/>
                <a:gd fmla="*/ 5 h 72" name="T25"/>
                <a:gd fmla="*/ 25 w 65" name="T26"/>
                <a:gd fmla="*/ 10 h 72" name="T27"/>
                <a:gd fmla="*/ 19 w 65" name="T28"/>
                <a:gd fmla="*/ 27 h 72" name="T29"/>
                <a:gd fmla="*/ 19 w 65" name="T30"/>
                <a:gd fmla="*/ 35 h 72" name="T31"/>
                <a:gd fmla="*/ 24 w 65" name="T32"/>
                <a:gd fmla="*/ 58 h 72" name="T33"/>
                <a:gd fmla="*/ 31 w 65" name="T34"/>
                <a:gd fmla="*/ 65 h 72" name="T35"/>
                <a:gd fmla="*/ 38 w 65" name="T36"/>
                <a:gd fmla="*/ 57 h 72" name="T37"/>
                <a:gd fmla="*/ 37 w 65" name="T38"/>
                <a:gd fmla="*/ 47 h 72" name="T39"/>
                <a:gd fmla="*/ 34 w 65" name="T40"/>
                <a:gd fmla="*/ 43 h 72" name="T41"/>
                <a:gd fmla="*/ 29 w 65" name="T42"/>
                <a:gd fmla="*/ 42 h 72" name="T43"/>
                <a:gd fmla="*/ 28 w 65" name="T44"/>
                <a:gd fmla="*/ 40 h 72" name="T45"/>
                <a:gd fmla="*/ 28 w 65" name="T46"/>
                <a:gd fmla="*/ 37 h 72" name="T47"/>
                <a:gd fmla="*/ 62 w 65" name="T48"/>
                <a:gd fmla="*/ 38 h 72" name="T49"/>
                <a:gd fmla="*/ 56 w 65" name="T50"/>
                <a:gd fmla="*/ 58 h 72" name="T51"/>
                <a:gd fmla="*/ 56 w 65" name="T52"/>
                <a:gd fmla="*/ 61 h 72" name="T53"/>
                <a:gd fmla="*/ 50 w 65" name="T54"/>
                <a:gd fmla="*/ 65 h 72" name="T55"/>
                <a:gd fmla="*/ 31 w 65" name="T56"/>
                <a:gd fmla="*/ 71 h 72" name="T57"/>
                <a:gd fmla="*/ 22 w 65" name="T58"/>
                <a:gd fmla="*/ 72 h 72" name="T59"/>
                <a:gd fmla="*/ 0 w 65" name="T60"/>
                <a:gd fmla="*/ 43 h 72" name="T61"/>
                <a:gd fmla="*/ 33 w 65" name="T62"/>
                <a:gd fmla="*/ 0 h 72" name="T63"/>
                <a:gd fmla="*/ 65 w 65" name="T64"/>
                <a:gd fmla="*/ 16 h 72" name="T65"/>
                <a:gd fmla="*/ 65 w 65" name="T66"/>
                <a:gd fmla="*/ 21 h 72" name="T6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b="b" l="0" r="r" t="0"/>
              <a:pathLst>
                <a:path h="72" w="65">
                  <a:moveTo>
                    <a:pt x="65" y="21"/>
                  </a:moveTo>
                  <a:cubicBezTo>
                    <a:pt x="65" y="24"/>
                    <a:pt x="64" y="26"/>
                    <a:pt x="62" y="27"/>
                  </a:cubicBezTo>
                  <a:cubicBezTo>
                    <a:pt x="60" y="28"/>
                    <a:pt x="57" y="29"/>
                    <a:pt x="52" y="29"/>
                  </a:cubicBezTo>
                  <a:cubicBezTo>
                    <a:pt x="47" y="29"/>
                    <a:pt x="43" y="28"/>
                    <a:pt x="39" y="26"/>
                  </a:cubicBezTo>
                  <a:cubicBezTo>
                    <a:pt x="35" y="24"/>
                    <a:pt x="34" y="22"/>
                    <a:pt x="34" y="20"/>
                  </a:cubicBezTo>
                  <a:cubicBezTo>
                    <a:pt x="34" y="17"/>
                    <a:pt x="35" y="15"/>
                    <a:pt x="37" y="13"/>
                  </a:cubicBezTo>
                  <a:cubicBezTo>
                    <a:pt x="39" y="11"/>
                    <a:pt x="42" y="10"/>
                    <a:pt x="46" y="10"/>
                  </a:cubicBezTo>
                  <a:cubicBezTo>
                    <a:pt x="46" y="10"/>
                    <a:pt x="47" y="10"/>
                    <a:pt x="48" y="10"/>
                  </a:cubicBezTo>
                  <a:cubicBezTo>
                    <a:pt x="49" y="10"/>
                    <a:pt x="49" y="10"/>
                    <a:pt x="49" y="10"/>
                  </a:cubicBezTo>
                  <a:cubicBezTo>
                    <a:pt x="50" y="10"/>
                    <a:pt x="50" y="10"/>
                    <a:pt x="50" y="10"/>
                  </a:cubicBezTo>
                  <a:cubicBezTo>
                    <a:pt x="51" y="10"/>
                    <a:pt x="51" y="10"/>
                    <a:pt x="51" y="10"/>
                  </a:cubicBezTo>
                  <a:cubicBezTo>
                    <a:pt x="51" y="9"/>
                    <a:pt x="50" y="8"/>
                    <a:pt x="48" y="7"/>
                  </a:cubicBezTo>
                  <a:cubicBezTo>
                    <a:pt x="45" y="6"/>
                    <a:pt x="42" y="5"/>
                    <a:pt x="38" y="5"/>
                  </a:cubicBezTo>
                  <a:cubicBezTo>
                    <a:pt x="33" y="5"/>
                    <a:pt x="29" y="7"/>
                    <a:pt x="25" y="10"/>
                  </a:cubicBezTo>
                  <a:cubicBezTo>
                    <a:pt x="21" y="14"/>
                    <a:pt x="19" y="20"/>
                    <a:pt x="19" y="27"/>
                  </a:cubicBezTo>
                  <a:cubicBezTo>
                    <a:pt x="19" y="30"/>
                    <a:pt x="19" y="32"/>
                    <a:pt x="19" y="35"/>
                  </a:cubicBezTo>
                  <a:cubicBezTo>
                    <a:pt x="21" y="46"/>
                    <a:pt x="23" y="54"/>
                    <a:pt x="24" y="58"/>
                  </a:cubicBezTo>
                  <a:cubicBezTo>
                    <a:pt x="26" y="62"/>
                    <a:pt x="28" y="65"/>
                    <a:pt x="31" y="65"/>
                  </a:cubicBezTo>
                  <a:cubicBezTo>
                    <a:pt x="36" y="65"/>
                    <a:pt x="38" y="62"/>
                    <a:pt x="38" y="57"/>
                  </a:cubicBezTo>
                  <a:cubicBezTo>
                    <a:pt x="38" y="55"/>
                    <a:pt x="38" y="51"/>
                    <a:pt x="37" y="47"/>
                  </a:cubicBezTo>
                  <a:cubicBezTo>
                    <a:pt x="36" y="45"/>
                    <a:pt x="35" y="43"/>
                    <a:pt x="34" y="43"/>
                  </a:cubicBezTo>
                  <a:cubicBezTo>
                    <a:pt x="32" y="43"/>
                    <a:pt x="30" y="42"/>
                    <a:pt x="29" y="42"/>
                  </a:cubicBezTo>
                  <a:cubicBezTo>
                    <a:pt x="28" y="42"/>
                    <a:pt x="28" y="41"/>
                    <a:pt x="28" y="40"/>
                  </a:cubicBezTo>
                  <a:cubicBezTo>
                    <a:pt x="27" y="38"/>
                    <a:pt x="27" y="37"/>
                    <a:pt x="28" y="37"/>
                  </a:cubicBezTo>
                  <a:cubicBezTo>
                    <a:pt x="28" y="37"/>
                    <a:pt x="39" y="37"/>
                    <a:pt x="62" y="38"/>
                  </a:cubicBezTo>
                  <a:cubicBezTo>
                    <a:pt x="58" y="43"/>
                    <a:pt x="56" y="50"/>
                    <a:pt x="56" y="58"/>
                  </a:cubicBezTo>
                  <a:cubicBezTo>
                    <a:pt x="56" y="60"/>
                    <a:pt x="56" y="61"/>
                    <a:pt x="56" y="61"/>
                  </a:cubicBezTo>
                  <a:cubicBezTo>
                    <a:pt x="55" y="62"/>
                    <a:pt x="53" y="64"/>
                    <a:pt x="50" y="65"/>
                  </a:cubicBezTo>
                  <a:cubicBezTo>
                    <a:pt x="45" y="68"/>
                    <a:pt x="39" y="70"/>
                    <a:pt x="31" y="71"/>
                  </a:cubicBezTo>
                  <a:cubicBezTo>
                    <a:pt x="28" y="72"/>
                    <a:pt x="25" y="72"/>
                    <a:pt x="22" y="72"/>
                  </a:cubicBezTo>
                  <a:cubicBezTo>
                    <a:pt x="8" y="72"/>
                    <a:pt x="0" y="62"/>
                    <a:pt x="0" y="43"/>
                  </a:cubicBezTo>
                  <a:cubicBezTo>
                    <a:pt x="0" y="14"/>
                    <a:pt x="11" y="0"/>
                    <a:pt x="33" y="0"/>
                  </a:cubicBezTo>
                  <a:cubicBezTo>
                    <a:pt x="52" y="0"/>
                    <a:pt x="62" y="5"/>
                    <a:pt x="65" y="16"/>
                  </a:cubicBezTo>
                  <a:cubicBezTo>
                    <a:pt x="65" y="18"/>
                    <a:pt x="65" y="19"/>
                    <a:pt x="65" y="2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42" name="Freeform 123"/>
            <p:cNvSpPr>
              <a:spLocks noEditPoints="1"/>
            </p:cNvSpPr>
            <p:nvPr/>
          </p:nvSpPr>
          <p:spPr bwMode="auto">
            <a:xfrm>
              <a:off x="7907338" y="2044700"/>
              <a:ext cx="279400" cy="231775"/>
            </a:xfrm>
            <a:custGeom>
              <a:gdLst>
                <a:gd fmla="*/ 88 w 88" name="T0"/>
                <a:gd fmla="*/ 51 h 73" name="T1"/>
                <a:gd fmla="*/ 84 w 88" name="T2"/>
                <a:gd fmla="*/ 62 h 73" name="T3"/>
                <a:gd fmla="*/ 68 w 88" name="T4"/>
                <a:gd fmla="*/ 72 h 73" name="T5"/>
                <a:gd fmla="*/ 56 w 88" name="T6"/>
                <a:gd fmla="*/ 73 h 73" name="T7"/>
                <a:gd fmla="*/ 39 w 88" name="T8"/>
                <a:gd fmla="*/ 64 h 73" name="T9"/>
                <a:gd fmla="*/ 38 w 88" name="T10"/>
                <a:gd fmla="*/ 53 h 73" name="T11"/>
                <a:gd fmla="*/ 36 w 88" name="T12"/>
                <a:gd fmla="*/ 44 h 73" name="T13"/>
                <a:gd fmla="*/ 29 w 88" name="T14"/>
                <a:gd fmla="*/ 38 h 73" name="T15"/>
                <a:gd fmla="*/ 29 w 88" name="T16"/>
                <a:gd fmla="*/ 43 h 73" name="T17"/>
                <a:gd fmla="*/ 33 w 88" name="T18"/>
                <a:gd fmla="*/ 70 h 73" name="T19"/>
                <a:gd fmla="*/ 14 w 88" name="T20"/>
                <a:gd fmla="*/ 70 h 73" name="T21"/>
                <a:gd fmla="*/ 0 w 88" name="T22"/>
                <a:gd fmla="*/ 70 h 73" name="T23"/>
                <a:gd fmla="*/ 0 w 88" name="T24"/>
                <a:gd fmla="*/ 70 h 73" name="T25"/>
                <a:gd fmla="*/ 1 w 88" name="T26"/>
                <a:gd fmla="*/ 65 h 73" name="T27"/>
                <a:gd fmla="*/ 6 w 88" name="T28"/>
                <a:gd fmla="*/ 65 h 73" name="T29"/>
                <a:gd fmla="*/ 8 w 88" name="T30"/>
                <a:gd fmla="*/ 61 h 73" name="T31"/>
                <a:gd fmla="*/ 11 w 88" name="T32"/>
                <a:gd fmla="*/ 38 h 73" name="T33"/>
                <a:gd fmla="*/ 18 w 88" name="T34"/>
                <a:gd fmla="*/ 12 h 73" name="T35"/>
                <a:gd fmla="*/ 15 w 88" name="T36"/>
                <a:gd fmla="*/ 12 h 73" name="T37"/>
                <a:gd fmla="*/ 8 w 88" name="T38"/>
                <a:gd fmla="*/ 10 h 73" name="T39"/>
                <a:gd fmla="*/ 11 w 88" name="T40"/>
                <a:gd fmla="*/ 0 h 73" name="T41"/>
                <a:gd fmla="*/ 26 w 88" name="T42"/>
                <a:gd fmla="*/ 8 h 73" name="T43"/>
                <a:gd fmla="*/ 41 w 88" name="T44"/>
                <a:gd fmla="*/ 10 h 73" name="T45"/>
                <a:gd fmla="*/ 53 w 88" name="T46"/>
                <a:gd fmla="*/ 9 h 73" name="T47"/>
                <a:gd fmla="*/ 63 w 88" name="T48"/>
                <a:gd fmla="*/ 9 h 73" name="T49"/>
                <a:gd fmla="*/ 77 w 88" name="T50"/>
                <a:gd fmla="*/ 13 h 73" name="T51"/>
                <a:gd fmla="*/ 81 w 88" name="T52"/>
                <a:gd fmla="*/ 23 h 73" name="T53"/>
                <a:gd fmla="*/ 71 w 88" name="T54"/>
                <a:gd fmla="*/ 37 h 73" name="T55"/>
                <a:gd fmla="*/ 51 w 88" name="T56"/>
                <a:gd fmla="*/ 42 h 73" name="T57"/>
                <a:gd fmla="*/ 42 w 88" name="T58"/>
                <a:gd fmla="*/ 41 h 73" name="T59"/>
                <a:gd fmla="*/ 55 w 88" name="T60"/>
                <a:gd fmla="*/ 46 h 73" name="T61"/>
                <a:gd fmla="*/ 58 w 88" name="T62"/>
                <a:gd fmla="*/ 51 h 73" name="T63"/>
                <a:gd fmla="*/ 57 w 88" name="T64"/>
                <a:gd fmla="*/ 56 h 73" name="T65"/>
                <a:gd fmla="*/ 57 w 88" name="T66"/>
                <a:gd fmla="*/ 62 h 73" name="T67"/>
                <a:gd fmla="*/ 62 w 88" name="T68"/>
                <a:gd fmla="*/ 67 h 73" name="T69"/>
                <a:gd fmla="*/ 73 w 88" name="T70"/>
                <a:gd fmla="*/ 64 h 73" name="T71"/>
                <a:gd fmla="*/ 79 w 88" name="T72"/>
                <a:gd fmla="*/ 61 h 73" name="T73"/>
                <a:gd fmla="*/ 78 w 88" name="T74"/>
                <a:gd fmla="*/ 60 h 73" name="T75"/>
                <a:gd fmla="*/ 74 w 88" name="T76"/>
                <a:gd fmla="*/ 61 h 73" name="T77"/>
                <a:gd fmla="*/ 68 w 88" name="T78"/>
                <a:gd fmla="*/ 62 h 73" name="T79"/>
                <a:gd fmla="*/ 61 w 88" name="T80"/>
                <a:gd fmla="*/ 58 h 73" name="T81"/>
                <a:gd fmla="*/ 61 w 88" name="T82"/>
                <a:gd fmla="*/ 57 h 73" name="T83"/>
                <a:gd fmla="*/ 64 w 88" name="T84"/>
                <a:gd fmla="*/ 51 h 73" name="T85"/>
                <a:gd fmla="*/ 75 w 88" name="T86"/>
                <a:gd fmla="*/ 45 h 73" name="T87"/>
                <a:gd fmla="*/ 80 w 88" name="T88"/>
                <a:gd fmla="*/ 44 h 73" name="T89"/>
                <a:gd fmla="*/ 86 w 88" name="T90"/>
                <a:gd fmla="*/ 46 h 73" name="T91"/>
                <a:gd fmla="*/ 88 w 88" name="T92"/>
                <a:gd fmla="*/ 51 h 73" name="T93"/>
                <a:gd fmla="*/ 65 w 88" name="T94"/>
                <a:gd fmla="*/ 28 h 73" name="T95"/>
                <a:gd fmla="*/ 58 w 88" name="T96"/>
                <a:gd fmla="*/ 22 h 73" name="T97"/>
                <a:gd fmla="*/ 43 w 88" name="T98"/>
                <a:gd fmla="*/ 19 h 73" name="T99"/>
                <a:gd fmla="*/ 31 w 88" name="T100"/>
                <a:gd fmla="*/ 20 h 73" name="T101"/>
                <a:gd fmla="*/ 26 w 88" name="T102"/>
                <a:gd fmla="*/ 24 h 73" name="T103"/>
                <a:gd fmla="*/ 36 w 88" name="T104"/>
                <a:gd fmla="*/ 31 h 73" name="T105"/>
                <a:gd fmla="*/ 50 w 88" name="T106"/>
                <a:gd fmla="*/ 33 h 73" name="T107"/>
                <a:gd fmla="*/ 60 w 88" name="T108"/>
                <a:gd fmla="*/ 32 h 73" name="T109"/>
                <a:gd fmla="*/ 65 w 88" name="T110"/>
                <a:gd fmla="*/ 28 h 73" name="T11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b="b" l="0" r="r" t="0"/>
              <a:pathLst>
                <a:path h="73" w="88">
                  <a:moveTo>
                    <a:pt x="88" y="51"/>
                  </a:moveTo>
                  <a:cubicBezTo>
                    <a:pt x="88" y="55"/>
                    <a:pt x="87" y="58"/>
                    <a:pt x="84" y="62"/>
                  </a:cubicBezTo>
                  <a:cubicBezTo>
                    <a:pt x="80" y="67"/>
                    <a:pt x="75" y="71"/>
                    <a:pt x="68" y="72"/>
                  </a:cubicBezTo>
                  <a:cubicBezTo>
                    <a:pt x="63" y="73"/>
                    <a:pt x="59" y="73"/>
                    <a:pt x="56" y="73"/>
                  </a:cubicBezTo>
                  <a:cubicBezTo>
                    <a:pt x="46" y="73"/>
                    <a:pt x="40" y="70"/>
                    <a:pt x="39" y="64"/>
                  </a:cubicBezTo>
                  <a:cubicBezTo>
                    <a:pt x="39" y="62"/>
                    <a:pt x="39" y="58"/>
                    <a:pt x="38" y="53"/>
                  </a:cubicBezTo>
                  <a:cubicBezTo>
                    <a:pt x="38" y="49"/>
                    <a:pt x="37" y="46"/>
                    <a:pt x="36" y="44"/>
                  </a:cubicBezTo>
                  <a:cubicBezTo>
                    <a:pt x="35" y="42"/>
                    <a:pt x="33" y="40"/>
                    <a:pt x="29" y="38"/>
                  </a:cubicBezTo>
                  <a:cubicBezTo>
                    <a:pt x="29" y="38"/>
                    <a:pt x="29" y="40"/>
                    <a:pt x="29" y="43"/>
                  </a:cubicBezTo>
                  <a:cubicBezTo>
                    <a:pt x="29" y="51"/>
                    <a:pt x="30" y="60"/>
                    <a:pt x="33" y="70"/>
                  </a:cubicBezTo>
                  <a:cubicBezTo>
                    <a:pt x="14" y="70"/>
                    <a:pt x="14" y="70"/>
                    <a:pt x="14" y="70"/>
                  </a:cubicBezTo>
                  <a:cubicBezTo>
                    <a:pt x="5" y="70"/>
                    <a:pt x="0" y="70"/>
                    <a:pt x="0" y="70"/>
                  </a:cubicBezTo>
                  <a:cubicBezTo>
                    <a:pt x="0" y="70"/>
                    <a:pt x="0" y="70"/>
                    <a:pt x="0" y="70"/>
                  </a:cubicBezTo>
                  <a:cubicBezTo>
                    <a:pt x="0" y="67"/>
                    <a:pt x="0" y="65"/>
                    <a:pt x="1" y="65"/>
                  </a:cubicBezTo>
                  <a:cubicBezTo>
                    <a:pt x="3" y="65"/>
                    <a:pt x="4" y="65"/>
                    <a:pt x="6" y="65"/>
                  </a:cubicBezTo>
                  <a:cubicBezTo>
                    <a:pt x="7" y="64"/>
                    <a:pt x="8" y="63"/>
                    <a:pt x="8" y="61"/>
                  </a:cubicBezTo>
                  <a:cubicBezTo>
                    <a:pt x="9" y="51"/>
                    <a:pt x="10" y="43"/>
                    <a:pt x="11" y="38"/>
                  </a:cubicBezTo>
                  <a:cubicBezTo>
                    <a:pt x="12" y="28"/>
                    <a:pt x="14" y="20"/>
                    <a:pt x="18" y="12"/>
                  </a:cubicBezTo>
                  <a:cubicBezTo>
                    <a:pt x="17" y="12"/>
                    <a:pt x="16" y="12"/>
                    <a:pt x="15" y="12"/>
                  </a:cubicBezTo>
                  <a:cubicBezTo>
                    <a:pt x="12" y="12"/>
                    <a:pt x="10" y="11"/>
                    <a:pt x="8" y="10"/>
                  </a:cubicBezTo>
                  <a:cubicBezTo>
                    <a:pt x="11" y="0"/>
                    <a:pt x="11" y="0"/>
                    <a:pt x="11" y="0"/>
                  </a:cubicBezTo>
                  <a:cubicBezTo>
                    <a:pt x="16" y="4"/>
                    <a:pt x="21" y="6"/>
                    <a:pt x="26" y="8"/>
                  </a:cubicBezTo>
                  <a:cubicBezTo>
                    <a:pt x="30" y="9"/>
                    <a:pt x="35" y="10"/>
                    <a:pt x="41" y="10"/>
                  </a:cubicBezTo>
                  <a:cubicBezTo>
                    <a:pt x="43" y="10"/>
                    <a:pt x="47" y="10"/>
                    <a:pt x="53" y="9"/>
                  </a:cubicBezTo>
                  <a:cubicBezTo>
                    <a:pt x="59" y="9"/>
                    <a:pt x="62" y="9"/>
                    <a:pt x="63" y="9"/>
                  </a:cubicBezTo>
                  <a:cubicBezTo>
                    <a:pt x="69" y="9"/>
                    <a:pt x="74" y="10"/>
                    <a:pt x="77" y="13"/>
                  </a:cubicBezTo>
                  <a:cubicBezTo>
                    <a:pt x="79" y="16"/>
                    <a:pt x="81" y="19"/>
                    <a:pt x="81" y="23"/>
                  </a:cubicBezTo>
                  <a:cubicBezTo>
                    <a:pt x="81" y="29"/>
                    <a:pt x="78" y="34"/>
                    <a:pt x="71" y="37"/>
                  </a:cubicBezTo>
                  <a:cubicBezTo>
                    <a:pt x="66" y="40"/>
                    <a:pt x="59" y="42"/>
                    <a:pt x="51" y="42"/>
                  </a:cubicBezTo>
                  <a:cubicBezTo>
                    <a:pt x="48" y="42"/>
                    <a:pt x="45" y="42"/>
                    <a:pt x="42" y="41"/>
                  </a:cubicBezTo>
                  <a:cubicBezTo>
                    <a:pt x="48" y="42"/>
                    <a:pt x="52" y="44"/>
                    <a:pt x="55" y="46"/>
                  </a:cubicBezTo>
                  <a:cubicBezTo>
                    <a:pt x="57" y="47"/>
                    <a:pt x="58" y="49"/>
                    <a:pt x="58" y="51"/>
                  </a:cubicBezTo>
                  <a:cubicBezTo>
                    <a:pt x="58" y="52"/>
                    <a:pt x="58" y="54"/>
                    <a:pt x="57" y="56"/>
                  </a:cubicBezTo>
                  <a:cubicBezTo>
                    <a:pt x="57" y="59"/>
                    <a:pt x="57" y="60"/>
                    <a:pt x="57" y="62"/>
                  </a:cubicBezTo>
                  <a:cubicBezTo>
                    <a:pt x="57" y="65"/>
                    <a:pt x="59" y="67"/>
                    <a:pt x="62" y="67"/>
                  </a:cubicBezTo>
                  <a:cubicBezTo>
                    <a:pt x="66" y="67"/>
                    <a:pt x="69" y="66"/>
                    <a:pt x="73" y="64"/>
                  </a:cubicBezTo>
                  <a:cubicBezTo>
                    <a:pt x="77" y="63"/>
                    <a:pt x="79" y="62"/>
                    <a:pt x="79" y="61"/>
                  </a:cubicBezTo>
                  <a:cubicBezTo>
                    <a:pt x="79" y="60"/>
                    <a:pt x="78" y="60"/>
                    <a:pt x="78" y="60"/>
                  </a:cubicBezTo>
                  <a:cubicBezTo>
                    <a:pt x="77" y="60"/>
                    <a:pt x="76" y="60"/>
                    <a:pt x="74" y="61"/>
                  </a:cubicBezTo>
                  <a:cubicBezTo>
                    <a:pt x="71" y="61"/>
                    <a:pt x="70" y="62"/>
                    <a:pt x="68" y="62"/>
                  </a:cubicBezTo>
                  <a:cubicBezTo>
                    <a:pt x="64" y="62"/>
                    <a:pt x="62" y="60"/>
                    <a:pt x="61" y="58"/>
                  </a:cubicBezTo>
                  <a:cubicBezTo>
                    <a:pt x="61" y="58"/>
                    <a:pt x="61" y="57"/>
                    <a:pt x="61" y="57"/>
                  </a:cubicBezTo>
                  <a:cubicBezTo>
                    <a:pt x="61" y="55"/>
                    <a:pt x="62" y="53"/>
                    <a:pt x="64" y="51"/>
                  </a:cubicBezTo>
                  <a:cubicBezTo>
                    <a:pt x="67" y="49"/>
                    <a:pt x="70" y="47"/>
                    <a:pt x="75" y="45"/>
                  </a:cubicBezTo>
                  <a:cubicBezTo>
                    <a:pt x="77" y="44"/>
                    <a:pt x="79" y="44"/>
                    <a:pt x="80" y="44"/>
                  </a:cubicBezTo>
                  <a:cubicBezTo>
                    <a:pt x="83" y="44"/>
                    <a:pt x="85" y="45"/>
                    <a:pt x="86" y="46"/>
                  </a:cubicBezTo>
                  <a:cubicBezTo>
                    <a:pt x="87" y="48"/>
                    <a:pt x="88" y="49"/>
                    <a:pt x="88" y="51"/>
                  </a:cubicBezTo>
                  <a:close/>
                  <a:moveTo>
                    <a:pt x="65" y="28"/>
                  </a:moveTo>
                  <a:cubicBezTo>
                    <a:pt x="65" y="26"/>
                    <a:pt x="63" y="24"/>
                    <a:pt x="58" y="22"/>
                  </a:cubicBezTo>
                  <a:cubicBezTo>
                    <a:pt x="53" y="20"/>
                    <a:pt x="48" y="19"/>
                    <a:pt x="43" y="19"/>
                  </a:cubicBezTo>
                  <a:cubicBezTo>
                    <a:pt x="38" y="19"/>
                    <a:pt x="34" y="19"/>
                    <a:pt x="31" y="20"/>
                  </a:cubicBezTo>
                  <a:cubicBezTo>
                    <a:pt x="28" y="21"/>
                    <a:pt x="26" y="23"/>
                    <a:pt x="26" y="24"/>
                  </a:cubicBezTo>
                  <a:cubicBezTo>
                    <a:pt x="26" y="27"/>
                    <a:pt x="29" y="29"/>
                    <a:pt x="36" y="31"/>
                  </a:cubicBezTo>
                  <a:cubicBezTo>
                    <a:pt x="41" y="32"/>
                    <a:pt x="46" y="33"/>
                    <a:pt x="50" y="33"/>
                  </a:cubicBezTo>
                  <a:cubicBezTo>
                    <a:pt x="54" y="33"/>
                    <a:pt x="58" y="33"/>
                    <a:pt x="60" y="32"/>
                  </a:cubicBezTo>
                  <a:cubicBezTo>
                    <a:pt x="64" y="31"/>
                    <a:pt x="65" y="30"/>
                    <a:pt x="65" y="28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43" name="Freeform 124"/>
            <p:cNvSpPr>
              <a:spLocks noEditPoints="1"/>
            </p:cNvSpPr>
            <p:nvPr/>
          </p:nvSpPr>
          <p:spPr bwMode="auto">
            <a:xfrm>
              <a:off x="8193088" y="2063750"/>
              <a:ext cx="177800" cy="215900"/>
            </a:xfrm>
            <a:custGeom>
              <a:gdLst>
                <a:gd fmla="*/ 56 w 56" name="T0"/>
                <a:gd fmla="*/ 41 h 68" name="T1"/>
                <a:gd fmla="*/ 53 w 56" name="T2"/>
                <a:gd fmla="*/ 52 h 68" name="T3"/>
                <a:gd fmla="*/ 47 w 56" name="T4"/>
                <a:gd fmla="*/ 62 h 68" name="T5"/>
                <a:gd fmla="*/ 26 w 56" name="T6"/>
                <a:gd fmla="*/ 68 h 68" name="T7"/>
                <a:gd fmla="*/ 7 w 56" name="T8"/>
                <a:gd fmla="*/ 62 h 68" name="T9"/>
                <a:gd fmla="*/ 0 w 56" name="T10"/>
                <a:gd fmla="*/ 50 h 68" name="T11"/>
                <a:gd fmla="*/ 0 w 56" name="T12"/>
                <a:gd fmla="*/ 48 h 68" name="T13"/>
                <a:gd fmla="*/ 15 w 56" name="T14"/>
                <a:gd fmla="*/ 30 h 68" name="T15"/>
                <a:gd fmla="*/ 8 w 56" name="T16"/>
                <a:gd fmla="*/ 25 h 68" name="T17"/>
                <a:gd fmla="*/ 4 w 56" name="T18"/>
                <a:gd fmla="*/ 14 h 68" name="T19"/>
                <a:gd fmla="*/ 9 w 56" name="T20"/>
                <a:gd fmla="*/ 4 h 68" name="T21"/>
                <a:gd fmla="*/ 24 w 56" name="T22"/>
                <a:gd fmla="*/ 0 h 68" name="T23"/>
                <a:gd fmla="*/ 51 w 56" name="T24"/>
                <a:gd fmla="*/ 13 h 68" name="T25"/>
                <a:gd fmla="*/ 38 w 56" name="T26"/>
                <a:gd fmla="*/ 29 h 68" name="T27"/>
                <a:gd fmla="*/ 51 w 56" name="T28"/>
                <a:gd fmla="*/ 32 h 68" name="T29"/>
                <a:gd fmla="*/ 56 w 56" name="T30"/>
                <a:gd fmla="*/ 41 h 68" name="T31"/>
                <a:gd fmla="*/ 47 w 56" name="T32"/>
                <a:gd fmla="*/ 46 h 68" name="T33"/>
                <a:gd fmla="*/ 42 w 56" name="T34"/>
                <a:gd fmla="*/ 40 h 68" name="T35"/>
                <a:gd fmla="*/ 27 w 56" name="T36"/>
                <a:gd fmla="*/ 37 h 68" name="T37"/>
                <a:gd fmla="*/ 16 w 56" name="T38"/>
                <a:gd fmla="*/ 39 h 68" name="T39"/>
                <a:gd fmla="*/ 10 w 56" name="T40"/>
                <a:gd fmla="*/ 44 h 68" name="T41"/>
                <a:gd fmla="*/ 17 w 56" name="T42"/>
                <a:gd fmla="*/ 50 h 68" name="T43"/>
                <a:gd fmla="*/ 30 w 56" name="T44"/>
                <a:gd fmla="*/ 53 h 68" name="T45"/>
                <a:gd fmla="*/ 42 w 56" name="T46"/>
                <a:gd fmla="*/ 51 h 68" name="T47"/>
                <a:gd fmla="*/ 47 w 56" name="T48"/>
                <a:gd fmla="*/ 46 h 68" name="T49"/>
                <a:gd fmla="*/ 43 w 56" name="T50"/>
                <a:gd fmla="*/ 15 h 68" name="T51"/>
                <a:gd fmla="*/ 39 w 56" name="T52"/>
                <a:gd fmla="*/ 12 h 68" name="T53"/>
                <a:gd fmla="*/ 31 w 56" name="T54"/>
                <a:gd fmla="*/ 11 h 68" name="T55"/>
                <a:gd fmla="*/ 18 w 56" name="T56"/>
                <a:gd fmla="*/ 14 h 68" name="T57"/>
                <a:gd fmla="*/ 12 w 56" name="T58"/>
                <a:gd fmla="*/ 19 h 68" name="T59"/>
                <a:gd fmla="*/ 23 w 56" name="T60"/>
                <a:gd fmla="*/ 23 h 68" name="T61"/>
                <a:gd fmla="*/ 36 w 56" name="T62"/>
                <a:gd fmla="*/ 21 h 68" name="T63"/>
                <a:gd fmla="*/ 43 w 56" name="T64"/>
                <a:gd fmla="*/ 15 h 68" name="T6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b="b" l="0" r="r" t="0"/>
              <a:pathLst>
                <a:path h="68" w="56">
                  <a:moveTo>
                    <a:pt x="56" y="41"/>
                  </a:moveTo>
                  <a:cubicBezTo>
                    <a:pt x="56" y="44"/>
                    <a:pt x="55" y="48"/>
                    <a:pt x="53" y="52"/>
                  </a:cubicBezTo>
                  <a:cubicBezTo>
                    <a:pt x="51" y="57"/>
                    <a:pt x="49" y="60"/>
                    <a:pt x="47" y="62"/>
                  </a:cubicBezTo>
                  <a:cubicBezTo>
                    <a:pt x="42" y="66"/>
                    <a:pt x="35" y="68"/>
                    <a:pt x="26" y="68"/>
                  </a:cubicBezTo>
                  <a:cubicBezTo>
                    <a:pt x="19" y="68"/>
                    <a:pt x="12" y="66"/>
                    <a:pt x="7" y="62"/>
                  </a:cubicBezTo>
                  <a:cubicBezTo>
                    <a:pt x="3" y="58"/>
                    <a:pt x="0" y="54"/>
                    <a:pt x="0" y="50"/>
                  </a:cubicBezTo>
                  <a:cubicBezTo>
                    <a:pt x="0" y="49"/>
                    <a:pt x="0" y="48"/>
                    <a:pt x="0" y="48"/>
                  </a:cubicBezTo>
                  <a:cubicBezTo>
                    <a:pt x="0" y="39"/>
                    <a:pt x="5" y="34"/>
                    <a:pt x="15" y="30"/>
                  </a:cubicBezTo>
                  <a:cubicBezTo>
                    <a:pt x="12" y="30"/>
                    <a:pt x="10" y="28"/>
                    <a:pt x="8" y="25"/>
                  </a:cubicBezTo>
                  <a:cubicBezTo>
                    <a:pt x="5" y="22"/>
                    <a:pt x="4" y="18"/>
                    <a:pt x="4" y="14"/>
                  </a:cubicBezTo>
                  <a:cubicBezTo>
                    <a:pt x="4" y="10"/>
                    <a:pt x="6" y="6"/>
                    <a:pt x="9" y="4"/>
                  </a:cubicBezTo>
                  <a:cubicBezTo>
                    <a:pt x="13" y="1"/>
                    <a:pt x="18" y="0"/>
                    <a:pt x="24" y="0"/>
                  </a:cubicBezTo>
                  <a:cubicBezTo>
                    <a:pt x="42" y="0"/>
                    <a:pt x="51" y="4"/>
                    <a:pt x="51" y="13"/>
                  </a:cubicBezTo>
                  <a:cubicBezTo>
                    <a:pt x="51" y="21"/>
                    <a:pt x="47" y="27"/>
                    <a:pt x="38" y="29"/>
                  </a:cubicBezTo>
                  <a:cubicBezTo>
                    <a:pt x="43" y="29"/>
                    <a:pt x="47" y="30"/>
                    <a:pt x="51" y="32"/>
                  </a:cubicBezTo>
                  <a:cubicBezTo>
                    <a:pt x="54" y="34"/>
                    <a:pt x="56" y="37"/>
                    <a:pt x="56" y="41"/>
                  </a:cubicBezTo>
                  <a:close/>
                  <a:moveTo>
                    <a:pt x="47" y="46"/>
                  </a:moveTo>
                  <a:cubicBezTo>
                    <a:pt x="47" y="44"/>
                    <a:pt x="45" y="42"/>
                    <a:pt x="42" y="40"/>
                  </a:cubicBezTo>
                  <a:cubicBezTo>
                    <a:pt x="37" y="38"/>
                    <a:pt x="33" y="37"/>
                    <a:pt x="27" y="37"/>
                  </a:cubicBezTo>
                  <a:cubicBezTo>
                    <a:pt x="23" y="37"/>
                    <a:pt x="19" y="38"/>
                    <a:pt x="16" y="39"/>
                  </a:cubicBezTo>
                  <a:cubicBezTo>
                    <a:pt x="12" y="40"/>
                    <a:pt x="10" y="42"/>
                    <a:pt x="10" y="44"/>
                  </a:cubicBezTo>
                  <a:cubicBezTo>
                    <a:pt x="10" y="46"/>
                    <a:pt x="13" y="48"/>
                    <a:pt x="17" y="50"/>
                  </a:cubicBezTo>
                  <a:cubicBezTo>
                    <a:pt x="22" y="52"/>
                    <a:pt x="26" y="53"/>
                    <a:pt x="30" y="53"/>
                  </a:cubicBezTo>
                  <a:cubicBezTo>
                    <a:pt x="35" y="53"/>
                    <a:pt x="39" y="52"/>
                    <a:pt x="42" y="51"/>
                  </a:cubicBezTo>
                  <a:cubicBezTo>
                    <a:pt x="45" y="50"/>
                    <a:pt x="47" y="48"/>
                    <a:pt x="47" y="46"/>
                  </a:cubicBezTo>
                  <a:close/>
                  <a:moveTo>
                    <a:pt x="43" y="15"/>
                  </a:moveTo>
                  <a:cubicBezTo>
                    <a:pt x="43" y="14"/>
                    <a:pt x="42" y="13"/>
                    <a:pt x="39" y="12"/>
                  </a:cubicBezTo>
                  <a:cubicBezTo>
                    <a:pt x="37" y="11"/>
                    <a:pt x="34" y="11"/>
                    <a:pt x="31" y="11"/>
                  </a:cubicBezTo>
                  <a:cubicBezTo>
                    <a:pt x="26" y="11"/>
                    <a:pt x="22" y="12"/>
                    <a:pt x="18" y="14"/>
                  </a:cubicBezTo>
                  <a:cubicBezTo>
                    <a:pt x="14" y="15"/>
                    <a:pt x="12" y="17"/>
                    <a:pt x="12" y="19"/>
                  </a:cubicBezTo>
                  <a:cubicBezTo>
                    <a:pt x="12" y="22"/>
                    <a:pt x="16" y="23"/>
                    <a:pt x="23" y="23"/>
                  </a:cubicBezTo>
                  <a:cubicBezTo>
                    <a:pt x="28" y="23"/>
                    <a:pt x="32" y="22"/>
                    <a:pt x="36" y="21"/>
                  </a:cubicBezTo>
                  <a:cubicBezTo>
                    <a:pt x="41" y="19"/>
                    <a:pt x="43" y="17"/>
                    <a:pt x="43" y="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44" name="Freeform 125"/>
            <p:cNvSpPr/>
            <p:nvPr/>
          </p:nvSpPr>
          <p:spPr bwMode="auto">
            <a:xfrm>
              <a:off x="7716838" y="2295525"/>
              <a:ext cx="314325" cy="225425"/>
            </a:xfrm>
            <a:custGeom>
              <a:gdLst>
                <a:gd fmla="*/ 99 w 99" name="T0"/>
                <a:gd fmla="*/ 47 h 71" name="T1"/>
                <a:gd fmla="*/ 94 w 99" name="T2"/>
                <a:gd fmla="*/ 60 h 71" name="T3"/>
                <a:gd fmla="*/ 82 w 99" name="T4"/>
                <a:gd fmla="*/ 66 h 71" name="T5"/>
                <a:gd fmla="*/ 64 w 99" name="T6"/>
                <a:gd fmla="*/ 55 h 71" name="T7"/>
                <a:gd fmla="*/ 56 w 99" name="T8"/>
                <a:gd fmla="*/ 42 h 71" name="T9"/>
                <a:gd fmla="*/ 52 w 99" name="T10"/>
                <a:gd fmla="*/ 63 h 71" name="T11"/>
                <a:gd fmla="*/ 37 w 99" name="T12"/>
                <a:gd fmla="*/ 71 h 71" name="T13"/>
                <a:gd fmla="*/ 28 w 99" name="T14"/>
                <a:gd fmla="*/ 70 h 71" name="T15"/>
                <a:gd fmla="*/ 0 w 99" name="T16"/>
                <a:gd fmla="*/ 46 h 71" name="T17"/>
                <a:gd fmla="*/ 14 w 99" name="T18"/>
                <a:gd fmla="*/ 15 h 71" name="T19"/>
                <a:gd fmla="*/ 9 w 99" name="T20"/>
                <a:gd fmla="*/ 16 h 71" name="T21"/>
                <a:gd fmla="*/ 1 w 99" name="T22"/>
                <a:gd fmla="*/ 15 h 71" name="T23"/>
                <a:gd fmla="*/ 3 w 99" name="T24"/>
                <a:gd fmla="*/ 4 h 71" name="T25"/>
                <a:gd fmla="*/ 16 w 99" name="T26"/>
                <a:gd fmla="*/ 9 h 71" name="T27"/>
                <a:gd fmla="*/ 32 w 99" name="T28"/>
                <a:gd fmla="*/ 10 h 71" name="T29"/>
                <a:gd fmla="*/ 33 w 99" name="T30"/>
                <a:gd fmla="*/ 10 h 71" name="T31"/>
                <a:gd fmla="*/ 34 w 99" name="T32"/>
                <a:gd fmla="*/ 10 h 71" name="T33"/>
                <a:gd fmla="*/ 23 w 99" name="T34"/>
                <a:gd fmla="*/ 47 h 71" name="T35"/>
                <a:gd fmla="*/ 25 w 99" name="T36"/>
                <a:gd fmla="*/ 57 h 71" name="T37"/>
                <a:gd fmla="*/ 31 w 99" name="T38"/>
                <a:gd fmla="*/ 61 h 71" name="T39"/>
                <a:gd fmla="*/ 38 w 99" name="T40"/>
                <a:gd fmla="*/ 48 h 71" name="T41"/>
                <a:gd fmla="*/ 41 w 99" name="T42"/>
                <a:gd fmla="*/ 20 h 71" name="T43"/>
                <a:gd fmla="*/ 40 w 99" name="T44"/>
                <a:gd fmla="*/ 4 h 71" name="T45"/>
                <a:gd fmla="*/ 66 w 99" name="T46"/>
                <a:gd fmla="*/ 0 h 71" name="T47"/>
                <a:gd fmla="*/ 67 w 99" name="T48"/>
                <a:gd fmla="*/ 5 h 71" name="T49"/>
                <a:gd fmla="*/ 59 w 99" name="T50"/>
                <a:gd fmla="*/ 7 h 71" name="T51"/>
                <a:gd fmla="*/ 57 w 99" name="T52"/>
                <a:gd fmla="*/ 20 h 71" name="T53"/>
                <a:gd fmla="*/ 63 w 99" name="T54"/>
                <a:gd fmla="*/ 40 h 71" name="T55"/>
                <a:gd fmla="*/ 73 w 99" name="T56"/>
                <a:gd fmla="*/ 49 h 71" name="T57"/>
                <a:gd fmla="*/ 76 w 99" name="T58"/>
                <a:gd fmla="*/ 42 h 71" name="T59"/>
                <a:gd fmla="*/ 73 w 99" name="T60"/>
                <a:gd fmla="*/ 25 h 71" name="T61"/>
                <a:gd fmla="*/ 68 w 99" name="T62"/>
                <a:gd fmla="*/ 11 h 71" name="T63"/>
                <a:gd fmla="*/ 89 w 99" name="T64"/>
                <a:gd fmla="*/ 12 h 71" name="T65"/>
                <a:gd fmla="*/ 98 w 99" name="T66"/>
                <a:gd fmla="*/ 11 h 71" name="T67"/>
                <a:gd fmla="*/ 96 w 99" name="T68"/>
                <a:gd fmla="*/ 16 h 71" name="T69"/>
                <a:gd fmla="*/ 84 w 99" name="T70"/>
                <a:gd fmla="*/ 18 h 71" name="T71"/>
                <a:gd fmla="*/ 99 w 99" name="T72"/>
                <a:gd fmla="*/ 47 h 71" name="T7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b="b" l="0" r="r" t="0"/>
              <a:pathLst>
                <a:path h="71" w="99">
                  <a:moveTo>
                    <a:pt x="99" y="47"/>
                  </a:moveTo>
                  <a:cubicBezTo>
                    <a:pt x="99" y="52"/>
                    <a:pt x="98" y="57"/>
                    <a:pt x="94" y="60"/>
                  </a:cubicBezTo>
                  <a:cubicBezTo>
                    <a:pt x="91" y="64"/>
                    <a:pt x="87" y="66"/>
                    <a:pt x="82" y="66"/>
                  </a:cubicBezTo>
                  <a:cubicBezTo>
                    <a:pt x="76" y="66"/>
                    <a:pt x="70" y="62"/>
                    <a:pt x="64" y="55"/>
                  </a:cubicBezTo>
                  <a:cubicBezTo>
                    <a:pt x="59" y="49"/>
                    <a:pt x="56" y="44"/>
                    <a:pt x="56" y="42"/>
                  </a:cubicBezTo>
                  <a:cubicBezTo>
                    <a:pt x="56" y="52"/>
                    <a:pt x="54" y="59"/>
                    <a:pt x="52" y="63"/>
                  </a:cubicBezTo>
                  <a:cubicBezTo>
                    <a:pt x="50" y="68"/>
                    <a:pt x="45" y="71"/>
                    <a:pt x="37" y="71"/>
                  </a:cubicBezTo>
                  <a:cubicBezTo>
                    <a:pt x="35" y="71"/>
                    <a:pt x="32" y="71"/>
                    <a:pt x="28" y="70"/>
                  </a:cubicBezTo>
                  <a:cubicBezTo>
                    <a:pt x="9" y="67"/>
                    <a:pt x="0" y="58"/>
                    <a:pt x="0" y="46"/>
                  </a:cubicBezTo>
                  <a:cubicBezTo>
                    <a:pt x="0" y="37"/>
                    <a:pt x="5" y="27"/>
                    <a:pt x="14" y="15"/>
                  </a:cubicBezTo>
                  <a:cubicBezTo>
                    <a:pt x="13" y="16"/>
                    <a:pt x="11" y="16"/>
                    <a:pt x="9" y="16"/>
                  </a:cubicBezTo>
                  <a:cubicBezTo>
                    <a:pt x="6" y="16"/>
                    <a:pt x="4" y="16"/>
                    <a:pt x="1" y="15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6" y="6"/>
                    <a:pt x="10" y="7"/>
                    <a:pt x="16" y="9"/>
                  </a:cubicBezTo>
                  <a:cubicBezTo>
                    <a:pt x="21" y="10"/>
                    <a:pt x="26" y="10"/>
                    <a:pt x="32" y="10"/>
                  </a:cubicBezTo>
                  <a:cubicBezTo>
                    <a:pt x="32" y="10"/>
                    <a:pt x="33" y="10"/>
                    <a:pt x="33" y="10"/>
                  </a:cubicBezTo>
                  <a:cubicBezTo>
                    <a:pt x="34" y="10"/>
                    <a:pt x="34" y="10"/>
                    <a:pt x="34" y="10"/>
                  </a:cubicBezTo>
                  <a:cubicBezTo>
                    <a:pt x="27" y="25"/>
                    <a:pt x="23" y="37"/>
                    <a:pt x="23" y="47"/>
                  </a:cubicBezTo>
                  <a:cubicBezTo>
                    <a:pt x="23" y="51"/>
                    <a:pt x="24" y="55"/>
                    <a:pt x="25" y="57"/>
                  </a:cubicBezTo>
                  <a:cubicBezTo>
                    <a:pt x="27" y="60"/>
                    <a:pt x="29" y="61"/>
                    <a:pt x="31" y="61"/>
                  </a:cubicBezTo>
                  <a:cubicBezTo>
                    <a:pt x="34" y="61"/>
                    <a:pt x="36" y="57"/>
                    <a:pt x="38" y="48"/>
                  </a:cubicBezTo>
                  <a:cubicBezTo>
                    <a:pt x="40" y="39"/>
                    <a:pt x="41" y="30"/>
                    <a:pt x="41" y="20"/>
                  </a:cubicBezTo>
                  <a:cubicBezTo>
                    <a:pt x="41" y="13"/>
                    <a:pt x="41" y="8"/>
                    <a:pt x="40" y="4"/>
                  </a:cubicBezTo>
                  <a:cubicBezTo>
                    <a:pt x="46" y="3"/>
                    <a:pt x="55" y="2"/>
                    <a:pt x="66" y="0"/>
                  </a:cubicBezTo>
                  <a:cubicBezTo>
                    <a:pt x="66" y="1"/>
                    <a:pt x="67" y="3"/>
                    <a:pt x="67" y="5"/>
                  </a:cubicBezTo>
                  <a:cubicBezTo>
                    <a:pt x="65" y="5"/>
                    <a:pt x="63" y="6"/>
                    <a:pt x="59" y="7"/>
                  </a:cubicBezTo>
                  <a:cubicBezTo>
                    <a:pt x="58" y="9"/>
                    <a:pt x="57" y="13"/>
                    <a:pt x="57" y="20"/>
                  </a:cubicBezTo>
                  <a:cubicBezTo>
                    <a:pt x="58" y="27"/>
                    <a:pt x="60" y="34"/>
                    <a:pt x="63" y="40"/>
                  </a:cubicBezTo>
                  <a:cubicBezTo>
                    <a:pt x="66" y="46"/>
                    <a:pt x="70" y="49"/>
                    <a:pt x="73" y="49"/>
                  </a:cubicBezTo>
                  <a:cubicBezTo>
                    <a:pt x="75" y="49"/>
                    <a:pt x="76" y="46"/>
                    <a:pt x="76" y="42"/>
                  </a:cubicBezTo>
                  <a:cubicBezTo>
                    <a:pt x="76" y="38"/>
                    <a:pt x="75" y="32"/>
                    <a:pt x="73" y="25"/>
                  </a:cubicBezTo>
                  <a:cubicBezTo>
                    <a:pt x="71" y="19"/>
                    <a:pt x="69" y="14"/>
                    <a:pt x="68" y="11"/>
                  </a:cubicBezTo>
                  <a:cubicBezTo>
                    <a:pt x="76" y="12"/>
                    <a:pt x="83" y="12"/>
                    <a:pt x="89" y="12"/>
                  </a:cubicBezTo>
                  <a:cubicBezTo>
                    <a:pt x="92" y="12"/>
                    <a:pt x="95" y="12"/>
                    <a:pt x="98" y="11"/>
                  </a:cubicBezTo>
                  <a:cubicBezTo>
                    <a:pt x="97" y="13"/>
                    <a:pt x="97" y="15"/>
                    <a:pt x="96" y="16"/>
                  </a:cubicBezTo>
                  <a:cubicBezTo>
                    <a:pt x="84" y="18"/>
                    <a:pt x="84" y="18"/>
                    <a:pt x="84" y="18"/>
                  </a:cubicBezTo>
                  <a:cubicBezTo>
                    <a:pt x="94" y="28"/>
                    <a:pt x="99" y="38"/>
                    <a:pt x="99" y="47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45" name="Freeform 126"/>
            <p:cNvSpPr>
              <a:spLocks noEditPoints="1"/>
            </p:cNvSpPr>
            <p:nvPr/>
          </p:nvSpPr>
          <p:spPr bwMode="auto">
            <a:xfrm>
              <a:off x="8043863" y="2286000"/>
              <a:ext cx="279400" cy="231775"/>
            </a:xfrm>
            <a:custGeom>
              <a:gdLst>
                <a:gd fmla="*/ 88 w 88" name="T0"/>
                <a:gd fmla="*/ 51 h 73" name="T1"/>
                <a:gd fmla="*/ 84 w 88" name="T2"/>
                <a:gd fmla="*/ 62 h 73" name="T3"/>
                <a:gd fmla="*/ 68 w 88" name="T4"/>
                <a:gd fmla="*/ 72 h 73" name="T5"/>
                <a:gd fmla="*/ 56 w 88" name="T6"/>
                <a:gd fmla="*/ 73 h 73" name="T7"/>
                <a:gd fmla="*/ 39 w 88" name="T8"/>
                <a:gd fmla="*/ 64 h 73" name="T9"/>
                <a:gd fmla="*/ 39 w 88" name="T10"/>
                <a:gd fmla="*/ 53 h 73" name="T11"/>
                <a:gd fmla="*/ 37 w 88" name="T12"/>
                <a:gd fmla="*/ 44 h 73" name="T13"/>
                <a:gd fmla="*/ 29 w 88" name="T14"/>
                <a:gd fmla="*/ 38 h 73" name="T15"/>
                <a:gd fmla="*/ 29 w 88" name="T16"/>
                <a:gd fmla="*/ 44 h 73" name="T17"/>
                <a:gd fmla="*/ 33 w 88" name="T18"/>
                <a:gd fmla="*/ 70 h 73" name="T19"/>
                <a:gd fmla="*/ 14 w 88" name="T20"/>
                <a:gd fmla="*/ 70 h 73" name="T21"/>
                <a:gd fmla="*/ 0 w 88" name="T22"/>
                <a:gd fmla="*/ 71 h 73" name="T23"/>
                <a:gd fmla="*/ 0 w 88" name="T24"/>
                <a:gd fmla="*/ 70 h 73" name="T25"/>
                <a:gd fmla="*/ 1 w 88" name="T26"/>
                <a:gd fmla="*/ 65 h 73" name="T27"/>
                <a:gd fmla="*/ 6 w 88" name="T28"/>
                <a:gd fmla="*/ 65 h 73" name="T29"/>
                <a:gd fmla="*/ 8 w 88" name="T30"/>
                <a:gd fmla="*/ 61 h 73" name="T31"/>
                <a:gd fmla="*/ 11 w 88" name="T32"/>
                <a:gd fmla="*/ 38 h 73" name="T33"/>
                <a:gd fmla="*/ 18 w 88" name="T34"/>
                <a:gd fmla="*/ 12 h 73" name="T35"/>
                <a:gd fmla="*/ 15 w 88" name="T36"/>
                <a:gd fmla="*/ 12 h 73" name="T37"/>
                <a:gd fmla="*/ 8 w 88" name="T38"/>
                <a:gd fmla="*/ 10 h 73" name="T39"/>
                <a:gd fmla="*/ 11 w 88" name="T40"/>
                <a:gd fmla="*/ 0 h 73" name="T41"/>
                <a:gd fmla="*/ 26 w 88" name="T42"/>
                <a:gd fmla="*/ 8 h 73" name="T43"/>
                <a:gd fmla="*/ 41 w 88" name="T44"/>
                <a:gd fmla="*/ 10 h 73" name="T45"/>
                <a:gd fmla="*/ 53 w 88" name="T46"/>
                <a:gd fmla="*/ 10 h 73" name="T47"/>
                <a:gd fmla="*/ 63 w 88" name="T48"/>
                <a:gd fmla="*/ 9 h 73" name="T49"/>
                <a:gd fmla="*/ 77 w 88" name="T50"/>
                <a:gd fmla="*/ 13 h 73" name="T51"/>
                <a:gd fmla="*/ 81 w 88" name="T52"/>
                <a:gd fmla="*/ 23 h 73" name="T53"/>
                <a:gd fmla="*/ 71 w 88" name="T54"/>
                <a:gd fmla="*/ 37 h 73" name="T55"/>
                <a:gd fmla="*/ 51 w 88" name="T56"/>
                <a:gd fmla="*/ 42 h 73" name="T57"/>
                <a:gd fmla="*/ 42 w 88" name="T58"/>
                <a:gd fmla="*/ 41 h 73" name="T59"/>
                <a:gd fmla="*/ 55 w 88" name="T60"/>
                <a:gd fmla="*/ 46 h 73" name="T61"/>
                <a:gd fmla="*/ 58 w 88" name="T62"/>
                <a:gd fmla="*/ 52 h 73" name="T63"/>
                <a:gd fmla="*/ 57 w 88" name="T64"/>
                <a:gd fmla="*/ 56 h 73" name="T65"/>
                <a:gd fmla="*/ 57 w 88" name="T66"/>
                <a:gd fmla="*/ 62 h 73" name="T67"/>
                <a:gd fmla="*/ 63 w 88" name="T68"/>
                <a:gd fmla="*/ 67 h 73" name="T69"/>
                <a:gd fmla="*/ 73 w 88" name="T70"/>
                <a:gd fmla="*/ 64 h 73" name="T71"/>
                <a:gd fmla="*/ 79 w 88" name="T72"/>
                <a:gd fmla="*/ 61 h 73" name="T73"/>
                <a:gd fmla="*/ 78 w 88" name="T74"/>
                <a:gd fmla="*/ 60 h 73" name="T75"/>
                <a:gd fmla="*/ 74 w 88" name="T76"/>
                <a:gd fmla="*/ 61 h 73" name="T77"/>
                <a:gd fmla="*/ 68 w 88" name="T78"/>
                <a:gd fmla="*/ 62 h 73" name="T79"/>
                <a:gd fmla="*/ 61 w 88" name="T80"/>
                <a:gd fmla="*/ 58 h 73" name="T81"/>
                <a:gd fmla="*/ 61 w 88" name="T82"/>
                <a:gd fmla="*/ 57 h 73" name="T83"/>
                <a:gd fmla="*/ 65 w 88" name="T84"/>
                <a:gd fmla="*/ 51 h 73" name="T85"/>
                <a:gd fmla="*/ 75 w 88" name="T86"/>
                <a:gd fmla="*/ 45 h 73" name="T87"/>
                <a:gd fmla="*/ 80 w 88" name="T88"/>
                <a:gd fmla="*/ 44 h 73" name="T89"/>
                <a:gd fmla="*/ 86 w 88" name="T90"/>
                <a:gd fmla="*/ 46 h 73" name="T91"/>
                <a:gd fmla="*/ 88 w 88" name="T92"/>
                <a:gd fmla="*/ 51 h 73" name="T93"/>
                <a:gd fmla="*/ 65 w 88" name="T94"/>
                <a:gd fmla="*/ 29 h 73" name="T95"/>
                <a:gd fmla="*/ 58 w 88" name="T96"/>
                <a:gd fmla="*/ 22 h 73" name="T97"/>
                <a:gd fmla="*/ 43 w 88" name="T98"/>
                <a:gd fmla="*/ 19 h 73" name="T99"/>
                <a:gd fmla="*/ 31 w 88" name="T100"/>
                <a:gd fmla="*/ 20 h 73" name="T101"/>
                <a:gd fmla="*/ 26 w 88" name="T102"/>
                <a:gd fmla="*/ 24 h 73" name="T103"/>
                <a:gd fmla="*/ 36 w 88" name="T104"/>
                <a:gd fmla="*/ 31 h 73" name="T105"/>
                <a:gd fmla="*/ 50 w 88" name="T106"/>
                <a:gd fmla="*/ 33 h 73" name="T107"/>
                <a:gd fmla="*/ 61 w 88" name="T108"/>
                <a:gd fmla="*/ 32 h 73" name="T109"/>
                <a:gd fmla="*/ 65 w 88" name="T110"/>
                <a:gd fmla="*/ 29 h 73" name="T11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b="b" l="0" r="r" t="0"/>
              <a:pathLst>
                <a:path h="73" w="88">
                  <a:moveTo>
                    <a:pt x="88" y="51"/>
                  </a:moveTo>
                  <a:cubicBezTo>
                    <a:pt x="88" y="55"/>
                    <a:pt x="87" y="58"/>
                    <a:pt x="84" y="62"/>
                  </a:cubicBezTo>
                  <a:cubicBezTo>
                    <a:pt x="81" y="67"/>
                    <a:pt x="75" y="71"/>
                    <a:pt x="68" y="72"/>
                  </a:cubicBezTo>
                  <a:cubicBezTo>
                    <a:pt x="63" y="73"/>
                    <a:pt x="59" y="73"/>
                    <a:pt x="56" y="73"/>
                  </a:cubicBezTo>
                  <a:cubicBezTo>
                    <a:pt x="46" y="73"/>
                    <a:pt x="41" y="70"/>
                    <a:pt x="39" y="64"/>
                  </a:cubicBezTo>
                  <a:cubicBezTo>
                    <a:pt x="39" y="62"/>
                    <a:pt x="39" y="58"/>
                    <a:pt x="39" y="53"/>
                  </a:cubicBezTo>
                  <a:cubicBezTo>
                    <a:pt x="38" y="49"/>
                    <a:pt x="38" y="46"/>
                    <a:pt x="37" y="44"/>
                  </a:cubicBezTo>
                  <a:cubicBezTo>
                    <a:pt x="35" y="42"/>
                    <a:pt x="33" y="40"/>
                    <a:pt x="29" y="38"/>
                  </a:cubicBezTo>
                  <a:cubicBezTo>
                    <a:pt x="29" y="39"/>
                    <a:pt x="29" y="40"/>
                    <a:pt x="29" y="44"/>
                  </a:cubicBezTo>
                  <a:cubicBezTo>
                    <a:pt x="29" y="52"/>
                    <a:pt x="30" y="60"/>
                    <a:pt x="33" y="70"/>
                  </a:cubicBezTo>
                  <a:cubicBezTo>
                    <a:pt x="14" y="70"/>
                    <a:pt x="14" y="70"/>
                    <a:pt x="14" y="70"/>
                  </a:cubicBezTo>
                  <a:cubicBezTo>
                    <a:pt x="5" y="70"/>
                    <a:pt x="0" y="70"/>
                    <a:pt x="0" y="71"/>
                  </a:cubicBezTo>
                  <a:cubicBezTo>
                    <a:pt x="0" y="70"/>
                    <a:pt x="0" y="70"/>
                    <a:pt x="0" y="70"/>
                  </a:cubicBezTo>
                  <a:cubicBezTo>
                    <a:pt x="0" y="67"/>
                    <a:pt x="0" y="65"/>
                    <a:pt x="1" y="65"/>
                  </a:cubicBezTo>
                  <a:cubicBezTo>
                    <a:pt x="3" y="65"/>
                    <a:pt x="4" y="65"/>
                    <a:pt x="6" y="65"/>
                  </a:cubicBezTo>
                  <a:cubicBezTo>
                    <a:pt x="8" y="64"/>
                    <a:pt x="8" y="63"/>
                    <a:pt x="8" y="61"/>
                  </a:cubicBezTo>
                  <a:cubicBezTo>
                    <a:pt x="9" y="51"/>
                    <a:pt x="10" y="43"/>
                    <a:pt x="11" y="38"/>
                  </a:cubicBezTo>
                  <a:cubicBezTo>
                    <a:pt x="12" y="28"/>
                    <a:pt x="15" y="20"/>
                    <a:pt x="18" y="12"/>
                  </a:cubicBezTo>
                  <a:cubicBezTo>
                    <a:pt x="17" y="12"/>
                    <a:pt x="16" y="12"/>
                    <a:pt x="15" y="12"/>
                  </a:cubicBezTo>
                  <a:cubicBezTo>
                    <a:pt x="12" y="12"/>
                    <a:pt x="10" y="11"/>
                    <a:pt x="8" y="10"/>
                  </a:cubicBezTo>
                  <a:cubicBezTo>
                    <a:pt x="11" y="0"/>
                    <a:pt x="11" y="0"/>
                    <a:pt x="11" y="0"/>
                  </a:cubicBezTo>
                  <a:cubicBezTo>
                    <a:pt x="16" y="4"/>
                    <a:pt x="21" y="7"/>
                    <a:pt x="26" y="8"/>
                  </a:cubicBezTo>
                  <a:cubicBezTo>
                    <a:pt x="30" y="9"/>
                    <a:pt x="35" y="10"/>
                    <a:pt x="41" y="10"/>
                  </a:cubicBezTo>
                  <a:cubicBezTo>
                    <a:pt x="44" y="10"/>
                    <a:pt x="48" y="10"/>
                    <a:pt x="53" y="10"/>
                  </a:cubicBezTo>
                  <a:cubicBezTo>
                    <a:pt x="59" y="9"/>
                    <a:pt x="62" y="9"/>
                    <a:pt x="63" y="9"/>
                  </a:cubicBezTo>
                  <a:cubicBezTo>
                    <a:pt x="69" y="9"/>
                    <a:pt x="74" y="10"/>
                    <a:pt x="77" y="13"/>
                  </a:cubicBezTo>
                  <a:cubicBezTo>
                    <a:pt x="80" y="16"/>
                    <a:pt x="81" y="19"/>
                    <a:pt x="81" y="23"/>
                  </a:cubicBezTo>
                  <a:cubicBezTo>
                    <a:pt x="81" y="29"/>
                    <a:pt x="78" y="34"/>
                    <a:pt x="71" y="37"/>
                  </a:cubicBezTo>
                  <a:cubicBezTo>
                    <a:pt x="66" y="40"/>
                    <a:pt x="59" y="42"/>
                    <a:pt x="51" y="42"/>
                  </a:cubicBezTo>
                  <a:cubicBezTo>
                    <a:pt x="48" y="42"/>
                    <a:pt x="45" y="42"/>
                    <a:pt x="42" y="41"/>
                  </a:cubicBezTo>
                  <a:cubicBezTo>
                    <a:pt x="48" y="43"/>
                    <a:pt x="53" y="44"/>
                    <a:pt x="55" y="46"/>
                  </a:cubicBezTo>
                  <a:cubicBezTo>
                    <a:pt x="57" y="47"/>
                    <a:pt x="58" y="49"/>
                    <a:pt x="58" y="52"/>
                  </a:cubicBezTo>
                  <a:cubicBezTo>
                    <a:pt x="58" y="53"/>
                    <a:pt x="58" y="54"/>
                    <a:pt x="57" y="56"/>
                  </a:cubicBezTo>
                  <a:cubicBezTo>
                    <a:pt x="57" y="59"/>
                    <a:pt x="57" y="60"/>
                    <a:pt x="57" y="62"/>
                  </a:cubicBezTo>
                  <a:cubicBezTo>
                    <a:pt x="57" y="65"/>
                    <a:pt x="59" y="67"/>
                    <a:pt x="63" y="67"/>
                  </a:cubicBezTo>
                  <a:cubicBezTo>
                    <a:pt x="66" y="67"/>
                    <a:pt x="69" y="66"/>
                    <a:pt x="73" y="64"/>
                  </a:cubicBezTo>
                  <a:cubicBezTo>
                    <a:pt x="77" y="63"/>
                    <a:pt x="79" y="62"/>
                    <a:pt x="79" y="61"/>
                  </a:cubicBezTo>
                  <a:cubicBezTo>
                    <a:pt x="79" y="60"/>
                    <a:pt x="79" y="60"/>
                    <a:pt x="78" y="60"/>
                  </a:cubicBezTo>
                  <a:cubicBezTo>
                    <a:pt x="78" y="60"/>
                    <a:pt x="76" y="60"/>
                    <a:pt x="74" y="61"/>
                  </a:cubicBezTo>
                  <a:cubicBezTo>
                    <a:pt x="72" y="62"/>
                    <a:pt x="70" y="62"/>
                    <a:pt x="68" y="62"/>
                  </a:cubicBezTo>
                  <a:cubicBezTo>
                    <a:pt x="65" y="62"/>
                    <a:pt x="62" y="61"/>
                    <a:pt x="61" y="58"/>
                  </a:cubicBezTo>
                  <a:cubicBezTo>
                    <a:pt x="61" y="58"/>
                    <a:pt x="61" y="58"/>
                    <a:pt x="61" y="57"/>
                  </a:cubicBezTo>
                  <a:cubicBezTo>
                    <a:pt x="61" y="55"/>
                    <a:pt x="62" y="53"/>
                    <a:pt x="65" y="51"/>
                  </a:cubicBezTo>
                  <a:cubicBezTo>
                    <a:pt x="67" y="49"/>
                    <a:pt x="71" y="47"/>
                    <a:pt x="75" y="45"/>
                  </a:cubicBezTo>
                  <a:cubicBezTo>
                    <a:pt x="77" y="44"/>
                    <a:pt x="79" y="44"/>
                    <a:pt x="80" y="44"/>
                  </a:cubicBezTo>
                  <a:cubicBezTo>
                    <a:pt x="83" y="44"/>
                    <a:pt x="85" y="45"/>
                    <a:pt x="86" y="46"/>
                  </a:cubicBezTo>
                  <a:cubicBezTo>
                    <a:pt x="88" y="48"/>
                    <a:pt x="88" y="49"/>
                    <a:pt x="88" y="51"/>
                  </a:cubicBezTo>
                  <a:close/>
                  <a:moveTo>
                    <a:pt x="65" y="29"/>
                  </a:moveTo>
                  <a:cubicBezTo>
                    <a:pt x="65" y="26"/>
                    <a:pt x="63" y="24"/>
                    <a:pt x="58" y="22"/>
                  </a:cubicBezTo>
                  <a:cubicBezTo>
                    <a:pt x="53" y="20"/>
                    <a:pt x="48" y="19"/>
                    <a:pt x="43" y="19"/>
                  </a:cubicBezTo>
                  <a:cubicBezTo>
                    <a:pt x="38" y="19"/>
                    <a:pt x="35" y="19"/>
                    <a:pt x="31" y="20"/>
                  </a:cubicBezTo>
                  <a:cubicBezTo>
                    <a:pt x="28" y="21"/>
                    <a:pt x="26" y="23"/>
                    <a:pt x="26" y="24"/>
                  </a:cubicBezTo>
                  <a:cubicBezTo>
                    <a:pt x="26" y="27"/>
                    <a:pt x="30" y="29"/>
                    <a:pt x="36" y="31"/>
                  </a:cubicBezTo>
                  <a:cubicBezTo>
                    <a:pt x="42" y="33"/>
                    <a:pt x="46" y="33"/>
                    <a:pt x="50" y="33"/>
                  </a:cubicBezTo>
                  <a:cubicBezTo>
                    <a:pt x="54" y="33"/>
                    <a:pt x="58" y="33"/>
                    <a:pt x="61" y="32"/>
                  </a:cubicBezTo>
                  <a:cubicBezTo>
                    <a:pt x="64" y="31"/>
                    <a:pt x="65" y="30"/>
                    <a:pt x="65" y="29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46" name="Freeform 127"/>
            <p:cNvSpPr/>
            <p:nvPr/>
          </p:nvSpPr>
          <p:spPr bwMode="auto">
            <a:xfrm>
              <a:off x="8326438" y="2295525"/>
              <a:ext cx="257175" cy="225425"/>
            </a:xfrm>
            <a:custGeom>
              <a:gdLst>
                <a:gd fmla="*/ 81 w 81" name="T0"/>
                <a:gd fmla="*/ 20 h 71" name="T1"/>
                <a:gd fmla="*/ 69 w 81" name="T2"/>
                <a:gd fmla="*/ 29 h 71" name="T3"/>
                <a:gd fmla="*/ 60 w 81" name="T4"/>
                <a:gd fmla="*/ 30 h 71" name="T5"/>
                <a:gd fmla="*/ 53 w 81" name="T6"/>
                <a:gd fmla="*/ 29 h 71" name="T7"/>
                <a:gd fmla="*/ 50 w 81" name="T8"/>
                <a:gd fmla="*/ 24 h 71" name="T9"/>
                <a:gd fmla="*/ 53 w 81" name="T10"/>
                <a:gd fmla="*/ 17 h 71" name="T11"/>
                <a:gd fmla="*/ 58 w 81" name="T12"/>
                <a:gd fmla="*/ 13 h 71" name="T13"/>
                <a:gd fmla="*/ 63 w 81" name="T14"/>
                <a:gd fmla="*/ 12 h 71" name="T15"/>
                <a:gd fmla="*/ 64 w 81" name="T16"/>
                <a:gd fmla="*/ 11 h 71" name="T17"/>
                <a:gd fmla="*/ 62 w 81" name="T18"/>
                <a:gd fmla="*/ 10 h 71" name="T19"/>
                <a:gd fmla="*/ 34 w 81" name="T20"/>
                <a:gd fmla="*/ 34 h 71" name="T21"/>
                <a:gd fmla="*/ 34 w 81" name="T22"/>
                <a:gd fmla="*/ 34 h 71" name="T23"/>
                <a:gd fmla="*/ 36 w 81" name="T24"/>
                <a:gd fmla="*/ 34 h 71" name="T25"/>
                <a:gd fmla="*/ 38 w 81" name="T26"/>
                <a:gd fmla="*/ 34 h 71" name="T27"/>
                <a:gd fmla="*/ 60 w 81" name="T28"/>
                <a:gd fmla="*/ 40 h 71" name="T29"/>
                <a:gd fmla="*/ 78 w 81" name="T30"/>
                <a:gd fmla="*/ 68 h 71" name="T31"/>
                <a:gd fmla="*/ 54 w 81" name="T32"/>
                <a:gd fmla="*/ 67 h 71" name="T33"/>
                <a:gd fmla="*/ 45 w 81" name="T34"/>
                <a:gd fmla="*/ 68 h 71" name="T35"/>
                <a:gd fmla="*/ 45 w 81" name="T36"/>
                <a:gd fmla="*/ 65 h 71" name="T37"/>
                <a:gd fmla="*/ 46 w 81" name="T38"/>
                <a:gd fmla="*/ 63 h 71" name="T39"/>
                <a:gd fmla="*/ 51 w 81" name="T40"/>
                <a:gd fmla="*/ 61 h 71" name="T41"/>
                <a:gd fmla="*/ 53 w 81" name="T42"/>
                <a:gd fmla="*/ 58 h 71" name="T43"/>
                <a:gd fmla="*/ 47 w 81" name="T44"/>
                <a:gd fmla="*/ 48 h 71" name="T45"/>
                <a:gd fmla="*/ 31 w 81" name="T46"/>
                <a:gd fmla="*/ 43 h 71" name="T47"/>
                <a:gd fmla="*/ 30 w 81" name="T48"/>
                <a:gd fmla="*/ 44 h 71" name="T49"/>
                <a:gd fmla="*/ 38 w 81" name="T50"/>
                <a:gd fmla="*/ 71 h 71" name="T51"/>
                <a:gd fmla="*/ 26 w 81" name="T52"/>
                <a:gd fmla="*/ 67 h 71" name="T53"/>
                <a:gd fmla="*/ 11 w 81" name="T54"/>
                <a:gd fmla="*/ 64 h 71" name="T55"/>
                <a:gd fmla="*/ 4 w 81" name="T56"/>
                <a:gd fmla="*/ 66 h 71" name="T57"/>
                <a:gd fmla="*/ 5 w 81" name="T58"/>
                <a:gd fmla="*/ 55 h 71" name="T59"/>
                <a:gd fmla="*/ 8 w 81" name="T60"/>
                <a:gd fmla="*/ 55 h 71" name="T61"/>
                <a:gd fmla="*/ 15 w 81" name="T62"/>
                <a:gd fmla="*/ 56 h 71" name="T63"/>
                <a:gd fmla="*/ 10 w 81" name="T64"/>
                <a:gd fmla="*/ 38 h 71" name="T65"/>
                <a:gd fmla="*/ 9 w 81" name="T66"/>
                <a:gd fmla="*/ 17 h 71" name="T67"/>
                <a:gd fmla="*/ 9 w 81" name="T68"/>
                <a:gd fmla="*/ 16 h 71" name="T69"/>
                <a:gd fmla="*/ 9 w 81" name="T70"/>
                <a:gd fmla="*/ 14 h 71" name="T71"/>
                <a:gd fmla="*/ 7 w 81" name="T72"/>
                <a:gd fmla="*/ 11 h 71" name="T73"/>
                <a:gd fmla="*/ 1 w 81" name="T74"/>
                <a:gd fmla="*/ 9 h 71" name="T75"/>
                <a:gd fmla="*/ 0 w 81" name="T76"/>
                <a:gd fmla="*/ 4 h 71" name="T77"/>
                <a:gd fmla="*/ 34 w 81" name="T78"/>
                <a:gd fmla="*/ 0 h 71" name="T79"/>
                <a:gd fmla="*/ 28 w 81" name="T80"/>
                <a:gd fmla="*/ 30 h 71" name="T81"/>
                <a:gd fmla="*/ 28 w 81" name="T82"/>
                <a:gd fmla="*/ 34 h 71" name="T83"/>
                <a:gd fmla="*/ 40 w 81" name="T84"/>
                <a:gd fmla="*/ 13 h 71" name="T85"/>
                <a:gd fmla="*/ 61 w 81" name="T86"/>
                <a:gd fmla="*/ 4 h 71" name="T87"/>
                <a:gd fmla="*/ 79 w 81" name="T88"/>
                <a:gd fmla="*/ 13 h 71" name="T89"/>
                <a:gd fmla="*/ 81 w 81" name="T90"/>
                <a:gd fmla="*/ 20 h 71" name="T9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b="b" l="0" r="r" t="0"/>
              <a:pathLst>
                <a:path h="71" w="81">
                  <a:moveTo>
                    <a:pt x="81" y="20"/>
                  </a:moveTo>
                  <a:cubicBezTo>
                    <a:pt x="81" y="24"/>
                    <a:pt x="77" y="27"/>
                    <a:pt x="69" y="29"/>
                  </a:cubicBezTo>
                  <a:cubicBezTo>
                    <a:pt x="66" y="30"/>
                    <a:pt x="63" y="30"/>
                    <a:pt x="60" y="30"/>
                  </a:cubicBezTo>
                  <a:cubicBezTo>
                    <a:pt x="57" y="30"/>
                    <a:pt x="55" y="30"/>
                    <a:pt x="53" y="29"/>
                  </a:cubicBezTo>
                  <a:cubicBezTo>
                    <a:pt x="51" y="28"/>
                    <a:pt x="50" y="26"/>
                    <a:pt x="50" y="24"/>
                  </a:cubicBezTo>
                  <a:cubicBezTo>
                    <a:pt x="50" y="21"/>
                    <a:pt x="51" y="19"/>
                    <a:pt x="53" y="17"/>
                  </a:cubicBezTo>
                  <a:cubicBezTo>
                    <a:pt x="54" y="16"/>
                    <a:pt x="56" y="15"/>
                    <a:pt x="58" y="13"/>
                  </a:cubicBezTo>
                  <a:cubicBezTo>
                    <a:pt x="60" y="13"/>
                    <a:pt x="61" y="12"/>
                    <a:pt x="63" y="12"/>
                  </a:cubicBezTo>
                  <a:cubicBezTo>
                    <a:pt x="63" y="11"/>
                    <a:pt x="64" y="11"/>
                    <a:pt x="64" y="11"/>
                  </a:cubicBezTo>
                  <a:cubicBezTo>
                    <a:pt x="64" y="10"/>
                    <a:pt x="63" y="10"/>
                    <a:pt x="62" y="10"/>
                  </a:cubicBezTo>
                  <a:cubicBezTo>
                    <a:pt x="51" y="10"/>
                    <a:pt x="42" y="18"/>
                    <a:pt x="34" y="34"/>
                  </a:cubicBezTo>
                  <a:cubicBezTo>
                    <a:pt x="34" y="34"/>
                    <a:pt x="34" y="34"/>
                    <a:pt x="34" y="34"/>
                  </a:cubicBezTo>
                  <a:cubicBezTo>
                    <a:pt x="34" y="34"/>
                    <a:pt x="35" y="34"/>
                    <a:pt x="36" y="34"/>
                  </a:cubicBezTo>
                  <a:cubicBezTo>
                    <a:pt x="36" y="34"/>
                    <a:pt x="37" y="34"/>
                    <a:pt x="38" y="34"/>
                  </a:cubicBezTo>
                  <a:cubicBezTo>
                    <a:pt x="45" y="34"/>
                    <a:pt x="52" y="36"/>
                    <a:pt x="60" y="40"/>
                  </a:cubicBezTo>
                  <a:cubicBezTo>
                    <a:pt x="72" y="46"/>
                    <a:pt x="78" y="55"/>
                    <a:pt x="78" y="68"/>
                  </a:cubicBezTo>
                  <a:cubicBezTo>
                    <a:pt x="68" y="67"/>
                    <a:pt x="60" y="67"/>
                    <a:pt x="54" y="67"/>
                  </a:cubicBezTo>
                  <a:cubicBezTo>
                    <a:pt x="49" y="67"/>
                    <a:pt x="46" y="67"/>
                    <a:pt x="45" y="68"/>
                  </a:cubicBezTo>
                  <a:cubicBezTo>
                    <a:pt x="45" y="67"/>
                    <a:pt x="45" y="66"/>
                    <a:pt x="45" y="65"/>
                  </a:cubicBezTo>
                  <a:cubicBezTo>
                    <a:pt x="45" y="64"/>
                    <a:pt x="45" y="63"/>
                    <a:pt x="46" y="63"/>
                  </a:cubicBezTo>
                  <a:cubicBezTo>
                    <a:pt x="48" y="62"/>
                    <a:pt x="50" y="61"/>
                    <a:pt x="51" y="61"/>
                  </a:cubicBezTo>
                  <a:cubicBezTo>
                    <a:pt x="52" y="60"/>
                    <a:pt x="53" y="59"/>
                    <a:pt x="53" y="58"/>
                  </a:cubicBezTo>
                  <a:cubicBezTo>
                    <a:pt x="53" y="54"/>
                    <a:pt x="51" y="51"/>
                    <a:pt x="47" y="48"/>
                  </a:cubicBezTo>
                  <a:cubicBezTo>
                    <a:pt x="43" y="44"/>
                    <a:pt x="37" y="43"/>
                    <a:pt x="31" y="43"/>
                  </a:cubicBezTo>
                  <a:cubicBezTo>
                    <a:pt x="30" y="43"/>
                    <a:pt x="30" y="43"/>
                    <a:pt x="30" y="44"/>
                  </a:cubicBezTo>
                  <a:cubicBezTo>
                    <a:pt x="30" y="49"/>
                    <a:pt x="33" y="59"/>
                    <a:pt x="38" y="71"/>
                  </a:cubicBezTo>
                  <a:cubicBezTo>
                    <a:pt x="35" y="70"/>
                    <a:pt x="31" y="68"/>
                    <a:pt x="26" y="67"/>
                  </a:cubicBezTo>
                  <a:cubicBezTo>
                    <a:pt x="20" y="65"/>
                    <a:pt x="15" y="64"/>
                    <a:pt x="11" y="64"/>
                  </a:cubicBezTo>
                  <a:cubicBezTo>
                    <a:pt x="8" y="64"/>
                    <a:pt x="6" y="65"/>
                    <a:pt x="4" y="66"/>
                  </a:cubicBezTo>
                  <a:cubicBezTo>
                    <a:pt x="5" y="55"/>
                    <a:pt x="5" y="55"/>
                    <a:pt x="5" y="55"/>
                  </a:cubicBezTo>
                  <a:cubicBezTo>
                    <a:pt x="6" y="55"/>
                    <a:pt x="7" y="55"/>
                    <a:pt x="8" y="55"/>
                  </a:cubicBezTo>
                  <a:cubicBezTo>
                    <a:pt x="10" y="55"/>
                    <a:pt x="13" y="55"/>
                    <a:pt x="15" y="56"/>
                  </a:cubicBezTo>
                  <a:cubicBezTo>
                    <a:pt x="13" y="51"/>
                    <a:pt x="12" y="45"/>
                    <a:pt x="10" y="38"/>
                  </a:cubicBezTo>
                  <a:cubicBezTo>
                    <a:pt x="9" y="31"/>
                    <a:pt x="9" y="24"/>
                    <a:pt x="9" y="17"/>
                  </a:cubicBezTo>
                  <a:cubicBezTo>
                    <a:pt x="9" y="17"/>
                    <a:pt x="9" y="16"/>
                    <a:pt x="9" y="16"/>
                  </a:cubicBezTo>
                  <a:cubicBezTo>
                    <a:pt x="9" y="15"/>
                    <a:pt x="9" y="15"/>
                    <a:pt x="9" y="14"/>
                  </a:cubicBezTo>
                  <a:cubicBezTo>
                    <a:pt x="9" y="13"/>
                    <a:pt x="8" y="11"/>
                    <a:pt x="7" y="11"/>
                  </a:cubicBezTo>
                  <a:cubicBezTo>
                    <a:pt x="6" y="10"/>
                    <a:pt x="4" y="10"/>
                    <a:pt x="1" y="9"/>
                  </a:cubicBezTo>
                  <a:cubicBezTo>
                    <a:pt x="0" y="9"/>
                    <a:pt x="0" y="7"/>
                    <a:pt x="0" y="4"/>
                  </a:cubicBezTo>
                  <a:cubicBezTo>
                    <a:pt x="10" y="3"/>
                    <a:pt x="21" y="2"/>
                    <a:pt x="34" y="0"/>
                  </a:cubicBezTo>
                  <a:cubicBezTo>
                    <a:pt x="30" y="10"/>
                    <a:pt x="28" y="20"/>
                    <a:pt x="28" y="30"/>
                  </a:cubicBezTo>
                  <a:cubicBezTo>
                    <a:pt x="28" y="32"/>
                    <a:pt x="28" y="33"/>
                    <a:pt x="28" y="34"/>
                  </a:cubicBezTo>
                  <a:cubicBezTo>
                    <a:pt x="31" y="24"/>
                    <a:pt x="35" y="17"/>
                    <a:pt x="40" y="13"/>
                  </a:cubicBezTo>
                  <a:cubicBezTo>
                    <a:pt x="45" y="7"/>
                    <a:pt x="52" y="4"/>
                    <a:pt x="61" y="4"/>
                  </a:cubicBezTo>
                  <a:cubicBezTo>
                    <a:pt x="69" y="4"/>
                    <a:pt x="75" y="7"/>
                    <a:pt x="79" y="13"/>
                  </a:cubicBezTo>
                  <a:cubicBezTo>
                    <a:pt x="80" y="16"/>
                    <a:pt x="81" y="18"/>
                    <a:pt x="81" y="2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47" name="Freeform 128"/>
            <p:cNvSpPr>
              <a:spLocks noEditPoints="1"/>
            </p:cNvSpPr>
            <p:nvPr/>
          </p:nvSpPr>
          <p:spPr bwMode="auto">
            <a:xfrm>
              <a:off x="8583613" y="2295525"/>
              <a:ext cx="107950" cy="225425"/>
            </a:xfrm>
            <a:custGeom>
              <a:gdLst>
                <a:gd fmla="*/ 34 w 34" name="T0"/>
                <a:gd fmla="*/ 0 h 71" name="T1"/>
                <a:gd fmla="*/ 29 w 34" name="T2"/>
                <a:gd fmla="*/ 18 h 71" name="T3"/>
                <a:gd fmla="*/ 27 w 34" name="T4"/>
                <a:gd fmla="*/ 39 h 71" name="T5"/>
                <a:gd fmla="*/ 28 w 34" name="T6"/>
                <a:gd fmla="*/ 50 h 71" name="T7"/>
                <a:gd fmla="*/ 22 w 34" name="T8"/>
                <a:gd fmla="*/ 52 h 71" name="T9"/>
                <a:gd fmla="*/ 17 w 34" name="T10"/>
                <a:gd fmla="*/ 54 h 71" name="T11"/>
                <a:gd fmla="*/ 10 w 34" name="T12"/>
                <a:gd fmla="*/ 32 h 71" name="T13"/>
                <a:gd fmla="*/ 8 w 34" name="T14"/>
                <a:gd fmla="*/ 19 h 71" name="T15"/>
                <a:gd fmla="*/ 9 w 34" name="T16"/>
                <a:gd fmla="*/ 14 h 71" name="T17"/>
                <a:gd fmla="*/ 1 w 34" name="T18"/>
                <a:gd fmla="*/ 15 h 71" name="T19"/>
                <a:gd fmla="*/ 0 w 34" name="T20"/>
                <a:gd fmla="*/ 11 h 71" name="T21"/>
                <a:gd fmla="*/ 0 w 34" name="T22"/>
                <a:gd fmla="*/ 8 h 71" name="T23"/>
                <a:gd fmla="*/ 1 w 34" name="T24"/>
                <a:gd fmla="*/ 8 h 71" name="T25"/>
                <a:gd fmla="*/ 1 w 34" name="T26"/>
                <a:gd fmla="*/ 8 h 71" name="T27"/>
                <a:gd fmla="*/ 2 w 34" name="T28"/>
                <a:gd fmla="*/ 8 h 71" name="T29"/>
                <a:gd fmla="*/ 18 w 34" name="T30"/>
                <a:gd fmla="*/ 5 h 71" name="T31"/>
                <a:gd fmla="*/ 33 w 34" name="T32"/>
                <a:gd fmla="*/ 0 h 71" name="T33"/>
                <a:gd fmla="*/ 34 w 34" name="T34"/>
                <a:gd fmla="*/ 0 h 71" name="T35"/>
                <a:gd fmla="*/ 32 w 34" name="T36"/>
                <a:gd fmla="*/ 63 h 71" name="T37"/>
                <a:gd fmla="*/ 27 w 34" name="T38"/>
                <a:gd fmla="*/ 68 h 71" name="T39"/>
                <a:gd fmla="*/ 18 w 34" name="T40"/>
                <a:gd fmla="*/ 71 h 71" name="T41"/>
                <a:gd fmla="*/ 15 w 34" name="T42"/>
                <a:gd fmla="*/ 71 h 71" name="T43"/>
                <a:gd fmla="*/ 8 w 34" name="T44"/>
                <a:gd fmla="*/ 69 h 71" name="T45"/>
                <a:gd fmla="*/ 6 w 34" name="T46"/>
                <a:gd fmla="*/ 65 h 71" name="T47"/>
                <a:gd fmla="*/ 12 w 34" name="T48"/>
                <a:gd fmla="*/ 60 h 71" name="T49"/>
                <a:gd fmla="*/ 21 w 34" name="T50"/>
                <a:gd fmla="*/ 58 h 71" name="T51"/>
                <a:gd fmla="*/ 29 w 34" name="T52"/>
                <a:gd fmla="*/ 60 h 71" name="T53"/>
                <a:gd fmla="*/ 32 w 34" name="T54"/>
                <a:gd fmla="*/ 63 h 71" name="T5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</a:cxnLst>
              <a:rect b="b" l="0" r="r" t="0"/>
              <a:pathLst>
                <a:path h="71" w="34">
                  <a:moveTo>
                    <a:pt x="34" y="0"/>
                  </a:moveTo>
                  <a:cubicBezTo>
                    <a:pt x="32" y="5"/>
                    <a:pt x="30" y="10"/>
                    <a:pt x="29" y="18"/>
                  </a:cubicBezTo>
                  <a:cubicBezTo>
                    <a:pt x="28" y="25"/>
                    <a:pt x="27" y="32"/>
                    <a:pt x="27" y="39"/>
                  </a:cubicBezTo>
                  <a:cubicBezTo>
                    <a:pt x="27" y="43"/>
                    <a:pt x="27" y="46"/>
                    <a:pt x="28" y="50"/>
                  </a:cubicBezTo>
                  <a:cubicBezTo>
                    <a:pt x="26" y="50"/>
                    <a:pt x="25" y="51"/>
                    <a:pt x="22" y="52"/>
                  </a:cubicBezTo>
                  <a:cubicBezTo>
                    <a:pt x="20" y="53"/>
                    <a:pt x="18" y="53"/>
                    <a:pt x="17" y="54"/>
                  </a:cubicBezTo>
                  <a:cubicBezTo>
                    <a:pt x="14" y="48"/>
                    <a:pt x="11" y="41"/>
                    <a:pt x="10" y="32"/>
                  </a:cubicBezTo>
                  <a:cubicBezTo>
                    <a:pt x="9" y="27"/>
                    <a:pt x="8" y="22"/>
                    <a:pt x="8" y="19"/>
                  </a:cubicBezTo>
                  <a:cubicBezTo>
                    <a:pt x="8" y="17"/>
                    <a:pt x="8" y="15"/>
                    <a:pt x="9" y="14"/>
                  </a:cubicBezTo>
                  <a:cubicBezTo>
                    <a:pt x="5" y="14"/>
                    <a:pt x="2" y="15"/>
                    <a:pt x="1" y="15"/>
                  </a:cubicBezTo>
                  <a:cubicBezTo>
                    <a:pt x="0" y="14"/>
                    <a:pt x="0" y="13"/>
                    <a:pt x="0" y="11"/>
                  </a:cubicBezTo>
                  <a:cubicBezTo>
                    <a:pt x="0" y="10"/>
                    <a:pt x="0" y="9"/>
                    <a:pt x="0" y="8"/>
                  </a:cubicBezTo>
                  <a:cubicBezTo>
                    <a:pt x="0" y="8"/>
                    <a:pt x="1" y="8"/>
                    <a:pt x="1" y="8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8"/>
                    <a:pt x="2" y="8"/>
                  </a:cubicBezTo>
                  <a:cubicBezTo>
                    <a:pt x="6" y="8"/>
                    <a:pt x="11" y="7"/>
                    <a:pt x="18" y="5"/>
                  </a:cubicBezTo>
                  <a:cubicBezTo>
                    <a:pt x="25" y="4"/>
                    <a:pt x="30" y="2"/>
                    <a:pt x="33" y="0"/>
                  </a:cubicBezTo>
                  <a:cubicBezTo>
                    <a:pt x="33" y="0"/>
                    <a:pt x="33" y="0"/>
                    <a:pt x="34" y="0"/>
                  </a:cubicBezTo>
                  <a:close/>
                  <a:moveTo>
                    <a:pt x="32" y="63"/>
                  </a:moveTo>
                  <a:cubicBezTo>
                    <a:pt x="32" y="65"/>
                    <a:pt x="31" y="66"/>
                    <a:pt x="27" y="68"/>
                  </a:cubicBezTo>
                  <a:cubicBezTo>
                    <a:pt x="24" y="69"/>
                    <a:pt x="21" y="70"/>
                    <a:pt x="18" y="71"/>
                  </a:cubicBezTo>
                  <a:cubicBezTo>
                    <a:pt x="17" y="71"/>
                    <a:pt x="16" y="71"/>
                    <a:pt x="15" y="71"/>
                  </a:cubicBezTo>
                  <a:cubicBezTo>
                    <a:pt x="12" y="71"/>
                    <a:pt x="10" y="71"/>
                    <a:pt x="8" y="69"/>
                  </a:cubicBezTo>
                  <a:cubicBezTo>
                    <a:pt x="7" y="68"/>
                    <a:pt x="6" y="66"/>
                    <a:pt x="6" y="65"/>
                  </a:cubicBezTo>
                  <a:cubicBezTo>
                    <a:pt x="6" y="63"/>
                    <a:pt x="8" y="61"/>
                    <a:pt x="12" y="60"/>
                  </a:cubicBezTo>
                  <a:cubicBezTo>
                    <a:pt x="15" y="58"/>
                    <a:pt x="18" y="58"/>
                    <a:pt x="21" y="58"/>
                  </a:cubicBezTo>
                  <a:cubicBezTo>
                    <a:pt x="25" y="58"/>
                    <a:pt x="27" y="58"/>
                    <a:pt x="29" y="60"/>
                  </a:cubicBezTo>
                  <a:cubicBezTo>
                    <a:pt x="31" y="61"/>
                    <a:pt x="32" y="62"/>
                    <a:pt x="32" y="63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656" name="stars"/>
          <p:cNvGrpSpPr/>
          <p:nvPr/>
        </p:nvGrpSpPr>
        <p:grpSpPr>
          <a:xfrm>
            <a:off x="5389070" y="1079221"/>
            <a:ext cx="1482725" cy="1409700"/>
            <a:chOff x="7894641" y="5244733"/>
            <a:chExt cx="1482725" cy="1409700"/>
          </a:xfrm>
        </p:grpSpPr>
        <p:grpSp>
          <p:nvGrpSpPr>
            <p:cNvPr id="657" name="Group 656"/>
            <p:cNvGrpSpPr/>
            <p:nvPr/>
          </p:nvGrpSpPr>
          <p:grpSpPr>
            <a:xfrm>
              <a:off x="7894641" y="5244733"/>
              <a:ext cx="1482725" cy="1409700"/>
              <a:chOff x="6910388" y="3889375"/>
              <a:chExt cx="1482725" cy="1409700"/>
            </a:xfrm>
            <a:effectLst>
              <a:outerShdw algn="tl" blurRad="50800" dir="2700000" dist="38100" rotWithShape="0">
                <a:prstClr val="black">
                  <a:alpha val="40000"/>
                </a:prstClr>
              </a:outerShdw>
            </a:effectLst>
          </p:grpSpPr>
          <p:sp>
            <p:nvSpPr>
              <p:cNvPr id="661" name="Freeform 185"/>
              <p:cNvSpPr/>
              <p:nvPr/>
            </p:nvSpPr>
            <p:spPr bwMode="auto">
              <a:xfrm>
                <a:off x="6945313" y="3921125"/>
                <a:ext cx="1412875" cy="1343025"/>
              </a:xfrm>
              <a:custGeom>
                <a:gdLst>
                  <a:gd fmla="*/ 446 w 890" name="T0"/>
                  <a:gd fmla="*/ 0 h 846" name="T1"/>
                  <a:gd fmla="*/ 584 w 890" name="T2"/>
                  <a:gd fmla="*/ 278 h 846" name="T3"/>
                  <a:gd fmla="*/ 890 w 890" name="T4"/>
                  <a:gd fmla="*/ 324 h 846" name="T5"/>
                  <a:gd fmla="*/ 668 w 890" name="T6"/>
                  <a:gd fmla="*/ 540 h 846" name="T7"/>
                  <a:gd fmla="*/ 720 w 890" name="T8"/>
                  <a:gd fmla="*/ 846 h 846" name="T9"/>
                  <a:gd fmla="*/ 446 w 890" name="T10"/>
                  <a:gd fmla="*/ 702 h 846" name="T11"/>
                  <a:gd fmla="*/ 170 w 890" name="T12"/>
                  <a:gd fmla="*/ 846 h 846" name="T13"/>
                  <a:gd fmla="*/ 222 w 890" name="T14"/>
                  <a:gd fmla="*/ 540 h 846" name="T15"/>
                  <a:gd fmla="*/ 0 w 890" name="T16"/>
                  <a:gd fmla="*/ 324 h 846" name="T17"/>
                  <a:gd fmla="*/ 308 w 890" name="T18"/>
                  <a:gd fmla="*/ 278 h 846" name="T19"/>
                  <a:gd fmla="*/ 446 w 890" name="T20"/>
                  <a:gd fmla="*/ 0 h 846" name="T21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b="b" l="0" r="r" t="0"/>
                <a:pathLst>
                  <a:path h="845" w="890">
                    <a:moveTo>
                      <a:pt x="446" y="0"/>
                    </a:moveTo>
                    <a:lnTo>
                      <a:pt x="584" y="278"/>
                    </a:lnTo>
                    <a:lnTo>
                      <a:pt x="890" y="324"/>
                    </a:lnTo>
                    <a:lnTo>
                      <a:pt x="668" y="540"/>
                    </a:lnTo>
                    <a:lnTo>
                      <a:pt x="720" y="846"/>
                    </a:lnTo>
                    <a:lnTo>
                      <a:pt x="446" y="702"/>
                    </a:lnTo>
                    <a:lnTo>
                      <a:pt x="170" y="846"/>
                    </a:lnTo>
                    <a:lnTo>
                      <a:pt x="222" y="540"/>
                    </a:lnTo>
                    <a:lnTo>
                      <a:pt x="0" y="324"/>
                    </a:lnTo>
                    <a:lnTo>
                      <a:pt x="308" y="278"/>
                    </a:lnTo>
                    <a:lnTo>
                      <a:pt x="446" y="0"/>
                    </a:lnTo>
                    <a:close/>
                  </a:path>
                </a:pathLst>
              </a:custGeom>
              <a:solidFill>
                <a:schemeClr val="accent4">
                  <a:lumMod val="75000"/>
                </a:schemeClr>
              </a:solidFill>
              <a:ln>
                <a:noFill/>
              </a:ln>
            </p:spPr>
            <p:txBody>
              <a:bodyPr anchor="t" anchorCtr="0" bIns="45720" compatLnSpc="1" lIns="91440" numCol="1" rIns="91440" tIns="45720" vert="horz" wrap="square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62" name="Freeform 186"/>
              <p:cNvSpPr>
                <a:spLocks noEditPoints="1"/>
              </p:cNvSpPr>
              <p:nvPr/>
            </p:nvSpPr>
            <p:spPr bwMode="auto">
              <a:xfrm>
                <a:off x="6910388" y="3889375"/>
                <a:ext cx="1482725" cy="1409700"/>
              </a:xfrm>
              <a:custGeom>
                <a:gdLst>
                  <a:gd fmla="*/ 371 w 467" name="T0"/>
                  <a:gd fmla="*/ 443 h 444" name="T1"/>
                  <a:gd fmla="*/ 367 w 467" name="T2"/>
                  <a:gd fmla="*/ 442 h 444" name="T3"/>
                  <a:gd fmla="*/ 234 w 467" name="T4"/>
                  <a:gd fmla="*/ 372 h 444" name="T5"/>
                  <a:gd fmla="*/ 101 w 467" name="T6"/>
                  <a:gd fmla="*/ 442 h 444" name="T7"/>
                  <a:gd fmla="*/ 90 w 467" name="T8"/>
                  <a:gd fmla="*/ 442 h 444" name="T9"/>
                  <a:gd fmla="*/ 86 w 467" name="T10"/>
                  <a:gd fmla="*/ 432 h 444" name="T11"/>
                  <a:gd fmla="*/ 112 w 467" name="T12"/>
                  <a:gd fmla="*/ 284 h 444" name="T13"/>
                  <a:gd fmla="*/ 4 w 467" name="T14"/>
                  <a:gd fmla="*/ 179 h 444" name="T15"/>
                  <a:gd fmla="*/ 2 w 467" name="T16"/>
                  <a:gd fmla="*/ 169 h 444" name="T17"/>
                  <a:gd fmla="*/ 10 w 467" name="T18"/>
                  <a:gd fmla="*/ 162 h 444" name="T19"/>
                  <a:gd fmla="*/ 158 w 467" name="T20"/>
                  <a:gd fmla="*/ 140 h 444" name="T21"/>
                  <a:gd fmla="*/ 225 w 467" name="T22"/>
                  <a:gd fmla="*/ 6 h 444" name="T23"/>
                  <a:gd fmla="*/ 234 w 467" name="T24"/>
                  <a:gd fmla="*/ 0 h 444" name="T25"/>
                  <a:gd fmla="*/ 234 w 467" name="T26"/>
                  <a:gd fmla="*/ 0 h 444" name="T27"/>
                  <a:gd fmla="*/ 243 w 467" name="T28"/>
                  <a:gd fmla="*/ 6 h 444" name="T29"/>
                  <a:gd fmla="*/ 309 w 467" name="T30"/>
                  <a:gd fmla="*/ 140 h 444" name="T31"/>
                  <a:gd fmla="*/ 458 w 467" name="T32"/>
                  <a:gd fmla="*/ 162 h 444" name="T33"/>
                  <a:gd fmla="*/ 466 w 467" name="T34"/>
                  <a:gd fmla="*/ 169 h 444" name="T35"/>
                  <a:gd fmla="*/ 463 w 467" name="T36"/>
                  <a:gd fmla="*/ 179 h 444" name="T37"/>
                  <a:gd fmla="*/ 356 w 467" name="T38"/>
                  <a:gd fmla="*/ 284 h 444" name="T39"/>
                  <a:gd fmla="*/ 381 w 467" name="T40"/>
                  <a:gd fmla="*/ 432 h 444" name="T41"/>
                  <a:gd fmla="*/ 377 w 467" name="T42"/>
                  <a:gd fmla="*/ 442 h 444" name="T43"/>
                  <a:gd fmla="*/ 371 w 467" name="T44"/>
                  <a:gd fmla="*/ 443 h 444" name="T45"/>
                  <a:gd fmla="*/ 33 w 467" name="T46"/>
                  <a:gd fmla="*/ 179 h 444" name="T47"/>
                  <a:gd fmla="*/ 129 w 467" name="T48"/>
                  <a:gd fmla="*/ 273 h 444" name="T49"/>
                  <a:gd fmla="*/ 132 w 467" name="T50"/>
                  <a:gd fmla="*/ 282 h 444" name="T51"/>
                  <a:gd fmla="*/ 109 w 467" name="T52"/>
                  <a:gd fmla="*/ 415 h 444" name="T53"/>
                  <a:gd fmla="*/ 229 w 467" name="T54"/>
                  <a:gd fmla="*/ 352 h 444" name="T55"/>
                  <a:gd fmla="*/ 238 w 467" name="T56"/>
                  <a:gd fmla="*/ 352 h 444" name="T57"/>
                  <a:gd fmla="*/ 358 w 467" name="T58"/>
                  <a:gd fmla="*/ 415 h 444" name="T59"/>
                  <a:gd fmla="*/ 335 w 467" name="T60"/>
                  <a:gd fmla="*/ 282 h 444" name="T61"/>
                  <a:gd fmla="*/ 338 w 467" name="T62"/>
                  <a:gd fmla="*/ 273 h 444" name="T63"/>
                  <a:gd fmla="*/ 435 w 467" name="T64"/>
                  <a:gd fmla="*/ 179 h 444" name="T65"/>
                  <a:gd fmla="*/ 301 w 467" name="T66"/>
                  <a:gd fmla="*/ 159 h 444" name="T67"/>
                  <a:gd fmla="*/ 294 w 467" name="T68"/>
                  <a:gd fmla="*/ 154 h 444" name="T69"/>
                  <a:gd fmla="*/ 234 w 467" name="T70"/>
                  <a:gd fmla="*/ 33 h 444" name="T71"/>
                  <a:gd fmla="*/ 174 w 467" name="T72"/>
                  <a:gd fmla="*/ 154 h 444" name="T73"/>
                  <a:gd fmla="*/ 166 w 467" name="T74"/>
                  <a:gd fmla="*/ 159 h 444" name="T75"/>
                  <a:gd fmla="*/ 33 w 467" name="T76"/>
                  <a:gd fmla="*/ 179 h 444" name="T77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</a:cxnLst>
                <a:rect b="b" l="0" r="r" t="0"/>
                <a:pathLst>
                  <a:path h="442" w="467">
                    <a:moveTo>
                      <a:pt x="371" y="443"/>
                    </a:moveTo>
                    <a:cubicBezTo>
                      <a:pt x="370" y="443"/>
                      <a:pt x="368" y="443"/>
                      <a:pt x="367" y="442"/>
                    </a:cubicBezTo>
                    <a:cubicBezTo>
                      <a:pt x="234" y="372"/>
                      <a:pt x="234" y="372"/>
                      <a:pt x="234" y="372"/>
                    </a:cubicBezTo>
                    <a:cubicBezTo>
                      <a:pt x="101" y="442"/>
                      <a:pt x="101" y="442"/>
                      <a:pt x="101" y="442"/>
                    </a:cubicBezTo>
                    <a:cubicBezTo>
                      <a:pt x="98" y="444"/>
                      <a:pt x="93" y="444"/>
                      <a:pt x="90" y="442"/>
                    </a:cubicBezTo>
                    <a:cubicBezTo>
                      <a:pt x="87" y="439"/>
                      <a:pt x="86" y="436"/>
                      <a:pt x="86" y="432"/>
                    </a:cubicBezTo>
                    <a:cubicBezTo>
                      <a:pt x="112" y="284"/>
                      <a:pt x="112" y="284"/>
                      <a:pt x="112" y="284"/>
                    </a:cubicBezTo>
                    <a:cubicBezTo>
                      <a:pt x="4" y="179"/>
                      <a:pt x="4" y="179"/>
                      <a:pt x="4" y="179"/>
                    </a:cubicBezTo>
                    <a:cubicBezTo>
                      <a:pt x="1" y="176"/>
                      <a:pt x="0" y="172"/>
                      <a:pt x="2" y="169"/>
                    </a:cubicBezTo>
                    <a:cubicBezTo>
                      <a:pt x="3" y="165"/>
                      <a:pt x="6" y="162"/>
                      <a:pt x="10" y="162"/>
                    </a:cubicBezTo>
                    <a:cubicBezTo>
                      <a:pt x="158" y="140"/>
                      <a:pt x="158" y="140"/>
                      <a:pt x="158" y="140"/>
                    </a:cubicBezTo>
                    <a:cubicBezTo>
                      <a:pt x="225" y="6"/>
                      <a:pt x="225" y="6"/>
                      <a:pt x="225" y="6"/>
                    </a:cubicBezTo>
                    <a:cubicBezTo>
                      <a:pt x="227" y="2"/>
                      <a:pt x="230" y="0"/>
                      <a:pt x="234" y="0"/>
                    </a:cubicBezTo>
                    <a:cubicBezTo>
                      <a:pt x="234" y="0"/>
                      <a:pt x="234" y="0"/>
                      <a:pt x="234" y="0"/>
                    </a:cubicBezTo>
                    <a:cubicBezTo>
                      <a:pt x="238" y="0"/>
                      <a:pt x="241" y="2"/>
                      <a:pt x="243" y="6"/>
                    </a:cubicBezTo>
                    <a:cubicBezTo>
                      <a:pt x="309" y="140"/>
                      <a:pt x="309" y="140"/>
                      <a:pt x="309" y="140"/>
                    </a:cubicBezTo>
                    <a:cubicBezTo>
                      <a:pt x="458" y="162"/>
                      <a:pt x="458" y="162"/>
                      <a:pt x="458" y="162"/>
                    </a:cubicBezTo>
                    <a:cubicBezTo>
                      <a:pt x="462" y="162"/>
                      <a:pt x="465" y="165"/>
                      <a:pt x="466" y="169"/>
                    </a:cubicBezTo>
                    <a:cubicBezTo>
                      <a:pt x="467" y="172"/>
                      <a:pt x="466" y="176"/>
                      <a:pt x="463" y="179"/>
                    </a:cubicBezTo>
                    <a:cubicBezTo>
                      <a:pt x="356" y="284"/>
                      <a:pt x="356" y="284"/>
                      <a:pt x="356" y="284"/>
                    </a:cubicBezTo>
                    <a:cubicBezTo>
                      <a:pt x="381" y="432"/>
                      <a:pt x="381" y="432"/>
                      <a:pt x="381" y="432"/>
                    </a:cubicBezTo>
                    <a:cubicBezTo>
                      <a:pt x="382" y="436"/>
                      <a:pt x="380" y="439"/>
                      <a:pt x="377" y="442"/>
                    </a:cubicBezTo>
                    <a:cubicBezTo>
                      <a:pt x="376" y="443"/>
                      <a:pt x="373" y="443"/>
                      <a:pt x="371" y="443"/>
                    </a:cubicBezTo>
                    <a:close/>
                    <a:moveTo>
                      <a:pt x="33" y="179"/>
                    </a:moveTo>
                    <a:cubicBezTo>
                      <a:pt x="129" y="273"/>
                      <a:pt x="129" y="273"/>
                      <a:pt x="129" y="273"/>
                    </a:cubicBezTo>
                    <a:cubicBezTo>
                      <a:pt x="132" y="275"/>
                      <a:pt x="133" y="279"/>
                      <a:pt x="132" y="282"/>
                    </a:cubicBezTo>
                    <a:cubicBezTo>
                      <a:pt x="109" y="415"/>
                      <a:pt x="109" y="415"/>
                      <a:pt x="109" y="415"/>
                    </a:cubicBezTo>
                    <a:cubicBezTo>
                      <a:pt x="229" y="352"/>
                      <a:pt x="229" y="352"/>
                      <a:pt x="229" y="352"/>
                    </a:cubicBezTo>
                    <a:cubicBezTo>
                      <a:pt x="232" y="351"/>
                      <a:pt x="236" y="351"/>
                      <a:pt x="238" y="352"/>
                    </a:cubicBezTo>
                    <a:cubicBezTo>
                      <a:pt x="358" y="415"/>
                      <a:pt x="358" y="415"/>
                      <a:pt x="358" y="415"/>
                    </a:cubicBezTo>
                    <a:cubicBezTo>
                      <a:pt x="335" y="282"/>
                      <a:pt x="335" y="282"/>
                      <a:pt x="335" y="282"/>
                    </a:cubicBezTo>
                    <a:cubicBezTo>
                      <a:pt x="335" y="279"/>
                      <a:pt x="336" y="275"/>
                      <a:pt x="338" y="273"/>
                    </a:cubicBezTo>
                    <a:cubicBezTo>
                      <a:pt x="435" y="179"/>
                      <a:pt x="435" y="179"/>
                      <a:pt x="435" y="179"/>
                    </a:cubicBezTo>
                    <a:cubicBezTo>
                      <a:pt x="301" y="159"/>
                      <a:pt x="301" y="159"/>
                      <a:pt x="301" y="159"/>
                    </a:cubicBezTo>
                    <a:cubicBezTo>
                      <a:pt x="298" y="159"/>
                      <a:pt x="295" y="157"/>
                      <a:pt x="294" y="154"/>
                    </a:cubicBezTo>
                    <a:cubicBezTo>
                      <a:pt x="234" y="33"/>
                      <a:pt x="234" y="33"/>
                      <a:pt x="234" y="33"/>
                    </a:cubicBezTo>
                    <a:cubicBezTo>
                      <a:pt x="174" y="154"/>
                      <a:pt x="174" y="154"/>
                      <a:pt x="174" y="154"/>
                    </a:cubicBezTo>
                    <a:cubicBezTo>
                      <a:pt x="173" y="157"/>
                      <a:pt x="170" y="159"/>
                      <a:pt x="166" y="159"/>
                    </a:cubicBezTo>
                    <a:lnTo>
                      <a:pt x="33" y="179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t" anchorCtr="0" bIns="45720" compatLnSpc="1" lIns="91440" numCol="1" rIns="91440" tIns="45720" vert="horz" wrap="square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658" name="Group 657"/>
            <p:cNvGrpSpPr/>
            <p:nvPr/>
          </p:nvGrpSpPr>
          <p:grpSpPr>
            <a:xfrm>
              <a:off x="8190441" y="5559547"/>
              <a:ext cx="891125" cy="847237"/>
              <a:chOff x="6910388" y="3889375"/>
              <a:chExt cx="1482725" cy="1409700"/>
            </a:xfrm>
            <a:effectLst>
              <a:outerShdw algn="tl" blurRad="50800" dir="2700000" dist="38100" rotWithShape="0">
                <a:prstClr val="black">
                  <a:alpha val="40000"/>
                </a:prstClr>
              </a:outerShdw>
            </a:effectLst>
          </p:grpSpPr>
          <p:sp>
            <p:nvSpPr>
              <p:cNvPr id="659" name="Freeform 185"/>
              <p:cNvSpPr/>
              <p:nvPr/>
            </p:nvSpPr>
            <p:spPr bwMode="auto">
              <a:xfrm>
                <a:off x="6945313" y="3921125"/>
                <a:ext cx="1412875" cy="1343025"/>
              </a:xfrm>
              <a:custGeom>
                <a:gdLst>
                  <a:gd fmla="*/ 446 w 890" name="T0"/>
                  <a:gd fmla="*/ 0 h 846" name="T1"/>
                  <a:gd fmla="*/ 584 w 890" name="T2"/>
                  <a:gd fmla="*/ 278 h 846" name="T3"/>
                  <a:gd fmla="*/ 890 w 890" name="T4"/>
                  <a:gd fmla="*/ 324 h 846" name="T5"/>
                  <a:gd fmla="*/ 668 w 890" name="T6"/>
                  <a:gd fmla="*/ 540 h 846" name="T7"/>
                  <a:gd fmla="*/ 720 w 890" name="T8"/>
                  <a:gd fmla="*/ 846 h 846" name="T9"/>
                  <a:gd fmla="*/ 446 w 890" name="T10"/>
                  <a:gd fmla="*/ 702 h 846" name="T11"/>
                  <a:gd fmla="*/ 170 w 890" name="T12"/>
                  <a:gd fmla="*/ 846 h 846" name="T13"/>
                  <a:gd fmla="*/ 222 w 890" name="T14"/>
                  <a:gd fmla="*/ 540 h 846" name="T15"/>
                  <a:gd fmla="*/ 0 w 890" name="T16"/>
                  <a:gd fmla="*/ 324 h 846" name="T17"/>
                  <a:gd fmla="*/ 308 w 890" name="T18"/>
                  <a:gd fmla="*/ 278 h 846" name="T19"/>
                  <a:gd fmla="*/ 446 w 890" name="T20"/>
                  <a:gd fmla="*/ 0 h 846" name="T21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b="b" l="0" r="r" t="0"/>
                <a:pathLst>
                  <a:path h="845" w="890">
                    <a:moveTo>
                      <a:pt x="446" y="0"/>
                    </a:moveTo>
                    <a:lnTo>
                      <a:pt x="584" y="278"/>
                    </a:lnTo>
                    <a:lnTo>
                      <a:pt x="890" y="324"/>
                    </a:lnTo>
                    <a:lnTo>
                      <a:pt x="668" y="540"/>
                    </a:lnTo>
                    <a:lnTo>
                      <a:pt x="720" y="846"/>
                    </a:lnTo>
                    <a:lnTo>
                      <a:pt x="446" y="702"/>
                    </a:lnTo>
                    <a:lnTo>
                      <a:pt x="170" y="846"/>
                    </a:lnTo>
                    <a:lnTo>
                      <a:pt x="222" y="540"/>
                    </a:lnTo>
                    <a:lnTo>
                      <a:pt x="0" y="324"/>
                    </a:lnTo>
                    <a:lnTo>
                      <a:pt x="308" y="278"/>
                    </a:lnTo>
                    <a:lnTo>
                      <a:pt x="446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anchor="t" anchorCtr="0" bIns="45720" compatLnSpc="1" lIns="91440" numCol="1" rIns="91440" tIns="45720" vert="horz" wrap="square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60" name="Freeform 186"/>
              <p:cNvSpPr>
                <a:spLocks noEditPoints="1"/>
              </p:cNvSpPr>
              <p:nvPr/>
            </p:nvSpPr>
            <p:spPr bwMode="auto">
              <a:xfrm>
                <a:off x="6910388" y="3889375"/>
                <a:ext cx="1482725" cy="1409700"/>
              </a:xfrm>
              <a:custGeom>
                <a:gdLst>
                  <a:gd fmla="*/ 371 w 467" name="T0"/>
                  <a:gd fmla="*/ 443 h 444" name="T1"/>
                  <a:gd fmla="*/ 367 w 467" name="T2"/>
                  <a:gd fmla="*/ 442 h 444" name="T3"/>
                  <a:gd fmla="*/ 234 w 467" name="T4"/>
                  <a:gd fmla="*/ 372 h 444" name="T5"/>
                  <a:gd fmla="*/ 101 w 467" name="T6"/>
                  <a:gd fmla="*/ 442 h 444" name="T7"/>
                  <a:gd fmla="*/ 90 w 467" name="T8"/>
                  <a:gd fmla="*/ 442 h 444" name="T9"/>
                  <a:gd fmla="*/ 86 w 467" name="T10"/>
                  <a:gd fmla="*/ 432 h 444" name="T11"/>
                  <a:gd fmla="*/ 112 w 467" name="T12"/>
                  <a:gd fmla="*/ 284 h 444" name="T13"/>
                  <a:gd fmla="*/ 4 w 467" name="T14"/>
                  <a:gd fmla="*/ 179 h 444" name="T15"/>
                  <a:gd fmla="*/ 2 w 467" name="T16"/>
                  <a:gd fmla="*/ 169 h 444" name="T17"/>
                  <a:gd fmla="*/ 10 w 467" name="T18"/>
                  <a:gd fmla="*/ 162 h 444" name="T19"/>
                  <a:gd fmla="*/ 158 w 467" name="T20"/>
                  <a:gd fmla="*/ 140 h 444" name="T21"/>
                  <a:gd fmla="*/ 225 w 467" name="T22"/>
                  <a:gd fmla="*/ 6 h 444" name="T23"/>
                  <a:gd fmla="*/ 234 w 467" name="T24"/>
                  <a:gd fmla="*/ 0 h 444" name="T25"/>
                  <a:gd fmla="*/ 234 w 467" name="T26"/>
                  <a:gd fmla="*/ 0 h 444" name="T27"/>
                  <a:gd fmla="*/ 243 w 467" name="T28"/>
                  <a:gd fmla="*/ 6 h 444" name="T29"/>
                  <a:gd fmla="*/ 309 w 467" name="T30"/>
                  <a:gd fmla="*/ 140 h 444" name="T31"/>
                  <a:gd fmla="*/ 458 w 467" name="T32"/>
                  <a:gd fmla="*/ 162 h 444" name="T33"/>
                  <a:gd fmla="*/ 466 w 467" name="T34"/>
                  <a:gd fmla="*/ 169 h 444" name="T35"/>
                  <a:gd fmla="*/ 463 w 467" name="T36"/>
                  <a:gd fmla="*/ 179 h 444" name="T37"/>
                  <a:gd fmla="*/ 356 w 467" name="T38"/>
                  <a:gd fmla="*/ 284 h 444" name="T39"/>
                  <a:gd fmla="*/ 381 w 467" name="T40"/>
                  <a:gd fmla="*/ 432 h 444" name="T41"/>
                  <a:gd fmla="*/ 377 w 467" name="T42"/>
                  <a:gd fmla="*/ 442 h 444" name="T43"/>
                  <a:gd fmla="*/ 371 w 467" name="T44"/>
                  <a:gd fmla="*/ 443 h 444" name="T45"/>
                  <a:gd fmla="*/ 33 w 467" name="T46"/>
                  <a:gd fmla="*/ 179 h 444" name="T47"/>
                  <a:gd fmla="*/ 129 w 467" name="T48"/>
                  <a:gd fmla="*/ 273 h 444" name="T49"/>
                  <a:gd fmla="*/ 132 w 467" name="T50"/>
                  <a:gd fmla="*/ 282 h 444" name="T51"/>
                  <a:gd fmla="*/ 109 w 467" name="T52"/>
                  <a:gd fmla="*/ 415 h 444" name="T53"/>
                  <a:gd fmla="*/ 229 w 467" name="T54"/>
                  <a:gd fmla="*/ 352 h 444" name="T55"/>
                  <a:gd fmla="*/ 238 w 467" name="T56"/>
                  <a:gd fmla="*/ 352 h 444" name="T57"/>
                  <a:gd fmla="*/ 358 w 467" name="T58"/>
                  <a:gd fmla="*/ 415 h 444" name="T59"/>
                  <a:gd fmla="*/ 335 w 467" name="T60"/>
                  <a:gd fmla="*/ 282 h 444" name="T61"/>
                  <a:gd fmla="*/ 338 w 467" name="T62"/>
                  <a:gd fmla="*/ 273 h 444" name="T63"/>
                  <a:gd fmla="*/ 435 w 467" name="T64"/>
                  <a:gd fmla="*/ 179 h 444" name="T65"/>
                  <a:gd fmla="*/ 301 w 467" name="T66"/>
                  <a:gd fmla="*/ 159 h 444" name="T67"/>
                  <a:gd fmla="*/ 294 w 467" name="T68"/>
                  <a:gd fmla="*/ 154 h 444" name="T69"/>
                  <a:gd fmla="*/ 234 w 467" name="T70"/>
                  <a:gd fmla="*/ 33 h 444" name="T71"/>
                  <a:gd fmla="*/ 174 w 467" name="T72"/>
                  <a:gd fmla="*/ 154 h 444" name="T73"/>
                  <a:gd fmla="*/ 166 w 467" name="T74"/>
                  <a:gd fmla="*/ 159 h 444" name="T75"/>
                  <a:gd fmla="*/ 33 w 467" name="T76"/>
                  <a:gd fmla="*/ 179 h 444" name="T77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</a:cxnLst>
                <a:rect b="b" l="0" r="r" t="0"/>
                <a:pathLst>
                  <a:path h="442" w="467">
                    <a:moveTo>
                      <a:pt x="371" y="443"/>
                    </a:moveTo>
                    <a:cubicBezTo>
                      <a:pt x="370" y="443"/>
                      <a:pt x="368" y="443"/>
                      <a:pt x="367" y="442"/>
                    </a:cubicBezTo>
                    <a:cubicBezTo>
                      <a:pt x="234" y="372"/>
                      <a:pt x="234" y="372"/>
                      <a:pt x="234" y="372"/>
                    </a:cubicBezTo>
                    <a:cubicBezTo>
                      <a:pt x="101" y="442"/>
                      <a:pt x="101" y="442"/>
                      <a:pt x="101" y="442"/>
                    </a:cubicBezTo>
                    <a:cubicBezTo>
                      <a:pt x="98" y="444"/>
                      <a:pt x="93" y="444"/>
                      <a:pt x="90" y="442"/>
                    </a:cubicBezTo>
                    <a:cubicBezTo>
                      <a:pt x="87" y="439"/>
                      <a:pt x="86" y="436"/>
                      <a:pt x="86" y="432"/>
                    </a:cubicBezTo>
                    <a:cubicBezTo>
                      <a:pt x="112" y="284"/>
                      <a:pt x="112" y="284"/>
                      <a:pt x="112" y="284"/>
                    </a:cubicBezTo>
                    <a:cubicBezTo>
                      <a:pt x="4" y="179"/>
                      <a:pt x="4" y="179"/>
                      <a:pt x="4" y="179"/>
                    </a:cubicBezTo>
                    <a:cubicBezTo>
                      <a:pt x="1" y="176"/>
                      <a:pt x="0" y="172"/>
                      <a:pt x="2" y="169"/>
                    </a:cubicBezTo>
                    <a:cubicBezTo>
                      <a:pt x="3" y="165"/>
                      <a:pt x="6" y="162"/>
                      <a:pt x="10" y="162"/>
                    </a:cubicBezTo>
                    <a:cubicBezTo>
                      <a:pt x="158" y="140"/>
                      <a:pt x="158" y="140"/>
                      <a:pt x="158" y="140"/>
                    </a:cubicBezTo>
                    <a:cubicBezTo>
                      <a:pt x="225" y="6"/>
                      <a:pt x="225" y="6"/>
                      <a:pt x="225" y="6"/>
                    </a:cubicBezTo>
                    <a:cubicBezTo>
                      <a:pt x="227" y="2"/>
                      <a:pt x="230" y="0"/>
                      <a:pt x="234" y="0"/>
                    </a:cubicBezTo>
                    <a:cubicBezTo>
                      <a:pt x="234" y="0"/>
                      <a:pt x="234" y="0"/>
                      <a:pt x="234" y="0"/>
                    </a:cubicBezTo>
                    <a:cubicBezTo>
                      <a:pt x="238" y="0"/>
                      <a:pt x="241" y="2"/>
                      <a:pt x="243" y="6"/>
                    </a:cubicBezTo>
                    <a:cubicBezTo>
                      <a:pt x="309" y="140"/>
                      <a:pt x="309" y="140"/>
                      <a:pt x="309" y="140"/>
                    </a:cubicBezTo>
                    <a:cubicBezTo>
                      <a:pt x="458" y="162"/>
                      <a:pt x="458" y="162"/>
                      <a:pt x="458" y="162"/>
                    </a:cubicBezTo>
                    <a:cubicBezTo>
                      <a:pt x="462" y="162"/>
                      <a:pt x="465" y="165"/>
                      <a:pt x="466" y="169"/>
                    </a:cubicBezTo>
                    <a:cubicBezTo>
                      <a:pt x="467" y="172"/>
                      <a:pt x="466" y="176"/>
                      <a:pt x="463" y="179"/>
                    </a:cubicBezTo>
                    <a:cubicBezTo>
                      <a:pt x="356" y="284"/>
                      <a:pt x="356" y="284"/>
                      <a:pt x="356" y="284"/>
                    </a:cubicBezTo>
                    <a:cubicBezTo>
                      <a:pt x="381" y="432"/>
                      <a:pt x="381" y="432"/>
                      <a:pt x="381" y="432"/>
                    </a:cubicBezTo>
                    <a:cubicBezTo>
                      <a:pt x="382" y="436"/>
                      <a:pt x="380" y="439"/>
                      <a:pt x="377" y="442"/>
                    </a:cubicBezTo>
                    <a:cubicBezTo>
                      <a:pt x="376" y="443"/>
                      <a:pt x="373" y="443"/>
                      <a:pt x="371" y="443"/>
                    </a:cubicBezTo>
                    <a:close/>
                    <a:moveTo>
                      <a:pt x="33" y="179"/>
                    </a:moveTo>
                    <a:cubicBezTo>
                      <a:pt x="129" y="273"/>
                      <a:pt x="129" y="273"/>
                      <a:pt x="129" y="273"/>
                    </a:cubicBezTo>
                    <a:cubicBezTo>
                      <a:pt x="132" y="275"/>
                      <a:pt x="133" y="279"/>
                      <a:pt x="132" y="282"/>
                    </a:cubicBezTo>
                    <a:cubicBezTo>
                      <a:pt x="109" y="415"/>
                      <a:pt x="109" y="415"/>
                      <a:pt x="109" y="415"/>
                    </a:cubicBezTo>
                    <a:cubicBezTo>
                      <a:pt x="229" y="352"/>
                      <a:pt x="229" y="352"/>
                      <a:pt x="229" y="352"/>
                    </a:cubicBezTo>
                    <a:cubicBezTo>
                      <a:pt x="232" y="351"/>
                      <a:pt x="236" y="351"/>
                      <a:pt x="238" y="352"/>
                    </a:cubicBezTo>
                    <a:cubicBezTo>
                      <a:pt x="358" y="415"/>
                      <a:pt x="358" y="415"/>
                      <a:pt x="358" y="415"/>
                    </a:cubicBezTo>
                    <a:cubicBezTo>
                      <a:pt x="335" y="282"/>
                      <a:pt x="335" y="282"/>
                      <a:pt x="335" y="282"/>
                    </a:cubicBezTo>
                    <a:cubicBezTo>
                      <a:pt x="335" y="279"/>
                      <a:pt x="336" y="275"/>
                      <a:pt x="338" y="273"/>
                    </a:cubicBezTo>
                    <a:cubicBezTo>
                      <a:pt x="435" y="179"/>
                      <a:pt x="435" y="179"/>
                      <a:pt x="435" y="179"/>
                    </a:cubicBezTo>
                    <a:cubicBezTo>
                      <a:pt x="301" y="159"/>
                      <a:pt x="301" y="159"/>
                      <a:pt x="301" y="159"/>
                    </a:cubicBezTo>
                    <a:cubicBezTo>
                      <a:pt x="298" y="159"/>
                      <a:pt x="295" y="157"/>
                      <a:pt x="294" y="154"/>
                    </a:cubicBezTo>
                    <a:cubicBezTo>
                      <a:pt x="234" y="33"/>
                      <a:pt x="234" y="33"/>
                      <a:pt x="234" y="33"/>
                    </a:cubicBezTo>
                    <a:cubicBezTo>
                      <a:pt x="174" y="154"/>
                      <a:pt x="174" y="154"/>
                      <a:pt x="174" y="154"/>
                    </a:cubicBezTo>
                    <a:cubicBezTo>
                      <a:pt x="173" y="157"/>
                      <a:pt x="170" y="159"/>
                      <a:pt x="166" y="159"/>
                    </a:cubicBezTo>
                    <a:lnTo>
                      <a:pt x="33" y="179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t" anchorCtr="0" bIns="45720" compatLnSpc="1" lIns="91440" numCol="1" rIns="91440" tIns="45720" vert="horz" wrap="square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</p:grpSp>
      <p:sp>
        <p:nvSpPr>
          <p:cNvPr id="681" name="leaf"/>
          <p:cNvSpPr/>
          <p:nvPr/>
        </p:nvSpPr>
        <p:spPr bwMode="auto">
          <a:xfrm rot="14587594">
            <a:off x="4081851" y="3573702"/>
            <a:ext cx="253751" cy="352280"/>
          </a:xfrm>
          <a:custGeom>
            <a:gdLst>
              <a:gd fmla="*/ 38 w 353" name="T0"/>
              <a:gd fmla="*/ 218 h 491" name="T1"/>
              <a:gd fmla="*/ 94 w 353" name="T2"/>
              <a:gd fmla="*/ 159 h 491" name="T3"/>
              <a:gd fmla="*/ 164 w 353" name="T4"/>
              <a:gd fmla="*/ 117 h 491" name="T5"/>
              <a:gd fmla="*/ 226 w 353" name="T6"/>
              <a:gd fmla="*/ 65 h 491" name="T7"/>
              <a:gd fmla="*/ 281 w 353" name="T8"/>
              <a:gd fmla="*/ 0 h 491" name="T9"/>
              <a:gd fmla="*/ 267 w 353" name="T10"/>
              <a:gd fmla="*/ 120 h 491" name="T11"/>
              <a:gd fmla="*/ 244 w 353" name="T12"/>
              <a:gd fmla="*/ 433 h 491" name="T13"/>
              <a:gd fmla="*/ 32 w 353" name="T14"/>
              <a:gd fmla="*/ 491 h 491" name="T15"/>
              <a:gd fmla="*/ 43 w 353" name="T16"/>
              <a:gd fmla="*/ 448 h 491" name="T17"/>
              <a:gd fmla="*/ 25 w 353" name="T18"/>
              <a:gd fmla="*/ 388 h 491" name="T19"/>
              <a:gd fmla="*/ 38 w 353" name="T20"/>
              <a:gd fmla="*/ 218 h 491" name="T21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b="b" l="0" r="r" t="0"/>
            <a:pathLst>
              <a:path h="491" w="353">
                <a:moveTo>
                  <a:pt x="38" y="218"/>
                </a:moveTo>
                <a:cubicBezTo>
                  <a:pt x="53" y="195"/>
                  <a:pt x="73" y="175"/>
                  <a:pt x="94" y="159"/>
                </a:cubicBezTo>
                <a:cubicBezTo>
                  <a:pt x="116" y="143"/>
                  <a:pt x="141" y="132"/>
                  <a:pt x="164" y="117"/>
                </a:cubicBezTo>
                <a:cubicBezTo>
                  <a:pt x="187" y="103"/>
                  <a:pt x="208" y="85"/>
                  <a:pt x="226" y="65"/>
                </a:cubicBezTo>
                <a:cubicBezTo>
                  <a:pt x="245" y="44"/>
                  <a:pt x="263" y="22"/>
                  <a:pt x="281" y="0"/>
                </a:cubicBezTo>
                <a:cubicBezTo>
                  <a:pt x="262" y="36"/>
                  <a:pt x="264" y="81"/>
                  <a:pt x="267" y="120"/>
                </a:cubicBezTo>
                <a:cubicBezTo>
                  <a:pt x="274" y="220"/>
                  <a:pt x="353" y="368"/>
                  <a:pt x="244" y="433"/>
                </a:cubicBezTo>
                <a:cubicBezTo>
                  <a:pt x="181" y="470"/>
                  <a:pt x="32" y="491"/>
                  <a:pt x="32" y="491"/>
                </a:cubicBezTo>
                <a:cubicBezTo>
                  <a:pt x="41" y="488"/>
                  <a:pt x="43" y="454"/>
                  <a:pt x="43" y="448"/>
                </a:cubicBezTo>
                <a:cubicBezTo>
                  <a:pt x="44" y="424"/>
                  <a:pt x="34" y="409"/>
                  <a:pt x="25" y="388"/>
                </a:cubicBezTo>
                <a:cubicBezTo>
                  <a:pt x="0" y="330"/>
                  <a:pt x="4" y="272"/>
                  <a:pt x="38" y="218"/>
                </a:cubicBezTo>
                <a:close/>
              </a:path>
            </a:pathLst>
          </a:custGeom>
          <a:gradFill>
            <a:gsLst>
              <a:gs pos="30000">
                <a:schemeClr val="accent2">
                  <a:lumMod val="75000"/>
                </a:schemeClr>
              </a:gs>
              <a:gs pos="100000">
                <a:schemeClr val="accent2">
                  <a:lumMod val="60000"/>
                  <a:lumOff val="40000"/>
                </a:schemeClr>
              </a:gs>
            </a:gsLst>
            <a:lin ang="2700000" scaled="1"/>
          </a:gradFill>
          <a:ln>
            <a:noFill/>
          </a:ln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82" name="leaf"/>
          <p:cNvSpPr/>
          <p:nvPr/>
        </p:nvSpPr>
        <p:spPr bwMode="auto">
          <a:xfrm rot="18239356">
            <a:off x="4151489" y="3416496"/>
            <a:ext cx="253751" cy="352280"/>
          </a:xfrm>
          <a:custGeom>
            <a:gdLst>
              <a:gd fmla="*/ 38 w 353" name="T0"/>
              <a:gd fmla="*/ 218 h 491" name="T1"/>
              <a:gd fmla="*/ 94 w 353" name="T2"/>
              <a:gd fmla="*/ 159 h 491" name="T3"/>
              <a:gd fmla="*/ 164 w 353" name="T4"/>
              <a:gd fmla="*/ 117 h 491" name="T5"/>
              <a:gd fmla="*/ 226 w 353" name="T6"/>
              <a:gd fmla="*/ 65 h 491" name="T7"/>
              <a:gd fmla="*/ 281 w 353" name="T8"/>
              <a:gd fmla="*/ 0 h 491" name="T9"/>
              <a:gd fmla="*/ 267 w 353" name="T10"/>
              <a:gd fmla="*/ 120 h 491" name="T11"/>
              <a:gd fmla="*/ 244 w 353" name="T12"/>
              <a:gd fmla="*/ 433 h 491" name="T13"/>
              <a:gd fmla="*/ 32 w 353" name="T14"/>
              <a:gd fmla="*/ 491 h 491" name="T15"/>
              <a:gd fmla="*/ 43 w 353" name="T16"/>
              <a:gd fmla="*/ 448 h 491" name="T17"/>
              <a:gd fmla="*/ 25 w 353" name="T18"/>
              <a:gd fmla="*/ 388 h 491" name="T19"/>
              <a:gd fmla="*/ 38 w 353" name="T20"/>
              <a:gd fmla="*/ 218 h 491" name="T21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b="b" l="0" r="r" t="0"/>
            <a:pathLst>
              <a:path h="491" w="353">
                <a:moveTo>
                  <a:pt x="38" y="218"/>
                </a:moveTo>
                <a:cubicBezTo>
                  <a:pt x="53" y="195"/>
                  <a:pt x="73" y="175"/>
                  <a:pt x="94" y="159"/>
                </a:cubicBezTo>
                <a:cubicBezTo>
                  <a:pt x="116" y="143"/>
                  <a:pt x="141" y="132"/>
                  <a:pt x="164" y="117"/>
                </a:cubicBezTo>
                <a:cubicBezTo>
                  <a:pt x="187" y="103"/>
                  <a:pt x="208" y="85"/>
                  <a:pt x="226" y="65"/>
                </a:cubicBezTo>
                <a:cubicBezTo>
                  <a:pt x="245" y="44"/>
                  <a:pt x="263" y="22"/>
                  <a:pt x="281" y="0"/>
                </a:cubicBezTo>
                <a:cubicBezTo>
                  <a:pt x="262" y="36"/>
                  <a:pt x="264" y="81"/>
                  <a:pt x="267" y="120"/>
                </a:cubicBezTo>
                <a:cubicBezTo>
                  <a:pt x="274" y="220"/>
                  <a:pt x="353" y="368"/>
                  <a:pt x="244" y="433"/>
                </a:cubicBezTo>
                <a:cubicBezTo>
                  <a:pt x="181" y="470"/>
                  <a:pt x="32" y="491"/>
                  <a:pt x="32" y="491"/>
                </a:cubicBezTo>
                <a:cubicBezTo>
                  <a:pt x="41" y="488"/>
                  <a:pt x="43" y="454"/>
                  <a:pt x="43" y="448"/>
                </a:cubicBezTo>
                <a:cubicBezTo>
                  <a:pt x="44" y="424"/>
                  <a:pt x="34" y="409"/>
                  <a:pt x="25" y="388"/>
                </a:cubicBezTo>
                <a:cubicBezTo>
                  <a:pt x="0" y="330"/>
                  <a:pt x="4" y="272"/>
                  <a:pt x="38" y="218"/>
                </a:cubicBezTo>
                <a:close/>
              </a:path>
            </a:pathLst>
          </a:custGeom>
          <a:gradFill>
            <a:gsLst>
              <a:gs pos="30000">
                <a:schemeClr val="accent2">
                  <a:lumMod val="75000"/>
                </a:schemeClr>
              </a:gs>
              <a:gs pos="100000">
                <a:schemeClr val="accent2">
                  <a:lumMod val="60000"/>
                  <a:lumOff val="40000"/>
                </a:schemeClr>
              </a:gs>
            </a:gsLst>
            <a:lin ang="2700000" scaled="1"/>
          </a:gradFill>
          <a:ln>
            <a:noFill/>
          </a:ln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83" name="leaf"/>
          <p:cNvSpPr/>
          <p:nvPr/>
        </p:nvSpPr>
        <p:spPr bwMode="auto">
          <a:xfrm rot="10800000">
            <a:off x="4193078" y="3664107"/>
            <a:ext cx="253751" cy="352280"/>
          </a:xfrm>
          <a:custGeom>
            <a:gdLst>
              <a:gd fmla="*/ 38 w 353" name="T0"/>
              <a:gd fmla="*/ 218 h 491" name="T1"/>
              <a:gd fmla="*/ 94 w 353" name="T2"/>
              <a:gd fmla="*/ 159 h 491" name="T3"/>
              <a:gd fmla="*/ 164 w 353" name="T4"/>
              <a:gd fmla="*/ 117 h 491" name="T5"/>
              <a:gd fmla="*/ 226 w 353" name="T6"/>
              <a:gd fmla="*/ 65 h 491" name="T7"/>
              <a:gd fmla="*/ 281 w 353" name="T8"/>
              <a:gd fmla="*/ 0 h 491" name="T9"/>
              <a:gd fmla="*/ 267 w 353" name="T10"/>
              <a:gd fmla="*/ 120 h 491" name="T11"/>
              <a:gd fmla="*/ 244 w 353" name="T12"/>
              <a:gd fmla="*/ 433 h 491" name="T13"/>
              <a:gd fmla="*/ 32 w 353" name="T14"/>
              <a:gd fmla="*/ 491 h 491" name="T15"/>
              <a:gd fmla="*/ 43 w 353" name="T16"/>
              <a:gd fmla="*/ 448 h 491" name="T17"/>
              <a:gd fmla="*/ 25 w 353" name="T18"/>
              <a:gd fmla="*/ 388 h 491" name="T19"/>
              <a:gd fmla="*/ 38 w 353" name="T20"/>
              <a:gd fmla="*/ 218 h 491" name="T21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b="b" l="0" r="r" t="0"/>
            <a:pathLst>
              <a:path h="491" w="353">
                <a:moveTo>
                  <a:pt x="38" y="218"/>
                </a:moveTo>
                <a:cubicBezTo>
                  <a:pt x="53" y="195"/>
                  <a:pt x="73" y="175"/>
                  <a:pt x="94" y="159"/>
                </a:cubicBezTo>
                <a:cubicBezTo>
                  <a:pt x="116" y="143"/>
                  <a:pt x="141" y="132"/>
                  <a:pt x="164" y="117"/>
                </a:cubicBezTo>
                <a:cubicBezTo>
                  <a:pt x="187" y="103"/>
                  <a:pt x="208" y="85"/>
                  <a:pt x="226" y="65"/>
                </a:cubicBezTo>
                <a:cubicBezTo>
                  <a:pt x="245" y="44"/>
                  <a:pt x="263" y="22"/>
                  <a:pt x="281" y="0"/>
                </a:cubicBezTo>
                <a:cubicBezTo>
                  <a:pt x="262" y="36"/>
                  <a:pt x="264" y="81"/>
                  <a:pt x="267" y="120"/>
                </a:cubicBezTo>
                <a:cubicBezTo>
                  <a:pt x="274" y="220"/>
                  <a:pt x="353" y="368"/>
                  <a:pt x="244" y="433"/>
                </a:cubicBezTo>
                <a:cubicBezTo>
                  <a:pt x="181" y="470"/>
                  <a:pt x="32" y="491"/>
                  <a:pt x="32" y="491"/>
                </a:cubicBezTo>
                <a:cubicBezTo>
                  <a:pt x="41" y="488"/>
                  <a:pt x="43" y="454"/>
                  <a:pt x="43" y="448"/>
                </a:cubicBezTo>
                <a:cubicBezTo>
                  <a:pt x="44" y="424"/>
                  <a:pt x="34" y="409"/>
                  <a:pt x="25" y="388"/>
                </a:cubicBezTo>
                <a:cubicBezTo>
                  <a:pt x="0" y="330"/>
                  <a:pt x="4" y="272"/>
                  <a:pt x="38" y="218"/>
                </a:cubicBezTo>
                <a:close/>
              </a:path>
            </a:pathLst>
          </a:custGeom>
          <a:gradFill>
            <a:gsLst>
              <a:gs pos="91000">
                <a:schemeClr val="accent2">
                  <a:lumMod val="50000"/>
                </a:schemeClr>
              </a:gs>
              <a:gs pos="0">
                <a:schemeClr val="accent2"/>
              </a:gs>
            </a:gsLst>
            <a:lin ang="2700000" scaled="1"/>
          </a:gradFill>
          <a:ln>
            <a:noFill/>
          </a:ln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301" name="keep up the good sticker"/>
          <p:cNvGrpSpPr/>
          <p:nvPr/>
        </p:nvGrpSpPr>
        <p:grpSpPr>
          <a:xfrm>
            <a:off x="3667236" y="2852950"/>
            <a:ext cx="1155412" cy="1156582"/>
            <a:chOff x="2043113" y="2073275"/>
            <a:chExt cx="1566863" cy="1568450"/>
          </a:xfrm>
          <a:effectLst>
            <a:outerShdw algn="tl" blurRad="50800" dir="2700000" dist="38100" rotWithShape="0">
              <a:prstClr val="black">
                <a:alpha val="40000"/>
              </a:prstClr>
            </a:outerShdw>
          </a:effectLst>
        </p:grpSpPr>
        <p:sp>
          <p:nvSpPr>
            <p:cNvPr id="302" name="Oval 100"/>
            <p:cNvSpPr>
              <a:spLocks noChangeArrowheads="1"/>
            </p:cNvSpPr>
            <p:nvPr/>
          </p:nvSpPr>
          <p:spPr bwMode="auto">
            <a:xfrm>
              <a:off x="2074863" y="2105025"/>
              <a:ext cx="1503363" cy="1504950"/>
            </a:xfrm>
            <a:prstGeom prst="ellipse">
              <a:avLst/>
            </a:prstGeom>
            <a:solidFill>
              <a:schemeClr val="accent6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3" name="Freeform 101"/>
            <p:cNvSpPr>
              <a:spLocks noEditPoints="1"/>
            </p:cNvSpPr>
            <p:nvPr/>
          </p:nvSpPr>
          <p:spPr bwMode="auto">
            <a:xfrm>
              <a:off x="2043113" y="2073275"/>
              <a:ext cx="1566863" cy="1568450"/>
            </a:xfrm>
            <a:custGeom>
              <a:gdLst>
                <a:gd fmla="*/ 247 w 494" name="T0"/>
                <a:gd fmla="*/ 494 h 494" name="T1"/>
                <a:gd fmla="*/ 0 w 494" name="T2"/>
                <a:gd fmla="*/ 247 h 494" name="T3"/>
                <a:gd fmla="*/ 247 w 494" name="T4"/>
                <a:gd fmla="*/ 0 h 494" name="T5"/>
                <a:gd fmla="*/ 494 w 494" name="T6"/>
                <a:gd fmla="*/ 247 h 494" name="T7"/>
                <a:gd fmla="*/ 247 w 494" name="T8"/>
                <a:gd fmla="*/ 494 h 494" name="T9"/>
                <a:gd fmla="*/ 247 w 494" name="T10"/>
                <a:gd fmla="*/ 20 h 494" name="T11"/>
                <a:gd fmla="*/ 20 w 494" name="T12"/>
                <a:gd fmla="*/ 247 h 494" name="T13"/>
                <a:gd fmla="*/ 247 w 494" name="T14"/>
                <a:gd fmla="*/ 474 h 494" name="T15"/>
                <a:gd fmla="*/ 474 w 494" name="T16"/>
                <a:gd fmla="*/ 247 h 494" name="T17"/>
                <a:gd fmla="*/ 247 w 494" name="T18"/>
                <a:gd fmla="*/ 20 h 494" name="T1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b="b" l="0" r="r" t="0"/>
              <a:pathLst>
                <a:path h="492" w="492">
                  <a:moveTo>
                    <a:pt x="247" y="494"/>
                  </a:moveTo>
                  <a:cubicBezTo>
                    <a:pt x="111" y="494"/>
                    <a:pt x="0" y="384"/>
                    <a:pt x="0" y="247"/>
                  </a:cubicBezTo>
                  <a:cubicBezTo>
                    <a:pt x="0" y="111"/>
                    <a:pt x="111" y="0"/>
                    <a:pt x="247" y="0"/>
                  </a:cubicBezTo>
                  <a:cubicBezTo>
                    <a:pt x="384" y="0"/>
                    <a:pt x="494" y="111"/>
                    <a:pt x="494" y="247"/>
                  </a:cubicBezTo>
                  <a:cubicBezTo>
                    <a:pt x="494" y="384"/>
                    <a:pt x="384" y="494"/>
                    <a:pt x="247" y="494"/>
                  </a:cubicBezTo>
                  <a:close/>
                  <a:moveTo>
                    <a:pt x="247" y="20"/>
                  </a:moveTo>
                  <a:cubicBezTo>
                    <a:pt x="122" y="20"/>
                    <a:pt x="20" y="122"/>
                    <a:pt x="20" y="247"/>
                  </a:cubicBezTo>
                  <a:cubicBezTo>
                    <a:pt x="20" y="373"/>
                    <a:pt x="122" y="474"/>
                    <a:pt x="247" y="474"/>
                  </a:cubicBezTo>
                  <a:cubicBezTo>
                    <a:pt x="373" y="474"/>
                    <a:pt x="474" y="373"/>
                    <a:pt x="474" y="247"/>
                  </a:cubicBezTo>
                  <a:cubicBezTo>
                    <a:pt x="474" y="122"/>
                    <a:pt x="373" y="20"/>
                    <a:pt x="247" y="2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4" name="Freeform 102"/>
            <p:cNvSpPr/>
            <p:nvPr/>
          </p:nvSpPr>
          <p:spPr bwMode="auto">
            <a:xfrm>
              <a:off x="2555876" y="2365375"/>
              <a:ext cx="130175" cy="190500"/>
            </a:xfrm>
            <a:custGeom>
              <a:gdLst>
                <a:gd fmla="*/ 0 w 82" name="T0"/>
                <a:gd fmla="*/ 0 h 120" name="T1"/>
                <a:gd fmla="*/ 12 w 82" name="T2"/>
                <a:gd fmla="*/ 0 h 120" name="T3"/>
                <a:gd fmla="*/ 12 w 82" name="T4"/>
                <a:gd fmla="*/ 46 h 120" name="T5"/>
                <a:gd fmla="*/ 60 w 82" name="T6"/>
                <a:gd fmla="*/ 0 h 120" name="T7"/>
                <a:gd fmla="*/ 76 w 82" name="T8"/>
                <a:gd fmla="*/ 0 h 120" name="T9"/>
                <a:gd fmla="*/ 18 w 82" name="T10"/>
                <a:gd fmla="*/ 54 h 120" name="T11"/>
                <a:gd fmla="*/ 82 w 82" name="T12"/>
                <a:gd fmla="*/ 120 h 120" name="T13"/>
                <a:gd fmla="*/ 66 w 82" name="T14"/>
                <a:gd fmla="*/ 120 h 120" name="T15"/>
                <a:gd fmla="*/ 12 w 82" name="T16"/>
                <a:gd fmla="*/ 64 h 120" name="T17"/>
                <a:gd fmla="*/ 12 w 82" name="T18"/>
                <a:gd fmla="*/ 120 h 120" name="T19"/>
                <a:gd fmla="*/ 0 w 82" name="T20"/>
                <a:gd fmla="*/ 120 h 120" name="T21"/>
                <a:gd fmla="*/ 0 w 82" name="T22"/>
                <a:gd fmla="*/ 0 h 120" name="T2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b="b" l="0" r="r" t="0"/>
              <a:pathLst>
                <a:path h="120" w="82">
                  <a:moveTo>
                    <a:pt x="0" y="0"/>
                  </a:moveTo>
                  <a:lnTo>
                    <a:pt x="12" y="0"/>
                  </a:lnTo>
                  <a:lnTo>
                    <a:pt x="12" y="46"/>
                  </a:lnTo>
                  <a:lnTo>
                    <a:pt x="60" y="0"/>
                  </a:lnTo>
                  <a:lnTo>
                    <a:pt x="76" y="0"/>
                  </a:lnTo>
                  <a:lnTo>
                    <a:pt x="18" y="54"/>
                  </a:lnTo>
                  <a:lnTo>
                    <a:pt x="82" y="120"/>
                  </a:lnTo>
                  <a:lnTo>
                    <a:pt x="66" y="120"/>
                  </a:lnTo>
                  <a:lnTo>
                    <a:pt x="12" y="64"/>
                  </a:lnTo>
                  <a:lnTo>
                    <a:pt x="12" y="120"/>
                  </a:lnTo>
                  <a:lnTo>
                    <a:pt x="0" y="1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5" name="Freeform 103"/>
            <p:cNvSpPr/>
            <p:nvPr/>
          </p:nvSpPr>
          <p:spPr bwMode="auto">
            <a:xfrm>
              <a:off x="2708276" y="2365375"/>
              <a:ext cx="107950" cy="190500"/>
            </a:xfrm>
            <a:custGeom>
              <a:gdLst>
                <a:gd fmla="*/ 0 w 68" name="T0"/>
                <a:gd fmla="*/ 0 h 120" name="T1"/>
                <a:gd fmla="*/ 68 w 68" name="T2"/>
                <a:gd fmla="*/ 0 h 120" name="T3"/>
                <a:gd fmla="*/ 68 w 68" name="T4"/>
                <a:gd fmla="*/ 12 h 120" name="T5"/>
                <a:gd fmla="*/ 12 w 68" name="T6"/>
                <a:gd fmla="*/ 12 h 120" name="T7"/>
                <a:gd fmla="*/ 12 w 68" name="T8"/>
                <a:gd fmla="*/ 50 h 120" name="T9"/>
                <a:gd fmla="*/ 68 w 68" name="T10"/>
                <a:gd fmla="*/ 50 h 120" name="T11"/>
                <a:gd fmla="*/ 68 w 68" name="T12"/>
                <a:gd fmla="*/ 62 h 120" name="T13"/>
                <a:gd fmla="*/ 12 w 68" name="T14"/>
                <a:gd fmla="*/ 62 h 120" name="T15"/>
                <a:gd fmla="*/ 12 w 68" name="T16"/>
                <a:gd fmla="*/ 108 h 120" name="T17"/>
                <a:gd fmla="*/ 68 w 68" name="T18"/>
                <a:gd fmla="*/ 108 h 120" name="T19"/>
                <a:gd fmla="*/ 68 w 68" name="T20"/>
                <a:gd fmla="*/ 120 h 120" name="T21"/>
                <a:gd fmla="*/ 0 w 68" name="T22"/>
                <a:gd fmla="*/ 120 h 120" name="T23"/>
                <a:gd fmla="*/ 0 w 68" name="T24"/>
                <a:gd fmla="*/ 0 h 120" name="T2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b="b" l="0" r="r" t="0"/>
              <a:pathLst>
                <a:path h="120" w="68">
                  <a:moveTo>
                    <a:pt x="0" y="0"/>
                  </a:moveTo>
                  <a:lnTo>
                    <a:pt x="68" y="0"/>
                  </a:lnTo>
                  <a:lnTo>
                    <a:pt x="68" y="12"/>
                  </a:lnTo>
                  <a:lnTo>
                    <a:pt x="12" y="12"/>
                  </a:lnTo>
                  <a:lnTo>
                    <a:pt x="12" y="50"/>
                  </a:lnTo>
                  <a:lnTo>
                    <a:pt x="68" y="50"/>
                  </a:lnTo>
                  <a:lnTo>
                    <a:pt x="68" y="62"/>
                  </a:lnTo>
                  <a:lnTo>
                    <a:pt x="12" y="62"/>
                  </a:lnTo>
                  <a:lnTo>
                    <a:pt x="12" y="108"/>
                  </a:lnTo>
                  <a:lnTo>
                    <a:pt x="68" y="108"/>
                  </a:lnTo>
                  <a:lnTo>
                    <a:pt x="68" y="120"/>
                  </a:lnTo>
                  <a:lnTo>
                    <a:pt x="0" y="1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6" name="Freeform 104"/>
            <p:cNvSpPr/>
            <p:nvPr/>
          </p:nvSpPr>
          <p:spPr bwMode="auto">
            <a:xfrm>
              <a:off x="2841626" y="2365375"/>
              <a:ext cx="111125" cy="190500"/>
            </a:xfrm>
            <a:custGeom>
              <a:gdLst>
                <a:gd fmla="*/ 0 w 70" name="T0"/>
                <a:gd fmla="*/ 0 h 120" name="T1"/>
                <a:gd fmla="*/ 70 w 70" name="T2"/>
                <a:gd fmla="*/ 0 h 120" name="T3"/>
                <a:gd fmla="*/ 70 w 70" name="T4"/>
                <a:gd fmla="*/ 12 h 120" name="T5"/>
                <a:gd fmla="*/ 12 w 70" name="T6"/>
                <a:gd fmla="*/ 12 h 120" name="T7"/>
                <a:gd fmla="*/ 12 w 70" name="T8"/>
                <a:gd fmla="*/ 50 h 120" name="T9"/>
                <a:gd fmla="*/ 70 w 70" name="T10"/>
                <a:gd fmla="*/ 50 h 120" name="T11"/>
                <a:gd fmla="*/ 70 w 70" name="T12"/>
                <a:gd fmla="*/ 62 h 120" name="T13"/>
                <a:gd fmla="*/ 12 w 70" name="T14"/>
                <a:gd fmla="*/ 62 h 120" name="T15"/>
                <a:gd fmla="*/ 12 w 70" name="T16"/>
                <a:gd fmla="*/ 108 h 120" name="T17"/>
                <a:gd fmla="*/ 70 w 70" name="T18"/>
                <a:gd fmla="*/ 108 h 120" name="T19"/>
                <a:gd fmla="*/ 70 w 70" name="T20"/>
                <a:gd fmla="*/ 120 h 120" name="T21"/>
                <a:gd fmla="*/ 0 w 70" name="T22"/>
                <a:gd fmla="*/ 120 h 120" name="T23"/>
                <a:gd fmla="*/ 0 w 70" name="T24"/>
                <a:gd fmla="*/ 0 h 120" name="T2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b="b" l="0" r="r" t="0"/>
              <a:pathLst>
                <a:path h="120" w="70">
                  <a:moveTo>
                    <a:pt x="0" y="0"/>
                  </a:moveTo>
                  <a:lnTo>
                    <a:pt x="70" y="0"/>
                  </a:lnTo>
                  <a:lnTo>
                    <a:pt x="70" y="12"/>
                  </a:lnTo>
                  <a:lnTo>
                    <a:pt x="12" y="12"/>
                  </a:lnTo>
                  <a:lnTo>
                    <a:pt x="12" y="50"/>
                  </a:lnTo>
                  <a:lnTo>
                    <a:pt x="70" y="50"/>
                  </a:lnTo>
                  <a:lnTo>
                    <a:pt x="70" y="62"/>
                  </a:lnTo>
                  <a:lnTo>
                    <a:pt x="12" y="62"/>
                  </a:lnTo>
                  <a:lnTo>
                    <a:pt x="12" y="108"/>
                  </a:lnTo>
                  <a:lnTo>
                    <a:pt x="70" y="108"/>
                  </a:lnTo>
                  <a:lnTo>
                    <a:pt x="70" y="120"/>
                  </a:lnTo>
                  <a:lnTo>
                    <a:pt x="0" y="1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8" name="Freeform 105"/>
            <p:cNvSpPr>
              <a:spLocks noEditPoints="1"/>
            </p:cNvSpPr>
            <p:nvPr/>
          </p:nvSpPr>
          <p:spPr bwMode="auto">
            <a:xfrm>
              <a:off x="2978151" y="2365375"/>
              <a:ext cx="120650" cy="190500"/>
            </a:xfrm>
            <a:custGeom>
              <a:gdLst>
                <a:gd fmla="*/ 0 w 38" name="T0"/>
                <a:gd fmla="*/ 0 h 60" name="T1"/>
                <a:gd fmla="*/ 12 w 38" name="T2"/>
                <a:gd fmla="*/ 0 h 60" name="T3"/>
                <a:gd fmla="*/ 26 w 38" name="T4"/>
                <a:gd fmla="*/ 1 h 60" name="T5"/>
                <a:gd fmla="*/ 35 w 38" name="T6"/>
                <a:gd fmla="*/ 6 h 60" name="T7"/>
                <a:gd fmla="*/ 38 w 38" name="T8"/>
                <a:gd fmla="*/ 16 h 60" name="T9"/>
                <a:gd fmla="*/ 35 w 38" name="T10"/>
                <a:gd fmla="*/ 26 h 60" name="T11"/>
                <a:gd fmla="*/ 26 w 38" name="T12"/>
                <a:gd fmla="*/ 31 h 60" name="T13"/>
                <a:gd fmla="*/ 11 w 38" name="T14"/>
                <a:gd fmla="*/ 32 h 60" name="T15"/>
                <a:gd fmla="*/ 6 w 38" name="T16"/>
                <a:gd fmla="*/ 32 h 60" name="T17"/>
                <a:gd fmla="*/ 6 w 38" name="T18"/>
                <a:gd fmla="*/ 60 h 60" name="T19"/>
                <a:gd fmla="*/ 0 w 38" name="T20"/>
                <a:gd fmla="*/ 60 h 60" name="T21"/>
                <a:gd fmla="*/ 0 w 38" name="T22"/>
                <a:gd fmla="*/ 0 h 60" name="T23"/>
                <a:gd fmla="*/ 6 w 38" name="T24"/>
                <a:gd fmla="*/ 6 h 60" name="T25"/>
                <a:gd fmla="*/ 6 w 38" name="T26"/>
                <a:gd fmla="*/ 26 h 60" name="T27"/>
                <a:gd fmla="*/ 17 w 38" name="T28"/>
                <a:gd fmla="*/ 26 h 60" name="T29"/>
                <a:gd fmla="*/ 26 w 38" name="T30"/>
                <a:gd fmla="*/ 25 h 60" name="T31"/>
                <a:gd fmla="*/ 30 w 38" name="T32"/>
                <a:gd fmla="*/ 22 h 60" name="T33"/>
                <a:gd fmla="*/ 32 w 38" name="T34"/>
                <a:gd fmla="*/ 16 h 60" name="T35"/>
                <a:gd fmla="*/ 30 w 38" name="T36"/>
                <a:gd fmla="*/ 11 h 60" name="T37"/>
                <a:gd fmla="*/ 26 w 38" name="T38"/>
                <a:gd fmla="*/ 7 h 60" name="T39"/>
                <a:gd fmla="*/ 17 w 38" name="T40"/>
                <a:gd fmla="*/ 6 h 60" name="T41"/>
                <a:gd fmla="*/ 6 w 38" name="T42"/>
                <a:gd fmla="*/ 6 h 60" name="T4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b="b" l="0" r="r" t="0"/>
              <a:pathLst>
                <a:path h="60" w="38">
                  <a:moveTo>
                    <a:pt x="0" y="0"/>
                  </a:moveTo>
                  <a:cubicBezTo>
                    <a:pt x="12" y="0"/>
                    <a:pt x="12" y="0"/>
                    <a:pt x="12" y="0"/>
                  </a:cubicBezTo>
                  <a:cubicBezTo>
                    <a:pt x="19" y="0"/>
                    <a:pt x="24" y="0"/>
                    <a:pt x="26" y="1"/>
                  </a:cubicBezTo>
                  <a:cubicBezTo>
                    <a:pt x="30" y="2"/>
                    <a:pt x="33" y="3"/>
                    <a:pt x="35" y="6"/>
                  </a:cubicBezTo>
                  <a:cubicBezTo>
                    <a:pt x="37" y="9"/>
                    <a:pt x="38" y="12"/>
                    <a:pt x="38" y="16"/>
                  </a:cubicBezTo>
                  <a:cubicBezTo>
                    <a:pt x="38" y="20"/>
                    <a:pt x="37" y="23"/>
                    <a:pt x="35" y="26"/>
                  </a:cubicBezTo>
                  <a:cubicBezTo>
                    <a:pt x="33" y="29"/>
                    <a:pt x="30" y="30"/>
                    <a:pt x="26" y="31"/>
                  </a:cubicBezTo>
                  <a:cubicBezTo>
                    <a:pt x="23" y="32"/>
                    <a:pt x="18" y="32"/>
                    <a:pt x="11" y="32"/>
                  </a:cubicBezTo>
                  <a:cubicBezTo>
                    <a:pt x="6" y="32"/>
                    <a:pt x="6" y="32"/>
                    <a:pt x="6" y="32"/>
                  </a:cubicBezTo>
                  <a:cubicBezTo>
                    <a:pt x="6" y="60"/>
                    <a:pt x="6" y="60"/>
                    <a:pt x="6" y="60"/>
                  </a:cubicBezTo>
                  <a:cubicBezTo>
                    <a:pt x="0" y="60"/>
                    <a:pt x="0" y="60"/>
                    <a:pt x="0" y="60"/>
                  </a:cubicBezTo>
                  <a:lnTo>
                    <a:pt x="0" y="0"/>
                  </a:lnTo>
                  <a:close/>
                  <a:moveTo>
                    <a:pt x="6" y="6"/>
                  </a:moveTo>
                  <a:cubicBezTo>
                    <a:pt x="6" y="26"/>
                    <a:pt x="6" y="26"/>
                    <a:pt x="6" y="26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21" y="26"/>
                    <a:pt x="24" y="26"/>
                    <a:pt x="26" y="25"/>
                  </a:cubicBezTo>
                  <a:cubicBezTo>
                    <a:pt x="28" y="25"/>
                    <a:pt x="29" y="23"/>
                    <a:pt x="30" y="22"/>
                  </a:cubicBezTo>
                  <a:cubicBezTo>
                    <a:pt x="31" y="20"/>
                    <a:pt x="32" y="18"/>
                    <a:pt x="32" y="16"/>
                  </a:cubicBezTo>
                  <a:cubicBezTo>
                    <a:pt x="32" y="14"/>
                    <a:pt x="31" y="12"/>
                    <a:pt x="30" y="11"/>
                  </a:cubicBezTo>
                  <a:cubicBezTo>
                    <a:pt x="29" y="9"/>
                    <a:pt x="28" y="8"/>
                    <a:pt x="26" y="7"/>
                  </a:cubicBezTo>
                  <a:cubicBezTo>
                    <a:pt x="24" y="6"/>
                    <a:pt x="21" y="6"/>
                    <a:pt x="17" y="6"/>
                  </a:cubicBezTo>
                  <a:lnTo>
                    <a:pt x="6" y="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9" name="Freeform 106"/>
            <p:cNvSpPr/>
            <p:nvPr/>
          </p:nvSpPr>
          <p:spPr bwMode="auto">
            <a:xfrm>
              <a:off x="2438401" y="2628900"/>
              <a:ext cx="127000" cy="196850"/>
            </a:xfrm>
            <a:custGeom>
              <a:gdLst>
                <a:gd fmla="*/ 0 w 40" name="T0"/>
                <a:gd fmla="*/ 0 h 62" name="T1"/>
                <a:gd fmla="*/ 6 w 40" name="T2"/>
                <a:gd fmla="*/ 0 h 62" name="T3"/>
                <a:gd fmla="*/ 6 w 40" name="T4"/>
                <a:gd fmla="*/ 36 h 62" name="T5"/>
                <a:gd fmla="*/ 6 w 40" name="T6"/>
                <a:gd fmla="*/ 45 h 62" name="T7"/>
                <a:gd fmla="*/ 8 w 40" name="T8"/>
                <a:gd fmla="*/ 50 h 62" name="T9"/>
                <a:gd fmla="*/ 13 w 40" name="T10"/>
                <a:gd fmla="*/ 54 h 62" name="T11"/>
                <a:gd fmla="*/ 20 w 40" name="T12"/>
                <a:gd fmla="*/ 56 h 62" name="T13"/>
                <a:gd fmla="*/ 26 w 40" name="T14"/>
                <a:gd fmla="*/ 55 h 62" name="T15"/>
                <a:gd fmla="*/ 31 w 40" name="T16"/>
                <a:gd fmla="*/ 51 h 62" name="T17"/>
                <a:gd fmla="*/ 33 w 40" name="T18"/>
                <a:gd fmla="*/ 46 h 62" name="T19"/>
                <a:gd fmla="*/ 34 w 40" name="T20"/>
                <a:gd fmla="*/ 36 h 62" name="T21"/>
                <a:gd fmla="*/ 34 w 40" name="T22"/>
                <a:gd fmla="*/ 0 h 62" name="T23"/>
                <a:gd fmla="*/ 40 w 40" name="T24"/>
                <a:gd fmla="*/ 0 h 62" name="T25"/>
                <a:gd fmla="*/ 40 w 40" name="T26"/>
                <a:gd fmla="*/ 36 h 62" name="T27"/>
                <a:gd fmla="*/ 38 w 40" name="T28"/>
                <a:gd fmla="*/ 49 h 62" name="T29"/>
                <a:gd fmla="*/ 32 w 40" name="T30"/>
                <a:gd fmla="*/ 58 h 62" name="T31"/>
                <a:gd fmla="*/ 21 w 40" name="T32"/>
                <a:gd fmla="*/ 62 h 62" name="T33"/>
                <a:gd fmla="*/ 8 w 40" name="T34"/>
                <a:gd fmla="*/ 58 h 62" name="T35"/>
                <a:gd fmla="*/ 1 w 40" name="T36"/>
                <a:gd fmla="*/ 49 h 62" name="T37"/>
                <a:gd fmla="*/ 0 w 40" name="T38"/>
                <a:gd fmla="*/ 36 h 62" name="T39"/>
                <a:gd fmla="*/ 0 w 40" name="T40"/>
                <a:gd fmla="*/ 0 h 62" name="T4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b="b" l="0" r="r" t="0"/>
              <a:pathLst>
                <a:path h="62" w="40">
                  <a:moveTo>
                    <a:pt x="0" y="0"/>
                  </a:moveTo>
                  <a:cubicBezTo>
                    <a:pt x="6" y="0"/>
                    <a:pt x="6" y="0"/>
                    <a:pt x="6" y="0"/>
                  </a:cubicBezTo>
                  <a:cubicBezTo>
                    <a:pt x="6" y="36"/>
                    <a:pt x="6" y="36"/>
                    <a:pt x="6" y="36"/>
                  </a:cubicBezTo>
                  <a:cubicBezTo>
                    <a:pt x="6" y="41"/>
                    <a:pt x="6" y="43"/>
                    <a:pt x="6" y="45"/>
                  </a:cubicBezTo>
                  <a:cubicBezTo>
                    <a:pt x="7" y="47"/>
                    <a:pt x="7" y="49"/>
                    <a:pt x="8" y="50"/>
                  </a:cubicBezTo>
                  <a:cubicBezTo>
                    <a:pt x="9" y="52"/>
                    <a:pt x="11" y="53"/>
                    <a:pt x="13" y="54"/>
                  </a:cubicBezTo>
                  <a:cubicBezTo>
                    <a:pt x="16" y="56"/>
                    <a:pt x="18" y="56"/>
                    <a:pt x="20" y="56"/>
                  </a:cubicBezTo>
                  <a:cubicBezTo>
                    <a:pt x="22" y="56"/>
                    <a:pt x="24" y="56"/>
                    <a:pt x="26" y="55"/>
                  </a:cubicBezTo>
                  <a:cubicBezTo>
                    <a:pt x="28" y="54"/>
                    <a:pt x="29" y="53"/>
                    <a:pt x="31" y="51"/>
                  </a:cubicBezTo>
                  <a:cubicBezTo>
                    <a:pt x="32" y="50"/>
                    <a:pt x="33" y="48"/>
                    <a:pt x="33" y="46"/>
                  </a:cubicBezTo>
                  <a:cubicBezTo>
                    <a:pt x="34" y="44"/>
                    <a:pt x="34" y="41"/>
                    <a:pt x="34" y="36"/>
                  </a:cubicBezTo>
                  <a:cubicBezTo>
                    <a:pt x="34" y="0"/>
                    <a:pt x="34" y="0"/>
                    <a:pt x="34" y="0"/>
                  </a:cubicBezTo>
                  <a:cubicBezTo>
                    <a:pt x="40" y="0"/>
                    <a:pt x="40" y="0"/>
                    <a:pt x="40" y="0"/>
                  </a:cubicBezTo>
                  <a:cubicBezTo>
                    <a:pt x="40" y="36"/>
                    <a:pt x="40" y="36"/>
                    <a:pt x="40" y="36"/>
                  </a:cubicBezTo>
                  <a:cubicBezTo>
                    <a:pt x="40" y="42"/>
                    <a:pt x="39" y="46"/>
                    <a:pt x="38" y="49"/>
                  </a:cubicBezTo>
                  <a:cubicBezTo>
                    <a:pt x="37" y="53"/>
                    <a:pt x="35" y="56"/>
                    <a:pt x="32" y="58"/>
                  </a:cubicBezTo>
                  <a:cubicBezTo>
                    <a:pt x="29" y="61"/>
                    <a:pt x="25" y="62"/>
                    <a:pt x="21" y="62"/>
                  </a:cubicBezTo>
                  <a:cubicBezTo>
                    <a:pt x="16" y="62"/>
                    <a:pt x="12" y="61"/>
                    <a:pt x="8" y="58"/>
                  </a:cubicBezTo>
                  <a:cubicBezTo>
                    <a:pt x="5" y="56"/>
                    <a:pt x="2" y="53"/>
                    <a:pt x="1" y="49"/>
                  </a:cubicBezTo>
                  <a:cubicBezTo>
                    <a:pt x="0" y="47"/>
                    <a:pt x="0" y="43"/>
                    <a:pt x="0" y="36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0" name="Freeform 107"/>
            <p:cNvSpPr>
              <a:spLocks noEditPoints="1"/>
            </p:cNvSpPr>
            <p:nvPr/>
          </p:nvSpPr>
          <p:spPr bwMode="auto">
            <a:xfrm>
              <a:off x="2606676" y="2628900"/>
              <a:ext cx="117475" cy="190500"/>
            </a:xfrm>
            <a:custGeom>
              <a:gdLst>
                <a:gd fmla="*/ 0 w 37" name="T0"/>
                <a:gd fmla="*/ 0 h 60" name="T1"/>
                <a:gd fmla="*/ 12 w 37" name="T2"/>
                <a:gd fmla="*/ 0 h 60" name="T3"/>
                <a:gd fmla="*/ 26 w 37" name="T4"/>
                <a:gd fmla="*/ 1 h 60" name="T5"/>
                <a:gd fmla="*/ 34 w 37" name="T6"/>
                <a:gd fmla="*/ 6 h 60" name="T7"/>
                <a:gd fmla="*/ 37 w 37" name="T8"/>
                <a:gd fmla="*/ 16 h 60" name="T9"/>
                <a:gd fmla="*/ 34 w 37" name="T10"/>
                <a:gd fmla="*/ 26 h 60" name="T11"/>
                <a:gd fmla="*/ 25 w 37" name="T12"/>
                <a:gd fmla="*/ 31 h 60" name="T13"/>
                <a:gd fmla="*/ 10 w 37" name="T14"/>
                <a:gd fmla="*/ 32 h 60" name="T15"/>
                <a:gd fmla="*/ 6 w 37" name="T16"/>
                <a:gd fmla="*/ 32 h 60" name="T17"/>
                <a:gd fmla="*/ 6 w 37" name="T18"/>
                <a:gd fmla="*/ 60 h 60" name="T19"/>
                <a:gd fmla="*/ 0 w 37" name="T20"/>
                <a:gd fmla="*/ 60 h 60" name="T21"/>
                <a:gd fmla="*/ 0 w 37" name="T22"/>
                <a:gd fmla="*/ 0 h 60" name="T23"/>
                <a:gd fmla="*/ 6 w 37" name="T24"/>
                <a:gd fmla="*/ 6 h 60" name="T25"/>
                <a:gd fmla="*/ 6 w 37" name="T26"/>
                <a:gd fmla="*/ 26 h 60" name="T27"/>
                <a:gd fmla="*/ 16 w 37" name="T28"/>
                <a:gd fmla="*/ 26 h 60" name="T29"/>
                <a:gd fmla="*/ 25 w 37" name="T30"/>
                <a:gd fmla="*/ 25 h 60" name="T31"/>
                <a:gd fmla="*/ 29 w 37" name="T32"/>
                <a:gd fmla="*/ 22 h 60" name="T33"/>
                <a:gd fmla="*/ 31 w 37" name="T34"/>
                <a:gd fmla="*/ 16 h 60" name="T35"/>
                <a:gd fmla="*/ 29 w 37" name="T36"/>
                <a:gd fmla="*/ 11 h 60" name="T37"/>
                <a:gd fmla="*/ 25 w 37" name="T38"/>
                <a:gd fmla="*/ 7 h 60" name="T39"/>
                <a:gd fmla="*/ 16 w 37" name="T40"/>
                <a:gd fmla="*/ 6 h 60" name="T41"/>
                <a:gd fmla="*/ 6 w 37" name="T42"/>
                <a:gd fmla="*/ 6 h 60" name="T4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b="b" l="0" r="r" t="0"/>
              <a:pathLst>
                <a:path h="60" w="37">
                  <a:moveTo>
                    <a:pt x="0" y="0"/>
                  </a:moveTo>
                  <a:cubicBezTo>
                    <a:pt x="12" y="0"/>
                    <a:pt x="12" y="0"/>
                    <a:pt x="12" y="0"/>
                  </a:cubicBezTo>
                  <a:cubicBezTo>
                    <a:pt x="19" y="0"/>
                    <a:pt x="23" y="0"/>
                    <a:pt x="26" y="1"/>
                  </a:cubicBezTo>
                  <a:cubicBezTo>
                    <a:pt x="29" y="2"/>
                    <a:pt x="32" y="3"/>
                    <a:pt x="34" y="6"/>
                  </a:cubicBezTo>
                  <a:cubicBezTo>
                    <a:pt x="36" y="9"/>
                    <a:pt x="37" y="12"/>
                    <a:pt x="37" y="16"/>
                  </a:cubicBezTo>
                  <a:cubicBezTo>
                    <a:pt x="37" y="20"/>
                    <a:pt x="36" y="23"/>
                    <a:pt x="34" y="26"/>
                  </a:cubicBezTo>
                  <a:cubicBezTo>
                    <a:pt x="32" y="29"/>
                    <a:pt x="29" y="30"/>
                    <a:pt x="25" y="31"/>
                  </a:cubicBezTo>
                  <a:cubicBezTo>
                    <a:pt x="23" y="32"/>
                    <a:pt x="17" y="32"/>
                    <a:pt x="10" y="32"/>
                  </a:cubicBezTo>
                  <a:cubicBezTo>
                    <a:pt x="6" y="32"/>
                    <a:pt x="6" y="32"/>
                    <a:pt x="6" y="32"/>
                  </a:cubicBezTo>
                  <a:cubicBezTo>
                    <a:pt x="6" y="60"/>
                    <a:pt x="6" y="60"/>
                    <a:pt x="6" y="60"/>
                  </a:cubicBezTo>
                  <a:cubicBezTo>
                    <a:pt x="0" y="60"/>
                    <a:pt x="0" y="60"/>
                    <a:pt x="0" y="60"/>
                  </a:cubicBezTo>
                  <a:lnTo>
                    <a:pt x="0" y="0"/>
                  </a:lnTo>
                  <a:close/>
                  <a:moveTo>
                    <a:pt x="6" y="6"/>
                  </a:moveTo>
                  <a:cubicBezTo>
                    <a:pt x="6" y="26"/>
                    <a:pt x="6" y="26"/>
                    <a:pt x="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20" y="26"/>
                    <a:pt x="23" y="26"/>
                    <a:pt x="25" y="25"/>
                  </a:cubicBezTo>
                  <a:cubicBezTo>
                    <a:pt x="27" y="25"/>
                    <a:pt x="28" y="23"/>
                    <a:pt x="29" y="22"/>
                  </a:cubicBezTo>
                  <a:cubicBezTo>
                    <a:pt x="31" y="20"/>
                    <a:pt x="31" y="18"/>
                    <a:pt x="31" y="16"/>
                  </a:cubicBezTo>
                  <a:cubicBezTo>
                    <a:pt x="31" y="14"/>
                    <a:pt x="31" y="12"/>
                    <a:pt x="29" y="11"/>
                  </a:cubicBezTo>
                  <a:cubicBezTo>
                    <a:pt x="28" y="9"/>
                    <a:pt x="27" y="8"/>
                    <a:pt x="25" y="7"/>
                  </a:cubicBezTo>
                  <a:cubicBezTo>
                    <a:pt x="23" y="6"/>
                    <a:pt x="20" y="6"/>
                    <a:pt x="16" y="6"/>
                  </a:cubicBezTo>
                  <a:lnTo>
                    <a:pt x="6" y="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1" name="Freeform 108"/>
            <p:cNvSpPr/>
            <p:nvPr/>
          </p:nvSpPr>
          <p:spPr bwMode="auto">
            <a:xfrm>
              <a:off x="2803526" y="2628900"/>
              <a:ext cx="104775" cy="190500"/>
            </a:xfrm>
            <a:custGeom>
              <a:gdLst>
                <a:gd fmla="*/ 0 w 66" name="T0"/>
                <a:gd fmla="*/ 12 h 120" name="T1"/>
                <a:gd fmla="*/ 0 w 66" name="T2"/>
                <a:gd fmla="*/ 0 h 120" name="T3"/>
                <a:gd fmla="*/ 66 w 66" name="T4"/>
                <a:gd fmla="*/ 0 h 120" name="T5"/>
                <a:gd fmla="*/ 66 w 66" name="T6"/>
                <a:gd fmla="*/ 12 h 120" name="T7"/>
                <a:gd fmla="*/ 40 w 66" name="T8"/>
                <a:gd fmla="*/ 12 h 120" name="T9"/>
                <a:gd fmla="*/ 40 w 66" name="T10"/>
                <a:gd fmla="*/ 120 h 120" name="T11"/>
                <a:gd fmla="*/ 28 w 66" name="T12"/>
                <a:gd fmla="*/ 120 h 120" name="T13"/>
                <a:gd fmla="*/ 28 w 66" name="T14"/>
                <a:gd fmla="*/ 12 h 120" name="T15"/>
                <a:gd fmla="*/ 0 w 66" name="T16"/>
                <a:gd fmla="*/ 12 h 120" name="T1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b="b" l="0" r="r" t="0"/>
              <a:pathLst>
                <a:path h="120" w="66">
                  <a:moveTo>
                    <a:pt x="0" y="12"/>
                  </a:moveTo>
                  <a:lnTo>
                    <a:pt x="0" y="0"/>
                  </a:lnTo>
                  <a:lnTo>
                    <a:pt x="66" y="0"/>
                  </a:lnTo>
                  <a:lnTo>
                    <a:pt x="66" y="12"/>
                  </a:lnTo>
                  <a:lnTo>
                    <a:pt x="40" y="12"/>
                  </a:lnTo>
                  <a:lnTo>
                    <a:pt x="40" y="120"/>
                  </a:lnTo>
                  <a:lnTo>
                    <a:pt x="28" y="120"/>
                  </a:lnTo>
                  <a:lnTo>
                    <a:pt x="28" y="12"/>
                  </a:lnTo>
                  <a:lnTo>
                    <a:pt x="0" y="1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2" name="Freeform 109"/>
            <p:cNvSpPr/>
            <p:nvPr/>
          </p:nvSpPr>
          <p:spPr bwMode="auto">
            <a:xfrm>
              <a:off x="2930526" y="2628900"/>
              <a:ext cx="136525" cy="190500"/>
            </a:xfrm>
            <a:custGeom>
              <a:gdLst>
                <a:gd fmla="*/ 0 w 86" name="T0"/>
                <a:gd fmla="*/ 0 h 120" name="T1"/>
                <a:gd fmla="*/ 12 w 86" name="T2"/>
                <a:gd fmla="*/ 0 h 120" name="T3"/>
                <a:gd fmla="*/ 12 w 86" name="T4"/>
                <a:gd fmla="*/ 50 h 120" name="T5"/>
                <a:gd fmla="*/ 74 w 86" name="T6"/>
                <a:gd fmla="*/ 50 h 120" name="T7"/>
                <a:gd fmla="*/ 74 w 86" name="T8"/>
                <a:gd fmla="*/ 0 h 120" name="T9"/>
                <a:gd fmla="*/ 86 w 86" name="T10"/>
                <a:gd fmla="*/ 0 h 120" name="T11"/>
                <a:gd fmla="*/ 86 w 86" name="T12"/>
                <a:gd fmla="*/ 120 h 120" name="T13"/>
                <a:gd fmla="*/ 74 w 86" name="T14"/>
                <a:gd fmla="*/ 120 h 120" name="T15"/>
                <a:gd fmla="*/ 74 w 86" name="T16"/>
                <a:gd fmla="*/ 62 h 120" name="T17"/>
                <a:gd fmla="*/ 12 w 86" name="T18"/>
                <a:gd fmla="*/ 62 h 120" name="T19"/>
                <a:gd fmla="*/ 12 w 86" name="T20"/>
                <a:gd fmla="*/ 120 h 120" name="T21"/>
                <a:gd fmla="*/ 0 w 86" name="T22"/>
                <a:gd fmla="*/ 120 h 120" name="T23"/>
                <a:gd fmla="*/ 0 w 86" name="T24"/>
                <a:gd fmla="*/ 0 h 120" name="T2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b="b" l="0" r="r" t="0"/>
              <a:pathLst>
                <a:path h="120" w="86">
                  <a:moveTo>
                    <a:pt x="0" y="0"/>
                  </a:moveTo>
                  <a:lnTo>
                    <a:pt x="12" y="0"/>
                  </a:lnTo>
                  <a:lnTo>
                    <a:pt x="12" y="50"/>
                  </a:lnTo>
                  <a:lnTo>
                    <a:pt x="74" y="50"/>
                  </a:lnTo>
                  <a:lnTo>
                    <a:pt x="74" y="0"/>
                  </a:lnTo>
                  <a:lnTo>
                    <a:pt x="86" y="0"/>
                  </a:lnTo>
                  <a:lnTo>
                    <a:pt x="86" y="120"/>
                  </a:lnTo>
                  <a:lnTo>
                    <a:pt x="74" y="120"/>
                  </a:lnTo>
                  <a:lnTo>
                    <a:pt x="74" y="62"/>
                  </a:lnTo>
                  <a:lnTo>
                    <a:pt x="12" y="62"/>
                  </a:lnTo>
                  <a:lnTo>
                    <a:pt x="12" y="120"/>
                  </a:lnTo>
                  <a:lnTo>
                    <a:pt x="0" y="1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3" name="Freeform 110"/>
            <p:cNvSpPr/>
            <p:nvPr/>
          </p:nvSpPr>
          <p:spPr bwMode="auto">
            <a:xfrm>
              <a:off x="3105151" y="2628900"/>
              <a:ext cx="111125" cy="190500"/>
            </a:xfrm>
            <a:custGeom>
              <a:gdLst>
                <a:gd fmla="*/ 0 w 70" name="T0"/>
                <a:gd fmla="*/ 0 h 120" name="T1"/>
                <a:gd fmla="*/ 70 w 70" name="T2"/>
                <a:gd fmla="*/ 0 h 120" name="T3"/>
                <a:gd fmla="*/ 70 w 70" name="T4"/>
                <a:gd fmla="*/ 12 h 120" name="T5"/>
                <a:gd fmla="*/ 12 w 70" name="T6"/>
                <a:gd fmla="*/ 12 h 120" name="T7"/>
                <a:gd fmla="*/ 12 w 70" name="T8"/>
                <a:gd fmla="*/ 50 h 120" name="T9"/>
                <a:gd fmla="*/ 70 w 70" name="T10"/>
                <a:gd fmla="*/ 50 h 120" name="T11"/>
                <a:gd fmla="*/ 70 w 70" name="T12"/>
                <a:gd fmla="*/ 62 h 120" name="T13"/>
                <a:gd fmla="*/ 12 w 70" name="T14"/>
                <a:gd fmla="*/ 62 h 120" name="T15"/>
                <a:gd fmla="*/ 12 w 70" name="T16"/>
                <a:gd fmla="*/ 108 h 120" name="T17"/>
                <a:gd fmla="*/ 70 w 70" name="T18"/>
                <a:gd fmla="*/ 108 h 120" name="T19"/>
                <a:gd fmla="*/ 70 w 70" name="T20"/>
                <a:gd fmla="*/ 120 h 120" name="T21"/>
                <a:gd fmla="*/ 0 w 70" name="T22"/>
                <a:gd fmla="*/ 120 h 120" name="T23"/>
                <a:gd fmla="*/ 0 w 70" name="T24"/>
                <a:gd fmla="*/ 0 h 120" name="T2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b="b" l="0" r="r" t="0"/>
              <a:pathLst>
                <a:path h="120" w="70">
                  <a:moveTo>
                    <a:pt x="0" y="0"/>
                  </a:moveTo>
                  <a:lnTo>
                    <a:pt x="70" y="0"/>
                  </a:lnTo>
                  <a:lnTo>
                    <a:pt x="70" y="12"/>
                  </a:lnTo>
                  <a:lnTo>
                    <a:pt x="12" y="12"/>
                  </a:lnTo>
                  <a:lnTo>
                    <a:pt x="12" y="50"/>
                  </a:lnTo>
                  <a:lnTo>
                    <a:pt x="70" y="50"/>
                  </a:lnTo>
                  <a:lnTo>
                    <a:pt x="70" y="62"/>
                  </a:lnTo>
                  <a:lnTo>
                    <a:pt x="12" y="62"/>
                  </a:lnTo>
                  <a:lnTo>
                    <a:pt x="12" y="108"/>
                  </a:lnTo>
                  <a:lnTo>
                    <a:pt x="70" y="108"/>
                  </a:lnTo>
                  <a:lnTo>
                    <a:pt x="70" y="120"/>
                  </a:lnTo>
                  <a:lnTo>
                    <a:pt x="0" y="1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4" name="Freeform 111"/>
            <p:cNvSpPr/>
            <p:nvPr/>
          </p:nvSpPr>
          <p:spPr bwMode="auto">
            <a:xfrm>
              <a:off x="2403476" y="2886075"/>
              <a:ext cx="206375" cy="203200"/>
            </a:xfrm>
            <a:custGeom>
              <a:gdLst>
                <a:gd fmla="*/ 61 w 65" name="T0"/>
                <a:gd fmla="*/ 12 h 64" name="T1"/>
                <a:gd fmla="*/ 56 w 65" name="T2"/>
                <a:gd fmla="*/ 17 h 64" name="T3"/>
                <a:gd fmla="*/ 45 w 65" name="T4"/>
                <a:gd fmla="*/ 9 h 64" name="T5"/>
                <a:gd fmla="*/ 34 w 65" name="T6"/>
                <a:gd fmla="*/ 6 h 64" name="T7"/>
                <a:gd fmla="*/ 20 w 65" name="T8"/>
                <a:gd fmla="*/ 10 h 64" name="T9"/>
                <a:gd fmla="*/ 10 w 65" name="T10"/>
                <a:gd fmla="*/ 19 h 64" name="T11"/>
                <a:gd fmla="*/ 7 w 65" name="T12"/>
                <a:gd fmla="*/ 32 h 64" name="T13"/>
                <a:gd fmla="*/ 10 w 65" name="T14"/>
                <a:gd fmla="*/ 45 h 64" name="T15"/>
                <a:gd fmla="*/ 20 w 65" name="T16"/>
                <a:gd fmla="*/ 55 h 64" name="T17"/>
                <a:gd fmla="*/ 34 w 65" name="T18"/>
                <a:gd fmla="*/ 58 h 64" name="T19"/>
                <a:gd fmla="*/ 50 w 65" name="T20"/>
                <a:gd fmla="*/ 53 h 64" name="T21"/>
                <a:gd fmla="*/ 58 w 65" name="T22"/>
                <a:gd fmla="*/ 39 h 64" name="T23"/>
                <a:gd fmla="*/ 39 w 65" name="T24"/>
                <a:gd fmla="*/ 39 h 64" name="T25"/>
                <a:gd fmla="*/ 39 w 65" name="T26"/>
                <a:gd fmla="*/ 33 h 64" name="T27"/>
                <a:gd fmla="*/ 65 w 65" name="T28"/>
                <a:gd fmla="*/ 33 h 64" name="T29"/>
                <a:gd fmla="*/ 56 w 65" name="T30"/>
                <a:gd fmla="*/ 56 h 64" name="T31"/>
                <a:gd fmla="*/ 34 w 65" name="T32"/>
                <a:gd fmla="*/ 64 h 64" name="T33"/>
                <a:gd fmla="*/ 8 w 65" name="T34"/>
                <a:gd fmla="*/ 52 h 64" name="T35"/>
                <a:gd fmla="*/ 0 w 65" name="T36"/>
                <a:gd fmla="*/ 32 h 64" name="T37"/>
                <a:gd fmla="*/ 5 w 65" name="T38"/>
                <a:gd fmla="*/ 16 h 64" name="T39"/>
                <a:gd fmla="*/ 16 w 65" name="T40"/>
                <a:gd fmla="*/ 5 h 64" name="T41"/>
                <a:gd fmla="*/ 33 w 65" name="T42"/>
                <a:gd fmla="*/ 0 h 64" name="T43"/>
                <a:gd fmla="*/ 48 w 65" name="T44"/>
                <a:gd fmla="*/ 3 h 64" name="T45"/>
                <a:gd fmla="*/ 61 w 65" name="T46"/>
                <a:gd fmla="*/ 12 h 64" name="T4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b="b" l="0" r="r" t="0"/>
              <a:pathLst>
                <a:path h="64" w="65">
                  <a:moveTo>
                    <a:pt x="61" y="12"/>
                  </a:moveTo>
                  <a:cubicBezTo>
                    <a:pt x="56" y="17"/>
                    <a:pt x="56" y="17"/>
                    <a:pt x="56" y="17"/>
                  </a:cubicBezTo>
                  <a:cubicBezTo>
                    <a:pt x="53" y="13"/>
                    <a:pt x="49" y="11"/>
                    <a:pt x="45" y="9"/>
                  </a:cubicBezTo>
                  <a:cubicBezTo>
                    <a:pt x="41" y="7"/>
                    <a:pt x="37" y="6"/>
                    <a:pt x="34" y="6"/>
                  </a:cubicBezTo>
                  <a:cubicBezTo>
                    <a:pt x="29" y="6"/>
                    <a:pt x="24" y="8"/>
                    <a:pt x="20" y="10"/>
                  </a:cubicBezTo>
                  <a:cubicBezTo>
                    <a:pt x="16" y="12"/>
                    <a:pt x="12" y="15"/>
                    <a:pt x="10" y="19"/>
                  </a:cubicBezTo>
                  <a:cubicBezTo>
                    <a:pt x="8" y="23"/>
                    <a:pt x="7" y="28"/>
                    <a:pt x="7" y="32"/>
                  </a:cubicBezTo>
                  <a:cubicBezTo>
                    <a:pt x="7" y="37"/>
                    <a:pt x="8" y="41"/>
                    <a:pt x="10" y="45"/>
                  </a:cubicBezTo>
                  <a:cubicBezTo>
                    <a:pt x="13" y="49"/>
                    <a:pt x="16" y="52"/>
                    <a:pt x="20" y="55"/>
                  </a:cubicBezTo>
                  <a:cubicBezTo>
                    <a:pt x="25" y="57"/>
                    <a:pt x="29" y="58"/>
                    <a:pt x="34" y="58"/>
                  </a:cubicBezTo>
                  <a:cubicBezTo>
                    <a:pt x="41" y="58"/>
                    <a:pt x="46" y="56"/>
                    <a:pt x="50" y="53"/>
                  </a:cubicBezTo>
                  <a:cubicBezTo>
                    <a:pt x="55" y="49"/>
                    <a:pt x="57" y="45"/>
                    <a:pt x="58" y="39"/>
                  </a:cubicBezTo>
                  <a:cubicBezTo>
                    <a:pt x="39" y="39"/>
                    <a:pt x="39" y="39"/>
                    <a:pt x="39" y="39"/>
                  </a:cubicBezTo>
                  <a:cubicBezTo>
                    <a:pt x="39" y="33"/>
                    <a:pt x="39" y="33"/>
                    <a:pt x="39" y="33"/>
                  </a:cubicBezTo>
                  <a:cubicBezTo>
                    <a:pt x="65" y="33"/>
                    <a:pt x="65" y="33"/>
                    <a:pt x="65" y="33"/>
                  </a:cubicBezTo>
                  <a:cubicBezTo>
                    <a:pt x="65" y="43"/>
                    <a:pt x="62" y="50"/>
                    <a:pt x="56" y="56"/>
                  </a:cubicBezTo>
                  <a:cubicBezTo>
                    <a:pt x="51" y="61"/>
                    <a:pt x="43" y="64"/>
                    <a:pt x="34" y="64"/>
                  </a:cubicBezTo>
                  <a:cubicBezTo>
                    <a:pt x="23" y="64"/>
                    <a:pt x="14" y="60"/>
                    <a:pt x="8" y="52"/>
                  </a:cubicBezTo>
                  <a:cubicBezTo>
                    <a:pt x="3" y="47"/>
                    <a:pt x="0" y="40"/>
                    <a:pt x="0" y="32"/>
                  </a:cubicBezTo>
                  <a:cubicBezTo>
                    <a:pt x="0" y="26"/>
                    <a:pt x="2" y="21"/>
                    <a:pt x="5" y="16"/>
                  </a:cubicBezTo>
                  <a:cubicBezTo>
                    <a:pt x="7" y="11"/>
                    <a:pt x="11" y="7"/>
                    <a:pt x="16" y="5"/>
                  </a:cubicBezTo>
                  <a:cubicBezTo>
                    <a:pt x="21" y="2"/>
                    <a:pt x="27" y="0"/>
                    <a:pt x="33" y="0"/>
                  </a:cubicBezTo>
                  <a:cubicBezTo>
                    <a:pt x="39" y="0"/>
                    <a:pt x="43" y="1"/>
                    <a:pt x="48" y="3"/>
                  </a:cubicBezTo>
                  <a:cubicBezTo>
                    <a:pt x="52" y="5"/>
                    <a:pt x="57" y="8"/>
                    <a:pt x="61" y="12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02" name="Freeform 112"/>
            <p:cNvSpPr>
              <a:spLocks noEditPoints="1"/>
            </p:cNvSpPr>
            <p:nvPr/>
          </p:nvSpPr>
          <p:spPr bwMode="auto">
            <a:xfrm>
              <a:off x="2628901" y="2886075"/>
              <a:ext cx="203200" cy="203200"/>
            </a:xfrm>
            <a:custGeom>
              <a:gdLst>
                <a:gd fmla="*/ 32 w 64" name="T0"/>
                <a:gd fmla="*/ 0 h 64" name="T1"/>
                <a:gd fmla="*/ 55 w 64" name="T2"/>
                <a:gd fmla="*/ 10 h 64" name="T3"/>
                <a:gd fmla="*/ 64 w 64" name="T4"/>
                <a:gd fmla="*/ 32 h 64" name="T5"/>
                <a:gd fmla="*/ 55 w 64" name="T6"/>
                <a:gd fmla="*/ 55 h 64" name="T7"/>
                <a:gd fmla="*/ 32 w 64" name="T8"/>
                <a:gd fmla="*/ 64 h 64" name="T9"/>
                <a:gd fmla="*/ 10 w 64" name="T10"/>
                <a:gd fmla="*/ 55 h 64" name="T11"/>
                <a:gd fmla="*/ 0 w 64" name="T12"/>
                <a:gd fmla="*/ 32 h 64" name="T13"/>
                <a:gd fmla="*/ 5 w 64" name="T14"/>
                <a:gd fmla="*/ 16 h 64" name="T15"/>
                <a:gd fmla="*/ 16 w 64" name="T16"/>
                <a:gd fmla="*/ 5 h 64" name="T17"/>
                <a:gd fmla="*/ 32 w 64" name="T18"/>
                <a:gd fmla="*/ 0 h 64" name="T19"/>
                <a:gd fmla="*/ 32 w 64" name="T20"/>
                <a:gd fmla="*/ 6 h 64" name="T21"/>
                <a:gd fmla="*/ 19 w 64" name="T22"/>
                <a:gd fmla="*/ 10 h 64" name="T23"/>
                <a:gd fmla="*/ 10 w 64" name="T24"/>
                <a:gd fmla="*/ 19 h 64" name="T25"/>
                <a:gd fmla="*/ 7 w 64" name="T26"/>
                <a:gd fmla="*/ 32 h 64" name="T27"/>
                <a:gd fmla="*/ 14 w 64" name="T28"/>
                <a:gd fmla="*/ 51 h 64" name="T29"/>
                <a:gd fmla="*/ 32 w 64" name="T30"/>
                <a:gd fmla="*/ 58 h 64" name="T31"/>
                <a:gd fmla="*/ 45 w 64" name="T32"/>
                <a:gd fmla="*/ 55 h 64" name="T33"/>
                <a:gd fmla="*/ 54 w 64" name="T34"/>
                <a:gd fmla="*/ 45 h 64" name="T35"/>
                <a:gd fmla="*/ 58 w 64" name="T36"/>
                <a:gd fmla="*/ 32 h 64" name="T37"/>
                <a:gd fmla="*/ 54 w 64" name="T38"/>
                <a:gd fmla="*/ 19 h 64" name="T39"/>
                <a:gd fmla="*/ 45 w 64" name="T40"/>
                <a:gd fmla="*/ 10 h 64" name="T41"/>
                <a:gd fmla="*/ 32 w 64" name="T42"/>
                <a:gd fmla="*/ 6 h 64" name="T4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b="b" l="0" r="r" t="0"/>
              <a:pathLst>
                <a:path h="64" w="64">
                  <a:moveTo>
                    <a:pt x="32" y="0"/>
                  </a:moveTo>
                  <a:cubicBezTo>
                    <a:pt x="41" y="0"/>
                    <a:pt x="49" y="4"/>
                    <a:pt x="55" y="10"/>
                  </a:cubicBezTo>
                  <a:cubicBezTo>
                    <a:pt x="61" y="16"/>
                    <a:pt x="64" y="23"/>
                    <a:pt x="64" y="32"/>
                  </a:cubicBezTo>
                  <a:cubicBezTo>
                    <a:pt x="64" y="41"/>
                    <a:pt x="61" y="48"/>
                    <a:pt x="55" y="55"/>
                  </a:cubicBezTo>
                  <a:cubicBezTo>
                    <a:pt x="49" y="61"/>
                    <a:pt x="41" y="64"/>
                    <a:pt x="32" y="64"/>
                  </a:cubicBezTo>
                  <a:cubicBezTo>
                    <a:pt x="23" y="64"/>
                    <a:pt x="16" y="61"/>
                    <a:pt x="10" y="55"/>
                  </a:cubicBezTo>
                  <a:cubicBezTo>
                    <a:pt x="3" y="49"/>
                    <a:pt x="0" y="41"/>
                    <a:pt x="0" y="32"/>
                  </a:cubicBezTo>
                  <a:cubicBezTo>
                    <a:pt x="0" y="27"/>
                    <a:pt x="2" y="21"/>
                    <a:pt x="5" y="16"/>
                  </a:cubicBezTo>
                  <a:cubicBezTo>
                    <a:pt x="7" y="11"/>
                    <a:pt x="11" y="7"/>
                    <a:pt x="16" y="5"/>
                  </a:cubicBezTo>
                  <a:cubicBezTo>
                    <a:pt x="21" y="2"/>
                    <a:pt x="26" y="0"/>
                    <a:pt x="32" y="0"/>
                  </a:cubicBezTo>
                  <a:close/>
                  <a:moveTo>
                    <a:pt x="32" y="6"/>
                  </a:moveTo>
                  <a:cubicBezTo>
                    <a:pt x="28" y="6"/>
                    <a:pt x="23" y="8"/>
                    <a:pt x="19" y="10"/>
                  </a:cubicBezTo>
                  <a:cubicBezTo>
                    <a:pt x="15" y="12"/>
                    <a:pt x="12" y="15"/>
                    <a:pt x="10" y="19"/>
                  </a:cubicBezTo>
                  <a:cubicBezTo>
                    <a:pt x="8" y="23"/>
                    <a:pt x="7" y="28"/>
                    <a:pt x="7" y="32"/>
                  </a:cubicBezTo>
                  <a:cubicBezTo>
                    <a:pt x="7" y="40"/>
                    <a:pt x="9" y="46"/>
                    <a:pt x="14" y="51"/>
                  </a:cubicBezTo>
                  <a:cubicBezTo>
                    <a:pt x="19" y="56"/>
                    <a:pt x="25" y="58"/>
                    <a:pt x="32" y="58"/>
                  </a:cubicBezTo>
                  <a:cubicBezTo>
                    <a:pt x="37" y="58"/>
                    <a:pt x="41" y="57"/>
                    <a:pt x="45" y="55"/>
                  </a:cubicBezTo>
                  <a:cubicBezTo>
                    <a:pt x="49" y="52"/>
                    <a:pt x="52" y="49"/>
                    <a:pt x="54" y="45"/>
                  </a:cubicBezTo>
                  <a:cubicBezTo>
                    <a:pt x="57" y="41"/>
                    <a:pt x="58" y="37"/>
                    <a:pt x="58" y="32"/>
                  </a:cubicBezTo>
                  <a:cubicBezTo>
                    <a:pt x="58" y="27"/>
                    <a:pt x="57" y="23"/>
                    <a:pt x="54" y="19"/>
                  </a:cubicBezTo>
                  <a:cubicBezTo>
                    <a:pt x="52" y="15"/>
                    <a:pt x="49" y="12"/>
                    <a:pt x="45" y="10"/>
                  </a:cubicBezTo>
                  <a:cubicBezTo>
                    <a:pt x="41" y="8"/>
                    <a:pt x="37" y="6"/>
                    <a:pt x="32" y="6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03" name="Freeform 113"/>
            <p:cNvSpPr>
              <a:spLocks noEditPoints="1"/>
            </p:cNvSpPr>
            <p:nvPr/>
          </p:nvSpPr>
          <p:spPr bwMode="auto">
            <a:xfrm>
              <a:off x="2854326" y="2886075"/>
              <a:ext cx="203200" cy="203200"/>
            </a:xfrm>
            <a:custGeom>
              <a:gdLst>
                <a:gd fmla="*/ 32 w 64" name="T0"/>
                <a:gd fmla="*/ 0 h 64" name="T1"/>
                <a:gd fmla="*/ 55 w 64" name="T2"/>
                <a:gd fmla="*/ 10 h 64" name="T3"/>
                <a:gd fmla="*/ 64 w 64" name="T4"/>
                <a:gd fmla="*/ 32 h 64" name="T5"/>
                <a:gd fmla="*/ 55 w 64" name="T6"/>
                <a:gd fmla="*/ 55 h 64" name="T7"/>
                <a:gd fmla="*/ 32 w 64" name="T8"/>
                <a:gd fmla="*/ 64 h 64" name="T9"/>
                <a:gd fmla="*/ 9 w 64" name="T10"/>
                <a:gd fmla="*/ 55 h 64" name="T11"/>
                <a:gd fmla="*/ 0 w 64" name="T12"/>
                <a:gd fmla="*/ 32 h 64" name="T13"/>
                <a:gd fmla="*/ 4 w 64" name="T14"/>
                <a:gd fmla="*/ 16 h 64" name="T15"/>
                <a:gd fmla="*/ 16 w 64" name="T16"/>
                <a:gd fmla="*/ 5 h 64" name="T17"/>
                <a:gd fmla="*/ 32 w 64" name="T18"/>
                <a:gd fmla="*/ 0 h 64" name="T19"/>
                <a:gd fmla="*/ 32 w 64" name="T20"/>
                <a:gd fmla="*/ 6 h 64" name="T21"/>
                <a:gd fmla="*/ 19 w 64" name="T22"/>
                <a:gd fmla="*/ 10 h 64" name="T23"/>
                <a:gd fmla="*/ 10 w 64" name="T24"/>
                <a:gd fmla="*/ 19 h 64" name="T25"/>
                <a:gd fmla="*/ 6 w 64" name="T26"/>
                <a:gd fmla="*/ 32 h 64" name="T27"/>
                <a:gd fmla="*/ 14 w 64" name="T28"/>
                <a:gd fmla="*/ 51 h 64" name="T29"/>
                <a:gd fmla="*/ 32 w 64" name="T30"/>
                <a:gd fmla="*/ 58 h 64" name="T31"/>
                <a:gd fmla="*/ 45 w 64" name="T32"/>
                <a:gd fmla="*/ 55 h 64" name="T33"/>
                <a:gd fmla="*/ 54 w 64" name="T34"/>
                <a:gd fmla="*/ 45 h 64" name="T35"/>
                <a:gd fmla="*/ 58 w 64" name="T36"/>
                <a:gd fmla="*/ 32 h 64" name="T37"/>
                <a:gd fmla="*/ 54 w 64" name="T38"/>
                <a:gd fmla="*/ 19 h 64" name="T39"/>
                <a:gd fmla="*/ 45 w 64" name="T40"/>
                <a:gd fmla="*/ 10 h 64" name="T41"/>
                <a:gd fmla="*/ 32 w 64" name="T42"/>
                <a:gd fmla="*/ 6 h 64" name="T4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b="b" l="0" r="r" t="0"/>
              <a:pathLst>
                <a:path h="64" w="64">
                  <a:moveTo>
                    <a:pt x="32" y="0"/>
                  </a:moveTo>
                  <a:cubicBezTo>
                    <a:pt x="41" y="0"/>
                    <a:pt x="48" y="4"/>
                    <a:pt x="55" y="10"/>
                  </a:cubicBezTo>
                  <a:cubicBezTo>
                    <a:pt x="61" y="16"/>
                    <a:pt x="64" y="23"/>
                    <a:pt x="64" y="32"/>
                  </a:cubicBezTo>
                  <a:cubicBezTo>
                    <a:pt x="64" y="41"/>
                    <a:pt x="61" y="48"/>
                    <a:pt x="55" y="55"/>
                  </a:cubicBezTo>
                  <a:cubicBezTo>
                    <a:pt x="48" y="61"/>
                    <a:pt x="41" y="64"/>
                    <a:pt x="32" y="64"/>
                  </a:cubicBezTo>
                  <a:cubicBezTo>
                    <a:pt x="23" y="64"/>
                    <a:pt x="16" y="61"/>
                    <a:pt x="9" y="55"/>
                  </a:cubicBezTo>
                  <a:cubicBezTo>
                    <a:pt x="3" y="49"/>
                    <a:pt x="0" y="41"/>
                    <a:pt x="0" y="32"/>
                  </a:cubicBezTo>
                  <a:cubicBezTo>
                    <a:pt x="0" y="27"/>
                    <a:pt x="2" y="21"/>
                    <a:pt x="4" y="16"/>
                  </a:cubicBezTo>
                  <a:cubicBezTo>
                    <a:pt x="7" y="11"/>
                    <a:pt x="11" y="7"/>
                    <a:pt x="16" y="5"/>
                  </a:cubicBezTo>
                  <a:cubicBezTo>
                    <a:pt x="21" y="2"/>
                    <a:pt x="26" y="0"/>
                    <a:pt x="32" y="0"/>
                  </a:cubicBezTo>
                  <a:close/>
                  <a:moveTo>
                    <a:pt x="32" y="6"/>
                  </a:moveTo>
                  <a:cubicBezTo>
                    <a:pt x="27" y="6"/>
                    <a:pt x="23" y="8"/>
                    <a:pt x="19" y="10"/>
                  </a:cubicBezTo>
                  <a:cubicBezTo>
                    <a:pt x="15" y="12"/>
                    <a:pt x="12" y="15"/>
                    <a:pt x="10" y="19"/>
                  </a:cubicBezTo>
                  <a:cubicBezTo>
                    <a:pt x="8" y="23"/>
                    <a:pt x="6" y="28"/>
                    <a:pt x="6" y="32"/>
                  </a:cubicBezTo>
                  <a:cubicBezTo>
                    <a:pt x="6" y="40"/>
                    <a:pt x="9" y="46"/>
                    <a:pt x="14" y="51"/>
                  </a:cubicBezTo>
                  <a:cubicBezTo>
                    <a:pt x="19" y="56"/>
                    <a:pt x="25" y="58"/>
                    <a:pt x="32" y="58"/>
                  </a:cubicBezTo>
                  <a:cubicBezTo>
                    <a:pt x="37" y="58"/>
                    <a:pt x="41" y="57"/>
                    <a:pt x="45" y="55"/>
                  </a:cubicBezTo>
                  <a:cubicBezTo>
                    <a:pt x="49" y="52"/>
                    <a:pt x="52" y="49"/>
                    <a:pt x="54" y="45"/>
                  </a:cubicBezTo>
                  <a:cubicBezTo>
                    <a:pt x="56" y="41"/>
                    <a:pt x="58" y="37"/>
                    <a:pt x="58" y="32"/>
                  </a:cubicBezTo>
                  <a:cubicBezTo>
                    <a:pt x="58" y="27"/>
                    <a:pt x="56" y="23"/>
                    <a:pt x="54" y="19"/>
                  </a:cubicBezTo>
                  <a:cubicBezTo>
                    <a:pt x="52" y="15"/>
                    <a:pt x="49" y="12"/>
                    <a:pt x="45" y="10"/>
                  </a:cubicBezTo>
                  <a:cubicBezTo>
                    <a:pt x="41" y="8"/>
                    <a:pt x="36" y="6"/>
                    <a:pt x="32" y="6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04" name="Freeform 114"/>
            <p:cNvSpPr>
              <a:spLocks noEditPoints="1"/>
            </p:cNvSpPr>
            <p:nvPr/>
          </p:nvSpPr>
          <p:spPr bwMode="auto">
            <a:xfrm>
              <a:off x="3089276" y="2892425"/>
              <a:ext cx="161925" cy="190500"/>
            </a:xfrm>
            <a:custGeom>
              <a:gdLst>
                <a:gd fmla="*/ 0 w 51" name="T0"/>
                <a:gd fmla="*/ 60 h 60" name="T1"/>
                <a:gd fmla="*/ 0 w 51" name="T2"/>
                <a:gd fmla="*/ 0 h 60" name="T3"/>
                <a:gd fmla="*/ 12 w 51" name="T4"/>
                <a:gd fmla="*/ 0 h 60" name="T5"/>
                <a:gd fmla="*/ 32 w 51" name="T6"/>
                <a:gd fmla="*/ 2 h 60" name="T7"/>
                <a:gd fmla="*/ 46 w 51" name="T8"/>
                <a:gd fmla="*/ 13 h 60" name="T9"/>
                <a:gd fmla="*/ 51 w 51" name="T10"/>
                <a:gd fmla="*/ 31 h 60" name="T11"/>
                <a:gd fmla="*/ 47 w 51" name="T12"/>
                <a:gd fmla="*/ 47 h 60" name="T13"/>
                <a:gd fmla="*/ 37 w 51" name="T14"/>
                <a:gd fmla="*/ 57 h 60" name="T15"/>
                <a:gd fmla="*/ 19 w 51" name="T16"/>
                <a:gd fmla="*/ 60 h 60" name="T17"/>
                <a:gd fmla="*/ 0 w 51" name="T18"/>
                <a:gd fmla="*/ 60 h 60" name="T19"/>
                <a:gd fmla="*/ 6 w 51" name="T20"/>
                <a:gd fmla="*/ 55 h 60" name="T21"/>
                <a:gd fmla="*/ 13 w 51" name="T22"/>
                <a:gd fmla="*/ 55 h 60" name="T23"/>
                <a:gd fmla="*/ 30 w 51" name="T24"/>
                <a:gd fmla="*/ 53 h 60" name="T25"/>
                <a:gd fmla="*/ 41 w 51" name="T26"/>
                <a:gd fmla="*/ 45 h 60" name="T27"/>
                <a:gd fmla="*/ 45 w 51" name="T28"/>
                <a:gd fmla="*/ 31 h 60" name="T29"/>
                <a:gd fmla="*/ 40 w 51" name="T30"/>
                <a:gd fmla="*/ 16 h 60" name="T31"/>
                <a:gd fmla="*/ 29 w 51" name="T32"/>
                <a:gd fmla="*/ 8 h 60" name="T33"/>
                <a:gd fmla="*/ 10 w 51" name="T34"/>
                <a:gd fmla="*/ 6 h 60" name="T35"/>
                <a:gd fmla="*/ 6 w 51" name="T36"/>
                <a:gd fmla="*/ 6 h 60" name="T37"/>
                <a:gd fmla="*/ 6 w 51" name="T38"/>
                <a:gd fmla="*/ 55 h 60" name="T3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b="b" l="0" r="r" t="0"/>
              <a:pathLst>
                <a:path h="60" w="51">
                  <a:moveTo>
                    <a:pt x="0" y="6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21" y="0"/>
                    <a:pt x="28" y="1"/>
                    <a:pt x="32" y="2"/>
                  </a:cubicBezTo>
                  <a:cubicBezTo>
                    <a:pt x="38" y="4"/>
                    <a:pt x="42" y="8"/>
                    <a:pt x="46" y="13"/>
                  </a:cubicBezTo>
                  <a:cubicBezTo>
                    <a:pt x="49" y="18"/>
                    <a:pt x="51" y="24"/>
                    <a:pt x="51" y="31"/>
                  </a:cubicBezTo>
                  <a:cubicBezTo>
                    <a:pt x="51" y="37"/>
                    <a:pt x="49" y="42"/>
                    <a:pt x="47" y="47"/>
                  </a:cubicBezTo>
                  <a:cubicBezTo>
                    <a:pt x="44" y="51"/>
                    <a:pt x="41" y="55"/>
                    <a:pt x="37" y="57"/>
                  </a:cubicBezTo>
                  <a:cubicBezTo>
                    <a:pt x="32" y="59"/>
                    <a:pt x="27" y="60"/>
                    <a:pt x="19" y="60"/>
                  </a:cubicBezTo>
                  <a:lnTo>
                    <a:pt x="0" y="60"/>
                  </a:lnTo>
                  <a:close/>
                  <a:moveTo>
                    <a:pt x="6" y="55"/>
                  </a:moveTo>
                  <a:cubicBezTo>
                    <a:pt x="13" y="55"/>
                    <a:pt x="13" y="55"/>
                    <a:pt x="13" y="55"/>
                  </a:cubicBezTo>
                  <a:cubicBezTo>
                    <a:pt x="21" y="55"/>
                    <a:pt x="27" y="54"/>
                    <a:pt x="30" y="53"/>
                  </a:cubicBezTo>
                  <a:cubicBezTo>
                    <a:pt x="34" y="52"/>
                    <a:pt x="38" y="49"/>
                    <a:pt x="41" y="45"/>
                  </a:cubicBezTo>
                  <a:cubicBezTo>
                    <a:pt x="43" y="41"/>
                    <a:pt x="45" y="37"/>
                    <a:pt x="45" y="31"/>
                  </a:cubicBezTo>
                  <a:cubicBezTo>
                    <a:pt x="45" y="25"/>
                    <a:pt x="43" y="20"/>
                    <a:pt x="40" y="16"/>
                  </a:cubicBezTo>
                  <a:cubicBezTo>
                    <a:pt x="37" y="12"/>
                    <a:pt x="34" y="9"/>
                    <a:pt x="29" y="8"/>
                  </a:cubicBezTo>
                  <a:cubicBezTo>
                    <a:pt x="25" y="6"/>
                    <a:pt x="19" y="6"/>
                    <a:pt x="10" y="6"/>
                  </a:cubicBezTo>
                  <a:cubicBezTo>
                    <a:pt x="6" y="6"/>
                    <a:pt x="6" y="6"/>
                    <a:pt x="6" y="6"/>
                  </a:cubicBezTo>
                  <a:lnTo>
                    <a:pt x="6" y="5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05" name="Freeform 115"/>
            <p:cNvSpPr/>
            <p:nvPr/>
          </p:nvSpPr>
          <p:spPr bwMode="auto">
            <a:xfrm>
              <a:off x="2441576" y="3155950"/>
              <a:ext cx="231775" cy="190500"/>
            </a:xfrm>
            <a:custGeom>
              <a:gdLst>
                <a:gd fmla="*/ 0 w 146" name="T0"/>
                <a:gd fmla="*/ 0 h 120" name="T1"/>
                <a:gd fmla="*/ 12 w 146" name="T2"/>
                <a:gd fmla="*/ 0 h 120" name="T3"/>
                <a:gd fmla="*/ 38 w 146" name="T4"/>
                <a:gd fmla="*/ 86 h 120" name="T5"/>
                <a:gd fmla="*/ 72 w 146" name="T6"/>
                <a:gd fmla="*/ 0 h 120" name="T7"/>
                <a:gd fmla="*/ 74 w 146" name="T8"/>
                <a:gd fmla="*/ 0 h 120" name="T9"/>
                <a:gd fmla="*/ 108 w 146" name="T10"/>
                <a:gd fmla="*/ 86 h 120" name="T11"/>
                <a:gd fmla="*/ 134 w 146" name="T12"/>
                <a:gd fmla="*/ 0 h 120" name="T13"/>
                <a:gd fmla="*/ 146 w 146" name="T14"/>
                <a:gd fmla="*/ 0 h 120" name="T15"/>
                <a:gd fmla="*/ 112 w 146" name="T16"/>
                <a:gd fmla="*/ 120 h 120" name="T17"/>
                <a:gd fmla="*/ 110 w 146" name="T18"/>
                <a:gd fmla="*/ 120 h 120" name="T19"/>
                <a:gd fmla="*/ 74 w 146" name="T20"/>
                <a:gd fmla="*/ 30 h 120" name="T21"/>
                <a:gd fmla="*/ 38 w 146" name="T22"/>
                <a:gd fmla="*/ 120 h 120" name="T23"/>
                <a:gd fmla="*/ 34 w 146" name="T24"/>
                <a:gd fmla="*/ 120 h 120" name="T25"/>
                <a:gd fmla="*/ 0 w 146" name="T26"/>
                <a:gd fmla="*/ 0 h 120" name="T2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b="b" l="0" r="r" t="0"/>
              <a:pathLst>
                <a:path h="120" w="146">
                  <a:moveTo>
                    <a:pt x="0" y="0"/>
                  </a:moveTo>
                  <a:lnTo>
                    <a:pt x="12" y="0"/>
                  </a:lnTo>
                  <a:lnTo>
                    <a:pt x="38" y="86"/>
                  </a:lnTo>
                  <a:lnTo>
                    <a:pt x="72" y="0"/>
                  </a:lnTo>
                  <a:lnTo>
                    <a:pt x="74" y="0"/>
                  </a:lnTo>
                  <a:lnTo>
                    <a:pt x="108" y="86"/>
                  </a:lnTo>
                  <a:lnTo>
                    <a:pt x="134" y="0"/>
                  </a:lnTo>
                  <a:lnTo>
                    <a:pt x="146" y="0"/>
                  </a:lnTo>
                  <a:lnTo>
                    <a:pt x="112" y="120"/>
                  </a:lnTo>
                  <a:lnTo>
                    <a:pt x="110" y="120"/>
                  </a:lnTo>
                  <a:lnTo>
                    <a:pt x="74" y="30"/>
                  </a:lnTo>
                  <a:lnTo>
                    <a:pt x="38" y="120"/>
                  </a:lnTo>
                  <a:lnTo>
                    <a:pt x="34" y="1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06" name="Freeform 116"/>
            <p:cNvSpPr>
              <a:spLocks noEditPoints="1"/>
            </p:cNvSpPr>
            <p:nvPr/>
          </p:nvSpPr>
          <p:spPr bwMode="auto">
            <a:xfrm>
              <a:off x="2695576" y="3149600"/>
              <a:ext cx="200025" cy="203200"/>
            </a:xfrm>
            <a:custGeom>
              <a:gdLst>
                <a:gd fmla="*/ 31 w 63" name="T0"/>
                <a:gd fmla="*/ 0 h 64" name="T1"/>
                <a:gd fmla="*/ 54 w 63" name="T2"/>
                <a:gd fmla="*/ 10 h 64" name="T3"/>
                <a:gd fmla="*/ 63 w 63" name="T4"/>
                <a:gd fmla="*/ 32 h 64" name="T5"/>
                <a:gd fmla="*/ 54 w 63" name="T6"/>
                <a:gd fmla="*/ 55 h 64" name="T7"/>
                <a:gd fmla="*/ 31 w 63" name="T8"/>
                <a:gd fmla="*/ 64 h 64" name="T9"/>
                <a:gd fmla="*/ 9 w 63" name="T10"/>
                <a:gd fmla="*/ 55 h 64" name="T11"/>
                <a:gd fmla="*/ 0 w 63" name="T12"/>
                <a:gd fmla="*/ 32 h 64" name="T13"/>
                <a:gd fmla="*/ 4 w 63" name="T14"/>
                <a:gd fmla="*/ 16 h 64" name="T15"/>
                <a:gd fmla="*/ 15 w 63" name="T16"/>
                <a:gd fmla="*/ 5 h 64" name="T17"/>
                <a:gd fmla="*/ 31 w 63" name="T18"/>
                <a:gd fmla="*/ 0 h 64" name="T19"/>
                <a:gd fmla="*/ 31 w 63" name="T20"/>
                <a:gd fmla="*/ 6 h 64" name="T21"/>
                <a:gd fmla="*/ 19 w 63" name="T22"/>
                <a:gd fmla="*/ 10 h 64" name="T23"/>
                <a:gd fmla="*/ 9 w 63" name="T24"/>
                <a:gd fmla="*/ 19 h 64" name="T25"/>
                <a:gd fmla="*/ 6 w 63" name="T26"/>
                <a:gd fmla="*/ 32 h 64" name="T27"/>
                <a:gd fmla="*/ 13 w 63" name="T28"/>
                <a:gd fmla="*/ 51 h 64" name="T29"/>
                <a:gd fmla="*/ 31 w 63" name="T30"/>
                <a:gd fmla="*/ 58 h 64" name="T31"/>
                <a:gd fmla="*/ 44 w 63" name="T32"/>
                <a:gd fmla="*/ 55 h 64" name="T33"/>
                <a:gd fmla="*/ 54 w 63" name="T34"/>
                <a:gd fmla="*/ 45 h 64" name="T35"/>
                <a:gd fmla="*/ 57 w 63" name="T36"/>
                <a:gd fmla="*/ 32 h 64" name="T37"/>
                <a:gd fmla="*/ 54 w 63" name="T38"/>
                <a:gd fmla="*/ 19 h 64" name="T39"/>
                <a:gd fmla="*/ 44 w 63" name="T40"/>
                <a:gd fmla="*/ 10 h 64" name="T41"/>
                <a:gd fmla="*/ 31 w 63" name="T42"/>
                <a:gd fmla="*/ 6 h 64" name="T4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b="b" l="0" r="r" t="0"/>
              <a:pathLst>
                <a:path h="64" w="62">
                  <a:moveTo>
                    <a:pt x="31" y="0"/>
                  </a:moveTo>
                  <a:cubicBezTo>
                    <a:pt x="40" y="0"/>
                    <a:pt x="48" y="4"/>
                    <a:pt x="54" y="10"/>
                  </a:cubicBezTo>
                  <a:cubicBezTo>
                    <a:pt x="60" y="16"/>
                    <a:pt x="63" y="23"/>
                    <a:pt x="63" y="32"/>
                  </a:cubicBezTo>
                  <a:cubicBezTo>
                    <a:pt x="63" y="41"/>
                    <a:pt x="60" y="48"/>
                    <a:pt x="54" y="55"/>
                  </a:cubicBezTo>
                  <a:cubicBezTo>
                    <a:pt x="48" y="61"/>
                    <a:pt x="40" y="64"/>
                    <a:pt x="31" y="64"/>
                  </a:cubicBezTo>
                  <a:cubicBezTo>
                    <a:pt x="23" y="64"/>
                    <a:pt x="15" y="61"/>
                    <a:pt x="9" y="55"/>
                  </a:cubicBezTo>
                  <a:cubicBezTo>
                    <a:pt x="3" y="49"/>
                    <a:pt x="0" y="41"/>
                    <a:pt x="0" y="32"/>
                  </a:cubicBezTo>
                  <a:cubicBezTo>
                    <a:pt x="0" y="27"/>
                    <a:pt x="1" y="21"/>
                    <a:pt x="4" y="16"/>
                  </a:cubicBezTo>
                  <a:cubicBezTo>
                    <a:pt x="7" y="11"/>
                    <a:pt x="10" y="7"/>
                    <a:pt x="15" y="5"/>
                  </a:cubicBezTo>
                  <a:cubicBezTo>
                    <a:pt x="20" y="2"/>
                    <a:pt x="25" y="0"/>
                    <a:pt x="31" y="0"/>
                  </a:cubicBezTo>
                  <a:close/>
                  <a:moveTo>
                    <a:pt x="31" y="6"/>
                  </a:moveTo>
                  <a:cubicBezTo>
                    <a:pt x="27" y="6"/>
                    <a:pt x="23" y="8"/>
                    <a:pt x="19" y="10"/>
                  </a:cubicBezTo>
                  <a:cubicBezTo>
                    <a:pt x="15" y="12"/>
                    <a:pt x="11" y="15"/>
                    <a:pt x="9" y="19"/>
                  </a:cubicBezTo>
                  <a:cubicBezTo>
                    <a:pt x="7" y="23"/>
                    <a:pt x="6" y="28"/>
                    <a:pt x="6" y="32"/>
                  </a:cubicBezTo>
                  <a:cubicBezTo>
                    <a:pt x="6" y="40"/>
                    <a:pt x="8" y="46"/>
                    <a:pt x="13" y="51"/>
                  </a:cubicBezTo>
                  <a:cubicBezTo>
                    <a:pt x="18" y="56"/>
                    <a:pt x="24" y="58"/>
                    <a:pt x="31" y="58"/>
                  </a:cubicBezTo>
                  <a:cubicBezTo>
                    <a:pt x="36" y="58"/>
                    <a:pt x="40" y="57"/>
                    <a:pt x="44" y="55"/>
                  </a:cubicBezTo>
                  <a:cubicBezTo>
                    <a:pt x="48" y="52"/>
                    <a:pt x="51" y="49"/>
                    <a:pt x="54" y="45"/>
                  </a:cubicBezTo>
                  <a:cubicBezTo>
                    <a:pt x="56" y="41"/>
                    <a:pt x="57" y="37"/>
                    <a:pt x="57" y="32"/>
                  </a:cubicBezTo>
                  <a:cubicBezTo>
                    <a:pt x="57" y="27"/>
                    <a:pt x="56" y="23"/>
                    <a:pt x="54" y="19"/>
                  </a:cubicBezTo>
                  <a:cubicBezTo>
                    <a:pt x="51" y="15"/>
                    <a:pt x="48" y="12"/>
                    <a:pt x="44" y="10"/>
                  </a:cubicBezTo>
                  <a:cubicBezTo>
                    <a:pt x="40" y="8"/>
                    <a:pt x="36" y="6"/>
                    <a:pt x="31" y="6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07" name="Freeform 117"/>
            <p:cNvSpPr>
              <a:spLocks noEditPoints="1"/>
            </p:cNvSpPr>
            <p:nvPr/>
          </p:nvSpPr>
          <p:spPr bwMode="auto">
            <a:xfrm>
              <a:off x="2927351" y="3155950"/>
              <a:ext cx="123825" cy="190500"/>
            </a:xfrm>
            <a:custGeom>
              <a:gdLst>
                <a:gd fmla="*/ 0 w 39" name="T0"/>
                <a:gd fmla="*/ 0 h 60" name="T1"/>
                <a:gd fmla="*/ 12 w 39" name="T2"/>
                <a:gd fmla="*/ 0 h 60" name="T3"/>
                <a:gd fmla="*/ 26 w 39" name="T4"/>
                <a:gd fmla="*/ 1 h 60" name="T5"/>
                <a:gd fmla="*/ 35 w 39" name="T6"/>
                <a:gd fmla="*/ 6 h 60" name="T7"/>
                <a:gd fmla="*/ 38 w 39" name="T8"/>
                <a:gd fmla="*/ 16 h 60" name="T9"/>
                <a:gd fmla="*/ 36 w 39" name="T10"/>
                <a:gd fmla="*/ 25 h 60" name="T11"/>
                <a:gd fmla="*/ 29 w 39" name="T12"/>
                <a:gd fmla="*/ 30 h 60" name="T13"/>
                <a:gd fmla="*/ 17 w 39" name="T14"/>
                <a:gd fmla="*/ 32 h 60" name="T15"/>
                <a:gd fmla="*/ 39 w 39" name="T16"/>
                <a:gd fmla="*/ 60 h 60" name="T17"/>
                <a:gd fmla="*/ 32 w 39" name="T18"/>
                <a:gd fmla="*/ 60 h 60" name="T19"/>
                <a:gd fmla="*/ 10 w 39" name="T20"/>
                <a:gd fmla="*/ 32 h 60" name="T21"/>
                <a:gd fmla="*/ 6 w 39" name="T22"/>
                <a:gd fmla="*/ 32 h 60" name="T23"/>
                <a:gd fmla="*/ 6 w 39" name="T24"/>
                <a:gd fmla="*/ 60 h 60" name="T25"/>
                <a:gd fmla="*/ 0 w 39" name="T26"/>
                <a:gd fmla="*/ 60 h 60" name="T27"/>
                <a:gd fmla="*/ 0 w 39" name="T28"/>
                <a:gd fmla="*/ 0 h 60" name="T29"/>
                <a:gd fmla="*/ 6 w 39" name="T30"/>
                <a:gd fmla="*/ 6 h 60" name="T31"/>
                <a:gd fmla="*/ 6 w 39" name="T32"/>
                <a:gd fmla="*/ 26 h 60" name="T33"/>
                <a:gd fmla="*/ 17 w 39" name="T34"/>
                <a:gd fmla="*/ 27 h 60" name="T35"/>
                <a:gd fmla="*/ 26 w 39" name="T36"/>
                <a:gd fmla="*/ 25 h 60" name="T37"/>
                <a:gd fmla="*/ 30 w 39" name="T38"/>
                <a:gd fmla="*/ 22 h 60" name="T39"/>
                <a:gd fmla="*/ 32 w 39" name="T40"/>
                <a:gd fmla="*/ 16 h 60" name="T41"/>
                <a:gd fmla="*/ 30 w 39" name="T42"/>
                <a:gd fmla="*/ 11 h 60" name="T43"/>
                <a:gd fmla="*/ 26 w 39" name="T44"/>
                <a:gd fmla="*/ 7 h 60" name="T45"/>
                <a:gd fmla="*/ 17 w 39" name="T46"/>
                <a:gd fmla="*/ 6 h 60" name="T47"/>
                <a:gd fmla="*/ 6 w 39" name="T48"/>
                <a:gd fmla="*/ 6 h 60" name="T4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b="b" l="0" r="r" t="0"/>
              <a:pathLst>
                <a:path h="60" w="39">
                  <a:moveTo>
                    <a:pt x="0" y="0"/>
                  </a:moveTo>
                  <a:cubicBezTo>
                    <a:pt x="12" y="0"/>
                    <a:pt x="12" y="0"/>
                    <a:pt x="12" y="0"/>
                  </a:cubicBezTo>
                  <a:cubicBezTo>
                    <a:pt x="19" y="0"/>
                    <a:pt x="24" y="0"/>
                    <a:pt x="26" y="1"/>
                  </a:cubicBezTo>
                  <a:cubicBezTo>
                    <a:pt x="30" y="2"/>
                    <a:pt x="33" y="3"/>
                    <a:pt x="35" y="6"/>
                  </a:cubicBezTo>
                  <a:cubicBezTo>
                    <a:pt x="37" y="9"/>
                    <a:pt x="38" y="12"/>
                    <a:pt x="38" y="16"/>
                  </a:cubicBezTo>
                  <a:cubicBezTo>
                    <a:pt x="38" y="19"/>
                    <a:pt x="37" y="22"/>
                    <a:pt x="36" y="25"/>
                  </a:cubicBezTo>
                  <a:cubicBezTo>
                    <a:pt x="34" y="27"/>
                    <a:pt x="32" y="29"/>
                    <a:pt x="29" y="30"/>
                  </a:cubicBezTo>
                  <a:cubicBezTo>
                    <a:pt x="26" y="32"/>
                    <a:pt x="22" y="32"/>
                    <a:pt x="17" y="32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2" y="60"/>
                    <a:pt x="32" y="60"/>
                    <a:pt x="32" y="60"/>
                  </a:cubicBezTo>
                  <a:cubicBezTo>
                    <a:pt x="10" y="32"/>
                    <a:pt x="10" y="32"/>
                    <a:pt x="10" y="32"/>
                  </a:cubicBezTo>
                  <a:cubicBezTo>
                    <a:pt x="6" y="32"/>
                    <a:pt x="6" y="32"/>
                    <a:pt x="6" y="32"/>
                  </a:cubicBezTo>
                  <a:cubicBezTo>
                    <a:pt x="6" y="60"/>
                    <a:pt x="6" y="60"/>
                    <a:pt x="6" y="60"/>
                  </a:cubicBezTo>
                  <a:cubicBezTo>
                    <a:pt x="0" y="60"/>
                    <a:pt x="0" y="60"/>
                    <a:pt x="0" y="60"/>
                  </a:cubicBezTo>
                  <a:lnTo>
                    <a:pt x="0" y="0"/>
                  </a:lnTo>
                  <a:close/>
                  <a:moveTo>
                    <a:pt x="6" y="6"/>
                  </a:moveTo>
                  <a:cubicBezTo>
                    <a:pt x="6" y="26"/>
                    <a:pt x="6" y="26"/>
                    <a:pt x="6" y="26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21" y="27"/>
                    <a:pt x="24" y="26"/>
                    <a:pt x="26" y="25"/>
                  </a:cubicBezTo>
                  <a:cubicBezTo>
                    <a:pt x="28" y="25"/>
                    <a:pt x="29" y="23"/>
                    <a:pt x="30" y="22"/>
                  </a:cubicBezTo>
                  <a:cubicBezTo>
                    <a:pt x="31" y="20"/>
                    <a:pt x="32" y="18"/>
                    <a:pt x="32" y="16"/>
                  </a:cubicBezTo>
                  <a:cubicBezTo>
                    <a:pt x="32" y="14"/>
                    <a:pt x="31" y="12"/>
                    <a:pt x="30" y="11"/>
                  </a:cubicBezTo>
                  <a:cubicBezTo>
                    <a:pt x="29" y="9"/>
                    <a:pt x="28" y="8"/>
                    <a:pt x="26" y="7"/>
                  </a:cubicBezTo>
                  <a:cubicBezTo>
                    <a:pt x="24" y="6"/>
                    <a:pt x="21" y="6"/>
                    <a:pt x="17" y="6"/>
                  </a:cubicBezTo>
                  <a:lnTo>
                    <a:pt x="6" y="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08" name="Freeform 118"/>
            <p:cNvSpPr/>
            <p:nvPr/>
          </p:nvSpPr>
          <p:spPr bwMode="auto">
            <a:xfrm>
              <a:off x="3082926" y="3155950"/>
              <a:ext cx="130175" cy="190500"/>
            </a:xfrm>
            <a:custGeom>
              <a:gdLst>
                <a:gd fmla="*/ 0 w 82" name="T0"/>
                <a:gd fmla="*/ 0 h 120" name="T1"/>
                <a:gd fmla="*/ 12 w 82" name="T2"/>
                <a:gd fmla="*/ 0 h 120" name="T3"/>
                <a:gd fmla="*/ 12 w 82" name="T4"/>
                <a:gd fmla="*/ 46 h 120" name="T5"/>
                <a:gd fmla="*/ 60 w 82" name="T6"/>
                <a:gd fmla="*/ 0 h 120" name="T7"/>
                <a:gd fmla="*/ 76 w 82" name="T8"/>
                <a:gd fmla="*/ 0 h 120" name="T9"/>
                <a:gd fmla="*/ 18 w 82" name="T10"/>
                <a:gd fmla="*/ 54 h 120" name="T11"/>
                <a:gd fmla="*/ 82 w 82" name="T12"/>
                <a:gd fmla="*/ 120 h 120" name="T13"/>
                <a:gd fmla="*/ 66 w 82" name="T14"/>
                <a:gd fmla="*/ 120 h 120" name="T15"/>
                <a:gd fmla="*/ 12 w 82" name="T16"/>
                <a:gd fmla="*/ 64 h 120" name="T17"/>
                <a:gd fmla="*/ 12 w 82" name="T18"/>
                <a:gd fmla="*/ 120 h 120" name="T19"/>
                <a:gd fmla="*/ 0 w 82" name="T20"/>
                <a:gd fmla="*/ 120 h 120" name="T21"/>
                <a:gd fmla="*/ 0 w 82" name="T22"/>
                <a:gd fmla="*/ 0 h 120" name="T2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b="b" l="0" r="r" t="0"/>
              <a:pathLst>
                <a:path h="120" w="82">
                  <a:moveTo>
                    <a:pt x="0" y="0"/>
                  </a:moveTo>
                  <a:lnTo>
                    <a:pt x="12" y="0"/>
                  </a:lnTo>
                  <a:lnTo>
                    <a:pt x="12" y="46"/>
                  </a:lnTo>
                  <a:lnTo>
                    <a:pt x="60" y="0"/>
                  </a:lnTo>
                  <a:lnTo>
                    <a:pt x="76" y="0"/>
                  </a:lnTo>
                  <a:lnTo>
                    <a:pt x="18" y="54"/>
                  </a:lnTo>
                  <a:lnTo>
                    <a:pt x="82" y="120"/>
                  </a:lnTo>
                  <a:lnTo>
                    <a:pt x="66" y="120"/>
                  </a:lnTo>
                  <a:lnTo>
                    <a:pt x="12" y="64"/>
                  </a:lnTo>
                  <a:lnTo>
                    <a:pt x="12" y="120"/>
                  </a:lnTo>
                  <a:lnTo>
                    <a:pt x="0" y="1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501" name="super sticker"/>
          <p:cNvGrpSpPr/>
          <p:nvPr/>
        </p:nvGrpSpPr>
        <p:grpSpPr>
          <a:xfrm>
            <a:off x="5520953" y="2886391"/>
            <a:ext cx="1173081" cy="1174269"/>
            <a:chOff x="5584826" y="2073275"/>
            <a:chExt cx="1566863" cy="1568450"/>
          </a:xfrm>
          <a:effectLst>
            <a:outerShdw algn="tl" blurRad="50800" dir="2700000" dist="38100" rotWithShape="0">
              <a:prstClr val="black">
                <a:alpha val="40000"/>
              </a:prstClr>
            </a:outerShdw>
          </a:effectLst>
        </p:grpSpPr>
        <p:sp>
          <p:nvSpPr>
            <p:cNvPr id="502" name="Oval 141"/>
            <p:cNvSpPr>
              <a:spLocks noChangeArrowheads="1"/>
            </p:cNvSpPr>
            <p:nvPr/>
          </p:nvSpPr>
          <p:spPr bwMode="auto">
            <a:xfrm>
              <a:off x="5616576" y="2105025"/>
              <a:ext cx="1503363" cy="150495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3" name="Freeform 142"/>
            <p:cNvSpPr>
              <a:spLocks noEditPoints="1"/>
            </p:cNvSpPr>
            <p:nvPr/>
          </p:nvSpPr>
          <p:spPr bwMode="auto">
            <a:xfrm>
              <a:off x="5584826" y="2073275"/>
              <a:ext cx="1566863" cy="1568450"/>
            </a:xfrm>
            <a:custGeom>
              <a:gdLst>
                <a:gd fmla="*/ 247 w 494" name="T0"/>
                <a:gd fmla="*/ 494 h 494" name="T1"/>
                <a:gd fmla="*/ 0 w 494" name="T2"/>
                <a:gd fmla="*/ 247 h 494" name="T3"/>
                <a:gd fmla="*/ 247 w 494" name="T4"/>
                <a:gd fmla="*/ 0 h 494" name="T5"/>
                <a:gd fmla="*/ 494 w 494" name="T6"/>
                <a:gd fmla="*/ 247 h 494" name="T7"/>
                <a:gd fmla="*/ 247 w 494" name="T8"/>
                <a:gd fmla="*/ 494 h 494" name="T9"/>
                <a:gd fmla="*/ 247 w 494" name="T10"/>
                <a:gd fmla="*/ 20 h 494" name="T11"/>
                <a:gd fmla="*/ 20 w 494" name="T12"/>
                <a:gd fmla="*/ 247 h 494" name="T13"/>
                <a:gd fmla="*/ 247 w 494" name="T14"/>
                <a:gd fmla="*/ 474 h 494" name="T15"/>
                <a:gd fmla="*/ 474 w 494" name="T16"/>
                <a:gd fmla="*/ 247 h 494" name="T17"/>
                <a:gd fmla="*/ 247 w 494" name="T18"/>
                <a:gd fmla="*/ 20 h 494" name="T1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b="b" l="0" r="r" t="0"/>
              <a:pathLst>
                <a:path h="492" w="492">
                  <a:moveTo>
                    <a:pt x="247" y="494"/>
                  </a:moveTo>
                  <a:cubicBezTo>
                    <a:pt x="111" y="494"/>
                    <a:pt x="0" y="384"/>
                    <a:pt x="0" y="247"/>
                  </a:cubicBezTo>
                  <a:cubicBezTo>
                    <a:pt x="0" y="111"/>
                    <a:pt x="111" y="0"/>
                    <a:pt x="247" y="0"/>
                  </a:cubicBezTo>
                  <a:cubicBezTo>
                    <a:pt x="384" y="0"/>
                    <a:pt x="494" y="111"/>
                    <a:pt x="494" y="247"/>
                  </a:cubicBezTo>
                  <a:cubicBezTo>
                    <a:pt x="494" y="384"/>
                    <a:pt x="384" y="494"/>
                    <a:pt x="247" y="494"/>
                  </a:cubicBezTo>
                  <a:close/>
                  <a:moveTo>
                    <a:pt x="247" y="20"/>
                  </a:moveTo>
                  <a:cubicBezTo>
                    <a:pt x="122" y="20"/>
                    <a:pt x="20" y="122"/>
                    <a:pt x="20" y="247"/>
                  </a:cubicBezTo>
                  <a:cubicBezTo>
                    <a:pt x="20" y="373"/>
                    <a:pt x="122" y="474"/>
                    <a:pt x="247" y="474"/>
                  </a:cubicBezTo>
                  <a:cubicBezTo>
                    <a:pt x="373" y="474"/>
                    <a:pt x="474" y="373"/>
                    <a:pt x="474" y="247"/>
                  </a:cubicBezTo>
                  <a:cubicBezTo>
                    <a:pt x="474" y="122"/>
                    <a:pt x="373" y="20"/>
                    <a:pt x="247" y="2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4" name="Freeform 143"/>
            <p:cNvSpPr/>
            <p:nvPr/>
          </p:nvSpPr>
          <p:spPr bwMode="auto">
            <a:xfrm>
              <a:off x="5781676" y="2717800"/>
              <a:ext cx="193675" cy="282575"/>
            </a:xfrm>
            <a:custGeom>
              <a:gdLst>
                <a:gd fmla="*/ 18 w 61" name="T0"/>
                <a:gd fmla="*/ 47 h 89" name="T1"/>
                <a:gd fmla="*/ 11 w 61" name="T2"/>
                <a:gd fmla="*/ 37 h 89" name="T3"/>
                <a:gd fmla="*/ 8 w 61" name="T4"/>
                <a:gd fmla="*/ 28 h 89" name="T5"/>
                <a:gd fmla="*/ 13 w 61" name="T6"/>
                <a:gd fmla="*/ 14 h 89" name="T7"/>
                <a:gd fmla="*/ 25 w 61" name="T8"/>
                <a:gd fmla="*/ 4 h 89" name="T9"/>
                <a:gd fmla="*/ 41 w 61" name="T10"/>
                <a:gd fmla="*/ 0 h 89" name="T11"/>
                <a:gd fmla="*/ 56 w 61" name="T12"/>
                <a:gd fmla="*/ 4 h 89" name="T13"/>
                <a:gd fmla="*/ 61 w 61" name="T14"/>
                <a:gd fmla="*/ 16 h 89" name="T15"/>
                <a:gd fmla="*/ 59 w 61" name="T16"/>
                <a:gd fmla="*/ 23 h 89" name="T17"/>
                <a:gd fmla="*/ 54 w 61" name="T18"/>
                <a:gd fmla="*/ 30 h 89" name="T19"/>
                <a:gd fmla="*/ 50 w 61" name="T20"/>
                <a:gd fmla="*/ 33 h 89" name="T21"/>
                <a:gd fmla="*/ 46 w 61" name="T22"/>
                <a:gd fmla="*/ 35 h 89" name="T23"/>
                <a:gd fmla="*/ 45 w 61" name="T24"/>
                <a:gd fmla="*/ 32 h 89" name="T25"/>
                <a:gd fmla="*/ 45 w 61" name="T26"/>
                <a:gd fmla="*/ 30 h 89" name="T27"/>
                <a:gd fmla="*/ 45 w 61" name="T28"/>
                <a:gd fmla="*/ 25 h 89" name="T29"/>
                <a:gd fmla="*/ 44 w 61" name="T30"/>
                <a:gd fmla="*/ 18 h 89" name="T31"/>
                <a:gd fmla="*/ 42 w 61" name="T32"/>
                <a:gd fmla="*/ 13 h 89" name="T33"/>
                <a:gd fmla="*/ 39 w 61" name="T34"/>
                <a:gd fmla="*/ 10 h 89" name="T35"/>
                <a:gd fmla="*/ 37 w 61" name="T36"/>
                <a:gd fmla="*/ 11 h 89" name="T37"/>
                <a:gd fmla="*/ 35 w 61" name="T38"/>
                <a:gd fmla="*/ 16 h 89" name="T39"/>
                <a:gd fmla="*/ 34 w 61" name="T40"/>
                <a:gd fmla="*/ 21 h 89" name="T41"/>
                <a:gd fmla="*/ 35 w 61" name="T42"/>
                <a:gd fmla="*/ 26 h 89" name="T43"/>
                <a:gd fmla="*/ 37 w 61" name="T44"/>
                <a:gd fmla="*/ 31 h 89" name="T45"/>
                <a:gd fmla="*/ 43 w 61" name="T46"/>
                <a:gd fmla="*/ 37 h 89" name="T47"/>
                <a:gd fmla="*/ 51 w 61" name="T48"/>
                <a:gd fmla="*/ 45 h 89" name="T49"/>
                <a:gd fmla="*/ 55 w 61" name="T50"/>
                <a:gd fmla="*/ 52 h 89" name="T51"/>
                <a:gd fmla="*/ 56 w 61" name="T52"/>
                <a:gd fmla="*/ 60 h 89" name="T53"/>
                <a:gd fmla="*/ 53 w 61" name="T54"/>
                <a:gd fmla="*/ 74 h 89" name="T55"/>
                <a:gd fmla="*/ 42 w 61" name="T56"/>
                <a:gd fmla="*/ 85 h 89" name="T57"/>
                <a:gd fmla="*/ 29 w 61" name="T58"/>
                <a:gd fmla="*/ 89 h 89" name="T59"/>
                <a:gd fmla="*/ 17 w 61" name="T60"/>
                <a:gd fmla="*/ 86 h 89" name="T61"/>
                <a:gd fmla="*/ 5 w 61" name="T62"/>
                <a:gd fmla="*/ 78 h 89" name="T63"/>
                <a:gd fmla="*/ 0 w 61" name="T64"/>
                <a:gd fmla="*/ 69 h 89" name="T65"/>
                <a:gd fmla="*/ 2 w 61" name="T66"/>
                <a:gd fmla="*/ 64 h 89" name="T67"/>
                <a:gd fmla="*/ 8 w 61" name="T68"/>
                <a:gd fmla="*/ 59 h 89" name="T69"/>
                <a:gd fmla="*/ 15 w 61" name="T70"/>
                <a:gd fmla="*/ 58 h 89" name="T71"/>
                <a:gd fmla="*/ 17 w 61" name="T72"/>
                <a:gd fmla="*/ 58 h 89" name="T73"/>
                <a:gd fmla="*/ 19 w 61" name="T74"/>
                <a:gd fmla="*/ 61 h 89" name="T75"/>
                <a:gd fmla="*/ 20 w 61" name="T76"/>
                <a:gd fmla="*/ 65 h 89" name="T77"/>
                <a:gd fmla="*/ 23 w 61" name="T78"/>
                <a:gd fmla="*/ 72 h 89" name="T79"/>
                <a:gd fmla="*/ 25 w 61" name="T80"/>
                <a:gd fmla="*/ 76 h 89" name="T81"/>
                <a:gd fmla="*/ 29 w 61" name="T82"/>
                <a:gd fmla="*/ 78 h 89" name="T83"/>
                <a:gd fmla="*/ 33 w 61" name="T84"/>
                <a:gd fmla="*/ 76 h 89" name="T85"/>
                <a:gd fmla="*/ 35 w 61" name="T86"/>
                <a:gd fmla="*/ 70 h 89" name="T87"/>
                <a:gd fmla="*/ 31 w 61" name="T88"/>
                <a:gd fmla="*/ 59 h 89" name="T89"/>
                <a:gd fmla="*/ 29 w 61" name="T90"/>
                <a:gd fmla="*/ 56 h 89" name="T91"/>
                <a:gd fmla="*/ 23 w 61" name="T92"/>
                <a:gd fmla="*/ 51 h 89" name="T93"/>
                <a:gd fmla="*/ 18 w 61" name="T94"/>
                <a:gd fmla="*/ 47 h 89" name="T9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b="b" l="0" r="r" t="0"/>
              <a:pathLst>
                <a:path h="89" w="61">
                  <a:moveTo>
                    <a:pt x="18" y="47"/>
                  </a:moveTo>
                  <a:cubicBezTo>
                    <a:pt x="15" y="43"/>
                    <a:pt x="12" y="40"/>
                    <a:pt x="11" y="37"/>
                  </a:cubicBezTo>
                  <a:cubicBezTo>
                    <a:pt x="9" y="34"/>
                    <a:pt x="8" y="31"/>
                    <a:pt x="8" y="28"/>
                  </a:cubicBezTo>
                  <a:cubicBezTo>
                    <a:pt x="8" y="23"/>
                    <a:pt x="10" y="18"/>
                    <a:pt x="13" y="14"/>
                  </a:cubicBezTo>
                  <a:cubicBezTo>
                    <a:pt x="16" y="10"/>
                    <a:pt x="20" y="6"/>
                    <a:pt x="25" y="4"/>
                  </a:cubicBezTo>
                  <a:cubicBezTo>
                    <a:pt x="30" y="1"/>
                    <a:pt x="35" y="0"/>
                    <a:pt x="41" y="0"/>
                  </a:cubicBezTo>
                  <a:cubicBezTo>
                    <a:pt x="47" y="0"/>
                    <a:pt x="52" y="1"/>
                    <a:pt x="56" y="4"/>
                  </a:cubicBezTo>
                  <a:cubicBezTo>
                    <a:pt x="59" y="7"/>
                    <a:pt x="61" y="11"/>
                    <a:pt x="61" y="16"/>
                  </a:cubicBezTo>
                  <a:cubicBezTo>
                    <a:pt x="61" y="18"/>
                    <a:pt x="60" y="20"/>
                    <a:pt x="59" y="23"/>
                  </a:cubicBezTo>
                  <a:cubicBezTo>
                    <a:pt x="58" y="25"/>
                    <a:pt x="56" y="28"/>
                    <a:pt x="54" y="30"/>
                  </a:cubicBezTo>
                  <a:cubicBezTo>
                    <a:pt x="52" y="31"/>
                    <a:pt x="51" y="33"/>
                    <a:pt x="50" y="33"/>
                  </a:cubicBezTo>
                  <a:cubicBezTo>
                    <a:pt x="48" y="34"/>
                    <a:pt x="47" y="35"/>
                    <a:pt x="46" y="35"/>
                  </a:cubicBezTo>
                  <a:cubicBezTo>
                    <a:pt x="45" y="35"/>
                    <a:pt x="45" y="34"/>
                    <a:pt x="45" y="32"/>
                  </a:cubicBezTo>
                  <a:cubicBezTo>
                    <a:pt x="45" y="32"/>
                    <a:pt x="45" y="31"/>
                    <a:pt x="45" y="30"/>
                  </a:cubicBezTo>
                  <a:cubicBezTo>
                    <a:pt x="45" y="28"/>
                    <a:pt x="45" y="26"/>
                    <a:pt x="45" y="25"/>
                  </a:cubicBezTo>
                  <a:cubicBezTo>
                    <a:pt x="45" y="23"/>
                    <a:pt x="45" y="20"/>
                    <a:pt x="44" y="18"/>
                  </a:cubicBezTo>
                  <a:cubicBezTo>
                    <a:pt x="44" y="16"/>
                    <a:pt x="43" y="14"/>
                    <a:pt x="42" y="13"/>
                  </a:cubicBezTo>
                  <a:cubicBezTo>
                    <a:pt x="41" y="11"/>
                    <a:pt x="40" y="10"/>
                    <a:pt x="39" y="10"/>
                  </a:cubicBezTo>
                  <a:cubicBezTo>
                    <a:pt x="38" y="10"/>
                    <a:pt x="38" y="11"/>
                    <a:pt x="37" y="11"/>
                  </a:cubicBezTo>
                  <a:cubicBezTo>
                    <a:pt x="36" y="13"/>
                    <a:pt x="35" y="14"/>
                    <a:pt x="35" y="16"/>
                  </a:cubicBezTo>
                  <a:cubicBezTo>
                    <a:pt x="34" y="18"/>
                    <a:pt x="34" y="19"/>
                    <a:pt x="34" y="21"/>
                  </a:cubicBezTo>
                  <a:cubicBezTo>
                    <a:pt x="34" y="23"/>
                    <a:pt x="34" y="24"/>
                    <a:pt x="35" y="26"/>
                  </a:cubicBezTo>
                  <a:cubicBezTo>
                    <a:pt x="35" y="28"/>
                    <a:pt x="36" y="29"/>
                    <a:pt x="37" y="31"/>
                  </a:cubicBezTo>
                  <a:cubicBezTo>
                    <a:pt x="39" y="33"/>
                    <a:pt x="40" y="35"/>
                    <a:pt x="43" y="37"/>
                  </a:cubicBezTo>
                  <a:cubicBezTo>
                    <a:pt x="46" y="40"/>
                    <a:pt x="49" y="43"/>
                    <a:pt x="51" y="45"/>
                  </a:cubicBezTo>
                  <a:cubicBezTo>
                    <a:pt x="53" y="47"/>
                    <a:pt x="54" y="50"/>
                    <a:pt x="55" y="52"/>
                  </a:cubicBezTo>
                  <a:cubicBezTo>
                    <a:pt x="56" y="54"/>
                    <a:pt x="56" y="57"/>
                    <a:pt x="56" y="60"/>
                  </a:cubicBezTo>
                  <a:cubicBezTo>
                    <a:pt x="56" y="65"/>
                    <a:pt x="55" y="69"/>
                    <a:pt x="53" y="74"/>
                  </a:cubicBezTo>
                  <a:cubicBezTo>
                    <a:pt x="50" y="78"/>
                    <a:pt x="47" y="82"/>
                    <a:pt x="42" y="85"/>
                  </a:cubicBezTo>
                  <a:cubicBezTo>
                    <a:pt x="38" y="88"/>
                    <a:pt x="34" y="89"/>
                    <a:pt x="29" y="89"/>
                  </a:cubicBezTo>
                  <a:cubicBezTo>
                    <a:pt x="25" y="89"/>
                    <a:pt x="21" y="88"/>
                    <a:pt x="17" y="86"/>
                  </a:cubicBezTo>
                  <a:cubicBezTo>
                    <a:pt x="13" y="84"/>
                    <a:pt x="9" y="82"/>
                    <a:pt x="5" y="78"/>
                  </a:cubicBezTo>
                  <a:cubicBezTo>
                    <a:pt x="2" y="75"/>
                    <a:pt x="0" y="71"/>
                    <a:pt x="0" y="69"/>
                  </a:cubicBezTo>
                  <a:cubicBezTo>
                    <a:pt x="0" y="67"/>
                    <a:pt x="1" y="65"/>
                    <a:pt x="2" y="64"/>
                  </a:cubicBezTo>
                  <a:cubicBezTo>
                    <a:pt x="4" y="62"/>
                    <a:pt x="6" y="61"/>
                    <a:pt x="8" y="59"/>
                  </a:cubicBezTo>
                  <a:cubicBezTo>
                    <a:pt x="11" y="58"/>
                    <a:pt x="13" y="58"/>
                    <a:pt x="15" y="58"/>
                  </a:cubicBezTo>
                  <a:cubicBezTo>
                    <a:pt x="16" y="58"/>
                    <a:pt x="16" y="58"/>
                    <a:pt x="17" y="58"/>
                  </a:cubicBezTo>
                  <a:cubicBezTo>
                    <a:pt x="18" y="59"/>
                    <a:pt x="18" y="60"/>
                    <a:pt x="19" y="61"/>
                  </a:cubicBezTo>
                  <a:cubicBezTo>
                    <a:pt x="19" y="62"/>
                    <a:pt x="20" y="63"/>
                    <a:pt x="20" y="65"/>
                  </a:cubicBezTo>
                  <a:cubicBezTo>
                    <a:pt x="21" y="68"/>
                    <a:pt x="22" y="70"/>
                    <a:pt x="23" y="72"/>
                  </a:cubicBezTo>
                  <a:cubicBezTo>
                    <a:pt x="23" y="73"/>
                    <a:pt x="24" y="74"/>
                    <a:pt x="25" y="76"/>
                  </a:cubicBezTo>
                  <a:cubicBezTo>
                    <a:pt x="27" y="77"/>
                    <a:pt x="28" y="78"/>
                    <a:pt x="29" y="78"/>
                  </a:cubicBezTo>
                  <a:cubicBezTo>
                    <a:pt x="31" y="78"/>
                    <a:pt x="32" y="77"/>
                    <a:pt x="33" y="76"/>
                  </a:cubicBezTo>
                  <a:cubicBezTo>
                    <a:pt x="34" y="74"/>
                    <a:pt x="35" y="73"/>
                    <a:pt x="35" y="70"/>
                  </a:cubicBezTo>
                  <a:cubicBezTo>
                    <a:pt x="35" y="67"/>
                    <a:pt x="34" y="63"/>
                    <a:pt x="31" y="59"/>
                  </a:cubicBezTo>
                  <a:cubicBezTo>
                    <a:pt x="30" y="58"/>
                    <a:pt x="29" y="57"/>
                    <a:pt x="29" y="56"/>
                  </a:cubicBezTo>
                  <a:cubicBezTo>
                    <a:pt x="28" y="55"/>
                    <a:pt x="26" y="53"/>
                    <a:pt x="23" y="51"/>
                  </a:cubicBezTo>
                  <a:cubicBezTo>
                    <a:pt x="22" y="50"/>
                    <a:pt x="20" y="49"/>
                    <a:pt x="18" y="47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5" name="Freeform 144"/>
            <p:cNvSpPr/>
            <p:nvPr/>
          </p:nvSpPr>
          <p:spPr bwMode="auto">
            <a:xfrm>
              <a:off x="5991226" y="2717800"/>
              <a:ext cx="241300" cy="279400"/>
            </a:xfrm>
            <a:custGeom>
              <a:gdLst>
                <a:gd fmla="*/ 47 w 76" name="T0"/>
                <a:gd fmla="*/ 57 h 88" name="T1"/>
                <a:gd fmla="*/ 47 w 76" name="T2"/>
                <a:gd fmla="*/ 57 h 88" name="T3"/>
                <a:gd fmla="*/ 47 w 76" name="T4"/>
                <a:gd fmla="*/ 57 h 88" name="T5"/>
                <a:gd fmla="*/ 38 w 76" name="T6"/>
                <a:gd fmla="*/ 71 h 88" name="T7"/>
                <a:gd fmla="*/ 32 w 76" name="T8"/>
                <a:gd fmla="*/ 79 h 88" name="T9"/>
                <a:gd fmla="*/ 23 w 76" name="T10"/>
                <a:gd fmla="*/ 85 h 88" name="T11"/>
                <a:gd fmla="*/ 16 w 76" name="T12"/>
                <a:gd fmla="*/ 88 h 88" name="T13"/>
                <a:gd fmla="*/ 4 w 76" name="T14"/>
                <a:gd fmla="*/ 83 h 88" name="T15"/>
                <a:gd fmla="*/ 0 w 76" name="T16"/>
                <a:gd fmla="*/ 70 h 88" name="T17"/>
                <a:gd fmla="*/ 5 w 76" name="T18"/>
                <a:gd fmla="*/ 38 h 88" name="T19"/>
                <a:gd fmla="*/ 10 w 76" name="T20"/>
                <a:gd fmla="*/ 25 h 88" name="T21"/>
                <a:gd fmla="*/ 14 w 76" name="T22"/>
                <a:gd fmla="*/ 13 h 88" name="T23"/>
                <a:gd fmla="*/ 18 w 76" name="T24"/>
                <a:gd fmla="*/ 5 h 88" name="T25"/>
                <a:gd fmla="*/ 20 w 76" name="T26"/>
                <a:gd fmla="*/ 2 h 88" name="T27"/>
                <a:gd fmla="*/ 25 w 76" name="T28"/>
                <a:gd fmla="*/ 1 h 88" name="T29"/>
                <a:gd fmla="*/ 33 w 76" name="T30"/>
                <a:gd fmla="*/ 0 h 88" name="T31"/>
                <a:gd fmla="*/ 40 w 76" name="T32"/>
                <a:gd fmla="*/ 6 h 88" name="T33"/>
                <a:gd fmla="*/ 37 w 76" name="T34"/>
                <a:gd fmla="*/ 15 h 88" name="T35"/>
                <a:gd fmla="*/ 33 w 76" name="T36"/>
                <a:gd fmla="*/ 26 h 88" name="T37"/>
                <a:gd fmla="*/ 33 w 76" name="T38"/>
                <a:gd fmla="*/ 27 h 88" name="T39"/>
                <a:gd fmla="*/ 32 w 76" name="T40"/>
                <a:gd fmla="*/ 30 h 88" name="T41"/>
                <a:gd fmla="*/ 29 w 76" name="T42"/>
                <a:gd fmla="*/ 41 h 88" name="T43"/>
                <a:gd fmla="*/ 26 w 76" name="T44"/>
                <a:gd fmla="*/ 54 h 88" name="T45"/>
                <a:gd fmla="*/ 24 w 76" name="T46"/>
                <a:gd fmla="*/ 61 h 88" name="T47"/>
                <a:gd fmla="*/ 26 w 76" name="T48"/>
                <a:gd fmla="*/ 63 h 88" name="T49"/>
                <a:gd fmla="*/ 32 w 76" name="T50"/>
                <a:gd fmla="*/ 56 h 88" name="T51"/>
                <a:gd fmla="*/ 43 w 76" name="T52"/>
                <a:gd fmla="*/ 41 h 88" name="T53"/>
                <a:gd fmla="*/ 54 w 76" name="T54"/>
                <a:gd fmla="*/ 23 h 88" name="T55"/>
                <a:gd fmla="*/ 57 w 76" name="T56"/>
                <a:gd fmla="*/ 17 h 88" name="T57"/>
                <a:gd fmla="*/ 60 w 76" name="T58"/>
                <a:gd fmla="*/ 14 h 88" name="T59"/>
                <a:gd fmla="*/ 68 w 76" name="T60"/>
                <a:gd fmla="*/ 12 h 88" name="T61"/>
                <a:gd fmla="*/ 74 w 76" name="T62"/>
                <a:gd fmla="*/ 17 h 88" name="T63"/>
                <a:gd fmla="*/ 73 w 76" name="T64"/>
                <a:gd fmla="*/ 21 h 88" name="T65"/>
                <a:gd fmla="*/ 72 w 76" name="T66"/>
                <a:gd fmla="*/ 47 h 88" name="T67"/>
                <a:gd fmla="*/ 72 w 76" name="T68"/>
                <a:gd fmla="*/ 56 h 88" name="T69"/>
                <a:gd fmla="*/ 73 w 76" name="T70"/>
                <a:gd fmla="*/ 65 h 88" name="T71"/>
                <a:gd fmla="*/ 75 w 76" name="T72"/>
                <a:gd fmla="*/ 73 h 88" name="T73"/>
                <a:gd fmla="*/ 76 w 76" name="T74"/>
                <a:gd fmla="*/ 81 h 88" name="T75"/>
                <a:gd fmla="*/ 75 w 76" name="T76"/>
                <a:gd fmla="*/ 83 h 88" name="T77"/>
                <a:gd fmla="*/ 71 w 76" name="T78"/>
                <a:gd fmla="*/ 85 h 88" name="T79"/>
                <a:gd fmla="*/ 63 w 76" name="T80"/>
                <a:gd fmla="*/ 87 h 88" name="T81"/>
                <a:gd fmla="*/ 56 w 76" name="T82"/>
                <a:gd fmla="*/ 85 h 88" name="T83"/>
                <a:gd fmla="*/ 51 w 76" name="T84"/>
                <a:gd fmla="*/ 77 h 88" name="T85"/>
                <a:gd fmla="*/ 47 w 76" name="T86"/>
                <a:gd fmla="*/ 62 h 88" name="T87"/>
                <a:gd fmla="*/ 47 w 76" name="T88"/>
                <a:gd fmla="*/ 57 h 88" name="T8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</a:cxnLst>
              <a:rect b="b" l="0" r="r" t="0"/>
              <a:pathLst>
                <a:path h="88" w="76">
                  <a:moveTo>
                    <a:pt x="47" y="57"/>
                  </a:moveTo>
                  <a:cubicBezTo>
                    <a:pt x="47" y="57"/>
                    <a:pt x="47" y="57"/>
                    <a:pt x="47" y="57"/>
                  </a:cubicBezTo>
                  <a:cubicBezTo>
                    <a:pt x="47" y="57"/>
                    <a:pt x="47" y="57"/>
                    <a:pt x="47" y="57"/>
                  </a:cubicBezTo>
                  <a:cubicBezTo>
                    <a:pt x="44" y="63"/>
                    <a:pt x="41" y="67"/>
                    <a:pt x="38" y="71"/>
                  </a:cubicBezTo>
                  <a:cubicBezTo>
                    <a:pt x="36" y="74"/>
                    <a:pt x="34" y="77"/>
                    <a:pt x="32" y="79"/>
                  </a:cubicBezTo>
                  <a:cubicBezTo>
                    <a:pt x="29" y="82"/>
                    <a:pt x="26" y="84"/>
                    <a:pt x="23" y="85"/>
                  </a:cubicBezTo>
                  <a:cubicBezTo>
                    <a:pt x="21" y="87"/>
                    <a:pt x="18" y="88"/>
                    <a:pt x="16" y="88"/>
                  </a:cubicBezTo>
                  <a:cubicBezTo>
                    <a:pt x="11" y="88"/>
                    <a:pt x="7" y="86"/>
                    <a:pt x="4" y="83"/>
                  </a:cubicBezTo>
                  <a:cubicBezTo>
                    <a:pt x="1" y="80"/>
                    <a:pt x="0" y="75"/>
                    <a:pt x="0" y="70"/>
                  </a:cubicBezTo>
                  <a:cubicBezTo>
                    <a:pt x="0" y="63"/>
                    <a:pt x="2" y="52"/>
                    <a:pt x="5" y="38"/>
                  </a:cubicBezTo>
                  <a:cubicBezTo>
                    <a:pt x="7" y="33"/>
                    <a:pt x="8" y="29"/>
                    <a:pt x="10" y="25"/>
                  </a:cubicBezTo>
                  <a:cubicBezTo>
                    <a:pt x="11" y="21"/>
                    <a:pt x="12" y="17"/>
                    <a:pt x="14" y="13"/>
                  </a:cubicBezTo>
                  <a:cubicBezTo>
                    <a:pt x="16" y="9"/>
                    <a:pt x="17" y="6"/>
                    <a:pt x="18" y="5"/>
                  </a:cubicBezTo>
                  <a:cubicBezTo>
                    <a:pt x="18" y="4"/>
                    <a:pt x="19" y="3"/>
                    <a:pt x="20" y="2"/>
                  </a:cubicBezTo>
                  <a:cubicBezTo>
                    <a:pt x="21" y="2"/>
                    <a:pt x="23" y="1"/>
                    <a:pt x="25" y="1"/>
                  </a:cubicBezTo>
                  <a:cubicBezTo>
                    <a:pt x="28" y="0"/>
                    <a:pt x="31" y="0"/>
                    <a:pt x="33" y="0"/>
                  </a:cubicBezTo>
                  <a:cubicBezTo>
                    <a:pt x="38" y="0"/>
                    <a:pt x="40" y="2"/>
                    <a:pt x="40" y="6"/>
                  </a:cubicBezTo>
                  <a:cubicBezTo>
                    <a:pt x="40" y="8"/>
                    <a:pt x="39" y="11"/>
                    <a:pt x="37" y="15"/>
                  </a:cubicBezTo>
                  <a:cubicBezTo>
                    <a:pt x="36" y="19"/>
                    <a:pt x="34" y="23"/>
                    <a:pt x="33" y="26"/>
                  </a:cubicBezTo>
                  <a:cubicBezTo>
                    <a:pt x="33" y="26"/>
                    <a:pt x="33" y="27"/>
                    <a:pt x="33" y="27"/>
                  </a:cubicBezTo>
                  <a:cubicBezTo>
                    <a:pt x="32" y="28"/>
                    <a:pt x="32" y="29"/>
                    <a:pt x="32" y="30"/>
                  </a:cubicBezTo>
                  <a:cubicBezTo>
                    <a:pt x="31" y="32"/>
                    <a:pt x="30" y="36"/>
                    <a:pt x="29" y="41"/>
                  </a:cubicBezTo>
                  <a:cubicBezTo>
                    <a:pt x="27" y="46"/>
                    <a:pt x="26" y="50"/>
                    <a:pt x="26" y="54"/>
                  </a:cubicBezTo>
                  <a:cubicBezTo>
                    <a:pt x="25" y="57"/>
                    <a:pt x="24" y="60"/>
                    <a:pt x="24" y="61"/>
                  </a:cubicBezTo>
                  <a:cubicBezTo>
                    <a:pt x="24" y="62"/>
                    <a:pt x="25" y="63"/>
                    <a:pt x="26" y="63"/>
                  </a:cubicBezTo>
                  <a:cubicBezTo>
                    <a:pt x="27" y="63"/>
                    <a:pt x="29" y="61"/>
                    <a:pt x="32" y="56"/>
                  </a:cubicBezTo>
                  <a:cubicBezTo>
                    <a:pt x="36" y="52"/>
                    <a:pt x="39" y="47"/>
                    <a:pt x="43" y="41"/>
                  </a:cubicBezTo>
                  <a:cubicBezTo>
                    <a:pt x="48" y="34"/>
                    <a:pt x="51" y="28"/>
                    <a:pt x="54" y="23"/>
                  </a:cubicBezTo>
                  <a:cubicBezTo>
                    <a:pt x="55" y="20"/>
                    <a:pt x="57" y="18"/>
                    <a:pt x="57" y="17"/>
                  </a:cubicBezTo>
                  <a:cubicBezTo>
                    <a:pt x="58" y="16"/>
                    <a:pt x="59" y="15"/>
                    <a:pt x="60" y="14"/>
                  </a:cubicBezTo>
                  <a:cubicBezTo>
                    <a:pt x="62" y="12"/>
                    <a:pt x="65" y="12"/>
                    <a:pt x="68" y="12"/>
                  </a:cubicBezTo>
                  <a:cubicBezTo>
                    <a:pt x="72" y="12"/>
                    <a:pt x="74" y="13"/>
                    <a:pt x="74" y="17"/>
                  </a:cubicBezTo>
                  <a:cubicBezTo>
                    <a:pt x="74" y="18"/>
                    <a:pt x="74" y="19"/>
                    <a:pt x="73" y="21"/>
                  </a:cubicBezTo>
                  <a:cubicBezTo>
                    <a:pt x="72" y="30"/>
                    <a:pt x="72" y="39"/>
                    <a:pt x="72" y="47"/>
                  </a:cubicBezTo>
                  <a:cubicBezTo>
                    <a:pt x="72" y="50"/>
                    <a:pt x="72" y="53"/>
                    <a:pt x="72" y="56"/>
                  </a:cubicBezTo>
                  <a:cubicBezTo>
                    <a:pt x="72" y="59"/>
                    <a:pt x="72" y="62"/>
                    <a:pt x="73" y="65"/>
                  </a:cubicBezTo>
                  <a:cubicBezTo>
                    <a:pt x="73" y="67"/>
                    <a:pt x="74" y="70"/>
                    <a:pt x="75" y="73"/>
                  </a:cubicBezTo>
                  <a:cubicBezTo>
                    <a:pt x="75" y="77"/>
                    <a:pt x="76" y="80"/>
                    <a:pt x="76" y="81"/>
                  </a:cubicBezTo>
                  <a:cubicBezTo>
                    <a:pt x="76" y="81"/>
                    <a:pt x="76" y="82"/>
                    <a:pt x="75" y="83"/>
                  </a:cubicBezTo>
                  <a:cubicBezTo>
                    <a:pt x="74" y="84"/>
                    <a:pt x="73" y="85"/>
                    <a:pt x="71" y="85"/>
                  </a:cubicBezTo>
                  <a:cubicBezTo>
                    <a:pt x="68" y="87"/>
                    <a:pt x="65" y="87"/>
                    <a:pt x="63" y="87"/>
                  </a:cubicBezTo>
                  <a:cubicBezTo>
                    <a:pt x="60" y="87"/>
                    <a:pt x="58" y="86"/>
                    <a:pt x="56" y="85"/>
                  </a:cubicBezTo>
                  <a:cubicBezTo>
                    <a:pt x="54" y="83"/>
                    <a:pt x="52" y="80"/>
                    <a:pt x="51" y="77"/>
                  </a:cubicBezTo>
                  <a:cubicBezTo>
                    <a:pt x="49" y="73"/>
                    <a:pt x="48" y="69"/>
                    <a:pt x="47" y="62"/>
                  </a:cubicBezTo>
                  <a:cubicBezTo>
                    <a:pt x="47" y="61"/>
                    <a:pt x="47" y="60"/>
                    <a:pt x="47" y="57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6" name="Freeform 145"/>
            <p:cNvSpPr/>
            <p:nvPr/>
          </p:nvSpPr>
          <p:spPr bwMode="auto">
            <a:xfrm>
              <a:off x="6245226" y="2717800"/>
              <a:ext cx="228600" cy="276225"/>
            </a:xfrm>
            <a:custGeom>
              <a:gdLst>
                <a:gd fmla="*/ 21 w 72" name="T0"/>
                <a:gd fmla="*/ 15 h 87" name="T1"/>
                <a:gd fmla="*/ 22 w 72" name="T2"/>
                <a:gd fmla="*/ 13 h 87" name="T3"/>
                <a:gd fmla="*/ 18 w 72" name="T4"/>
                <a:gd fmla="*/ 13 h 87" name="T5"/>
                <a:gd fmla="*/ 15 w 72" name="T6"/>
                <a:gd fmla="*/ 14 h 87" name="T7"/>
                <a:gd fmla="*/ 12 w 72" name="T8"/>
                <a:gd fmla="*/ 15 h 87" name="T9"/>
                <a:gd fmla="*/ 10 w 72" name="T10"/>
                <a:gd fmla="*/ 14 h 87" name="T11"/>
                <a:gd fmla="*/ 9 w 72" name="T12"/>
                <a:gd fmla="*/ 12 h 87" name="T13"/>
                <a:gd fmla="*/ 11 w 72" name="T14"/>
                <a:gd fmla="*/ 7 h 87" name="T15"/>
                <a:gd fmla="*/ 16 w 72" name="T16"/>
                <a:gd fmla="*/ 3 h 87" name="T17"/>
                <a:gd fmla="*/ 26 w 72" name="T18"/>
                <a:gd fmla="*/ 1 h 87" name="T19"/>
                <a:gd fmla="*/ 38 w 72" name="T20"/>
                <a:gd fmla="*/ 0 h 87" name="T21"/>
                <a:gd fmla="*/ 49 w 72" name="T22"/>
                <a:gd fmla="*/ 1 h 87" name="T23"/>
                <a:gd fmla="*/ 59 w 72" name="T24"/>
                <a:gd fmla="*/ 4 h 87" name="T25"/>
                <a:gd fmla="*/ 66 w 72" name="T26"/>
                <a:gd fmla="*/ 9 h 87" name="T27"/>
                <a:gd fmla="*/ 71 w 72" name="T28"/>
                <a:gd fmla="*/ 16 h 87" name="T29"/>
                <a:gd fmla="*/ 72 w 72" name="T30"/>
                <a:gd fmla="*/ 25 h 87" name="T31"/>
                <a:gd fmla="*/ 71 w 72" name="T32"/>
                <a:gd fmla="*/ 35 h 87" name="T33"/>
                <a:gd fmla="*/ 66 w 72" name="T34"/>
                <a:gd fmla="*/ 45 h 87" name="T35"/>
                <a:gd fmla="*/ 60 w 72" name="T36"/>
                <a:gd fmla="*/ 53 h 87" name="T37"/>
                <a:gd fmla="*/ 49 w 72" name="T38"/>
                <a:gd fmla="*/ 60 h 87" name="T39"/>
                <a:gd fmla="*/ 38 w 72" name="T40"/>
                <a:gd fmla="*/ 62 h 87" name="T41"/>
                <a:gd fmla="*/ 34 w 72" name="T42"/>
                <a:gd fmla="*/ 62 h 87" name="T43"/>
                <a:gd fmla="*/ 32 w 72" name="T44"/>
                <a:gd fmla="*/ 60 h 87" name="T45"/>
                <a:gd fmla="*/ 34 w 72" name="T46"/>
                <a:gd fmla="*/ 56 h 87" name="T47"/>
                <a:gd fmla="*/ 38 w 72" name="T48"/>
                <a:gd fmla="*/ 53 h 87" name="T49"/>
                <a:gd fmla="*/ 44 w 72" name="T50"/>
                <a:gd fmla="*/ 48 h 87" name="T51"/>
                <a:gd fmla="*/ 49 w 72" name="T52"/>
                <a:gd fmla="*/ 41 h 87" name="T53"/>
                <a:gd fmla="*/ 50 w 72" name="T54"/>
                <a:gd fmla="*/ 32 h 87" name="T55"/>
                <a:gd fmla="*/ 48 w 72" name="T56"/>
                <a:gd fmla="*/ 23 h 87" name="T57"/>
                <a:gd fmla="*/ 43 w 72" name="T58"/>
                <a:gd fmla="*/ 16 h 87" name="T59"/>
                <a:gd fmla="*/ 34 w 72" name="T60"/>
                <a:gd fmla="*/ 44 h 87" name="T61"/>
                <a:gd fmla="*/ 32 w 72" name="T62"/>
                <a:gd fmla="*/ 49 h 87" name="T63"/>
                <a:gd fmla="*/ 30 w 72" name="T64"/>
                <a:gd fmla="*/ 59 h 87" name="T65"/>
                <a:gd fmla="*/ 24 w 72" name="T66"/>
                <a:gd fmla="*/ 76 h 87" name="T67"/>
                <a:gd fmla="*/ 21 w 72" name="T68"/>
                <a:gd fmla="*/ 80 h 87" name="T69"/>
                <a:gd fmla="*/ 13 w 72" name="T70"/>
                <a:gd fmla="*/ 85 h 87" name="T71"/>
                <a:gd fmla="*/ 5 w 72" name="T72"/>
                <a:gd fmla="*/ 87 h 87" name="T73"/>
                <a:gd fmla="*/ 2 w 72" name="T74"/>
                <a:gd fmla="*/ 86 h 87" name="T75"/>
                <a:gd fmla="*/ 0 w 72" name="T76"/>
                <a:gd fmla="*/ 82 h 87" name="T77"/>
                <a:gd fmla="*/ 2 w 72" name="T78"/>
                <a:gd fmla="*/ 74 h 87" name="T79"/>
                <a:gd fmla="*/ 7 w 72" name="T80"/>
                <a:gd fmla="*/ 57 h 87" name="T81"/>
                <a:gd fmla="*/ 8 w 72" name="T82"/>
                <a:gd fmla="*/ 53 h 87" name="T83"/>
                <a:gd fmla="*/ 9 w 72" name="T84"/>
                <a:gd fmla="*/ 49 h 87" name="T85"/>
                <a:gd fmla="*/ 21 w 72" name="T86"/>
                <a:gd fmla="*/ 15 h 87" name="T8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b="b" l="0" r="r" t="0"/>
              <a:pathLst>
                <a:path h="87" w="72">
                  <a:moveTo>
                    <a:pt x="21" y="15"/>
                  </a:moveTo>
                  <a:cubicBezTo>
                    <a:pt x="22" y="13"/>
                    <a:pt x="22" y="13"/>
                    <a:pt x="22" y="13"/>
                  </a:cubicBezTo>
                  <a:cubicBezTo>
                    <a:pt x="20" y="13"/>
                    <a:pt x="19" y="13"/>
                    <a:pt x="18" y="13"/>
                  </a:cubicBezTo>
                  <a:cubicBezTo>
                    <a:pt x="17" y="13"/>
                    <a:pt x="16" y="14"/>
                    <a:pt x="15" y="14"/>
                  </a:cubicBezTo>
                  <a:cubicBezTo>
                    <a:pt x="13" y="15"/>
                    <a:pt x="12" y="15"/>
                    <a:pt x="12" y="15"/>
                  </a:cubicBezTo>
                  <a:cubicBezTo>
                    <a:pt x="11" y="15"/>
                    <a:pt x="10" y="15"/>
                    <a:pt x="10" y="14"/>
                  </a:cubicBezTo>
                  <a:cubicBezTo>
                    <a:pt x="9" y="14"/>
                    <a:pt x="9" y="13"/>
                    <a:pt x="9" y="12"/>
                  </a:cubicBezTo>
                  <a:cubicBezTo>
                    <a:pt x="9" y="11"/>
                    <a:pt x="10" y="9"/>
                    <a:pt x="11" y="7"/>
                  </a:cubicBezTo>
                  <a:cubicBezTo>
                    <a:pt x="12" y="5"/>
                    <a:pt x="14" y="4"/>
                    <a:pt x="16" y="3"/>
                  </a:cubicBezTo>
                  <a:cubicBezTo>
                    <a:pt x="18" y="2"/>
                    <a:pt x="22" y="2"/>
                    <a:pt x="26" y="1"/>
                  </a:cubicBezTo>
                  <a:cubicBezTo>
                    <a:pt x="30" y="0"/>
                    <a:pt x="34" y="0"/>
                    <a:pt x="38" y="0"/>
                  </a:cubicBezTo>
                  <a:cubicBezTo>
                    <a:pt x="42" y="0"/>
                    <a:pt x="46" y="0"/>
                    <a:pt x="49" y="1"/>
                  </a:cubicBezTo>
                  <a:cubicBezTo>
                    <a:pt x="53" y="2"/>
                    <a:pt x="56" y="3"/>
                    <a:pt x="59" y="4"/>
                  </a:cubicBezTo>
                  <a:cubicBezTo>
                    <a:pt x="61" y="6"/>
                    <a:pt x="64" y="7"/>
                    <a:pt x="66" y="9"/>
                  </a:cubicBezTo>
                  <a:cubicBezTo>
                    <a:pt x="68" y="11"/>
                    <a:pt x="70" y="14"/>
                    <a:pt x="71" y="16"/>
                  </a:cubicBezTo>
                  <a:cubicBezTo>
                    <a:pt x="72" y="19"/>
                    <a:pt x="72" y="22"/>
                    <a:pt x="72" y="25"/>
                  </a:cubicBezTo>
                  <a:cubicBezTo>
                    <a:pt x="72" y="28"/>
                    <a:pt x="72" y="31"/>
                    <a:pt x="71" y="35"/>
                  </a:cubicBezTo>
                  <a:cubicBezTo>
                    <a:pt x="70" y="38"/>
                    <a:pt x="68" y="41"/>
                    <a:pt x="66" y="45"/>
                  </a:cubicBezTo>
                  <a:cubicBezTo>
                    <a:pt x="64" y="48"/>
                    <a:pt x="62" y="51"/>
                    <a:pt x="60" y="53"/>
                  </a:cubicBezTo>
                  <a:cubicBezTo>
                    <a:pt x="57" y="56"/>
                    <a:pt x="53" y="58"/>
                    <a:pt x="49" y="60"/>
                  </a:cubicBezTo>
                  <a:cubicBezTo>
                    <a:pt x="45" y="61"/>
                    <a:pt x="41" y="62"/>
                    <a:pt x="38" y="62"/>
                  </a:cubicBezTo>
                  <a:cubicBezTo>
                    <a:pt x="36" y="62"/>
                    <a:pt x="35" y="62"/>
                    <a:pt x="34" y="62"/>
                  </a:cubicBezTo>
                  <a:cubicBezTo>
                    <a:pt x="33" y="61"/>
                    <a:pt x="32" y="60"/>
                    <a:pt x="32" y="60"/>
                  </a:cubicBezTo>
                  <a:cubicBezTo>
                    <a:pt x="32" y="58"/>
                    <a:pt x="33" y="57"/>
                    <a:pt x="34" y="56"/>
                  </a:cubicBezTo>
                  <a:cubicBezTo>
                    <a:pt x="34" y="55"/>
                    <a:pt x="36" y="54"/>
                    <a:pt x="38" y="53"/>
                  </a:cubicBezTo>
                  <a:cubicBezTo>
                    <a:pt x="40" y="51"/>
                    <a:pt x="42" y="50"/>
                    <a:pt x="44" y="48"/>
                  </a:cubicBezTo>
                  <a:cubicBezTo>
                    <a:pt x="46" y="46"/>
                    <a:pt x="48" y="44"/>
                    <a:pt x="49" y="41"/>
                  </a:cubicBezTo>
                  <a:cubicBezTo>
                    <a:pt x="50" y="38"/>
                    <a:pt x="50" y="35"/>
                    <a:pt x="50" y="32"/>
                  </a:cubicBezTo>
                  <a:cubicBezTo>
                    <a:pt x="50" y="28"/>
                    <a:pt x="50" y="25"/>
                    <a:pt x="48" y="23"/>
                  </a:cubicBezTo>
                  <a:cubicBezTo>
                    <a:pt x="47" y="20"/>
                    <a:pt x="45" y="18"/>
                    <a:pt x="43" y="16"/>
                  </a:cubicBezTo>
                  <a:cubicBezTo>
                    <a:pt x="34" y="44"/>
                    <a:pt x="34" y="44"/>
                    <a:pt x="34" y="44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2" y="51"/>
                    <a:pt x="31" y="55"/>
                    <a:pt x="30" y="59"/>
                  </a:cubicBezTo>
                  <a:cubicBezTo>
                    <a:pt x="28" y="67"/>
                    <a:pt x="26" y="73"/>
                    <a:pt x="24" y="76"/>
                  </a:cubicBezTo>
                  <a:cubicBezTo>
                    <a:pt x="23" y="78"/>
                    <a:pt x="22" y="79"/>
                    <a:pt x="21" y="80"/>
                  </a:cubicBezTo>
                  <a:cubicBezTo>
                    <a:pt x="19" y="82"/>
                    <a:pt x="16" y="84"/>
                    <a:pt x="13" y="85"/>
                  </a:cubicBezTo>
                  <a:cubicBezTo>
                    <a:pt x="10" y="86"/>
                    <a:pt x="7" y="87"/>
                    <a:pt x="5" y="87"/>
                  </a:cubicBezTo>
                  <a:cubicBezTo>
                    <a:pt x="4" y="87"/>
                    <a:pt x="3" y="86"/>
                    <a:pt x="2" y="86"/>
                  </a:cubicBezTo>
                  <a:cubicBezTo>
                    <a:pt x="1" y="85"/>
                    <a:pt x="0" y="84"/>
                    <a:pt x="0" y="82"/>
                  </a:cubicBezTo>
                  <a:cubicBezTo>
                    <a:pt x="0" y="80"/>
                    <a:pt x="1" y="78"/>
                    <a:pt x="2" y="74"/>
                  </a:cubicBezTo>
                  <a:cubicBezTo>
                    <a:pt x="3" y="71"/>
                    <a:pt x="4" y="65"/>
                    <a:pt x="7" y="57"/>
                  </a:cubicBezTo>
                  <a:cubicBezTo>
                    <a:pt x="8" y="53"/>
                    <a:pt x="8" y="53"/>
                    <a:pt x="8" y="53"/>
                  </a:cubicBezTo>
                  <a:cubicBezTo>
                    <a:pt x="9" y="49"/>
                    <a:pt x="9" y="49"/>
                    <a:pt x="9" y="49"/>
                  </a:cubicBezTo>
                  <a:lnTo>
                    <a:pt x="21" y="1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7" name="Freeform 146"/>
            <p:cNvSpPr/>
            <p:nvPr/>
          </p:nvSpPr>
          <p:spPr bwMode="auto">
            <a:xfrm>
              <a:off x="6473826" y="2717800"/>
              <a:ext cx="231775" cy="279400"/>
            </a:xfrm>
            <a:custGeom>
              <a:gdLst>
                <a:gd fmla="*/ 51 w 73" name="T0"/>
                <a:gd fmla="*/ 59 h 88" name="T1"/>
                <a:gd fmla="*/ 28 w 73" name="T2"/>
                <a:gd fmla="*/ 58 h 88" name="T3"/>
                <a:gd fmla="*/ 28 w 73" name="T4"/>
                <a:gd fmla="*/ 60 h 88" name="T5"/>
                <a:gd fmla="*/ 31 w 73" name="T6"/>
                <a:gd fmla="*/ 68 h 88" name="T7"/>
                <a:gd fmla="*/ 37 w 73" name="T8"/>
                <a:gd fmla="*/ 72 h 88" name="T9"/>
                <a:gd fmla="*/ 46 w 73" name="T10"/>
                <a:gd fmla="*/ 70 h 88" name="T11"/>
                <a:gd fmla="*/ 60 w 73" name="T12"/>
                <a:gd fmla="*/ 63 h 88" name="T13"/>
                <a:gd fmla="*/ 62 w 73" name="T14"/>
                <a:gd fmla="*/ 62 h 88" name="T15"/>
                <a:gd fmla="*/ 65 w 73" name="T16"/>
                <a:gd fmla="*/ 60 h 88" name="T17"/>
                <a:gd fmla="*/ 70 w 73" name="T18"/>
                <a:gd fmla="*/ 57 h 88" name="T19"/>
                <a:gd fmla="*/ 71 w 73" name="T20"/>
                <a:gd fmla="*/ 59 h 88" name="T21"/>
                <a:gd fmla="*/ 70 w 73" name="T22"/>
                <a:gd fmla="*/ 65 h 88" name="T23"/>
                <a:gd fmla="*/ 68 w 73" name="T24"/>
                <a:gd fmla="*/ 70 h 88" name="T25"/>
                <a:gd fmla="*/ 66 w 73" name="T26"/>
                <a:gd fmla="*/ 74 h 88" name="T27"/>
                <a:gd fmla="*/ 54 w 73" name="T28"/>
                <a:gd fmla="*/ 81 h 88" name="T29"/>
                <a:gd fmla="*/ 36 w 73" name="T30"/>
                <a:gd fmla="*/ 87 h 88" name="T31"/>
                <a:gd fmla="*/ 30 w 73" name="T32"/>
                <a:gd fmla="*/ 88 h 88" name="T33"/>
                <a:gd fmla="*/ 15 w 73" name="T34"/>
                <a:gd fmla="*/ 84 h 88" name="T35"/>
                <a:gd fmla="*/ 3 w 73" name="T36"/>
                <a:gd fmla="*/ 74 h 88" name="T37"/>
                <a:gd fmla="*/ 0 w 73" name="T38"/>
                <a:gd fmla="*/ 61 h 88" name="T39"/>
                <a:gd fmla="*/ 2 w 73" name="T40"/>
                <a:gd fmla="*/ 47 h 88" name="T41"/>
                <a:gd fmla="*/ 9 w 73" name="T42"/>
                <a:gd fmla="*/ 32 h 88" name="T43"/>
                <a:gd fmla="*/ 20 w 73" name="T44"/>
                <a:gd fmla="*/ 19 h 88" name="T45"/>
                <a:gd fmla="*/ 31 w 73" name="T46"/>
                <a:gd fmla="*/ 9 h 88" name="T47"/>
                <a:gd fmla="*/ 44 w 73" name="T48"/>
                <a:gd fmla="*/ 3 h 88" name="T49"/>
                <a:gd fmla="*/ 54 w 73" name="T50"/>
                <a:gd fmla="*/ 0 h 88" name="T51"/>
                <a:gd fmla="*/ 68 w 73" name="T52"/>
                <a:gd fmla="*/ 5 h 88" name="T53"/>
                <a:gd fmla="*/ 73 w 73" name="T54"/>
                <a:gd fmla="*/ 15 h 88" name="T55"/>
                <a:gd fmla="*/ 72 w 73" name="T56"/>
                <a:gd fmla="*/ 22 h 88" name="T57"/>
                <a:gd fmla="*/ 70 w 73" name="T58"/>
                <a:gd fmla="*/ 27 h 88" name="T59"/>
                <a:gd fmla="*/ 65 w 73" name="T60"/>
                <a:gd fmla="*/ 32 h 88" name="T61"/>
                <a:gd fmla="*/ 57 w 73" name="T62"/>
                <a:gd fmla="*/ 37 h 88" name="T63"/>
                <a:gd fmla="*/ 48 w 73" name="T64"/>
                <a:gd fmla="*/ 39 h 88" name="T65"/>
                <a:gd fmla="*/ 44 w 73" name="T66"/>
                <a:gd fmla="*/ 37 h 88" name="T67"/>
                <a:gd fmla="*/ 46 w 73" name="T68"/>
                <a:gd fmla="*/ 34 h 88" name="T69"/>
                <a:gd fmla="*/ 50 w 73" name="T70"/>
                <a:gd fmla="*/ 28 h 88" name="T71"/>
                <a:gd fmla="*/ 54 w 73" name="T72"/>
                <a:gd fmla="*/ 19 h 88" name="T73"/>
                <a:gd fmla="*/ 55 w 73" name="T74"/>
                <a:gd fmla="*/ 11 h 88" name="T75"/>
                <a:gd fmla="*/ 54 w 73" name="T76"/>
                <a:gd fmla="*/ 9 h 88" name="T77"/>
                <a:gd fmla="*/ 46 w 73" name="T78"/>
                <a:gd fmla="*/ 14 h 88" name="T79"/>
                <a:gd fmla="*/ 37 w 73" name="T80"/>
                <a:gd fmla="*/ 24 h 88" name="T81"/>
                <a:gd fmla="*/ 32 w 73" name="T82"/>
                <a:gd fmla="*/ 33 h 88" name="T83"/>
                <a:gd fmla="*/ 29 w 73" name="T84"/>
                <a:gd fmla="*/ 42 h 88" name="T85"/>
                <a:gd fmla="*/ 63 w 73" name="T86"/>
                <a:gd fmla="*/ 42 h 88" name="T87"/>
                <a:gd fmla="*/ 68 w 73" name="T88"/>
                <a:gd fmla="*/ 44 h 88" name="T89"/>
                <a:gd fmla="*/ 62 w 73" name="T90"/>
                <a:gd fmla="*/ 53 h 88" name="T91"/>
                <a:gd fmla="*/ 51 w 73" name="T92"/>
                <a:gd fmla="*/ 59 h 88" name="T9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b="b" l="0" r="r" t="0"/>
              <a:pathLst>
                <a:path h="88" w="73">
                  <a:moveTo>
                    <a:pt x="51" y="59"/>
                  </a:moveTo>
                  <a:cubicBezTo>
                    <a:pt x="28" y="58"/>
                    <a:pt x="28" y="58"/>
                    <a:pt x="28" y="58"/>
                  </a:cubicBezTo>
                  <a:cubicBezTo>
                    <a:pt x="28" y="60"/>
                    <a:pt x="28" y="60"/>
                    <a:pt x="28" y="60"/>
                  </a:cubicBezTo>
                  <a:cubicBezTo>
                    <a:pt x="28" y="63"/>
                    <a:pt x="29" y="66"/>
                    <a:pt x="31" y="68"/>
                  </a:cubicBezTo>
                  <a:cubicBezTo>
                    <a:pt x="32" y="71"/>
                    <a:pt x="34" y="72"/>
                    <a:pt x="37" y="72"/>
                  </a:cubicBezTo>
                  <a:cubicBezTo>
                    <a:pt x="39" y="72"/>
                    <a:pt x="42" y="71"/>
                    <a:pt x="46" y="70"/>
                  </a:cubicBezTo>
                  <a:cubicBezTo>
                    <a:pt x="50" y="68"/>
                    <a:pt x="55" y="66"/>
                    <a:pt x="60" y="63"/>
                  </a:cubicBezTo>
                  <a:cubicBezTo>
                    <a:pt x="62" y="62"/>
                    <a:pt x="62" y="62"/>
                    <a:pt x="62" y="62"/>
                  </a:cubicBezTo>
                  <a:cubicBezTo>
                    <a:pt x="64" y="61"/>
                    <a:pt x="65" y="60"/>
                    <a:pt x="65" y="60"/>
                  </a:cubicBezTo>
                  <a:cubicBezTo>
                    <a:pt x="68" y="58"/>
                    <a:pt x="69" y="57"/>
                    <a:pt x="70" y="57"/>
                  </a:cubicBezTo>
                  <a:cubicBezTo>
                    <a:pt x="71" y="57"/>
                    <a:pt x="71" y="58"/>
                    <a:pt x="71" y="59"/>
                  </a:cubicBezTo>
                  <a:cubicBezTo>
                    <a:pt x="71" y="61"/>
                    <a:pt x="71" y="63"/>
                    <a:pt x="70" y="65"/>
                  </a:cubicBezTo>
                  <a:cubicBezTo>
                    <a:pt x="70" y="66"/>
                    <a:pt x="69" y="68"/>
                    <a:pt x="68" y="70"/>
                  </a:cubicBezTo>
                  <a:cubicBezTo>
                    <a:pt x="68" y="72"/>
                    <a:pt x="67" y="73"/>
                    <a:pt x="66" y="74"/>
                  </a:cubicBezTo>
                  <a:cubicBezTo>
                    <a:pt x="63" y="76"/>
                    <a:pt x="59" y="78"/>
                    <a:pt x="54" y="81"/>
                  </a:cubicBezTo>
                  <a:cubicBezTo>
                    <a:pt x="48" y="83"/>
                    <a:pt x="42" y="85"/>
                    <a:pt x="36" y="87"/>
                  </a:cubicBezTo>
                  <a:cubicBezTo>
                    <a:pt x="34" y="87"/>
                    <a:pt x="32" y="88"/>
                    <a:pt x="30" y="88"/>
                  </a:cubicBezTo>
                  <a:cubicBezTo>
                    <a:pt x="25" y="88"/>
                    <a:pt x="19" y="86"/>
                    <a:pt x="15" y="84"/>
                  </a:cubicBezTo>
                  <a:cubicBezTo>
                    <a:pt x="10" y="82"/>
                    <a:pt x="6" y="78"/>
                    <a:pt x="3" y="74"/>
                  </a:cubicBezTo>
                  <a:cubicBezTo>
                    <a:pt x="1" y="70"/>
                    <a:pt x="0" y="66"/>
                    <a:pt x="0" y="61"/>
                  </a:cubicBezTo>
                  <a:cubicBezTo>
                    <a:pt x="0" y="57"/>
                    <a:pt x="0" y="52"/>
                    <a:pt x="2" y="47"/>
                  </a:cubicBezTo>
                  <a:cubicBezTo>
                    <a:pt x="4" y="42"/>
                    <a:pt x="6" y="37"/>
                    <a:pt x="9" y="32"/>
                  </a:cubicBezTo>
                  <a:cubicBezTo>
                    <a:pt x="12" y="27"/>
                    <a:pt x="16" y="23"/>
                    <a:pt x="20" y="19"/>
                  </a:cubicBezTo>
                  <a:cubicBezTo>
                    <a:pt x="23" y="15"/>
                    <a:pt x="27" y="12"/>
                    <a:pt x="31" y="9"/>
                  </a:cubicBezTo>
                  <a:cubicBezTo>
                    <a:pt x="35" y="6"/>
                    <a:pt x="40" y="4"/>
                    <a:pt x="44" y="3"/>
                  </a:cubicBezTo>
                  <a:cubicBezTo>
                    <a:pt x="48" y="1"/>
                    <a:pt x="51" y="0"/>
                    <a:pt x="54" y="0"/>
                  </a:cubicBezTo>
                  <a:cubicBezTo>
                    <a:pt x="60" y="0"/>
                    <a:pt x="64" y="2"/>
                    <a:pt x="68" y="5"/>
                  </a:cubicBezTo>
                  <a:cubicBezTo>
                    <a:pt x="72" y="8"/>
                    <a:pt x="73" y="11"/>
                    <a:pt x="73" y="15"/>
                  </a:cubicBezTo>
                  <a:cubicBezTo>
                    <a:pt x="73" y="17"/>
                    <a:pt x="73" y="19"/>
                    <a:pt x="72" y="22"/>
                  </a:cubicBezTo>
                  <a:cubicBezTo>
                    <a:pt x="72" y="24"/>
                    <a:pt x="71" y="26"/>
                    <a:pt x="70" y="27"/>
                  </a:cubicBezTo>
                  <a:cubicBezTo>
                    <a:pt x="69" y="29"/>
                    <a:pt x="67" y="31"/>
                    <a:pt x="65" y="32"/>
                  </a:cubicBezTo>
                  <a:cubicBezTo>
                    <a:pt x="62" y="34"/>
                    <a:pt x="60" y="36"/>
                    <a:pt x="57" y="37"/>
                  </a:cubicBezTo>
                  <a:cubicBezTo>
                    <a:pt x="53" y="38"/>
                    <a:pt x="50" y="39"/>
                    <a:pt x="48" y="39"/>
                  </a:cubicBezTo>
                  <a:cubicBezTo>
                    <a:pt x="45" y="39"/>
                    <a:pt x="44" y="38"/>
                    <a:pt x="44" y="37"/>
                  </a:cubicBezTo>
                  <a:cubicBezTo>
                    <a:pt x="44" y="36"/>
                    <a:pt x="45" y="35"/>
                    <a:pt x="46" y="34"/>
                  </a:cubicBezTo>
                  <a:cubicBezTo>
                    <a:pt x="48" y="32"/>
                    <a:pt x="49" y="30"/>
                    <a:pt x="50" y="28"/>
                  </a:cubicBezTo>
                  <a:cubicBezTo>
                    <a:pt x="52" y="26"/>
                    <a:pt x="53" y="23"/>
                    <a:pt x="54" y="19"/>
                  </a:cubicBezTo>
                  <a:cubicBezTo>
                    <a:pt x="55" y="16"/>
                    <a:pt x="55" y="13"/>
                    <a:pt x="55" y="11"/>
                  </a:cubicBezTo>
                  <a:cubicBezTo>
                    <a:pt x="55" y="10"/>
                    <a:pt x="55" y="9"/>
                    <a:pt x="54" y="9"/>
                  </a:cubicBezTo>
                  <a:cubicBezTo>
                    <a:pt x="53" y="9"/>
                    <a:pt x="50" y="11"/>
                    <a:pt x="46" y="14"/>
                  </a:cubicBezTo>
                  <a:cubicBezTo>
                    <a:pt x="42" y="17"/>
                    <a:pt x="39" y="20"/>
                    <a:pt x="37" y="24"/>
                  </a:cubicBezTo>
                  <a:cubicBezTo>
                    <a:pt x="35" y="27"/>
                    <a:pt x="33" y="30"/>
                    <a:pt x="32" y="33"/>
                  </a:cubicBezTo>
                  <a:cubicBezTo>
                    <a:pt x="31" y="36"/>
                    <a:pt x="30" y="39"/>
                    <a:pt x="29" y="42"/>
                  </a:cubicBezTo>
                  <a:cubicBezTo>
                    <a:pt x="63" y="42"/>
                    <a:pt x="63" y="42"/>
                    <a:pt x="63" y="42"/>
                  </a:cubicBezTo>
                  <a:cubicBezTo>
                    <a:pt x="67" y="42"/>
                    <a:pt x="68" y="43"/>
                    <a:pt x="68" y="44"/>
                  </a:cubicBezTo>
                  <a:cubicBezTo>
                    <a:pt x="68" y="46"/>
                    <a:pt x="66" y="49"/>
                    <a:pt x="62" y="53"/>
                  </a:cubicBezTo>
                  <a:cubicBezTo>
                    <a:pt x="58" y="57"/>
                    <a:pt x="54" y="59"/>
                    <a:pt x="51" y="59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8" name="Freeform 147"/>
            <p:cNvSpPr/>
            <p:nvPr/>
          </p:nvSpPr>
          <p:spPr bwMode="auto">
            <a:xfrm>
              <a:off x="6721476" y="2727325"/>
              <a:ext cx="236538" cy="269875"/>
            </a:xfrm>
            <a:custGeom>
              <a:gdLst>
                <a:gd fmla="*/ 19 w 75" name="T0"/>
                <a:gd fmla="*/ 17 h 85" name="T1"/>
                <a:gd fmla="*/ 21 w 75" name="T2"/>
                <a:gd fmla="*/ 13 h 85" name="T3"/>
                <a:gd fmla="*/ 17 w 75" name="T4"/>
                <a:gd fmla="*/ 13 h 85" name="T5"/>
                <a:gd fmla="*/ 13 w 75" name="T6"/>
                <a:gd fmla="*/ 14 h 85" name="T7"/>
                <a:gd fmla="*/ 10 w 75" name="T8"/>
                <a:gd fmla="*/ 10 h 85" name="T9"/>
                <a:gd fmla="*/ 11 w 75" name="T10"/>
                <a:gd fmla="*/ 7 h 85" name="T11"/>
                <a:gd fmla="*/ 13 w 75" name="T12"/>
                <a:gd fmla="*/ 5 h 85" name="T13"/>
                <a:gd fmla="*/ 22 w 75" name="T14"/>
                <a:gd fmla="*/ 1 h 85" name="T15"/>
                <a:gd fmla="*/ 39 w 75" name="T16"/>
                <a:gd fmla="*/ 0 h 85" name="T17"/>
                <a:gd fmla="*/ 52 w 75" name="T18"/>
                <a:gd fmla="*/ 2 h 85" name="T19"/>
                <a:gd fmla="*/ 64 w 75" name="T20"/>
                <a:gd fmla="*/ 7 h 85" name="T21"/>
                <a:gd fmla="*/ 71 w 75" name="T22"/>
                <a:gd fmla="*/ 15 h 85" name="T23"/>
                <a:gd fmla="*/ 74 w 75" name="T24"/>
                <a:gd fmla="*/ 25 h 85" name="T25"/>
                <a:gd fmla="*/ 72 w 75" name="T26"/>
                <a:gd fmla="*/ 35 h 85" name="T27"/>
                <a:gd fmla="*/ 65 w 75" name="T28"/>
                <a:gd fmla="*/ 44 h 85" name="T29"/>
                <a:gd fmla="*/ 60 w 75" name="T30"/>
                <a:gd fmla="*/ 47 h 85" name="T31"/>
                <a:gd fmla="*/ 53 w 75" name="T32"/>
                <a:gd fmla="*/ 50 h 85" name="T33"/>
                <a:gd fmla="*/ 55 w 75" name="T34"/>
                <a:gd fmla="*/ 53 h 85" name="T35"/>
                <a:gd fmla="*/ 58 w 75" name="T36"/>
                <a:gd fmla="*/ 57 h 85" name="T37"/>
                <a:gd fmla="*/ 74 w 75" name="T38"/>
                <a:gd fmla="*/ 66 h 85" name="T39"/>
                <a:gd fmla="*/ 75 w 75" name="T40"/>
                <a:gd fmla="*/ 66 h 85" name="T41"/>
                <a:gd fmla="*/ 73 w 75" name="T42"/>
                <a:gd fmla="*/ 74 h 85" name="T43"/>
                <a:gd fmla="*/ 70 w 75" name="T44"/>
                <a:gd fmla="*/ 80 h 85" name="T45"/>
                <a:gd fmla="*/ 61 w 75" name="T46"/>
                <a:gd fmla="*/ 85 h 85" name="T47"/>
                <a:gd fmla="*/ 53 w 75" name="T48"/>
                <a:gd fmla="*/ 83 h 85" name="T49"/>
                <a:gd fmla="*/ 46 w 75" name="T50"/>
                <a:gd fmla="*/ 77 h 85" name="T51"/>
                <a:gd fmla="*/ 42 w 75" name="T52"/>
                <a:gd fmla="*/ 72 h 85" name="T53"/>
                <a:gd fmla="*/ 38 w 75" name="T54"/>
                <a:gd fmla="*/ 65 h 85" name="T55"/>
                <a:gd fmla="*/ 35 w 75" name="T56"/>
                <a:gd fmla="*/ 58 h 85" name="T57"/>
                <a:gd fmla="*/ 33 w 75" name="T58"/>
                <a:gd fmla="*/ 52 h 85" name="T59"/>
                <a:gd fmla="*/ 33 w 75" name="T60"/>
                <a:gd fmla="*/ 50 h 85" name="T61"/>
                <a:gd fmla="*/ 33 w 75" name="T62"/>
                <a:gd fmla="*/ 48 h 85" name="T63"/>
                <a:gd fmla="*/ 36 w 75" name="T64"/>
                <a:gd fmla="*/ 47 h 85" name="T65"/>
                <a:gd fmla="*/ 41 w 75" name="T66"/>
                <a:gd fmla="*/ 45 h 85" name="T67"/>
                <a:gd fmla="*/ 45 w 75" name="T68"/>
                <a:gd fmla="*/ 41 h 85" name="T69"/>
                <a:gd fmla="*/ 50 w 75" name="T70"/>
                <a:gd fmla="*/ 33 h 85" name="T71"/>
                <a:gd fmla="*/ 52 w 75" name="T72"/>
                <a:gd fmla="*/ 23 h 85" name="T73"/>
                <a:gd fmla="*/ 50 w 75" name="T74"/>
                <a:gd fmla="*/ 15 h 85" name="T75"/>
                <a:gd fmla="*/ 41 w 75" name="T76"/>
                <a:gd fmla="*/ 10 h 85" name="T77"/>
                <a:gd fmla="*/ 31 w 75" name="T78"/>
                <a:gd fmla="*/ 47 h 85" name="T79"/>
                <a:gd fmla="*/ 29 w 75" name="T80"/>
                <a:gd fmla="*/ 52 h 85" name="T81"/>
                <a:gd fmla="*/ 24 w 75" name="T82"/>
                <a:gd fmla="*/ 69 h 85" name="T83"/>
                <a:gd fmla="*/ 19 w 75" name="T84"/>
                <a:gd fmla="*/ 77 h 85" name="T85"/>
                <a:gd fmla="*/ 12 w 75" name="T86"/>
                <a:gd fmla="*/ 81 h 85" name="T87"/>
                <a:gd fmla="*/ 5 w 75" name="T88"/>
                <a:gd fmla="*/ 83 h 85" name="T89"/>
                <a:gd fmla="*/ 0 w 75" name="T90"/>
                <a:gd fmla="*/ 77 h 85" name="T91"/>
                <a:gd fmla="*/ 1 w 75" name="T92"/>
                <a:gd fmla="*/ 69 h 85" name="T93"/>
                <a:gd fmla="*/ 6 w 75" name="T94"/>
                <a:gd fmla="*/ 54 h 85" name="T95"/>
                <a:gd fmla="*/ 12 w 75" name="T96"/>
                <a:gd fmla="*/ 36 h 85" name="T97"/>
                <a:gd fmla="*/ 19 w 75" name="T98"/>
                <a:gd fmla="*/ 17 h 85" name="T9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b="b" l="0" r="r" t="0"/>
              <a:pathLst>
                <a:path h="85" w="75">
                  <a:moveTo>
                    <a:pt x="19" y="17"/>
                  </a:moveTo>
                  <a:cubicBezTo>
                    <a:pt x="21" y="13"/>
                    <a:pt x="21" y="13"/>
                    <a:pt x="21" y="13"/>
                  </a:cubicBezTo>
                  <a:cubicBezTo>
                    <a:pt x="19" y="13"/>
                    <a:pt x="18" y="13"/>
                    <a:pt x="17" y="13"/>
                  </a:cubicBezTo>
                  <a:cubicBezTo>
                    <a:pt x="16" y="13"/>
                    <a:pt x="15" y="14"/>
                    <a:pt x="13" y="14"/>
                  </a:cubicBezTo>
                  <a:cubicBezTo>
                    <a:pt x="11" y="14"/>
                    <a:pt x="10" y="13"/>
                    <a:pt x="10" y="10"/>
                  </a:cubicBezTo>
                  <a:cubicBezTo>
                    <a:pt x="10" y="10"/>
                    <a:pt x="10" y="9"/>
                    <a:pt x="11" y="7"/>
                  </a:cubicBezTo>
                  <a:cubicBezTo>
                    <a:pt x="12" y="6"/>
                    <a:pt x="12" y="5"/>
                    <a:pt x="13" y="5"/>
                  </a:cubicBezTo>
                  <a:cubicBezTo>
                    <a:pt x="14" y="3"/>
                    <a:pt x="17" y="2"/>
                    <a:pt x="22" y="1"/>
                  </a:cubicBezTo>
                  <a:cubicBezTo>
                    <a:pt x="27" y="0"/>
                    <a:pt x="32" y="0"/>
                    <a:pt x="39" y="0"/>
                  </a:cubicBezTo>
                  <a:cubicBezTo>
                    <a:pt x="43" y="0"/>
                    <a:pt x="48" y="1"/>
                    <a:pt x="52" y="2"/>
                  </a:cubicBezTo>
                  <a:cubicBezTo>
                    <a:pt x="57" y="3"/>
                    <a:pt x="61" y="5"/>
                    <a:pt x="64" y="7"/>
                  </a:cubicBezTo>
                  <a:cubicBezTo>
                    <a:pt x="67" y="9"/>
                    <a:pt x="69" y="12"/>
                    <a:pt x="71" y="15"/>
                  </a:cubicBezTo>
                  <a:cubicBezTo>
                    <a:pt x="73" y="18"/>
                    <a:pt x="74" y="21"/>
                    <a:pt x="74" y="25"/>
                  </a:cubicBezTo>
                  <a:cubicBezTo>
                    <a:pt x="74" y="29"/>
                    <a:pt x="73" y="32"/>
                    <a:pt x="72" y="35"/>
                  </a:cubicBezTo>
                  <a:cubicBezTo>
                    <a:pt x="70" y="38"/>
                    <a:pt x="68" y="41"/>
                    <a:pt x="65" y="44"/>
                  </a:cubicBezTo>
                  <a:cubicBezTo>
                    <a:pt x="63" y="45"/>
                    <a:pt x="61" y="46"/>
                    <a:pt x="60" y="47"/>
                  </a:cubicBezTo>
                  <a:cubicBezTo>
                    <a:pt x="58" y="48"/>
                    <a:pt x="56" y="49"/>
                    <a:pt x="53" y="50"/>
                  </a:cubicBezTo>
                  <a:cubicBezTo>
                    <a:pt x="53" y="51"/>
                    <a:pt x="54" y="53"/>
                    <a:pt x="55" y="53"/>
                  </a:cubicBezTo>
                  <a:cubicBezTo>
                    <a:pt x="55" y="54"/>
                    <a:pt x="56" y="55"/>
                    <a:pt x="58" y="57"/>
                  </a:cubicBezTo>
                  <a:cubicBezTo>
                    <a:pt x="62" y="60"/>
                    <a:pt x="67" y="63"/>
                    <a:pt x="74" y="66"/>
                  </a:cubicBezTo>
                  <a:cubicBezTo>
                    <a:pt x="74" y="66"/>
                    <a:pt x="75" y="66"/>
                    <a:pt x="75" y="66"/>
                  </a:cubicBezTo>
                  <a:cubicBezTo>
                    <a:pt x="74" y="70"/>
                    <a:pt x="74" y="73"/>
                    <a:pt x="73" y="74"/>
                  </a:cubicBezTo>
                  <a:cubicBezTo>
                    <a:pt x="72" y="76"/>
                    <a:pt x="71" y="78"/>
                    <a:pt x="70" y="80"/>
                  </a:cubicBezTo>
                  <a:cubicBezTo>
                    <a:pt x="67" y="83"/>
                    <a:pt x="64" y="85"/>
                    <a:pt x="61" y="85"/>
                  </a:cubicBezTo>
                  <a:cubicBezTo>
                    <a:pt x="59" y="85"/>
                    <a:pt x="56" y="84"/>
                    <a:pt x="53" y="83"/>
                  </a:cubicBezTo>
                  <a:cubicBezTo>
                    <a:pt x="50" y="81"/>
                    <a:pt x="48" y="79"/>
                    <a:pt x="46" y="77"/>
                  </a:cubicBezTo>
                  <a:cubicBezTo>
                    <a:pt x="44" y="76"/>
                    <a:pt x="43" y="74"/>
                    <a:pt x="42" y="72"/>
                  </a:cubicBezTo>
                  <a:cubicBezTo>
                    <a:pt x="41" y="70"/>
                    <a:pt x="39" y="68"/>
                    <a:pt x="38" y="65"/>
                  </a:cubicBezTo>
                  <a:cubicBezTo>
                    <a:pt x="37" y="63"/>
                    <a:pt x="36" y="60"/>
                    <a:pt x="35" y="58"/>
                  </a:cubicBezTo>
                  <a:cubicBezTo>
                    <a:pt x="34" y="56"/>
                    <a:pt x="33" y="54"/>
                    <a:pt x="33" y="52"/>
                  </a:cubicBezTo>
                  <a:cubicBezTo>
                    <a:pt x="33" y="52"/>
                    <a:pt x="33" y="51"/>
                    <a:pt x="33" y="50"/>
                  </a:cubicBezTo>
                  <a:cubicBezTo>
                    <a:pt x="33" y="50"/>
                    <a:pt x="33" y="49"/>
                    <a:pt x="33" y="48"/>
                  </a:cubicBezTo>
                  <a:cubicBezTo>
                    <a:pt x="34" y="48"/>
                    <a:pt x="35" y="47"/>
                    <a:pt x="36" y="47"/>
                  </a:cubicBezTo>
                  <a:cubicBezTo>
                    <a:pt x="38" y="46"/>
                    <a:pt x="40" y="46"/>
                    <a:pt x="41" y="45"/>
                  </a:cubicBezTo>
                  <a:cubicBezTo>
                    <a:pt x="42" y="44"/>
                    <a:pt x="44" y="43"/>
                    <a:pt x="45" y="41"/>
                  </a:cubicBezTo>
                  <a:cubicBezTo>
                    <a:pt x="48" y="39"/>
                    <a:pt x="49" y="36"/>
                    <a:pt x="50" y="33"/>
                  </a:cubicBezTo>
                  <a:cubicBezTo>
                    <a:pt x="52" y="30"/>
                    <a:pt x="52" y="27"/>
                    <a:pt x="52" y="23"/>
                  </a:cubicBezTo>
                  <a:cubicBezTo>
                    <a:pt x="52" y="20"/>
                    <a:pt x="51" y="17"/>
                    <a:pt x="50" y="15"/>
                  </a:cubicBezTo>
                  <a:cubicBezTo>
                    <a:pt x="48" y="13"/>
                    <a:pt x="45" y="11"/>
                    <a:pt x="41" y="10"/>
                  </a:cubicBezTo>
                  <a:cubicBezTo>
                    <a:pt x="38" y="23"/>
                    <a:pt x="34" y="36"/>
                    <a:pt x="31" y="47"/>
                  </a:cubicBezTo>
                  <a:cubicBezTo>
                    <a:pt x="29" y="52"/>
                    <a:pt x="29" y="52"/>
                    <a:pt x="29" y="52"/>
                  </a:cubicBezTo>
                  <a:cubicBezTo>
                    <a:pt x="27" y="60"/>
                    <a:pt x="25" y="65"/>
                    <a:pt x="24" y="69"/>
                  </a:cubicBezTo>
                  <a:cubicBezTo>
                    <a:pt x="22" y="73"/>
                    <a:pt x="21" y="75"/>
                    <a:pt x="19" y="77"/>
                  </a:cubicBezTo>
                  <a:cubicBezTo>
                    <a:pt x="18" y="78"/>
                    <a:pt x="16" y="80"/>
                    <a:pt x="12" y="81"/>
                  </a:cubicBezTo>
                  <a:cubicBezTo>
                    <a:pt x="9" y="83"/>
                    <a:pt x="7" y="83"/>
                    <a:pt x="5" y="83"/>
                  </a:cubicBezTo>
                  <a:cubicBezTo>
                    <a:pt x="2" y="83"/>
                    <a:pt x="0" y="81"/>
                    <a:pt x="0" y="77"/>
                  </a:cubicBezTo>
                  <a:cubicBezTo>
                    <a:pt x="0" y="76"/>
                    <a:pt x="0" y="73"/>
                    <a:pt x="1" y="69"/>
                  </a:cubicBezTo>
                  <a:cubicBezTo>
                    <a:pt x="2" y="65"/>
                    <a:pt x="4" y="60"/>
                    <a:pt x="6" y="54"/>
                  </a:cubicBezTo>
                  <a:cubicBezTo>
                    <a:pt x="8" y="48"/>
                    <a:pt x="10" y="42"/>
                    <a:pt x="12" y="36"/>
                  </a:cubicBezTo>
                  <a:cubicBezTo>
                    <a:pt x="14" y="30"/>
                    <a:pt x="16" y="23"/>
                    <a:pt x="19" y="17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9" name="Freeform 148"/>
            <p:cNvSpPr/>
            <p:nvPr/>
          </p:nvSpPr>
          <p:spPr bwMode="auto">
            <a:xfrm>
              <a:off x="5784851" y="3070225"/>
              <a:ext cx="1169988" cy="25400"/>
            </a:xfrm>
            <a:custGeom>
              <a:gdLst>
                <a:gd fmla="*/ 364 w 369" name="T0"/>
                <a:gd fmla="*/ 8 h 8" name="T1"/>
                <a:gd fmla="*/ 4 w 369" name="T2"/>
                <a:gd fmla="*/ 8 h 8" name="T3"/>
                <a:gd fmla="*/ 0 w 369" name="T4"/>
                <a:gd fmla="*/ 4 h 8" name="T5"/>
                <a:gd fmla="*/ 4 w 369" name="T6"/>
                <a:gd fmla="*/ 0 h 8" name="T7"/>
                <a:gd fmla="*/ 364 w 369" name="T8"/>
                <a:gd fmla="*/ 0 h 8" name="T9"/>
                <a:gd fmla="*/ 369 w 369" name="T10"/>
                <a:gd fmla="*/ 4 h 8" name="T11"/>
                <a:gd fmla="*/ 364 w 369" name="T12"/>
                <a:gd fmla="*/ 8 h 8" name="T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b="b" l="0" r="r" t="0"/>
              <a:pathLst>
                <a:path h="8" w="369">
                  <a:moveTo>
                    <a:pt x="364" y="8"/>
                  </a:moveTo>
                  <a:cubicBezTo>
                    <a:pt x="4" y="8"/>
                    <a:pt x="4" y="8"/>
                    <a:pt x="4" y="8"/>
                  </a:cubicBezTo>
                  <a:cubicBezTo>
                    <a:pt x="2" y="8"/>
                    <a:pt x="0" y="6"/>
                    <a:pt x="0" y="4"/>
                  </a:cubicBezTo>
                  <a:cubicBezTo>
                    <a:pt x="0" y="1"/>
                    <a:pt x="2" y="0"/>
                    <a:pt x="4" y="0"/>
                  </a:cubicBezTo>
                  <a:cubicBezTo>
                    <a:pt x="364" y="0"/>
                    <a:pt x="364" y="0"/>
                    <a:pt x="364" y="0"/>
                  </a:cubicBezTo>
                  <a:cubicBezTo>
                    <a:pt x="367" y="0"/>
                    <a:pt x="369" y="1"/>
                    <a:pt x="369" y="4"/>
                  </a:cubicBezTo>
                  <a:cubicBezTo>
                    <a:pt x="369" y="6"/>
                    <a:pt x="367" y="8"/>
                    <a:pt x="364" y="8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10" name="Freeform 149"/>
            <p:cNvSpPr/>
            <p:nvPr/>
          </p:nvSpPr>
          <p:spPr bwMode="auto">
            <a:xfrm>
              <a:off x="5784851" y="2622550"/>
              <a:ext cx="1169988" cy="25400"/>
            </a:xfrm>
            <a:custGeom>
              <a:gdLst>
                <a:gd fmla="*/ 364 w 369" name="T0"/>
                <a:gd fmla="*/ 8 h 8" name="T1"/>
                <a:gd fmla="*/ 4 w 369" name="T2"/>
                <a:gd fmla="*/ 8 h 8" name="T3"/>
                <a:gd fmla="*/ 0 w 369" name="T4"/>
                <a:gd fmla="*/ 4 h 8" name="T5"/>
                <a:gd fmla="*/ 4 w 369" name="T6"/>
                <a:gd fmla="*/ 0 h 8" name="T7"/>
                <a:gd fmla="*/ 364 w 369" name="T8"/>
                <a:gd fmla="*/ 0 h 8" name="T9"/>
                <a:gd fmla="*/ 369 w 369" name="T10"/>
                <a:gd fmla="*/ 4 h 8" name="T11"/>
                <a:gd fmla="*/ 364 w 369" name="T12"/>
                <a:gd fmla="*/ 8 h 8" name="T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b="b" l="0" r="r" t="0"/>
              <a:pathLst>
                <a:path h="8" w="369">
                  <a:moveTo>
                    <a:pt x="364" y="8"/>
                  </a:moveTo>
                  <a:cubicBezTo>
                    <a:pt x="4" y="8"/>
                    <a:pt x="4" y="8"/>
                    <a:pt x="4" y="8"/>
                  </a:cubicBezTo>
                  <a:cubicBezTo>
                    <a:pt x="2" y="8"/>
                    <a:pt x="0" y="6"/>
                    <a:pt x="0" y="4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364" y="0"/>
                    <a:pt x="364" y="0"/>
                    <a:pt x="364" y="0"/>
                  </a:cubicBezTo>
                  <a:cubicBezTo>
                    <a:pt x="367" y="0"/>
                    <a:pt x="369" y="2"/>
                    <a:pt x="369" y="4"/>
                  </a:cubicBezTo>
                  <a:cubicBezTo>
                    <a:pt x="369" y="6"/>
                    <a:pt x="367" y="8"/>
                    <a:pt x="364" y="8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11" name="Freeform 150"/>
            <p:cNvSpPr/>
            <p:nvPr/>
          </p:nvSpPr>
          <p:spPr bwMode="auto">
            <a:xfrm>
              <a:off x="6181726" y="2178050"/>
              <a:ext cx="377825" cy="358775"/>
            </a:xfrm>
            <a:custGeom>
              <a:gdLst>
                <a:gd fmla="*/ 119 w 119" name="T0"/>
                <a:gd fmla="*/ 43 h 113" name="T1"/>
                <a:gd fmla="*/ 116 w 119" name="T2"/>
                <a:gd fmla="*/ 41 h 113" name="T3"/>
                <a:gd fmla="*/ 79 w 119" name="T4"/>
                <a:gd fmla="*/ 36 h 113" name="T5"/>
                <a:gd fmla="*/ 62 w 119" name="T6"/>
                <a:gd fmla="*/ 1 h 113" name="T7"/>
                <a:gd fmla="*/ 57 w 119" name="T8"/>
                <a:gd fmla="*/ 1 h 113" name="T9"/>
                <a:gd fmla="*/ 40 w 119" name="T10"/>
                <a:gd fmla="*/ 36 h 113" name="T11"/>
                <a:gd fmla="*/ 3 w 119" name="T12"/>
                <a:gd fmla="*/ 41 h 113" name="T13"/>
                <a:gd fmla="*/ 0 w 119" name="T14"/>
                <a:gd fmla="*/ 43 h 113" name="T15"/>
                <a:gd fmla="*/ 1 w 119" name="T16"/>
                <a:gd fmla="*/ 46 h 113" name="T17"/>
                <a:gd fmla="*/ 28 w 119" name="T18"/>
                <a:gd fmla="*/ 72 h 113" name="T19"/>
                <a:gd fmla="*/ 22 w 119" name="T20"/>
                <a:gd fmla="*/ 110 h 113" name="T21"/>
                <a:gd fmla="*/ 23 w 119" name="T22"/>
                <a:gd fmla="*/ 112 h 113" name="T23"/>
                <a:gd fmla="*/ 26 w 119" name="T24"/>
                <a:gd fmla="*/ 113 h 113" name="T25"/>
                <a:gd fmla="*/ 59 w 119" name="T26"/>
                <a:gd fmla="*/ 95 h 113" name="T27"/>
                <a:gd fmla="*/ 93 w 119" name="T28"/>
                <a:gd fmla="*/ 113 h 113" name="T29"/>
                <a:gd fmla="*/ 94 w 119" name="T30"/>
                <a:gd fmla="*/ 113 h 113" name="T31"/>
                <a:gd fmla="*/ 96 w 119" name="T32"/>
                <a:gd fmla="*/ 112 h 113" name="T33"/>
                <a:gd fmla="*/ 97 w 119" name="T34"/>
                <a:gd fmla="*/ 110 h 113" name="T35"/>
                <a:gd fmla="*/ 91 w 119" name="T36"/>
                <a:gd fmla="*/ 72 h 113" name="T37"/>
                <a:gd fmla="*/ 118 w 119" name="T38"/>
                <a:gd fmla="*/ 46 h 113" name="T39"/>
                <a:gd fmla="*/ 119 w 119" name="T40"/>
                <a:gd fmla="*/ 43 h 113" name="T4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b="b" l="0" r="r" t="0"/>
              <a:pathLst>
                <a:path h="113" w="119">
                  <a:moveTo>
                    <a:pt x="119" y="43"/>
                  </a:moveTo>
                  <a:cubicBezTo>
                    <a:pt x="118" y="42"/>
                    <a:pt x="117" y="41"/>
                    <a:pt x="116" y="41"/>
                  </a:cubicBezTo>
                  <a:cubicBezTo>
                    <a:pt x="79" y="36"/>
                    <a:pt x="79" y="36"/>
                    <a:pt x="79" y="36"/>
                  </a:cubicBezTo>
                  <a:cubicBezTo>
                    <a:pt x="62" y="1"/>
                    <a:pt x="62" y="1"/>
                    <a:pt x="62" y="1"/>
                  </a:cubicBezTo>
                  <a:cubicBezTo>
                    <a:pt x="61" y="0"/>
                    <a:pt x="58" y="0"/>
                    <a:pt x="57" y="1"/>
                  </a:cubicBezTo>
                  <a:cubicBezTo>
                    <a:pt x="40" y="36"/>
                    <a:pt x="40" y="36"/>
                    <a:pt x="40" y="36"/>
                  </a:cubicBezTo>
                  <a:cubicBezTo>
                    <a:pt x="3" y="41"/>
                    <a:pt x="3" y="41"/>
                    <a:pt x="3" y="41"/>
                  </a:cubicBezTo>
                  <a:cubicBezTo>
                    <a:pt x="2" y="41"/>
                    <a:pt x="1" y="42"/>
                    <a:pt x="0" y="43"/>
                  </a:cubicBezTo>
                  <a:cubicBezTo>
                    <a:pt x="0" y="44"/>
                    <a:pt x="0" y="45"/>
                    <a:pt x="1" y="46"/>
                  </a:cubicBezTo>
                  <a:cubicBezTo>
                    <a:pt x="28" y="72"/>
                    <a:pt x="28" y="72"/>
                    <a:pt x="28" y="72"/>
                  </a:cubicBezTo>
                  <a:cubicBezTo>
                    <a:pt x="22" y="110"/>
                    <a:pt x="22" y="110"/>
                    <a:pt x="22" y="110"/>
                  </a:cubicBezTo>
                  <a:cubicBezTo>
                    <a:pt x="22" y="111"/>
                    <a:pt x="22" y="112"/>
                    <a:pt x="23" y="112"/>
                  </a:cubicBezTo>
                  <a:cubicBezTo>
                    <a:pt x="24" y="113"/>
                    <a:pt x="25" y="113"/>
                    <a:pt x="26" y="113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93" y="113"/>
                    <a:pt x="93" y="113"/>
                    <a:pt x="93" y="113"/>
                  </a:cubicBezTo>
                  <a:cubicBezTo>
                    <a:pt x="94" y="113"/>
                    <a:pt x="94" y="113"/>
                    <a:pt x="94" y="113"/>
                  </a:cubicBezTo>
                  <a:cubicBezTo>
                    <a:pt x="95" y="113"/>
                    <a:pt x="96" y="113"/>
                    <a:pt x="96" y="112"/>
                  </a:cubicBezTo>
                  <a:cubicBezTo>
                    <a:pt x="97" y="112"/>
                    <a:pt x="97" y="111"/>
                    <a:pt x="97" y="110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118" y="46"/>
                    <a:pt x="118" y="46"/>
                    <a:pt x="118" y="46"/>
                  </a:cubicBezTo>
                  <a:cubicBezTo>
                    <a:pt x="119" y="45"/>
                    <a:pt x="119" y="44"/>
                    <a:pt x="119" y="43"/>
                  </a:cubicBezTo>
                  <a:close/>
                </a:path>
              </a:pathLst>
            </a:cu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12" name="Freeform 151"/>
            <p:cNvSpPr/>
            <p:nvPr/>
          </p:nvSpPr>
          <p:spPr bwMode="auto">
            <a:xfrm>
              <a:off x="6572251" y="2362200"/>
              <a:ext cx="180975" cy="174625"/>
            </a:xfrm>
            <a:custGeom>
              <a:gdLst>
                <a:gd fmla="*/ 57 w 57" name="T0"/>
                <a:gd fmla="*/ 21 h 55" name="T1"/>
                <a:gd fmla="*/ 56 w 57" name="T2"/>
                <a:gd fmla="*/ 20 h 55" name="T3"/>
                <a:gd fmla="*/ 37 w 57" name="T4"/>
                <a:gd fmla="*/ 18 h 55" name="T5"/>
                <a:gd fmla="*/ 29 w 57" name="T6"/>
                <a:gd fmla="*/ 1 h 55" name="T7"/>
                <a:gd fmla="*/ 27 w 57" name="T8"/>
                <a:gd fmla="*/ 1 h 55" name="T9"/>
                <a:gd fmla="*/ 19 w 57" name="T10"/>
                <a:gd fmla="*/ 18 h 55" name="T11"/>
                <a:gd fmla="*/ 1 w 57" name="T12"/>
                <a:gd fmla="*/ 20 h 55" name="T13"/>
                <a:gd fmla="*/ 0 w 57" name="T14"/>
                <a:gd fmla="*/ 21 h 55" name="T15"/>
                <a:gd fmla="*/ 0 w 57" name="T16"/>
                <a:gd fmla="*/ 23 h 55" name="T17"/>
                <a:gd fmla="*/ 13 w 57" name="T18"/>
                <a:gd fmla="*/ 35 h 55" name="T19"/>
                <a:gd fmla="*/ 10 w 57" name="T20"/>
                <a:gd fmla="*/ 53 h 55" name="T21"/>
                <a:gd fmla="*/ 11 w 57" name="T22"/>
                <a:gd fmla="*/ 55 h 55" name="T23"/>
                <a:gd fmla="*/ 12 w 57" name="T24"/>
                <a:gd fmla="*/ 55 h 55" name="T25"/>
                <a:gd fmla="*/ 28 w 57" name="T26"/>
                <a:gd fmla="*/ 46 h 55" name="T27"/>
                <a:gd fmla="*/ 44 w 57" name="T28"/>
                <a:gd fmla="*/ 55 h 55" name="T29"/>
                <a:gd fmla="*/ 45 w 57" name="T30"/>
                <a:gd fmla="*/ 55 h 55" name="T31"/>
                <a:gd fmla="*/ 46 w 57" name="T32"/>
                <a:gd fmla="*/ 55 h 55" name="T33"/>
                <a:gd fmla="*/ 46 w 57" name="T34"/>
                <a:gd fmla="*/ 53 h 55" name="T35"/>
                <a:gd fmla="*/ 43 w 57" name="T36"/>
                <a:gd fmla="*/ 35 h 55" name="T37"/>
                <a:gd fmla="*/ 56 w 57" name="T38"/>
                <a:gd fmla="*/ 23 h 55" name="T39"/>
                <a:gd fmla="*/ 57 w 57" name="T40"/>
                <a:gd fmla="*/ 21 h 55" name="T4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b="b" l="0" r="r" t="0"/>
              <a:pathLst>
                <a:path h="55" w="57">
                  <a:moveTo>
                    <a:pt x="57" y="21"/>
                  </a:moveTo>
                  <a:cubicBezTo>
                    <a:pt x="56" y="21"/>
                    <a:pt x="56" y="20"/>
                    <a:pt x="56" y="20"/>
                  </a:cubicBezTo>
                  <a:cubicBezTo>
                    <a:pt x="37" y="18"/>
                    <a:pt x="37" y="18"/>
                    <a:pt x="37" y="18"/>
                  </a:cubicBezTo>
                  <a:cubicBezTo>
                    <a:pt x="29" y="1"/>
                    <a:pt x="29" y="1"/>
                    <a:pt x="29" y="1"/>
                  </a:cubicBezTo>
                  <a:cubicBezTo>
                    <a:pt x="29" y="0"/>
                    <a:pt x="27" y="0"/>
                    <a:pt x="27" y="1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" y="20"/>
                    <a:pt x="1" y="20"/>
                    <a:pt x="1" y="20"/>
                  </a:cubicBezTo>
                  <a:cubicBezTo>
                    <a:pt x="0" y="20"/>
                    <a:pt x="0" y="21"/>
                    <a:pt x="0" y="21"/>
                  </a:cubicBezTo>
                  <a:cubicBezTo>
                    <a:pt x="0" y="22"/>
                    <a:pt x="0" y="22"/>
                    <a:pt x="0" y="23"/>
                  </a:cubicBezTo>
                  <a:cubicBezTo>
                    <a:pt x="13" y="35"/>
                    <a:pt x="13" y="35"/>
                    <a:pt x="13" y="35"/>
                  </a:cubicBezTo>
                  <a:cubicBezTo>
                    <a:pt x="10" y="53"/>
                    <a:pt x="10" y="53"/>
                    <a:pt x="10" y="53"/>
                  </a:cubicBezTo>
                  <a:cubicBezTo>
                    <a:pt x="10" y="54"/>
                    <a:pt x="10" y="54"/>
                    <a:pt x="11" y="55"/>
                  </a:cubicBezTo>
                  <a:cubicBezTo>
                    <a:pt x="11" y="55"/>
                    <a:pt x="12" y="55"/>
                    <a:pt x="12" y="55"/>
                  </a:cubicBezTo>
                  <a:cubicBezTo>
                    <a:pt x="28" y="46"/>
                    <a:pt x="28" y="46"/>
                    <a:pt x="28" y="46"/>
                  </a:cubicBezTo>
                  <a:cubicBezTo>
                    <a:pt x="44" y="55"/>
                    <a:pt x="44" y="55"/>
                    <a:pt x="44" y="55"/>
                  </a:cubicBezTo>
                  <a:cubicBezTo>
                    <a:pt x="45" y="55"/>
                    <a:pt x="45" y="55"/>
                    <a:pt x="45" y="55"/>
                  </a:cubicBezTo>
                  <a:cubicBezTo>
                    <a:pt x="45" y="55"/>
                    <a:pt x="45" y="55"/>
                    <a:pt x="46" y="55"/>
                  </a:cubicBezTo>
                  <a:cubicBezTo>
                    <a:pt x="46" y="54"/>
                    <a:pt x="46" y="54"/>
                    <a:pt x="46" y="53"/>
                  </a:cubicBezTo>
                  <a:cubicBezTo>
                    <a:pt x="43" y="35"/>
                    <a:pt x="43" y="35"/>
                    <a:pt x="43" y="35"/>
                  </a:cubicBezTo>
                  <a:cubicBezTo>
                    <a:pt x="56" y="23"/>
                    <a:pt x="56" y="23"/>
                    <a:pt x="56" y="23"/>
                  </a:cubicBezTo>
                  <a:cubicBezTo>
                    <a:pt x="57" y="22"/>
                    <a:pt x="57" y="22"/>
                    <a:pt x="57" y="21"/>
                  </a:cubicBezTo>
                  <a:close/>
                </a:path>
              </a:pathLst>
            </a:cu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53" name="Freeform 152"/>
            <p:cNvSpPr/>
            <p:nvPr/>
          </p:nvSpPr>
          <p:spPr bwMode="auto">
            <a:xfrm>
              <a:off x="5988051" y="2362200"/>
              <a:ext cx="180975" cy="174625"/>
            </a:xfrm>
            <a:custGeom>
              <a:gdLst>
                <a:gd fmla="*/ 57 w 57" name="T0"/>
                <a:gd fmla="*/ 21 h 55" name="T1"/>
                <a:gd fmla="*/ 56 w 57" name="T2"/>
                <a:gd fmla="*/ 20 h 55" name="T3"/>
                <a:gd fmla="*/ 38 w 57" name="T4"/>
                <a:gd fmla="*/ 18 h 55" name="T5"/>
                <a:gd fmla="*/ 30 w 57" name="T6"/>
                <a:gd fmla="*/ 1 h 55" name="T7"/>
                <a:gd fmla="*/ 28 w 57" name="T8"/>
                <a:gd fmla="*/ 1 h 55" name="T9"/>
                <a:gd fmla="*/ 20 w 57" name="T10"/>
                <a:gd fmla="*/ 18 h 55" name="T11"/>
                <a:gd fmla="*/ 1 w 57" name="T12"/>
                <a:gd fmla="*/ 20 h 55" name="T13"/>
                <a:gd fmla="*/ 0 w 57" name="T14"/>
                <a:gd fmla="*/ 21 h 55" name="T15"/>
                <a:gd fmla="*/ 1 w 57" name="T16"/>
                <a:gd fmla="*/ 23 h 55" name="T17"/>
                <a:gd fmla="*/ 14 w 57" name="T18"/>
                <a:gd fmla="*/ 35 h 55" name="T19"/>
                <a:gd fmla="*/ 11 w 57" name="T20"/>
                <a:gd fmla="*/ 53 h 55" name="T21"/>
                <a:gd fmla="*/ 11 w 57" name="T22"/>
                <a:gd fmla="*/ 55 h 55" name="T23"/>
                <a:gd fmla="*/ 13 w 57" name="T24"/>
                <a:gd fmla="*/ 55 h 55" name="T25"/>
                <a:gd fmla="*/ 29 w 57" name="T26"/>
                <a:gd fmla="*/ 46 h 55" name="T27"/>
                <a:gd fmla="*/ 45 w 57" name="T28"/>
                <a:gd fmla="*/ 55 h 55" name="T29"/>
                <a:gd fmla="*/ 46 w 57" name="T30"/>
                <a:gd fmla="*/ 55 h 55" name="T31"/>
                <a:gd fmla="*/ 46 w 57" name="T32"/>
                <a:gd fmla="*/ 55 h 55" name="T33"/>
                <a:gd fmla="*/ 47 w 57" name="T34"/>
                <a:gd fmla="*/ 53 h 55" name="T35"/>
                <a:gd fmla="*/ 44 w 57" name="T36"/>
                <a:gd fmla="*/ 35 h 55" name="T37"/>
                <a:gd fmla="*/ 57 w 57" name="T38"/>
                <a:gd fmla="*/ 23 h 55" name="T39"/>
                <a:gd fmla="*/ 57 w 57" name="T40"/>
                <a:gd fmla="*/ 21 h 55" name="T4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b="b" l="0" r="r" t="0"/>
              <a:pathLst>
                <a:path h="55" w="57">
                  <a:moveTo>
                    <a:pt x="57" y="21"/>
                  </a:moveTo>
                  <a:cubicBezTo>
                    <a:pt x="57" y="21"/>
                    <a:pt x="57" y="20"/>
                    <a:pt x="56" y="20"/>
                  </a:cubicBezTo>
                  <a:cubicBezTo>
                    <a:pt x="38" y="18"/>
                    <a:pt x="38" y="18"/>
                    <a:pt x="38" y="18"/>
                  </a:cubicBezTo>
                  <a:cubicBezTo>
                    <a:pt x="30" y="1"/>
                    <a:pt x="30" y="1"/>
                    <a:pt x="30" y="1"/>
                  </a:cubicBezTo>
                  <a:cubicBezTo>
                    <a:pt x="30" y="0"/>
                    <a:pt x="28" y="0"/>
                    <a:pt x="28" y="1"/>
                  </a:cubicBezTo>
                  <a:cubicBezTo>
                    <a:pt x="20" y="18"/>
                    <a:pt x="20" y="18"/>
                    <a:pt x="20" y="18"/>
                  </a:cubicBezTo>
                  <a:cubicBezTo>
                    <a:pt x="1" y="20"/>
                    <a:pt x="1" y="20"/>
                    <a:pt x="1" y="20"/>
                  </a:cubicBezTo>
                  <a:cubicBezTo>
                    <a:pt x="1" y="20"/>
                    <a:pt x="1" y="21"/>
                    <a:pt x="0" y="21"/>
                  </a:cubicBezTo>
                  <a:cubicBezTo>
                    <a:pt x="0" y="22"/>
                    <a:pt x="0" y="22"/>
                    <a:pt x="1" y="23"/>
                  </a:cubicBezTo>
                  <a:cubicBezTo>
                    <a:pt x="14" y="35"/>
                    <a:pt x="14" y="35"/>
                    <a:pt x="14" y="35"/>
                  </a:cubicBezTo>
                  <a:cubicBezTo>
                    <a:pt x="11" y="53"/>
                    <a:pt x="11" y="53"/>
                    <a:pt x="11" y="53"/>
                  </a:cubicBezTo>
                  <a:cubicBezTo>
                    <a:pt x="11" y="54"/>
                    <a:pt x="11" y="54"/>
                    <a:pt x="11" y="55"/>
                  </a:cubicBezTo>
                  <a:cubicBezTo>
                    <a:pt x="12" y="55"/>
                    <a:pt x="12" y="55"/>
                    <a:pt x="13" y="55"/>
                  </a:cubicBezTo>
                  <a:cubicBezTo>
                    <a:pt x="29" y="46"/>
                    <a:pt x="29" y="46"/>
                    <a:pt x="29" y="46"/>
                  </a:cubicBezTo>
                  <a:cubicBezTo>
                    <a:pt x="45" y="55"/>
                    <a:pt x="45" y="55"/>
                    <a:pt x="45" y="55"/>
                  </a:cubicBezTo>
                  <a:cubicBezTo>
                    <a:pt x="45" y="55"/>
                    <a:pt x="45" y="55"/>
                    <a:pt x="46" y="55"/>
                  </a:cubicBezTo>
                  <a:cubicBezTo>
                    <a:pt x="46" y="55"/>
                    <a:pt x="46" y="55"/>
                    <a:pt x="46" y="55"/>
                  </a:cubicBezTo>
                  <a:cubicBezTo>
                    <a:pt x="47" y="54"/>
                    <a:pt x="47" y="54"/>
                    <a:pt x="47" y="53"/>
                  </a:cubicBezTo>
                  <a:cubicBezTo>
                    <a:pt x="44" y="35"/>
                    <a:pt x="44" y="35"/>
                    <a:pt x="44" y="35"/>
                  </a:cubicBezTo>
                  <a:cubicBezTo>
                    <a:pt x="57" y="23"/>
                    <a:pt x="57" y="23"/>
                    <a:pt x="57" y="23"/>
                  </a:cubicBezTo>
                  <a:cubicBezTo>
                    <a:pt x="57" y="22"/>
                    <a:pt x="57" y="22"/>
                    <a:pt x="57" y="21"/>
                  </a:cubicBezTo>
                  <a:close/>
                </a:path>
              </a:pathLst>
            </a:cu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55" name="Freeform 153"/>
            <p:cNvSpPr/>
            <p:nvPr/>
          </p:nvSpPr>
          <p:spPr bwMode="auto">
            <a:xfrm>
              <a:off x="6181726" y="3181350"/>
              <a:ext cx="377825" cy="358775"/>
            </a:xfrm>
            <a:custGeom>
              <a:gdLst>
                <a:gd fmla="*/ 119 w 119" name="T0"/>
                <a:gd fmla="*/ 70 h 113" name="T1"/>
                <a:gd fmla="*/ 116 w 119" name="T2"/>
                <a:gd fmla="*/ 72 h 113" name="T3"/>
                <a:gd fmla="*/ 79 w 119" name="T4"/>
                <a:gd fmla="*/ 77 h 113" name="T5"/>
                <a:gd fmla="*/ 62 w 119" name="T6"/>
                <a:gd fmla="*/ 111 h 113" name="T7"/>
                <a:gd fmla="*/ 57 w 119" name="T8"/>
                <a:gd fmla="*/ 111 h 113" name="T9"/>
                <a:gd fmla="*/ 40 w 119" name="T10"/>
                <a:gd fmla="*/ 77 h 113" name="T11"/>
                <a:gd fmla="*/ 3 w 119" name="T12"/>
                <a:gd fmla="*/ 72 h 113" name="T13"/>
                <a:gd fmla="*/ 0 w 119" name="T14"/>
                <a:gd fmla="*/ 70 h 113" name="T15"/>
                <a:gd fmla="*/ 1 w 119" name="T16"/>
                <a:gd fmla="*/ 67 h 113" name="T17"/>
                <a:gd fmla="*/ 28 w 119" name="T18"/>
                <a:gd fmla="*/ 41 h 113" name="T19"/>
                <a:gd fmla="*/ 22 w 119" name="T20"/>
                <a:gd fmla="*/ 3 h 113" name="T21"/>
                <a:gd fmla="*/ 23 w 119" name="T22"/>
                <a:gd fmla="*/ 0 h 113" name="T23"/>
                <a:gd fmla="*/ 26 w 119" name="T24"/>
                <a:gd fmla="*/ 0 h 113" name="T25"/>
                <a:gd fmla="*/ 59 w 119" name="T26"/>
                <a:gd fmla="*/ 18 h 113" name="T27"/>
                <a:gd fmla="*/ 93 w 119" name="T28"/>
                <a:gd fmla="*/ 0 h 113" name="T29"/>
                <a:gd fmla="*/ 94 w 119" name="T30"/>
                <a:gd fmla="*/ 0 h 113" name="T31"/>
                <a:gd fmla="*/ 96 w 119" name="T32"/>
                <a:gd fmla="*/ 0 h 113" name="T33"/>
                <a:gd fmla="*/ 97 w 119" name="T34"/>
                <a:gd fmla="*/ 3 h 113" name="T35"/>
                <a:gd fmla="*/ 91 w 119" name="T36"/>
                <a:gd fmla="*/ 41 h 113" name="T37"/>
                <a:gd fmla="*/ 118 w 119" name="T38"/>
                <a:gd fmla="*/ 67 h 113" name="T39"/>
                <a:gd fmla="*/ 119 w 119" name="T40"/>
                <a:gd fmla="*/ 70 h 113" name="T4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b="b" l="0" r="r" t="0"/>
              <a:pathLst>
                <a:path h="113" w="119">
                  <a:moveTo>
                    <a:pt x="119" y="70"/>
                  </a:moveTo>
                  <a:cubicBezTo>
                    <a:pt x="118" y="71"/>
                    <a:pt x="117" y="72"/>
                    <a:pt x="116" y="72"/>
                  </a:cubicBezTo>
                  <a:cubicBezTo>
                    <a:pt x="79" y="77"/>
                    <a:pt x="79" y="77"/>
                    <a:pt x="79" y="77"/>
                  </a:cubicBezTo>
                  <a:cubicBezTo>
                    <a:pt x="62" y="111"/>
                    <a:pt x="62" y="111"/>
                    <a:pt x="62" y="111"/>
                  </a:cubicBezTo>
                  <a:cubicBezTo>
                    <a:pt x="61" y="113"/>
                    <a:pt x="58" y="113"/>
                    <a:pt x="57" y="111"/>
                  </a:cubicBezTo>
                  <a:cubicBezTo>
                    <a:pt x="40" y="77"/>
                    <a:pt x="40" y="77"/>
                    <a:pt x="40" y="77"/>
                  </a:cubicBezTo>
                  <a:cubicBezTo>
                    <a:pt x="3" y="72"/>
                    <a:pt x="3" y="72"/>
                    <a:pt x="3" y="72"/>
                  </a:cubicBezTo>
                  <a:cubicBezTo>
                    <a:pt x="2" y="72"/>
                    <a:pt x="1" y="71"/>
                    <a:pt x="0" y="70"/>
                  </a:cubicBezTo>
                  <a:cubicBezTo>
                    <a:pt x="0" y="69"/>
                    <a:pt x="0" y="68"/>
                    <a:pt x="1" y="67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2" y="3"/>
                    <a:pt x="22" y="3"/>
                    <a:pt x="22" y="3"/>
                  </a:cubicBezTo>
                  <a:cubicBezTo>
                    <a:pt x="22" y="2"/>
                    <a:pt x="22" y="1"/>
                    <a:pt x="23" y="0"/>
                  </a:cubicBezTo>
                  <a:cubicBezTo>
                    <a:pt x="24" y="0"/>
                    <a:pt x="25" y="0"/>
                    <a:pt x="26" y="0"/>
                  </a:cubicBezTo>
                  <a:cubicBezTo>
                    <a:pt x="59" y="18"/>
                    <a:pt x="59" y="18"/>
                    <a:pt x="59" y="18"/>
                  </a:cubicBezTo>
                  <a:cubicBezTo>
                    <a:pt x="93" y="0"/>
                    <a:pt x="93" y="0"/>
                    <a:pt x="93" y="0"/>
                  </a:cubicBezTo>
                  <a:cubicBezTo>
                    <a:pt x="94" y="0"/>
                    <a:pt x="94" y="0"/>
                    <a:pt x="94" y="0"/>
                  </a:cubicBezTo>
                  <a:cubicBezTo>
                    <a:pt x="95" y="0"/>
                    <a:pt x="96" y="0"/>
                    <a:pt x="96" y="0"/>
                  </a:cubicBezTo>
                  <a:cubicBezTo>
                    <a:pt x="97" y="1"/>
                    <a:pt x="97" y="2"/>
                    <a:pt x="97" y="3"/>
                  </a:cubicBezTo>
                  <a:cubicBezTo>
                    <a:pt x="91" y="41"/>
                    <a:pt x="91" y="41"/>
                    <a:pt x="91" y="41"/>
                  </a:cubicBezTo>
                  <a:cubicBezTo>
                    <a:pt x="118" y="67"/>
                    <a:pt x="118" y="67"/>
                    <a:pt x="118" y="67"/>
                  </a:cubicBezTo>
                  <a:cubicBezTo>
                    <a:pt x="119" y="68"/>
                    <a:pt x="119" y="69"/>
                    <a:pt x="119" y="70"/>
                  </a:cubicBezTo>
                  <a:close/>
                </a:path>
              </a:pathLst>
            </a:cu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1" name="Freeform 154"/>
            <p:cNvSpPr/>
            <p:nvPr/>
          </p:nvSpPr>
          <p:spPr bwMode="auto">
            <a:xfrm>
              <a:off x="6572251" y="3181350"/>
              <a:ext cx="180975" cy="171450"/>
            </a:xfrm>
            <a:custGeom>
              <a:gdLst>
                <a:gd fmla="*/ 57 w 57" name="T0"/>
                <a:gd fmla="*/ 34 h 54" name="T1"/>
                <a:gd fmla="*/ 56 w 57" name="T2"/>
                <a:gd fmla="*/ 34 h 54" name="T3"/>
                <a:gd fmla="*/ 37 w 57" name="T4"/>
                <a:gd fmla="*/ 37 h 54" name="T5"/>
                <a:gd fmla="*/ 29 w 57" name="T6"/>
                <a:gd fmla="*/ 54 h 54" name="T7"/>
                <a:gd fmla="*/ 27 w 57" name="T8"/>
                <a:gd fmla="*/ 54 h 54" name="T9"/>
                <a:gd fmla="*/ 19 w 57" name="T10"/>
                <a:gd fmla="*/ 37 h 54" name="T11"/>
                <a:gd fmla="*/ 1 w 57" name="T12"/>
                <a:gd fmla="*/ 34 h 54" name="T13"/>
                <a:gd fmla="*/ 0 w 57" name="T14"/>
                <a:gd fmla="*/ 34 h 54" name="T15"/>
                <a:gd fmla="*/ 0 w 57" name="T16"/>
                <a:gd fmla="*/ 32 h 54" name="T17"/>
                <a:gd fmla="*/ 13 w 57" name="T18"/>
                <a:gd fmla="*/ 20 h 54" name="T19"/>
                <a:gd fmla="*/ 10 w 57" name="T20"/>
                <a:gd fmla="*/ 1 h 54" name="T21"/>
                <a:gd fmla="*/ 11 w 57" name="T22"/>
                <a:gd fmla="*/ 0 h 54" name="T23"/>
                <a:gd fmla="*/ 12 w 57" name="T24"/>
                <a:gd fmla="*/ 0 h 54" name="T25"/>
                <a:gd fmla="*/ 28 w 57" name="T26"/>
                <a:gd fmla="*/ 9 h 54" name="T27"/>
                <a:gd fmla="*/ 44 w 57" name="T28"/>
                <a:gd fmla="*/ 0 h 54" name="T29"/>
                <a:gd fmla="*/ 45 w 57" name="T30"/>
                <a:gd fmla="*/ 0 h 54" name="T31"/>
                <a:gd fmla="*/ 46 w 57" name="T32"/>
                <a:gd fmla="*/ 0 h 54" name="T33"/>
                <a:gd fmla="*/ 46 w 57" name="T34"/>
                <a:gd fmla="*/ 1 h 54" name="T35"/>
                <a:gd fmla="*/ 43 w 57" name="T36"/>
                <a:gd fmla="*/ 20 h 54" name="T37"/>
                <a:gd fmla="*/ 56 w 57" name="T38"/>
                <a:gd fmla="*/ 32 h 54" name="T39"/>
                <a:gd fmla="*/ 57 w 57" name="T40"/>
                <a:gd fmla="*/ 34 h 54" name="T4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b="b" l="0" r="r" t="0"/>
              <a:pathLst>
                <a:path h="54" w="57">
                  <a:moveTo>
                    <a:pt x="57" y="34"/>
                  </a:moveTo>
                  <a:cubicBezTo>
                    <a:pt x="56" y="34"/>
                    <a:pt x="56" y="34"/>
                    <a:pt x="56" y="34"/>
                  </a:cubicBezTo>
                  <a:cubicBezTo>
                    <a:pt x="37" y="37"/>
                    <a:pt x="37" y="37"/>
                    <a:pt x="37" y="37"/>
                  </a:cubicBezTo>
                  <a:cubicBezTo>
                    <a:pt x="29" y="54"/>
                    <a:pt x="29" y="54"/>
                    <a:pt x="29" y="54"/>
                  </a:cubicBezTo>
                  <a:cubicBezTo>
                    <a:pt x="29" y="54"/>
                    <a:pt x="27" y="54"/>
                    <a:pt x="27" y="54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" y="34"/>
                    <a:pt x="1" y="34"/>
                    <a:pt x="1" y="34"/>
                  </a:cubicBezTo>
                  <a:cubicBezTo>
                    <a:pt x="0" y="34"/>
                    <a:pt x="0" y="34"/>
                    <a:pt x="0" y="34"/>
                  </a:cubicBezTo>
                  <a:cubicBezTo>
                    <a:pt x="0" y="33"/>
                    <a:pt x="0" y="33"/>
                    <a:pt x="0" y="32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0" y="1"/>
                    <a:pt x="10" y="1"/>
                    <a:pt x="10" y="1"/>
                  </a:cubicBezTo>
                  <a:cubicBezTo>
                    <a:pt x="10" y="1"/>
                    <a:pt x="10" y="0"/>
                    <a:pt x="11" y="0"/>
                  </a:cubicBezTo>
                  <a:cubicBezTo>
                    <a:pt x="11" y="0"/>
                    <a:pt x="12" y="0"/>
                    <a:pt x="12" y="0"/>
                  </a:cubicBezTo>
                  <a:cubicBezTo>
                    <a:pt x="28" y="9"/>
                    <a:pt x="28" y="9"/>
                    <a:pt x="28" y="9"/>
                  </a:cubicBezTo>
                  <a:cubicBezTo>
                    <a:pt x="44" y="0"/>
                    <a:pt x="44" y="0"/>
                    <a:pt x="44" y="0"/>
                  </a:cubicBezTo>
                  <a:cubicBezTo>
                    <a:pt x="45" y="0"/>
                    <a:pt x="45" y="0"/>
                    <a:pt x="45" y="0"/>
                  </a:cubicBezTo>
                  <a:cubicBezTo>
                    <a:pt x="45" y="0"/>
                    <a:pt x="45" y="0"/>
                    <a:pt x="46" y="0"/>
                  </a:cubicBezTo>
                  <a:cubicBezTo>
                    <a:pt x="46" y="0"/>
                    <a:pt x="46" y="1"/>
                    <a:pt x="46" y="1"/>
                  </a:cubicBezTo>
                  <a:cubicBezTo>
                    <a:pt x="43" y="20"/>
                    <a:pt x="43" y="20"/>
                    <a:pt x="43" y="20"/>
                  </a:cubicBezTo>
                  <a:cubicBezTo>
                    <a:pt x="56" y="32"/>
                    <a:pt x="56" y="32"/>
                    <a:pt x="56" y="32"/>
                  </a:cubicBezTo>
                  <a:cubicBezTo>
                    <a:pt x="57" y="33"/>
                    <a:pt x="57" y="33"/>
                    <a:pt x="57" y="34"/>
                  </a:cubicBezTo>
                  <a:close/>
                </a:path>
              </a:pathLst>
            </a:cu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2" name="Freeform 155"/>
            <p:cNvSpPr/>
            <p:nvPr/>
          </p:nvSpPr>
          <p:spPr bwMode="auto">
            <a:xfrm>
              <a:off x="5988051" y="3181350"/>
              <a:ext cx="180975" cy="171450"/>
            </a:xfrm>
            <a:custGeom>
              <a:gdLst>
                <a:gd fmla="*/ 57 w 57" name="T0"/>
                <a:gd fmla="*/ 34 h 54" name="T1"/>
                <a:gd fmla="*/ 56 w 57" name="T2"/>
                <a:gd fmla="*/ 34 h 54" name="T3"/>
                <a:gd fmla="*/ 38 w 57" name="T4"/>
                <a:gd fmla="*/ 37 h 54" name="T5"/>
                <a:gd fmla="*/ 30 w 57" name="T6"/>
                <a:gd fmla="*/ 54 h 54" name="T7"/>
                <a:gd fmla="*/ 28 w 57" name="T8"/>
                <a:gd fmla="*/ 54 h 54" name="T9"/>
                <a:gd fmla="*/ 20 w 57" name="T10"/>
                <a:gd fmla="*/ 37 h 54" name="T11"/>
                <a:gd fmla="*/ 1 w 57" name="T12"/>
                <a:gd fmla="*/ 34 h 54" name="T13"/>
                <a:gd fmla="*/ 0 w 57" name="T14"/>
                <a:gd fmla="*/ 34 h 54" name="T15"/>
                <a:gd fmla="*/ 1 w 57" name="T16"/>
                <a:gd fmla="*/ 32 h 54" name="T17"/>
                <a:gd fmla="*/ 14 w 57" name="T18"/>
                <a:gd fmla="*/ 20 h 54" name="T19"/>
                <a:gd fmla="*/ 11 w 57" name="T20"/>
                <a:gd fmla="*/ 1 h 54" name="T21"/>
                <a:gd fmla="*/ 11 w 57" name="T22"/>
                <a:gd fmla="*/ 0 h 54" name="T23"/>
                <a:gd fmla="*/ 13 w 57" name="T24"/>
                <a:gd fmla="*/ 0 h 54" name="T25"/>
                <a:gd fmla="*/ 29 w 57" name="T26"/>
                <a:gd fmla="*/ 9 h 54" name="T27"/>
                <a:gd fmla="*/ 45 w 57" name="T28"/>
                <a:gd fmla="*/ 0 h 54" name="T29"/>
                <a:gd fmla="*/ 46 w 57" name="T30"/>
                <a:gd fmla="*/ 0 h 54" name="T31"/>
                <a:gd fmla="*/ 46 w 57" name="T32"/>
                <a:gd fmla="*/ 0 h 54" name="T33"/>
                <a:gd fmla="*/ 47 w 57" name="T34"/>
                <a:gd fmla="*/ 1 h 54" name="T35"/>
                <a:gd fmla="*/ 44 w 57" name="T36"/>
                <a:gd fmla="*/ 20 h 54" name="T37"/>
                <a:gd fmla="*/ 57 w 57" name="T38"/>
                <a:gd fmla="*/ 32 h 54" name="T39"/>
                <a:gd fmla="*/ 57 w 57" name="T40"/>
                <a:gd fmla="*/ 34 h 54" name="T4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b="b" l="0" r="r" t="0"/>
              <a:pathLst>
                <a:path h="54" w="57">
                  <a:moveTo>
                    <a:pt x="57" y="34"/>
                  </a:moveTo>
                  <a:cubicBezTo>
                    <a:pt x="57" y="34"/>
                    <a:pt x="57" y="34"/>
                    <a:pt x="56" y="34"/>
                  </a:cubicBezTo>
                  <a:cubicBezTo>
                    <a:pt x="38" y="37"/>
                    <a:pt x="38" y="37"/>
                    <a:pt x="38" y="37"/>
                  </a:cubicBezTo>
                  <a:cubicBezTo>
                    <a:pt x="30" y="54"/>
                    <a:pt x="30" y="54"/>
                    <a:pt x="30" y="54"/>
                  </a:cubicBezTo>
                  <a:cubicBezTo>
                    <a:pt x="30" y="54"/>
                    <a:pt x="28" y="54"/>
                    <a:pt x="28" y="54"/>
                  </a:cubicBezTo>
                  <a:cubicBezTo>
                    <a:pt x="20" y="37"/>
                    <a:pt x="20" y="37"/>
                    <a:pt x="20" y="37"/>
                  </a:cubicBezTo>
                  <a:cubicBezTo>
                    <a:pt x="1" y="34"/>
                    <a:pt x="1" y="34"/>
                    <a:pt x="1" y="34"/>
                  </a:cubicBezTo>
                  <a:cubicBezTo>
                    <a:pt x="1" y="34"/>
                    <a:pt x="1" y="34"/>
                    <a:pt x="0" y="34"/>
                  </a:cubicBezTo>
                  <a:cubicBezTo>
                    <a:pt x="0" y="33"/>
                    <a:pt x="0" y="33"/>
                    <a:pt x="1" y="32"/>
                  </a:cubicBezTo>
                  <a:cubicBezTo>
                    <a:pt x="14" y="20"/>
                    <a:pt x="14" y="20"/>
                    <a:pt x="14" y="20"/>
                  </a:cubicBezTo>
                  <a:cubicBezTo>
                    <a:pt x="11" y="1"/>
                    <a:pt x="11" y="1"/>
                    <a:pt x="11" y="1"/>
                  </a:cubicBezTo>
                  <a:cubicBezTo>
                    <a:pt x="11" y="1"/>
                    <a:pt x="11" y="0"/>
                    <a:pt x="11" y="0"/>
                  </a:cubicBezTo>
                  <a:cubicBezTo>
                    <a:pt x="12" y="0"/>
                    <a:pt x="12" y="0"/>
                    <a:pt x="13" y="0"/>
                  </a:cubicBezTo>
                  <a:cubicBezTo>
                    <a:pt x="29" y="9"/>
                    <a:pt x="29" y="9"/>
                    <a:pt x="29" y="9"/>
                  </a:cubicBezTo>
                  <a:cubicBezTo>
                    <a:pt x="45" y="0"/>
                    <a:pt x="45" y="0"/>
                    <a:pt x="45" y="0"/>
                  </a:cubicBezTo>
                  <a:cubicBezTo>
                    <a:pt x="45" y="0"/>
                    <a:pt x="45" y="0"/>
                    <a:pt x="46" y="0"/>
                  </a:cubicBezTo>
                  <a:cubicBezTo>
                    <a:pt x="46" y="0"/>
                    <a:pt x="46" y="0"/>
                    <a:pt x="46" y="0"/>
                  </a:cubicBezTo>
                  <a:cubicBezTo>
                    <a:pt x="47" y="0"/>
                    <a:pt x="47" y="1"/>
                    <a:pt x="47" y="1"/>
                  </a:cubicBezTo>
                  <a:cubicBezTo>
                    <a:pt x="44" y="20"/>
                    <a:pt x="44" y="20"/>
                    <a:pt x="44" y="20"/>
                  </a:cubicBezTo>
                  <a:cubicBezTo>
                    <a:pt x="57" y="32"/>
                    <a:pt x="57" y="32"/>
                    <a:pt x="57" y="32"/>
                  </a:cubicBezTo>
                  <a:cubicBezTo>
                    <a:pt x="57" y="33"/>
                    <a:pt x="57" y="33"/>
                    <a:pt x="57" y="34"/>
                  </a:cubicBezTo>
                  <a:close/>
                </a:path>
              </a:pathLst>
            </a:cu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684" name="leaf"/>
          <p:cNvSpPr/>
          <p:nvPr/>
        </p:nvSpPr>
        <p:spPr bwMode="auto">
          <a:xfrm rot="19959592">
            <a:off x="4486224" y="2277127"/>
            <a:ext cx="293920" cy="352280"/>
          </a:xfrm>
          <a:custGeom>
            <a:gdLst>
              <a:gd fmla="*/ 38 w 353" name="T0"/>
              <a:gd fmla="*/ 218 h 491" name="T1"/>
              <a:gd fmla="*/ 94 w 353" name="T2"/>
              <a:gd fmla="*/ 159 h 491" name="T3"/>
              <a:gd fmla="*/ 164 w 353" name="T4"/>
              <a:gd fmla="*/ 117 h 491" name="T5"/>
              <a:gd fmla="*/ 226 w 353" name="T6"/>
              <a:gd fmla="*/ 65 h 491" name="T7"/>
              <a:gd fmla="*/ 281 w 353" name="T8"/>
              <a:gd fmla="*/ 0 h 491" name="T9"/>
              <a:gd fmla="*/ 267 w 353" name="T10"/>
              <a:gd fmla="*/ 120 h 491" name="T11"/>
              <a:gd fmla="*/ 244 w 353" name="T12"/>
              <a:gd fmla="*/ 433 h 491" name="T13"/>
              <a:gd fmla="*/ 32 w 353" name="T14"/>
              <a:gd fmla="*/ 491 h 491" name="T15"/>
              <a:gd fmla="*/ 43 w 353" name="T16"/>
              <a:gd fmla="*/ 448 h 491" name="T17"/>
              <a:gd fmla="*/ 25 w 353" name="T18"/>
              <a:gd fmla="*/ 388 h 491" name="T19"/>
              <a:gd fmla="*/ 38 w 353" name="T20"/>
              <a:gd fmla="*/ 218 h 491" name="T21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b="b" l="0" r="r" t="0"/>
            <a:pathLst>
              <a:path h="491" w="353">
                <a:moveTo>
                  <a:pt x="38" y="218"/>
                </a:moveTo>
                <a:cubicBezTo>
                  <a:pt x="53" y="195"/>
                  <a:pt x="73" y="175"/>
                  <a:pt x="94" y="159"/>
                </a:cubicBezTo>
                <a:cubicBezTo>
                  <a:pt x="116" y="143"/>
                  <a:pt x="141" y="132"/>
                  <a:pt x="164" y="117"/>
                </a:cubicBezTo>
                <a:cubicBezTo>
                  <a:pt x="187" y="103"/>
                  <a:pt x="208" y="85"/>
                  <a:pt x="226" y="65"/>
                </a:cubicBezTo>
                <a:cubicBezTo>
                  <a:pt x="245" y="44"/>
                  <a:pt x="263" y="22"/>
                  <a:pt x="281" y="0"/>
                </a:cubicBezTo>
                <a:cubicBezTo>
                  <a:pt x="262" y="36"/>
                  <a:pt x="264" y="81"/>
                  <a:pt x="267" y="120"/>
                </a:cubicBezTo>
                <a:cubicBezTo>
                  <a:pt x="274" y="220"/>
                  <a:pt x="353" y="368"/>
                  <a:pt x="244" y="433"/>
                </a:cubicBezTo>
                <a:cubicBezTo>
                  <a:pt x="181" y="470"/>
                  <a:pt x="32" y="491"/>
                  <a:pt x="32" y="491"/>
                </a:cubicBezTo>
                <a:cubicBezTo>
                  <a:pt x="41" y="488"/>
                  <a:pt x="43" y="454"/>
                  <a:pt x="43" y="448"/>
                </a:cubicBezTo>
                <a:cubicBezTo>
                  <a:pt x="44" y="424"/>
                  <a:pt x="34" y="409"/>
                  <a:pt x="25" y="388"/>
                </a:cubicBezTo>
                <a:cubicBezTo>
                  <a:pt x="0" y="330"/>
                  <a:pt x="4" y="272"/>
                  <a:pt x="38" y="218"/>
                </a:cubicBezTo>
                <a:close/>
              </a:path>
            </a:pathLst>
          </a:custGeom>
          <a:gradFill>
            <a:gsLst>
              <a:gs pos="30000">
                <a:schemeClr val="accent2">
                  <a:lumMod val="75000"/>
                </a:schemeClr>
              </a:gs>
              <a:gs pos="100000">
                <a:schemeClr val="accent2">
                  <a:lumMod val="60000"/>
                  <a:lumOff val="40000"/>
                </a:schemeClr>
              </a:gs>
            </a:gsLst>
            <a:lin ang="2700000" scaled="1"/>
          </a:gradFill>
          <a:ln>
            <a:noFill/>
          </a:ln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85" name="leaf"/>
          <p:cNvSpPr/>
          <p:nvPr/>
        </p:nvSpPr>
        <p:spPr bwMode="auto">
          <a:xfrm rot="18252956">
            <a:off x="4390420" y="2316248"/>
            <a:ext cx="253751" cy="352280"/>
          </a:xfrm>
          <a:custGeom>
            <a:gdLst>
              <a:gd fmla="*/ 38 w 353" name="T0"/>
              <a:gd fmla="*/ 218 h 491" name="T1"/>
              <a:gd fmla="*/ 94 w 353" name="T2"/>
              <a:gd fmla="*/ 159 h 491" name="T3"/>
              <a:gd fmla="*/ 164 w 353" name="T4"/>
              <a:gd fmla="*/ 117 h 491" name="T5"/>
              <a:gd fmla="*/ 226 w 353" name="T6"/>
              <a:gd fmla="*/ 65 h 491" name="T7"/>
              <a:gd fmla="*/ 281 w 353" name="T8"/>
              <a:gd fmla="*/ 0 h 491" name="T9"/>
              <a:gd fmla="*/ 267 w 353" name="T10"/>
              <a:gd fmla="*/ 120 h 491" name="T11"/>
              <a:gd fmla="*/ 244 w 353" name="T12"/>
              <a:gd fmla="*/ 433 h 491" name="T13"/>
              <a:gd fmla="*/ 32 w 353" name="T14"/>
              <a:gd fmla="*/ 491 h 491" name="T15"/>
              <a:gd fmla="*/ 43 w 353" name="T16"/>
              <a:gd fmla="*/ 448 h 491" name="T17"/>
              <a:gd fmla="*/ 25 w 353" name="T18"/>
              <a:gd fmla="*/ 388 h 491" name="T19"/>
              <a:gd fmla="*/ 38 w 353" name="T20"/>
              <a:gd fmla="*/ 218 h 491" name="T21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b="b" l="0" r="r" t="0"/>
            <a:pathLst>
              <a:path h="491" w="353">
                <a:moveTo>
                  <a:pt x="38" y="218"/>
                </a:moveTo>
                <a:cubicBezTo>
                  <a:pt x="53" y="195"/>
                  <a:pt x="73" y="175"/>
                  <a:pt x="94" y="159"/>
                </a:cubicBezTo>
                <a:cubicBezTo>
                  <a:pt x="116" y="143"/>
                  <a:pt x="141" y="132"/>
                  <a:pt x="164" y="117"/>
                </a:cubicBezTo>
                <a:cubicBezTo>
                  <a:pt x="187" y="103"/>
                  <a:pt x="208" y="85"/>
                  <a:pt x="226" y="65"/>
                </a:cubicBezTo>
                <a:cubicBezTo>
                  <a:pt x="245" y="44"/>
                  <a:pt x="263" y="22"/>
                  <a:pt x="281" y="0"/>
                </a:cubicBezTo>
                <a:cubicBezTo>
                  <a:pt x="262" y="36"/>
                  <a:pt x="264" y="81"/>
                  <a:pt x="267" y="120"/>
                </a:cubicBezTo>
                <a:cubicBezTo>
                  <a:pt x="274" y="220"/>
                  <a:pt x="353" y="368"/>
                  <a:pt x="244" y="433"/>
                </a:cubicBezTo>
                <a:cubicBezTo>
                  <a:pt x="181" y="470"/>
                  <a:pt x="32" y="491"/>
                  <a:pt x="32" y="491"/>
                </a:cubicBezTo>
                <a:cubicBezTo>
                  <a:pt x="41" y="488"/>
                  <a:pt x="43" y="454"/>
                  <a:pt x="43" y="448"/>
                </a:cubicBezTo>
                <a:cubicBezTo>
                  <a:pt x="44" y="424"/>
                  <a:pt x="34" y="409"/>
                  <a:pt x="25" y="388"/>
                </a:cubicBezTo>
                <a:cubicBezTo>
                  <a:pt x="0" y="330"/>
                  <a:pt x="4" y="272"/>
                  <a:pt x="38" y="218"/>
                </a:cubicBezTo>
                <a:close/>
              </a:path>
            </a:pathLst>
          </a:custGeom>
          <a:gradFill>
            <a:gsLst>
              <a:gs pos="30000">
                <a:schemeClr val="accent2">
                  <a:lumMod val="75000"/>
                </a:schemeClr>
              </a:gs>
              <a:gs pos="100000">
                <a:schemeClr val="accent2">
                  <a:lumMod val="60000"/>
                  <a:lumOff val="40000"/>
                </a:schemeClr>
              </a:gs>
            </a:gsLst>
            <a:lin ang="2700000" scaled="1"/>
          </a:gradFill>
          <a:ln>
            <a:noFill/>
          </a:ln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5" name="animaiton text"/>
          <p:cNvSpPr txBox="1"/>
          <p:nvPr/>
        </p:nvSpPr>
        <p:spPr>
          <a:xfrm>
            <a:off x="611839" y="118097"/>
            <a:ext cx="2305035" cy="45720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lang="en-US" sz="1200">
                <a:solidFill>
                  <a:schemeClr val="accent1">
                    <a:lumMod val="60000"/>
                    <a:lumOff val="40000"/>
                  </a:schemeClr>
                </a:solidFill>
              </a:rPr>
              <a:t>The animation </a:t>
            </a:r>
          </a:p>
          <a:p>
            <a:r>
              <a:rPr lang="en-US" sz="1200">
                <a:solidFill>
                  <a:schemeClr val="accent1">
                    <a:lumMod val="60000"/>
                    <a:lumOff val="40000"/>
                  </a:schemeClr>
                </a:solidFill>
              </a:rPr>
              <a:t>automatically begins.</a:t>
            </a:r>
          </a:p>
        </p:txBody>
      </p:sp>
    </p:spTree>
    <p:extLst>
      <p:ext uri="{BB962C8B-B14F-4D97-AF65-F5344CB8AC3E}">
        <p14:creationId val="2892882858"/>
      </p:ext>
    </p:extLst>
  </p:cSld>
  <p:clrMapOvr>
    <a:masterClrMapping/>
  </p:clrMapOvr>
  <p:transition/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5" nodeType="afterEffect" presetClass="entr" presetID="22" presetSubtype="4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750" id="7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8" nodeType="withEffect" presetClass="entr" presetID="22" presetSubtype="4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dur="1" fill="hold" id="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750" id="10"/>
                                        <p:tgtEl>
                                          <p:spTgt spid="6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11" nodeType="withEffect" presetClass="entr" presetID="22" presetSubtype="4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dur="1" fill="hold" id="1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750" id="13"/>
                                        <p:tgtEl>
                                          <p:spTgt spid="5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14" nodeType="withEffect" presetClass="entr" presetID="22" presetSubtype="4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dur="1" fill="hold" id="1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750" id="16"/>
                                        <p:tgtEl>
                                          <p:spTgt spid="5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17" nodeType="withEffect" presetClass="entr" presetID="22" presetSubtype="4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dur="1" fill="hold" id="1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750" id="19"/>
                                        <p:tgtEl>
                                          <p:spTgt spid="5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20" nodeType="withEffect" presetClass="entr" presetID="22" presetSubtype="4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dur="1" fill="hold" id="2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750" id="22"/>
                                        <p:tgtEl>
                                          <p:spTgt spid="5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23" nodeType="withEffect" presetClass="entr" presetID="22" presetSubtype="4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dur="1" fill="hold" id="2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750" id="25"/>
                                        <p:tgtEl>
                                          <p:spTgt spid="5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26" nodeType="withEffect" presetClass="entr" presetID="22" presetSubtype="4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dur="1" fill="hold" id="2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750" id="28"/>
                                        <p:tgtEl>
                                          <p:spTgt spid="5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29" nodeType="withEffect" presetClass="entr" presetID="22" presetSubtype="4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dur="1" fill="hold" id="3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750" id="31"/>
                                        <p:tgtEl>
                                          <p:spTgt spid="5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32" nodeType="withEffect" presetClass="entr" presetID="22" presetSubtype="4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dur="1" fill="hold" id="3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750" id="34"/>
                                        <p:tgtEl>
                                          <p:spTgt spid="5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35" nodeType="withEffect" presetClass="entr" presetID="22" presetSubtype="4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dur="1" fill="hold" id="3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750" id="37"/>
                                        <p:tgtEl>
                                          <p:spTgt spid="5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38" nodeType="withEffect" presetClass="entr" presetID="22" presetSubtype="4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dur="1" fill="hold" id="3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750" id="40"/>
                                        <p:tgtEl>
                                          <p:spTgt spid="5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41" nodeType="withEffect" presetClass="entr" presetID="22" presetSubtype="4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dur="1" fill="hold" id="4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750" id="43"/>
                                        <p:tgtEl>
                                          <p:spTgt spid="5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44" nodeType="withEffect" presetClass="entr" presetID="22" presetSubtype="4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dur="1" fill="hold" id="4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750" id="46"/>
                                        <p:tgtEl>
                                          <p:spTgt spid="5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47" nodeType="withEffect" presetClass="entr" presetID="22" presetSubtype="4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dur="1" fill="hold" id="4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750" id="49"/>
                                        <p:tgtEl>
                                          <p:spTgt spid="5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50" nodeType="withEffect" presetClass="entr" presetID="22" presetSubtype="4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dur="1" fill="hold" id="5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750" id="52"/>
                                        <p:tgtEl>
                                          <p:spTgt spid="5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53" nodeType="withEffect" presetClass="entr" presetID="22" presetSubtype="4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dur="1" fill="hold" id="5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750" id="55"/>
                                        <p:tgtEl>
                                          <p:spTgt spid="5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56" nodeType="withEffect" presetClass="entr" presetID="22" presetSubtype="4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dur="1" fill="hold" id="5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750" id="58"/>
                                        <p:tgtEl>
                                          <p:spTgt spid="6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59" nodeType="withEffect" presetClass="entr" presetID="22" presetSubtype="4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dur="1" fill="hold" id="6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750" id="61"/>
                                        <p:tgtEl>
                                          <p:spTgt spid="6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62" nodeType="withEffect" presetClass="entr" presetID="22" presetSubtype="4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dur="1" fill="hold" id="6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750" id="64"/>
                                        <p:tgtEl>
                                          <p:spTgt spid="6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65" nodeType="withEffect" presetClass="entr" presetID="22" presetSubtype="4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dur="1" fill="hold" id="6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750" id="67"/>
                                        <p:tgtEl>
                                          <p:spTgt spid="6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68" nodeType="withEffect" presetClass="entr" presetID="22" presetSubtype="4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dur="1" fill="hold" id="6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750" id="70"/>
                                        <p:tgtEl>
                                          <p:spTgt spid="6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71" nodeType="afterGroup">
                            <p:stCondLst>
                              <p:cond delay="1750"/>
                            </p:stCondLst>
                            <p:childTnLst>
                              <p:par>
                                <p:cTn fill="hold" id="72" nodeType="after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7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74"/>
                                        <p:tgtEl>
                                          <p:spTgt spid="30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75"/>
                                        <p:tgtEl>
                                          <p:spTgt spid="30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76"/>
                                        <p:tgtEl>
                                          <p:spTgt spid="3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id="77" nodeType="withEffect" presetClass="entr" presetID="53" presetSubtype="0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dur="1" fill="hold" id="7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79"/>
                                        <p:tgtEl>
                                          <p:spTgt spid="2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80"/>
                                        <p:tgtEl>
                                          <p:spTgt spid="2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81"/>
                                        <p:tgtEl>
                                          <p:spTgt spid="2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id="82" nodeType="withEffect" presetClass="entr" presetID="53" presetSubtype="0">
                                  <p:stCondLst>
                                    <p:cond delay="1750"/>
                                  </p:stCondLst>
                                  <p:childTnLst>
                                    <p:set>
                                      <p:cBhvr>
                                        <p:cTn dur="1" fill="hold" id="8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84"/>
                                        <p:tgtEl>
                                          <p:spTgt spid="2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85"/>
                                        <p:tgtEl>
                                          <p:spTgt spid="2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86"/>
                                        <p:tgtEl>
                                          <p:spTgt spid="2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id="87" nodeType="withEffect" presetClass="entr" presetID="53" presetSubtype="0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dur="1" fill="hold" id="8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89"/>
                                        <p:tgtEl>
                                          <p:spTgt spid="5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90"/>
                                        <p:tgtEl>
                                          <p:spTgt spid="5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91"/>
                                        <p:tgtEl>
                                          <p:spTgt spid="5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id="92" nodeType="withEffect" presetClass="entr" presetID="53" presetSubtype="0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dur="1" fill="hold" id="9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94"/>
                                        <p:tgtEl>
                                          <p:spTgt spid="6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95"/>
                                        <p:tgtEl>
                                          <p:spTgt spid="6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96"/>
                                        <p:tgtEl>
                                          <p:spTgt spid="6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id="97" nodeType="withEffect" presetClass="entr" presetID="53" presetSubtype="0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dur="1" fill="hold" id="9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99"/>
                                        <p:tgtEl>
                                          <p:spTgt spid="40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100"/>
                                        <p:tgtEl>
                                          <p:spTgt spid="40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101"/>
                                        <p:tgtEl>
                                          <p:spTgt spid="4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id="102" nodeType="withEffect" presetClass="entr" presetID="53" presetSubtype="0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dur="1" fill="hold" id="10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104"/>
                                        <p:tgtEl>
                                          <p:spTgt spid="6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105"/>
                                        <p:tgtEl>
                                          <p:spTgt spid="6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106"/>
                                        <p:tgtEl>
                                          <p:spTgt spid="6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id="107" nodeType="withEffect" presetClass="entr" presetID="53" presetSubtype="0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dur="1" fill="hold" id="10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109"/>
                                        <p:tgtEl>
                                          <p:spTgt spid="60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110"/>
                                        <p:tgtEl>
                                          <p:spTgt spid="60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111"/>
                                        <p:tgtEl>
                                          <p:spTgt spid="6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id="112" nodeType="withEffect" presetClass="entr" presetID="53" presetSubtype="0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dur="1" fill="hold" id="11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114"/>
                                        <p:tgtEl>
                                          <p:spTgt spid="50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115"/>
                                        <p:tgtEl>
                                          <p:spTgt spid="50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116"/>
                                        <p:tgtEl>
                                          <p:spTgt spid="5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17" nodeType="afterGroup">
                            <p:stCondLst>
                              <p:cond delay="4250"/>
                            </p:stCondLst>
                            <p:childTnLst>
                              <p:par>
                                <p:cTn fill="hold" grpId="0" id="118" nodeType="afterEffect" presetClass="entr" presetID="10" presetSubtype="0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dur="1" fill="hold" id="11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120"/>
                                        <p:tgtEl>
                                          <p:spTgt spid="2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552"/>
      <p:bldP grpId="0" spid="554"/>
      <p:bldP grpId="0" spid="556"/>
      <p:bldP grpId="0" spid="557"/>
      <p:bldP grpId="0" spid="579"/>
      <p:bldP grpId="0" spid="580"/>
      <p:bldP grpId="0" spid="581"/>
      <p:bldP grpId="0" spid="584"/>
      <p:bldP grpId="0" spid="589"/>
      <p:bldP grpId="0" spid="590"/>
      <p:bldP grpId="0" spid="591"/>
      <p:bldP grpId="0" spid="592"/>
      <p:bldP grpId="0" spid="593"/>
      <p:bldP grpId="0" spid="596"/>
      <p:bldP grpId="0" spid="597"/>
      <p:bldP grpId="0" spid="600"/>
      <p:bldP grpId="0" spid="254"/>
      <p:bldP grpId="0" spid="681"/>
      <p:bldP grpId="0" spid="682"/>
      <p:bldP grpId="0" spid="683"/>
      <p:bldP grpId="0" spid="684"/>
      <p:bldP grpId="0" spid="685"/>
    </p:bldLst>
  </p:timing>
</p:sld>
</file>

<file path=ppt/slides/slide5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76" name="green rectangle"/>
          <p:cNvSpPr/>
          <p:nvPr/>
        </p:nvSpPr>
        <p:spPr>
          <a:xfrm>
            <a:off x="0" y="6124370"/>
            <a:ext cx="12192000" cy="733630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lang="en-US"/>
          </a:p>
        </p:txBody>
      </p:sp>
      <p:sp>
        <p:nvSpPr>
          <p:cNvPr id="246" name="yellow point box 3"/>
          <p:cNvSpPr/>
          <p:nvPr/>
        </p:nvSpPr>
        <p:spPr>
          <a:xfrm flipH="1">
            <a:off x="3856793" y="4537828"/>
            <a:ext cx="5851066" cy="933198"/>
          </a:xfrm>
          <a:prstGeom prst="homePlate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lang="en-US"/>
          </a:p>
        </p:txBody>
      </p:sp>
      <p:sp>
        <p:nvSpPr>
          <p:cNvPr id="247" name="your text goes here 3"/>
          <p:cNvSpPr txBox="1"/>
          <p:nvPr/>
        </p:nvSpPr>
        <p:spPr>
          <a:xfrm>
            <a:off x="4377117" y="4591159"/>
            <a:ext cx="5222007" cy="118872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b="1" lang="en-US">
                <a:solidFill>
                  <a:schemeClr val="tx1">
                    <a:lumMod val="75000"/>
                    <a:lumOff val="25000"/>
                  </a:schemeClr>
                </a:solidFill>
              </a:rPr>
              <a:t>Your text goes here</a:t>
            </a:r>
          </a:p>
          <a:p>
            <a:r>
              <a:rPr b="1" lang="en-US">
                <a:solidFill>
                  <a:schemeClr val="tx1">
                    <a:lumMod val="75000"/>
                    <a:lumOff val="25000"/>
                  </a:schemeClr>
                </a:solidFill>
              </a:rPr>
              <a:t>Your text goes here. Your text goes here. Your text goes here. Your text goes here. Your text goes here. </a:t>
            </a:r>
          </a:p>
        </p:txBody>
      </p:sp>
      <p:grpSp>
        <p:nvGrpSpPr>
          <p:cNvPr id="217" name="wow sticker"/>
          <p:cNvGrpSpPr/>
          <p:nvPr/>
        </p:nvGrpSpPr>
        <p:grpSpPr>
          <a:xfrm>
            <a:off x="2495377" y="4220202"/>
            <a:ext cx="1566863" cy="1568450"/>
            <a:chOff x="5584826" y="247650"/>
            <a:chExt cx="1566863" cy="1568450"/>
          </a:xfrm>
          <a:effectLst>
            <a:outerShdw algn="tl" blurRad="50800" dir="2700000" dist="38100" rotWithShape="0">
              <a:prstClr val="black">
                <a:alpha val="40000"/>
              </a:prstClr>
            </a:outerShdw>
          </a:effectLst>
        </p:grpSpPr>
        <p:sp>
          <p:nvSpPr>
            <p:cNvPr id="218" name="Oval 33"/>
            <p:cNvSpPr>
              <a:spLocks noChangeArrowheads="1"/>
            </p:cNvSpPr>
            <p:nvPr/>
          </p:nvSpPr>
          <p:spPr bwMode="auto">
            <a:xfrm>
              <a:off x="5616576" y="279400"/>
              <a:ext cx="1503363" cy="1504950"/>
            </a:xfrm>
            <a:prstGeom prst="ellipse">
              <a:avLst/>
            </a:prstGeom>
            <a:solidFill>
              <a:schemeClr val="accent4">
                <a:lumMod val="75000"/>
              </a:schemeClr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9" name="Freeform 34"/>
            <p:cNvSpPr/>
            <p:nvPr/>
          </p:nvSpPr>
          <p:spPr bwMode="auto">
            <a:xfrm>
              <a:off x="6423026" y="279400"/>
              <a:ext cx="127000" cy="1501775"/>
            </a:xfrm>
            <a:custGeom>
              <a:gdLst>
                <a:gd fmla="*/ 0 w 40" name="T0"/>
                <a:gd fmla="*/ 0 h 473" name="T1"/>
                <a:gd fmla="*/ 0 w 40" name="T2"/>
                <a:gd fmla="*/ 473 h 473" name="T3"/>
                <a:gd fmla="*/ 40 w 40" name="T4"/>
                <a:gd fmla="*/ 467 h 473" name="T5"/>
                <a:gd fmla="*/ 40 w 40" name="T6"/>
                <a:gd fmla="*/ 6 h 473" name="T7"/>
                <a:gd fmla="*/ 0 w 40" name="T8"/>
                <a:gd fmla="*/ 0 h 473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472" w="40">
                  <a:moveTo>
                    <a:pt x="0" y="0"/>
                  </a:moveTo>
                  <a:cubicBezTo>
                    <a:pt x="0" y="473"/>
                    <a:pt x="0" y="473"/>
                    <a:pt x="0" y="473"/>
                  </a:cubicBezTo>
                  <a:cubicBezTo>
                    <a:pt x="14" y="472"/>
                    <a:pt x="27" y="470"/>
                    <a:pt x="40" y="467"/>
                  </a:cubicBezTo>
                  <a:cubicBezTo>
                    <a:pt x="40" y="6"/>
                    <a:pt x="40" y="6"/>
                    <a:pt x="40" y="6"/>
                  </a:cubicBezTo>
                  <a:cubicBezTo>
                    <a:pt x="27" y="3"/>
                    <a:pt x="14" y="1"/>
                    <a:pt x="0" y="0"/>
                  </a:cubicBezTo>
                  <a:close/>
                </a:path>
              </a:pathLst>
            </a:custGeom>
            <a:solidFill>
              <a:schemeClr val="accent4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0" name="Freeform 35"/>
            <p:cNvSpPr/>
            <p:nvPr/>
          </p:nvSpPr>
          <p:spPr bwMode="auto">
            <a:xfrm>
              <a:off x="6191251" y="279400"/>
              <a:ext cx="127000" cy="1501775"/>
            </a:xfrm>
            <a:custGeom>
              <a:gdLst>
                <a:gd fmla="*/ 0 w 40" name="T0"/>
                <a:gd fmla="*/ 7 h 473" name="T1"/>
                <a:gd fmla="*/ 0 w 40" name="T2"/>
                <a:gd fmla="*/ 467 h 473" name="T3"/>
                <a:gd fmla="*/ 40 w 40" name="T4"/>
                <a:gd fmla="*/ 473 h 473" name="T5"/>
                <a:gd fmla="*/ 40 w 40" name="T6"/>
                <a:gd fmla="*/ 0 h 473" name="T7"/>
                <a:gd fmla="*/ 0 w 40" name="T8"/>
                <a:gd fmla="*/ 7 h 473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472" w="40">
                  <a:moveTo>
                    <a:pt x="0" y="7"/>
                  </a:moveTo>
                  <a:cubicBezTo>
                    <a:pt x="0" y="467"/>
                    <a:pt x="0" y="467"/>
                    <a:pt x="0" y="467"/>
                  </a:cubicBezTo>
                  <a:cubicBezTo>
                    <a:pt x="13" y="470"/>
                    <a:pt x="26" y="472"/>
                    <a:pt x="40" y="473"/>
                  </a:cubicBezTo>
                  <a:cubicBezTo>
                    <a:pt x="40" y="0"/>
                    <a:pt x="40" y="0"/>
                    <a:pt x="40" y="0"/>
                  </a:cubicBezTo>
                  <a:cubicBezTo>
                    <a:pt x="26" y="1"/>
                    <a:pt x="13" y="3"/>
                    <a:pt x="0" y="7"/>
                  </a:cubicBezTo>
                  <a:close/>
                </a:path>
              </a:pathLst>
            </a:custGeom>
            <a:solidFill>
              <a:schemeClr val="accent4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1" name="Freeform 36"/>
            <p:cNvSpPr/>
            <p:nvPr/>
          </p:nvSpPr>
          <p:spPr bwMode="auto">
            <a:xfrm>
              <a:off x="5969001" y="330200"/>
              <a:ext cx="127000" cy="1400175"/>
            </a:xfrm>
            <a:custGeom>
              <a:gdLst>
                <a:gd fmla="*/ 0 w 40" name="T0"/>
                <a:gd fmla="*/ 20 h 441" name="T1"/>
                <a:gd fmla="*/ 0 w 40" name="T2"/>
                <a:gd fmla="*/ 421 h 441" name="T3"/>
                <a:gd fmla="*/ 40 w 40" name="T4"/>
                <a:gd fmla="*/ 441 h 441" name="T5"/>
                <a:gd fmla="*/ 40 w 40" name="T6"/>
                <a:gd fmla="*/ 0 h 441" name="T7"/>
                <a:gd fmla="*/ 0 w 40" name="T8"/>
                <a:gd fmla="*/ 20 h 441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441" w="40">
                  <a:moveTo>
                    <a:pt x="0" y="20"/>
                  </a:moveTo>
                  <a:cubicBezTo>
                    <a:pt x="0" y="421"/>
                    <a:pt x="0" y="421"/>
                    <a:pt x="0" y="421"/>
                  </a:cubicBezTo>
                  <a:cubicBezTo>
                    <a:pt x="13" y="429"/>
                    <a:pt x="26" y="436"/>
                    <a:pt x="40" y="441"/>
                  </a:cubicBezTo>
                  <a:cubicBezTo>
                    <a:pt x="40" y="0"/>
                    <a:pt x="40" y="0"/>
                    <a:pt x="40" y="0"/>
                  </a:cubicBezTo>
                  <a:cubicBezTo>
                    <a:pt x="26" y="5"/>
                    <a:pt x="13" y="12"/>
                    <a:pt x="0" y="20"/>
                  </a:cubicBezTo>
                  <a:close/>
                </a:path>
              </a:pathLst>
            </a:custGeom>
            <a:solidFill>
              <a:schemeClr val="accent4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2" name="Freeform 37"/>
            <p:cNvSpPr/>
            <p:nvPr/>
          </p:nvSpPr>
          <p:spPr bwMode="auto">
            <a:xfrm>
              <a:off x="5734051" y="476250"/>
              <a:ext cx="127000" cy="1108075"/>
            </a:xfrm>
            <a:custGeom>
              <a:gdLst>
                <a:gd fmla="*/ 0 w 40" name="T0"/>
                <a:gd fmla="*/ 48 h 349" name="T1"/>
                <a:gd fmla="*/ 0 w 40" name="T2"/>
                <a:gd fmla="*/ 301 h 349" name="T3"/>
                <a:gd fmla="*/ 40 w 40" name="T4"/>
                <a:gd fmla="*/ 349 h 349" name="T5"/>
                <a:gd fmla="*/ 40 w 40" name="T6"/>
                <a:gd fmla="*/ 0 h 349" name="T7"/>
                <a:gd fmla="*/ 0 w 40" name="T8"/>
                <a:gd fmla="*/ 48 h 349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349" w="40">
                  <a:moveTo>
                    <a:pt x="0" y="48"/>
                  </a:moveTo>
                  <a:cubicBezTo>
                    <a:pt x="0" y="301"/>
                    <a:pt x="0" y="301"/>
                    <a:pt x="0" y="301"/>
                  </a:cubicBezTo>
                  <a:cubicBezTo>
                    <a:pt x="11" y="319"/>
                    <a:pt x="25" y="335"/>
                    <a:pt x="40" y="349"/>
                  </a:cubicBezTo>
                  <a:cubicBezTo>
                    <a:pt x="40" y="0"/>
                    <a:pt x="40" y="0"/>
                    <a:pt x="40" y="0"/>
                  </a:cubicBezTo>
                  <a:cubicBezTo>
                    <a:pt x="25" y="14"/>
                    <a:pt x="11" y="31"/>
                    <a:pt x="0" y="48"/>
                  </a:cubicBezTo>
                  <a:close/>
                </a:path>
              </a:pathLst>
            </a:custGeom>
            <a:solidFill>
              <a:schemeClr val="accent4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3" name="Freeform 38"/>
            <p:cNvSpPr/>
            <p:nvPr/>
          </p:nvSpPr>
          <p:spPr bwMode="auto">
            <a:xfrm>
              <a:off x="6642101" y="330200"/>
              <a:ext cx="127000" cy="1403350"/>
            </a:xfrm>
            <a:custGeom>
              <a:gdLst>
                <a:gd fmla="*/ 0 w 40" name="T0"/>
                <a:gd fmla="*/ 0 h 442" name="T1"/>
                <a:gd fmla="*/ 0 w 40" name="T2"/>
                <a:gd fmla="*/ 442 h 442" name="T3"/>
                <a:gd fmla="*/ 40 w 40" name="T4"/>
                <a:gd fmla="*/ 421 h 442" name="T5"/>
                <a:gd fmla="*/ 40 w 40" name="T6"/>
                <a:gd fmla="*/ 20 h 442" name="T7"/>
                <a:gd fmla="*/ 0 w 40" name="T8"/>
                <a:gd fmla="*/ 0 h 442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442" w="40">
                  <a:moveTo>
                    <a:pt x="0" y="0"/>
                  </a:moveTo>
                  <a:cubicBezTo>
                    <a:pt x="0" y="442"/>
                    <a:pt x="0" y="442"/>
                    <a:pt x="0" y="442"/>
                  </a:cubicBezTo>
                  <a:cubicBezTo>
                    <a:pt x="14" y="436"/>
                    <a:pt x="28" y="429"/>
                    <a:pt x="40" y="421"/>
                  </a:cubicBezTo>
                  <a:cubicBezTo>
                    <a:pt x="40" y="20"/>
                    <a:pt x="40" y="20"/>
                    <a:pt x="40" y="20"/>
                  </a:cubicBezTo>
                  <a:cubicBezTo>
                    <a:pt x="28" y="12"/>
                    <a:pt x="14" y="5"/>
                    <a:pt x="0" y="0"/>
                  </a:cubicBezTo>
                  <a:close/>
                </a:path>
              </a:pathLst>
            </a:custGeom>
            <a:solidFill>
              <a:schemeClr val="accent4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4" name="Freeform 39"/>
            <p:cNvSpPr/>
            <p:nvPr/>
          </p:nvSpPr>
          <p:spPr bwMode="auto">
            <a:xfrm>
              <a:off x="6878638" y="476250"/>
              <a:ext cx="127000" cy="1108075"/>
            </a:xfrm>
            <a:custGeom>
              <a:gdLst>
                <a:gd fmla="*/ 40 w 40" name="T0"/>
                <a:gd fmla="*/ 301 h 349" name="T1"/>
                <a:gd fmla="*/ 40 w 40" name="T2"/>
                <a:gd fmla="*/ 48 h 349" name="T3"/>
                <a:gd fmla="*/ 0 w 40" name="T4"/>
                <a:gd fmla="*/ 0 h 349" name="T5"/>
                <a:gd fmla="*/ 0 w 40" name="T6"/>
                <a:gd fmla="*/ 349 h 349" name="T7"/>
                <a:gd fmla="*/ 40 w 40" name="T8"/>
                <a:gd fmla="*/ 301 h 349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349" w="40">
                  <a:moveTo>
                    <a:pt x="40" y="301"/>
                  </a:moveTo>
                  <a:cubicBezTo>
                    <a:pt x="40" y="48"/>
                    <a:pt x="40" y="48"/>
                    <a:pt x="40" y="48"/>
                  </a:cubicBezTo>
                  <a:cubicBezTo>
                    <a:pt x="29" y="31"/>
                    <a:pt x="15" y="14"/>
                    <a:pt x="0" y="0"/>
                  </a:cubicBezTo>
                  <a:cubicBezTo>
                    <a:pt x="0" y="349"/>
                    <a:pt x="0" y="349"/>
                    <a:pt x="0" y="349"/>
                  </a:cubicBezTo>
                  <a:cubicBezTo>
                    <a:pt x="15" y="335"/>
                    <a:pt x="29" y="319"/>
                    <a:pt x="40" y="301"/>
                  </a:cubicBezTo>
                  <a:close/>
                </a:path>
              </a:pathLst>
            </a:custGeom>
            <a:solidFill>
              <a:schemeClr val="accent4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5" name="Freeform 40"/>
            <p:cNvSpPr>
              <a:spLocks noEditPoints="1"/>
            </p:cNvSpPr>
            <p:nvPr/>
          </p:nvSpPr>
          <p:spPr bwMode="auto">
            <a:xfrm>
              <a:off x="5584826" y="247650"/>
              <a:ext cx="1566863" cy="1568450"/>
            </a:xfrm>
            <a:custGeom>
              <a:gdLst>
                <a:gd fmla="*/ 247 w 494" name="T0"/>
                <a:gd fmla="*/ 494 h 494" name="T1"/>
                <a:gd fmla="*/ 0 w 494" name="T2"/>
                <a:gd fmla="*/ 247 h 494" name="T3"/>
                <a:gd fmla="*/ 247 w 494" name="T4"/>
                <a:gd fmla="*/ 0 h 494" name="T5"/>
                <a:gd fmla="*/ 494 w 494" name="T6"/>
                <a:gd fmla="*/ 247 h 494" name="T7"/>
                <a:gd fmla="*/ 247 w 494" name="T8"/>
                <a:gd fmla="*/ 494 h 494" name="T9"/>
                <a:gd fmla="*/ 247 w 494" name="T10"/>
                <a:gd fmla="*/ 20 h 494" name="T11"/>
                <a:gd fmla="*/ 20 w 494" name="T12"/>
                <a:gd fmla="*/ 247 h 494" name="T13"/>
                <a:gd fmla="*/ 247 w 494" name="T14"/>
                <a:gd fmla="*/ 474 h 494" name="T15"/>
                <a:gd fmla="*/ 474 w 494" name="T16"/>
                <a:gd fmla="*/ 247 h 494" name="T17"/>
                <a:gd fmla="*/ 247 w 494" name="T18"/>
                <a:gd fmla="*/ 20 h 494" name="T1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b="b" l="0" r="r" t="0"/>
              <a:pathLst>
                <a:path h="492" w="492">
                  <a:moveTo>
                    <a:pt x="247" y="494"/>
                  </a:moveTo>
                  <a:cubicBezTo>
                    <a:pt x="111" y="494"/>
                    <a:pt x="0" y="383"/>
                    <a:pt x="0" y="247"/>
                  </a:cubicBezTo>
                  <a:cubicBezTo>
                    <a:pt x="0" y="110"/>
                    <a:pt x="111" y="0"/>
                    <a:pt x="247" y="0"/>
                  </a:cubicBezTo>
                  <a:cubicBezTo>
                    <a:pt x="384" y="0"/>
                    <a:pt x="494" y="110"/>
                    <a:pt x="494" y="247"/>
                  </a:cubicBezTo>
                  <a:cubicBezTo>
                    <a:pt x="494" y="383"/>
                    <a:pt x="384" y="494"/>
                    <a:pt x="247" y="494"/>
                  </a:cubicBezTo>
                  <a:close/>
                  <a:moveTo>
                    <a:pt x="247" y="20"/>
                  </a:moveTo>
                  <a:cubicBezTo>
                    <a:pt x="122" y="20"/>
                    <a:pt x="20" y="121"/>
                    <a:pt x="20" y="247"/>
                  </a:cubicBezTo>
                  <a:cubicBezTo>
                    <a:pt x="20" y="372"/>
                    <a:pt x="122" y="474"/>
                    <a:pt x="247" y="474"/>
                  </a:cubicBezTo>
                  <a:cubicBezTo>
                    <a:pt x="373" y="474"/>
                    <a:pt x="474" y="372"/>
                    <a:pt x="474" y="247"/>
                  </a:cubicBezTo>
                  <a:cubicBezTo>
                    <a:pt x="474" y="121"/>
                    <a:pt x="373" y="20"/>
                    <a:pt x="247" y="2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6" name="Freeform 46"/>
            <p:cNvSpPr>
              <a:spLocks noEditPoints="1"/>
            </p:cNvSpPr>
            <p:nvPr/>
          </p:nvSpPr>
          <p:spPr bwMode="auto">
            <a:xfrm>
              <a:off x="5718970" y="382588"/>
              <a:ext cx="1298575" cy="1298575"/>
            </a:xfrm>
            <a:custGeom>
              <a:gdLst>
                <a:gd fmla="*/ 181 w 409" name="T0"/>
                <a:gd fmla="*/ 405 h 409" name="T1"/>
                <a:gd fmla="*/ 205 w 409" name="T2"/>
                <a:gd fmla="*/ 409 h 409" name="T3"/>
                <a:gd fmla="*/ 256 w 409" name="T4"/>
                <a:gd fmla="*/ 396 h 409" name="T5"/>
                <a:gd fmla="*/ 237 w 409" name="T6"/>
                <a:gd fmla="*/ 407 h 409" name="T7"/>
                <a:gd fmla="*/ 130 w 409" name="T8"/>
                <a:gd fmla="*/ 392 h 409" name="T9"/>
                <a:gd fmla="*/ 153 w 409" name="T10"/>
                <a:gd fmla="*/ 403 h 409" name="T11"/>
                <a:gd fmla="*/ 304 w 409" name="T12"/>
                <a:gd fmla="*/ 376 h 409" name="T13"/>
                <a:gd fmla="*/ 287 w 409" name="T14"/>
                <a:gd fmla="*/ 392 h 409" name="T15"/>
                <a:gd fmla="*/ 84 w 409" name="T16"/>
                <a:gd fmla="*/ 366 h 409" name="T17"/>
                <a:gd fmla="*/ 104 w 409" name="T18"/>
                <a:gd fmla="*/ 383 h 409" name="T19"/>
                <a:gd fmla="*/ 345 w 409" name="T20"/>
                <a:gd fmla="*/ 345 h 409" name="T21"/>
                <a:gd fmla="*/ 332 w 409" name="T22"/>
                <a:gd fmla="*/ 364 h 409" name="T23"/>
                <a:gd fmla="*/ 46 w 409" name="T24"/>
                <a:gd fmla="*/ 330 h 409" name="T25"/>
                <a:gd fmla="*/ 62 w 409" name="T26"/>
                <a:gd fmla="*/ 351 h 409" name="T27"/>
                <a:gd fmla="*/ 376 w 409" name="T28"/>
                <a:gd fmla="*/ 304 h 409" name="T29"/>
                <a:gd fmla="*/ 368 w 409" name="T30"/>
                <a:gd fmla="*/ 326 h 409" name="T31"/>
                <a:gd fmla="*/ 19 w 409" name="T32"/>
                <a:gd fmla="*/ 285 h 409" name="T33"/>
                <a:gd fmla="*/ 30 w 409" name="T34"/>
                <a:gd fmla="*/ 309 h 409" name="T35"/>
                <a:gd fmla="*/ 396 w 409" name="T36"/>
                <a:gd fmla="*/ 256 h 409" name="T37"/>
                <a:gd fmla="*/ 393 w 409" name="T38"/>
                <a:gd fmla="*/ 279 h 409" name="T39"/>
                <a:gd fmla="*/ 5 w 409" name="T40"/>
                <a:gd fmla="*/ 234 h 409" name="T41"/>
                <a:gd fmla="*/ 10 w 409" name="T42"/>
                <a:gd fmla="*/ 261 h 409" name="T43"/>
                <a:gd fmla="*/ 403 w 409" name="T44"/>
                <a:gd fmla="*/ 205 h 409" name="T45"/>
                <a:gd fmla="*/ 409 w 409" name="T46"/>
                <a:gd fmla="*/ 204 h 409" name="T47"/>
                <a:gd fmla="*/ 3 w 409" name="T48"/>
                <a:gd fmla="*/ 208 h 409" name="T49"/>
                <a:gd fmla="*/ 4 w 409" name="T50"/>
                <a:gd fmla="*/ 181 h 409" name="T51"/>
                <a:gd fmla="*/ 3 w 409" name="T52"/>
                <a:gd fmla="*/ 208 h 409" name="T53"/>
                <a:gd fmla="*/ 398 w 409" name="T54"/>
                <a:gd fmla="*/ 148 h 409" name="T55"/>
                <a:gd fmla="*/ 403 w 409" name="T56"/>
                <a:gd fmla="*/ 175 h 409" name="T57"/>
                <a:gd fmla="*/ 13 w 409" name="T58"/>
                <a:gd fmla="*/ 132 h 409" name="T59"/>
                <a:gd fmla="*/ 10 w 409" name="T60"/>
                <a:gd fmla="*/ 156 h 409" name="T61"/>
                <a:gd fmla="*/ 377 w 409" name="T62"/>
                <a:gd fmla="*/ 100 h 409" name="T63"/>
                <a:gd fmla="*/ 388 w 409" name="T64"/>
                <a:gd fmla="*/ 125 h 409" name="T65"/>
                <a:gd fmla="*/ 38 w 409" name="T66"/>
                <a:gd fmla="*/ 85 h 409" name="T67"/>
                <a:gd fmla="*/ 30 w 409" name="T68"/>
                <a:gd fmla="*/ 108 h 409" name="T69"/>
                <a:gd fmla="*/ 344 w 409" name="T70"/>
                <a:gd fmla="*/ 59 h 409" name="T71"/>
                <a:gd fmla="*/ 360 w 409" name="T72"/>
                <a:gd fmla="*/ 80 h 409" name="T73"/>
                <a:gd fmla="*/ 74 w 409" name="T74"/>
                <a:gd fmla="*/ 46 h 409" name="T75"/>
                <a:gd fmla="*/ 62 w 409" name="T76"/>
                <a:gd fmla="*/ 66 h 409" name="T77"/>
                <a:gd fmla="*/ 302 w 409" name="T78"/>
                <a:gd fmla="*/ 28 h 409" name="T79"/>
                <a:gd fmla="*/ 322 w 409" name="T80"/>
                <a:gd fmla="*/ 44 h 409" name="T81"/>
                <a:gd fmla="*/ 120 w 409" name="T82"/>
                <a:gd fmla="*/ 18 h 409" name="T83"/>
                <a:gd fmla="*/ 103 w 409" name="T84"/>
                <a:gd fmla="*/ 34 h 409" name="T85"/>
                <a:gd fmla="*/ 253 w 409" name="T86"/>
                <a:gd fmla="*/ 9 h 409" name="T87"/>
                <a:gd fmla="*/ 275 w 409" name="T88"/>
                <a:gd fmla="*/ 19 h 409" name="T89"/>
                <a:gd fmla="*/ 171 w 409" name="T90"/>
                <a:gd fmla="*/ 2 h 409" name="T91"/>
                <a:gd fmla="*/ 152 w 409" name="T92"/>
                <a:gd fmla="*/ 14 h 409" name="T93"/>
                <a:gd fmla="*/ 204 w 409" name="T94"/>
                <a:gd fmla="*/ 7 h 409" name="T95"/>
                <a:gd fmla="*/ 224 w 409" name="T96"/>
                <a:gd fmla="*/ 1 h 409" name="T9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b="b" l="0" r="r" t="0"/>
              <a:pathLst>
                <a:path h="409" w="409">
                  <a:moveTo>
                    <a:pt x="205" y="409"/>
                  </a:moveTo>
                  <a:cubicBezTo>
                    <a:pt x="204" y="409"/>
                    <a:pt x="204" y="409"/>
                    <a:pt x="204" y="409"/>
                  </a:cubicBezTo>
                  <a:cubicBezTo>
                    <a:pt x="198" y="409"/>
                    <a:pt x="191" y="409"/>
                    <a:pt x="184" y="408"/>
                  </a:cubicBezTo>
                  <a:cubicBezTo>
                    <a:pt x="182" y="408"/>
                    <a:pt x="181" y="407"/>
                    <a:pt x="181" y="405"/>
                  </a:cubicBezTo>
                  <a:cubicBezTo>
                    <a:pt x="181" y="403"/>
                    <a:pt x="183" y="402"/>
                    <a:pt x="185" y="402"/>
                  </a:cubicBezTo>
                  <a:cubicBezTo>
                    <a:pt x="191" y="402"/>
                    <a:pt x="198" y="403"/>
                    <a:pt x="204" y="403"/>
                  </a:cubicBezTo>
                  <a:cubicBezTo>
                    <a:pt x="206" y="403"/>
                    <a:pt x="208" y="404"/>
                    <a:pt x="208" y="406"/>
                  </a:cubicBezTo>
                  <a:cubicBezTo>
                    <a:pt x="208" y="408"/>
                    <a:pt x="207" y="409"/>
                    <a:pt x="205" y="409"/>
                  </a:cubicBezTo>
                  <a:close/>
                  <a:moveTo>
                    <a:pt x="237" y="407"/>
                  </a:moveTo>
                  <a:cubicBezTo>
                    <a:pt x="235" y="407"/>
                    <a:pt x="234" y="406"/>
                    <a:pt x="234" y="404"/>
                  </a:cubicBezTo>
                  <a:cubicBezTo>
                    <a:pt x="233" y="402"/>
                    <a:pt x="235" y="400"/>
                    <a:pt x="236" y="400"/>
                  </a:cubicBezTo>
                  <a:cubicBezTo>
                    <a:pt x="243" y="399"/>
                    <a:pt x="250" y="398"/>
                    <a:pt x="256" y="396"/>
                  </a:cubicBezTo>
                  <a:cubicBezTo>
                    <a:pt x="258" y="395"/>
                    <a:pt x="260" y="397"/>
                    <a:pt x="260" y="398"/>
                  </a:cubicBezTo>
                  <a:cubicBezTo>
                    <a:pt x="261" y="400"/>
                    <a:pt x="259" y="402"/>
                    <a:pt x="258" y="402"/>
                  </a:cubicBezTo>
                  <a:cubicBezTo>
                    <a:pt x="251" y="404"/>
                    <a:pt x="244" y="406"/>
                    <a:pt x="238" y="407"/>
                  </a:cubicBezTo>
                  <a:cubicBezTo>
                    <a:pt x="237" y="407"/>
                    <a:pt x="237" y="407"/>
                    <a:pt x="237" y="407"/>
                  </a:cubicBezTo>
                  <a:close/>
                  <a:moveTo>
                    <a:pt x="153" y="403"/>
                  </a:moveTo>
                  <a:cubicBezTo>
                    <a:pt x="152" y="403"/>
                    <a:pt x="152" y="403"/>
                    <a:pt x="152" y="403"/>
                  </a:cubicBezTo>
                  <a:cubicBezTo>
                    <a:pt x="145" y="401"/>
                    <a:pt x="138" y="399"/>
                    <a:pt x="132" y="396"/>
                  </a:cubicBezTo>
                  <a:cubicBezTo>
                    <a:pt x="130" y="396"/>
                    <a:pt x="129" y="394"/>
                    <a:pt x="130" y="392"/>
                  </a:cubicBezTo>
                  <a:cubicBezTo>
                    <a:pt x="131" y="390"/>
                    <a:pt x="133" y="389"/>
                    <a:pt x="134" y="390"/>
                  </a:cubicBezTo>
                  <a:cubicBezTo>
                    <a:pt x="141" y="392"/>
                    <a:pt x="147" y="394"/>
                    <a:pt x="153" y="396"/>
                  </a:cubicBezTo>
                  <a:cubicBezTo>
                    <a:pt x="155" y="397"/>
                    <a:pt x="156" y="398"/>
                    <a:pt x="156" y="400"/>
                  </a:cubicBezTo>
                  <a:cubicBezTo>
                    <a:pt x="155" y="402"/>
                    <a:pt x="154" y="403"/>
                    <a:pt x="153" y="403"/>
                  </a:cubicBezTo>
                  <a:close/>
                  <a:moveTo>
                    <a:pt x="287" y="392"/>
                  </a:moveTo>
                  <a:cubicBezTo>
                    <a:pt x="286" y="392"/>
                    <a:pt x="285" y="391"/>
                    <a:pt x="284" y="390"/>
                  </a:cubicBezTo>
                  <a:cubicBezTo>
                    <a:pt x="283" y="388"/>
                    <a:pt x="284" y="386"/>
                    <a:pt x="286" y="385"/>
                  </a:cubicBezTo>
                  <a:cubicBezTo>
                    <a:pt x="292" y="382"/>
                    <a:pt x="298" y="379"/>
                    <a:pt x="304" y="376"/>
                  </a:cubicBezTo>
                  <a:cubicBezTo>
                    <a:pt x="305" y="375"/>
                    <a:pt x="307" y="376"/>
                    <a:pt x="308" y="377"/>
                  </a:cubicBezTo>
                  <a:cubicBezTo>
                    <a:pt x="309" y="379"/>
                    <a:pt x="309" y="381"/>
                    <a:pt x="307" y="382"/>
                  </a:cubicBezTo>
                  <a:cubicBezTo>
                    <a:pt x="301" y="385"/>
                    <a:pt x="295" y="389"/>
                    <a:pt x="289" y="391"/>
                  </a:cubicBezTo>
                  <a:cubicBezTo>
                    <a:pt x="288" y="392"/>
                    <a:pt x="288" y="392"/>
                    <a:pt x="287" y="392"/>
                  </a:cubicBezTo>
                  <a:close/>
                  <a:moveTo>
                    <a:pt x="104" y="383"/>
                  </a:moveTo>
                  <a:cubicBezTo>
                    <a:pt x="103" y="383"/>
                    <a:pt x="103" y="383"/>
                    <a:pt x="102" y="382"/>
                  </a:cubicBezTo>
                  <a:cubicBezTo>
                    <a:pt x="96" y="379"/>
                    <a:pt x="91" y="375"/>
                    <a:pt x="85" y="371"/>
                  </a:cubicBezTo>
                  <a:cubicBezTo>
                    <a:pt x="83" y="370"/>
                    <a:pt x="83" y="368"/>
                    <a:pt x="84" y="366"/>
                  </a:cubicBezTo>
                  <a:cubicBezTo>
                    <a:pt x="85" y="365"/>
                    <a:pt x="87" y="364"/>
                    <a:pt x="89" y="365"/>
                  </a:cubicBezTo>
                  <a:cubicBezTo>
                    <a:pt x="94" y="369"/>
                    <a:pt x="100" y="373"/>
                    <a:pt x="106" y="376"/>
                  </a:cubicBezTo>
                  <a:cubicBezTo>
                    <a:pt x="107" y="377"/>
                    <a:pt x="108" y="379"/>
                    <a:pt x="107" y="381"/>
                  </a:cubicBezTo>
                  <a:cubicBezTo>
                    <a:pt x="106" y="382"/>
                    <a:pt x="105" y="383"/>
                    <a:pt x="104" y="383"/>
                  </a:cubicBezTo>
                  <a:close/>
                  <a:moveTo>
                    <a:pt x="332" y="364"/>
                  </a:moveTo>
                  <a:cubicBezTo>
                    <a:pt x="331" y="364"/>
                    <a:pt x="330" y="364"/>
                    <a:pt x="329" y="363"/>
                  </a:cubicBezTo>
                  <a:cubicBezTo>
                    <a:pt x="328" y="361"/>
                    <a:pt x="328" y="359"/>
                    <a:pt x="330" y="358"/>
                  </a:cubicBezTo>
                  <a:cubicBezTo>
                    <a:pt x="335" y="354"/>
                    <a:pt x="340" y="349"/>
                    <a:pt x="345" y="345"/>
                  </a:cubicBezTo>
                  <a:cubicBezTo>
                    <a:pt x="346" y="343"/>
                    <a:pt x="348" y="343"/>
                    <a:pt x="349" y="345"/>
                  </a:cubicBezTo>
                  <a:cubicBezTo>
                    <a:pt x="351" y="346"/>
                    <a:pt x="351" y="348"/>
                    <a:pt x="349" y="349"/>
                  </a:cubicBezTo>
                  <a:cubicBezTo>
                    <a:pt x="345" y="354"/>
                    <a:pt x="339" y="359"/>
                    <a:pt x="334" y="363"/>
                  </a:cubicBezTo>
                  <a:cubicBezTo>
                    <a:pt x="333" y="364"/>
                    <a:pt x="333" y="364"/>
                    <a:pt x="332" y="364"/>
                  </a:cubicBezTo>
                  <a:close/>
                  <a:moveTo>
                    <a:pt x="62" y="351"/>
                  </a:moveTo>
                  <a:cubicBezTo>
                    <a:pt x="61" y="351"/>
                    <a:pt x="60" y="350"/>
                    <a:pt x="60" y="350"/>
                  </a:cubicBezTo>
                  <a:cubicBezTo>
                    <a:pt x="55" y="345"/>
                    <a:pt x="50" y="340"/>
                    <a:pt x="46" y="334"/>
                  </a:cubicBezTo>
                  <a:cubicBezTo>
                    <a:pt x="45" y="333"/>
                    <a:pt x="45" y="331"/>
                    <a:pt x="46" y="330"/>
                  </a:cubicBezTo>
                  <a:cubicBezTo>
                    <a:pt x="48" y="328"/>
                    <a:pt x="50" y="329"/>
                    <a:pt x="51" y="330"/>
                  </a:cubicBezTo>
                  <a:cubicBezTo>
                    <a:pt x="55" y="335"/>
                    <a:pt x="60" y="340"/>
                    <a:pt x="65" y="345"/>
                  </a:cubicBezTo>
                  <a:cubicBezTo>
                    <a:pt x="66" y="346"/>
                    <a:pt x="66" y="348"/>
                    <a:pt x="65" y="350"/>
                  </a:cubicBezTo>
                  <a:cubicBezTo>
                    <a:pt x="64" y="350"/>
                    <a:pt x="63" y="351"/>
                    <a:pt x="62" y="351"/>
                  </a:cubicBezTo>
                  <a:close/>
                  <a:moveTo>
                    <a:pt x="368" y="326"/>
                  </a:moveTo>
                  <a:cubicBezTo>
                    <a:pt x="367" y="326"/>
                    <a:pt x="367" y="326"/>
                    <a:pt x="366" y="325"/>
                  </a:cubicBezTo>
                  <a:cubicBezTo>
                    <a:pt x="364" y="324"/>
                    <a:pt x="364" y="322"/>
                    <a:pt x="365" y="320"/>
                  </a:cubicBezTo>
                  <a:cubicBezTo>
                    <a:pt x="369" y="315"/>
                    <a:pt x="373" y="309"/>
                    <a:pt x="376" y="304"/>
                  </a:cubicBezTo>
                  <a:cubicBezTo>
                    <a:pt x="377" y="302"/>
                    <a:pt x="379" y="301"/>
                    <a:pt x="381" y="302"/>
                  </a:cubicBezTo>
                  <a:cubicBezTo>
                    <a:pt x="382" y="303"/>
                    <a:pt x="383" y="305"/>
                    <a:pt x="382" y="307"/>
                  </a:cubicBezTo>
                  <a:cubicBezTo>
                    <a:pt x="379" y="313"/>
                    <a:pt x="375" y="319"/>
                    <a:pt x="371" y="324"/>
                  </a:cubicBezTo>
                  <a:cubicBezTo>
                    <a:pt x="370" y="325"/>
                    <a:pt x="369" y="326"/>
                    <a:pt x="368" y="326"/>
                  </a:cubicBezTo>
                  <a:close/>
                  <a:moveTo>
                    <a:pt x="30" y="309"/>
                  </a:moveTo>
                  <a:cubicBezTo>
                    <a:pt x="29" y="309"/>
                    <a:pt x="28" y="308"/>
                    <a:pt x="27" y="307"/>
                  </a:cubicBezTo>
                  <a:cubicBezTo>
                    <a:pt x="24" y="301"/>
                    <a:pt x="21" y="295"/>
                    <a:pt x="18" y="289"/>
                  </a:cubicBezTo>
                  <a:cubicBezTo>
                    <a:pt x="17" y="287"/>
                    <a:pt x="18" y="285"/>
                    <a:pt x="19" y="285"/>
                  </a:cubicBezTo>
                  <a:cubicBezTo>
                    <a:pt x="21" y="284"/>
                    <a:pt x="23" y="285"/>
                    <a:pt x="24" y="286"/>
                  </a:cubicBezTo>
                  <a:cubicBezTo>
                    <a:pt x="27" y="292"/>
                    <a:pt x="30" y="298"/>
                    <a:pt x="33" y="304"/>
                  </a:cubicBezTo>
                  <a:cubicBezTo>
                    <a:pt x="34" y="306"/>
                    <a:pt x="33" y="308"/>
                    <a:pt x="32" y="309"/>
                  </a:cubicBezTo>
                  <a:cubicBezTo>
                    <a:pt x="31" y="309"/>
                    <a:pt x="31" y="309"/>
                    <a:pt x="30" y="309"/>
                  </a:cubicBezTo>
                  <a:close/>
                  <a:moveTo>
                    <a:pt x="393" y="279"/>
                  </a:moveTo>
                  <a:cubicBezTo>
                    <a:pt x="392" y="279"/>
                    <a:pt x="392" y="279"/>
                    <a:pt x="392" y="279"/>
                  </a:cubicBezTo>
                  <a:cubicBezTo>
                    <a:pt x="390" y="279"/>
                    <a:pt x="389" y="277"/>
                    <a:pt x="390" y="275"/>
                  </a:cubicBezTo>
                  <a:cubicBezTo>
                    <a:pt x="392" y="269"/>
                    <a:pt x="394" y="262"/>
                    <a:pt x="396" y="256"/>
                  </a:cubicBezTo>
                  <a:cubicBezTo>
                    <a:pt x="396" y="254"/>
                    <a:pt x="398" y="253"/>
                    <a:pt x="400" y="253"/>
                  </a:cubicBezTo>
                  <a:cubicBezTo>
                    <a:pt x="402" y="254"/>
                    <a:pt x="403" y="256"/>
                    <a:pt x="402" y="258"/>
                  </a:cubicBezTo>
                  <a:cubicBezTo>
                    <a:pt x="401" y="264"/>
                    <a:pt x="398" y="271"/>
                    <a:pt x="396" y="277"/>
                  </a:cubicBezTo>
                  <a:cubicBezTo>
                    <a:pt x="396" y="279"/>
                    <a:pt x="394" y="279"/>
                    <a:pt x="393" y="279"/>
                  </a:cubicBezTo>
                  <a:close/>
                  <a:moveTo>
                    <a:pt x="10" y="261"/>
                  </a:moveTo>
                  <a:cubicBezTo>
                    <a:pt x="8" y="261"/>
                    <a:pt x="7" y="260"/>
                    <a:pt x="7" y="258"/>
                  </a:cubicBezTo>
                  <a:cubicBezTo>
                    <a:pt x="5" y="251"/>
                    <a:pt x="3" y="245"/>
                    <a:pt x="2" y="238"/>
                  </a:cubicBezTo>
                  <a:cubicBezTo>
                    <a:pt x="2" y="236"/>
                    <a:pt x="3" y="234"/>
                    <a:pt x="5" y="234"/>
                  </a:cubicBezTo>
                  <a:cubicBezTo>
                    <a:pt x="7" y="234"/>
                    <a:pt x="9" y="235"/>
                    <a:pt x="9" y="237"/>
                  </a:cubicBezTo>
                  <a:cubicBezTo>
                    <a:pt x="10" y="243"/>
                    <a:pt x="11" y="250"/>
                    <a:pt x="13" y="256"/>
                  </a:cubicBezTo>
                  <a:cubicBezTo>
                    <a:pt x="14" y="258"/>
                    <a:pt x="13" y="260"/>
                    <a:pt x="11" y="260"/>
                  </a:cubicBezTo>
                  <a:cubicBezTo>
                    <a:pt x="11" y="260"/>
                    <a:pt x="10" y="261"/>
                    <a:pt x="10" y="261"/>
                  </a:cubicBezTo>
                  <a:close/>
                  <a:moveTo>
                    <a:pt x="405" y="228"/>
                  </a:moveTo>
                  <a:cubicBezTo>
                    <a:pt x="405" y="228"/>
                    <a:pt x="405" y="228"/>
                    <a:pt x="405" y="228"/>
                  </a:cubicBezTo>
                  <a:cubicBezTo>
                    <a:pt x="403" y="228"/>
                    <a:pt x="401" y="226"/>
                    <a:pt x="402" y="225"/>
                  </a:cubicBezTo>
                  <a:cubicBezTo>
                    <a:pt x="402" y="218"/>
                    <a:pt x="403" y="211"/>
                    <a:pt x="403" y="205"/>
                  </a:cubicBezTo>
                  <a:cubicBezTo>
                    <a:pt x="403" y="204"/>
                    <a:pt x="403" y="204"/>
                    <a:pt x="403" y="204"/>
                  </a:cubicBezTo>
                  <a:cubicBezTo>
                    <a:pt x="402" y="202"/>
                    <a:pt x="404" y="200"/>
                    <a:pt x="406" y="200"/>
                  </a:cubicBezTo>
                  <a:cubicBezTo>
                    <a:pt x="406" y="200"/>
                    <a:pt x="406" y="200"/>
                    <a:pt x="406" y="200"/>
                  </a:cubicBezTo>
                  <a:cubicBezTo>
                    <a:pt x="408" y="200"/>
                    <a:pt x="409" y="202"/>
                    <a:pt x="409" y="204"/>
                  </a:cubicBezTo>
                  <a:cubicBezTo>
                    <a:pt x="409" y="205"/>
                    <a:pt x="409" y="205"/>
                    <a:pt x="409" y="205"/>
                  </a:cubicBezTo>
                  <a:cubicBezTo>
                    <a:pt x="409" y="211"/>
                    <a:pt x="409" y="218"/>
                    <a:pt x="408" y="225"/>
                  </a:cubicBezTo>
                  <a:cubicBezTo>
                    <a:pt x="408" y="227"/>
                    <a:pt x="407" y="228"/>
                    <a:pt x="405" y="228"/>
                  </a:cubicBezTo>
                  <a:close/>
                  <a:moveTo>
                    <a:pt x="3" y="208"/>
                  </a:moveTo>
                  <a:cubicBezTo>
                    <a:pt x="1" y="208"/>
                    <a:pt x="0" y="207"/>
                    <a:pt x="0" y="205"/>
                  </a:cubicBezTo>
                  <a:cubicBezTo>
                    <a:pt x="0" y="205"/>
                    <a:pt x="0" y="205"/>
                    <a:pt x="0" y="205"/>
                  </a:cubicBezTo>
                  <a:cubicBezTo>
                    <a:pt x="0" y="198"/>
                    <a:pt x="0" y="191"/>
                    <a:pt x="1" y="184"/>
                  </a:cubicBezTo>
                  <a:cubicBezTo>
                    <a:pt x="1" y="183"/>
                    <a:pt x="2" y="181"/>
                    <a:pt x="4" y="181"/>
                  </a:cubicBezTo>
                  <a:cubicBezTo>
                    <a:pt x="6" y="182"/>
                    <a:pt x="8" y="183"/>
                    <a:pt x="7" y="185"/>
                  </a:cubicBezTo>
                  <a:cubicBezTo>
                    <a:pt x="7" y="192"/>
                    <a:pt x="6" y="198"/>
                    <a:pt x="6" y="205"/>
                  </a:cubicBezTo>
                  <a:cubicBezTo>
                    <a:pt x="6" y="205"/>
                    <a:pt x="6" y="205"/>
                    <a:pt x="6" y="205"/>
                  </a:cubicBezTo>
                  <a:cubicBezTo>
                    <a:pt x="6" y="207"/>
                    <a:pt x="5" y="208"/>
                    <a:pt x="3" y="208"/>
                  </a:cubicBezTo>
                  <a:close/>
                  <a:moveTo>
                    <a:pt x="403" y="175"/>
                  </a:moveTo>
                  <a:cubicBezTo>
                    <a:pt x="402" y="175"/>
                    <a:pt x="400" y="174"/>
                    <a:pt x="400" y="172"/>
                  </a:cubicBezTo>
                  <a:cubicBezTo>
                    <a:pt x="399" y="166"/>
                    <a:pt x="397" y="159"/>
                    <a:pt x="396" y="153"/>
                  </a:cubicBezTo>
                  <a:cubicBezTo>
                    <a:pt x="395" y="151"/>
                    <a:pt x="396" y="149"/>
                    <a:pt x="398" y="148"/>
                  </a:cubicBezTo>
                  <a:cubicBezTo>
                    <a:pt x="400" y="148"/>
                    <a:pt x="402" y="149"/>
                    <a:pt x="402" y="151"/>
                  </a:cubicBezTo>
                  <a:cubicBezTo>
                    <a:pt x="404" y="157"/>
                    <a:pt x="405" y="164"/>
                    <a:pt x="407" y="171"/>
                  </a:cubicBezTo>
                  <a:cubicBezTo>
                    <a:pt x="407" y="173"/>
                    <a:pt x="406" y="175"/>
                    <a:pt x="404" y="175"/>
                  </a:cubicBezTo>
                  <a:cubicBezTo>
                    <a:pt x="404" y="175"/>
                    <a:pt x="403" y="175"/>
                    <a:pt x="403" y="175"/>
                  </a:cubicBezTo>
                  <a:close/>
                  <a:moveTo>
                    <a:pt x="10" y="156"/>
                  </a:moveTo>
                  <a:cubicBezTo>
                    <a:pt x="9" y="156"/>
                    <a:pt x="9" y="156"/>
                    <a:pt x="9" y="156"/>
                  </a:cubicBezTo>
                  <a:cubicBezTo>
                    <a:pt x="7" y="156"/>
                    <a:pt x="6" y="154"/>
                    <a:pt x="6" y="152"/>
                  </a:cubicBezTo>
                  <a:cubicBezTo>
                    <a:pt x="8" y="145"/>
                    <a:pt x="10" y="139"/>
                    <a:pt x="13" y="132"/>
                  </a:cubicBezTo>
                  <a:cubicBezTo>
                    <a:pt x="13" y="131"/>
                    <a:pt x="15" y="130"/>
                    <a:pt x="17" y="130"/>
                  </a:cubicBezTo>
                  <a:cubicBezTo>
                    <a:pt x="19" y="131"/>
                    <a:pt x="20" y="133"/>
                    <a:pt x="19" y="135"/>
                  </a:cubicBezTo>
                  <a:cubicBezTo>
                    <a:pt x="17" y="141"/>
                    <a:pt x="15" y="147"/>
                    <a:pt x="13" y="154"/>
                  </a:cubicBezTo>
                  <a:cubicBezTo>
                    <a:pt x="13" y="155"/>
                    <a:pt x="11" y="156"/>
                    <a:pt x="10" y="156"/>
                  </a:cubicBezTo>
                  <a:close/>
                  <a:moveTo>
                    <a:pt x="388" y="125"/>
                  </a:moveTo>
                  <a:cubicBezTo>
                    <a:pt x="387" y="125"/>
                    <a:pt x="385" y="124"/>
                    <a:pt x="385" y="123"/>
                  </a:cubicBezTo>
                  <a:cubicBezTo>
                    <a:pt x="382" y="117"/>
                    <a:pt x="379" y="111"/>
                    <a:pt x="376" y="105"/>
                  </a:cubicBezTo>
                  <a:cubicBezTo>
                    <a:pt x="375" y="103"/>
                    <a:pt x="375" y="101"/>
                    <a:pt x="377" y="100"/>
                  </a:cubicBezTo>
                  <a:cubicBezTo>
                    <a:pt x="378" y="99"/>
                    <a:pt x="381" y="100"/>
                    <a:pt x="382" y="102"/>
                  </a:cubicBezTo>
                  <a:cubicBezTo>
                    <a:pt x="385" y="107"/>
                    <a:pt x="388" y="114"/>
                    <a:pt x="391" y="120"/>
                  </a:cubicBezTo>
                  <a:cubicBezTo>
                    <a:pt x="392" y="122"/>
                    <a:pt x="391" y="124"/>
                    <a:pt x="389" y="124"/>
                  </a:cubicBezTo>
                  <a:cubicBezTo>
                    <a:pt x="389" y="125"/>
                    <a:pt x="388" y="125"/>
                    <a:pt x="388" y="125"/>
                  </a:cubicBezTo>
                  <a:close/>
                  <a:moveTo>
                    <a:pt x="30" y="108"/>
                  </a:moveTo>
                  <a:cubicBezTo>
                    <a:pt x="29" y="108"/>
                    <a:pt x="29" y="108"/>
                    <a:pt x="28" y="107"/>
                  </a:cubicBezTo>
                  <a:cubicBezTo>
                    <a:pt x="26" y="106"/>
                    <a:pt x="26" y="104"/>
                    <a:pt x="27" y="103"/>
                  </a:cubicBezTo>
                  <a:cubicBezTo>
                    <a:pt x="30" y="97"/>
                    <a:pt x="34" y="91"/>
                    <a:pt x="38" y="85"/>
                  </a:cubicBezTo>
                  <a:cubicBezTo>
                    <a:pt x="39" y="84"/>
                    <a:pt x="41" y="83"/>
                    <a:pt x="43" y="84"/>
                  </a:cubicBezTo>
                  <a:cubicBezTo>
                    <a:pt x="44" y="86"/>
                    <a:pt x="45" y="88"/>
                    <a:pt x="43" y="89"/>
                  </a:cubicBezTo>
                  <a:cubicBezTo>
                    <a:pt x="40" y="95"/>
                    <a:pt x="36" y="100"/>
                    <a:pt x="33" y="106"/>
                  </a:cubicBezTo>
                  <a:cubicBezTo>
                    <a:pt x="32" y="107"/>
                    <a:pt x="31" y="108"/>
                    <a:pt x="30" y="108"/>
                  </a:cubicBezTo>
                  <a:close/>
                  <a:moveTo>
                    <a:pt x="360" y="80"/>
                  </a:moveTo>
                  <a:cubicBezTo>
                    <a:pt x="359" y="80"/>
                    <a:pt x="358" y="80"/>
                    <a:pt x="357" y="79"/>
                  </a:cubicBezTo>
                  <a:cubicBezTo>
                    <a:pt x="353" y="74"/>
                    <a:pt x="349" y="69"/>
                    <a:pt x="344" y="64"/>
                  </a:cubicBezTo>
                  <a:cubicBezTo>
                    <a:pt x="343" y="63"/>
                    <a:pt x="343" y="61"/>
                    <a:pt x="344" y="59"/>
                  </a:cubicBezTo>
                  <a:cubicBezTo>
                    <a:pt x="345" y="58"/>
                    <a:pt x="347" y="58"/>
                    <a:pt x="349" y="59"/>
                  </a:cubicBezTo>
                  <a:cubicBezTo>
                    <a:pt x="354" y="64"/>
                    <a:pt x="358" y="69"/>
                    <a:pt x="363" y="74"/>
                  </a:cubicBezTo>
                  <a:cubicBezTo>
                    <a:pt x="364" y="76"/>
                    <a:pt x="364" y="78"/>
                    <a:pt x="362" y="79"/>
                  </a:cubicBezTo>
                  <a:cubicBezTo>
                    <a:pt x="362" y="80"/>
                    <a:pt x="361" y="80"/>
                    <a:pt x="360" y="80"/>
                  </a:cubicBezTo>
                  <a:close/>
                  <a:moveTo>
                    <a:pt x="62" y="66"/>
                  </a:moveTo>
                  <a:cubicBezTo>
                    <a:pt x="61" y="66"/>
                    <a:pt x="60" y="66"/>
                    <a:pt x="59" y="65"/>
                  </a:cubicBezTo>
                  <a:cubicBezTo>
                    <a:pt x="58" y="64"/>
                    <a:pt x="58" y="61"/>
                    <a:pt x="59" y="60"/>
                  </a:cubicBezTo>
                  <a:cubicBezTo>
                    <a:pt x="64" y="55"/>
                    <a:pt x="69" y="51"/>
                    <a:pt x="74" y="46"/>
                  </a:cubicBezTo>
                  <a:cubicBezTo>
                    <a:pt x="76" y="45"/>
                    <a:pt x="78" y="45"/>
                    <a:pt x="79" y="47"/>
                  </a:cubicBezTo>
                  <a:cubicBezTo>
                    <a:pt x="80" y="48"/>
                    <a:pt x="80" y="50"/>
                    <a:pt x="79" y="52"/>
                  </a:cubicBezTo>
                  <a:cubicBezTo>
                    <a:pt x="74" y="56"/>
                    <a:pt x="69" y="60"/>
                    <a:pt x="64" y="65"/>
                  </a:cubicBezTo>
                  <a:cubicBezTo>
                    <a:pt x="63" y="66"/>
                    <a:pt x="63" y="66"/>
                    <a:pt x="62" y="66"/>
                  </a:cubicBezTo>
                  <a:close/>
                  <a:moveTo>
                    <a:pt x="322" y="44"/>
                  </a:moveTo>
                  <a:cubicBezTo>
                    <a:pt x="321" y="44"/>
                    <a:pt x="320" y="44"/>
                    <a:pt x="320" y="44"/>
                  </a:cubicBezTo>
                  <a:cubicBezTo>
                    <a:pt x="314" y="40"/>
                    <a:pt x="309" y="36"/>
                    <a:pt x="303" y="33"/>
                  </a:cubicBezTo>
                  <a:cubicBezTo>
                    <a:pt x="301" y="32"/>
                    <a:pt x="301" y="30"/>
                    <a:pt x="302" y="28"/>
                  </a:cubicBezTo>
                  <a:cubicBezTo>
                    <a:pt x="303" y="26"/>
                    <a:pt x="305" y="26"/>
                    <a:pt x="306" y="27"/>
                  </a:cubicBezTo>
                  <a:cubicBezTo>
                    <a:pt x="312" y="30"/>
                    <a:pt x="318" y="34"/>
                    <a:pt x="324" y="38"/>
                  </a:cubicBezTo>
                  <a:cubicBezTo>
                    <a:pt x="325" y="39"/>
                    <a:pt x="326" y="41"/>
                    <a:pt x="324" y="43"/>
                  </a:cubicBezTo>
                  <a:cubicBezTo>
                    <a:pt x="324" y="44"/>
                    <a:pt x="323" y="44"/>
                    <a:pt x="322" y="44"/>
                  </a:cubicBezTo>
                  <a:close/>
                  <a:moveTo>
                    <a:pt x="103" y="34"/>
                  </a:moveTo>
                  <a:cubicBezTo>
                    <a:pt x="102" y="34"/>
                    <a:pt x="101" y="33"/>
                    <a:pt x="100" y="32"/>
                  </a:cubicBezTo>
                  <a:cubicBezTo>
                    <a:pt x="99" y="30"/>
                    <a:pt x="100" y="28"/>
                    <a:pt x="102" y="27"/>
                  </a:cubicBezTo>
                  <a:cubicBezTo>
                    <a:pt x="107" y="24"/>
                    <a:pt x="114" y="21"/>
                    <a:pt x="120" y="18"/>
                  </a:cubicBezTo>
                  <a:cubicBezTo>
                    <a:pt x="122" y="17"/>
                    <a:pt x="124" y="18"/>
                    <a:pt x="124" y="20"/>
                  </a:cubicBezTo>
                  <a:cubicBezTo>
                    <a:pt x="125" y="21"/>
                    <a:pt x="124" y="23"/>
                    <a:pt x="123" y="24"/>
                  </a:cubicBezTo>
                  <a:cubicBezTo>
                    <a:pt x="117" y="27"/>
                    <a:pt x="111" y="30"/>
                    <a:pt x="105" y="33"/>
                  </a:cubicBezTo>
                  <a:cubicBezTo>
                    <a:pt x="104" y="34"/>
                    <a:pt x="104" y="34"/>
                    <a:pt x="103" y="34"/>
                  </a:cubicBezTo>
                  <a:close/>
                  <a:moveTo>
                    <a:pt x="275" y="19"/>
                  </a:moveTo>
                  <a:cubicBezTo>
                    <a:pt x="275" y="19"/>
                    <a:pt x="274" y="19"/>
                    <a:pt x="274" y="19"/>
                  </a:cubicBezTo>
                  <a:cubicBezTo>
                    <a:pt x="268" y="17"/>
                    <a:pt x="262" y="15"/>
                    <a:pt x="255" y="13"/>
                  </a:cubicBezTo>
                  <a:cubicBezTo>
                    <a:pt x="253" y="13"/>
                    <a:pt x="252" y="11"/>
                    <a:pt x="253" y="9"/>
                  </a:cubicBezTo>
                  <a:cubicBezTo>
                    <a:pt x="253" y="7"/>
                    <a:pt x="255" y="6"/>
                    <a:pt x="257" y="7"/>
                  </a:cubicBezTo>
                  <a:cubicBezTo>
                    <a:pt x="263" y="8"/>
                    <a:pt x="270" y="10"/>
                    <a:pt x="276" y="13"/>
                  </a:cubicBezTo>
                  <a:cubicBezTo>
                    <a:pt x="278" y="13"/>
                    <a:pt x="279" y="15"/>
                    <a:pt x="278" y="17"/>
                  </a:cubicBezTo>
                  <a:cubicBezTo>
                    <a:pt x="278" y="19"/>
                    <a:pt x="277" y="19"/>
                    <a:pt x="275" y="19"/>
                  </a:cubicBezTo>
                  <a:close/>
                  <a:moveTo>
                    <a:pt x="152" y="14"/>
                  </a:moveTo>
                  <a:cubicBezTo>
                    <a:pt x="150" y="14"/>
                    <a:pt x="149" y="13"/>
                    <a:pt x="148" y="11"/>
                  </a:cubicBezTo>
                  <a:cubicBezTo>
                    <a:pt x="148" y="9"/>
                    <a:pt x="149" y="7"/>
                    <a:pt x="151" y="7"/>
                  </a:cubicBezTo>
                  <a:cubicBezTo>
                    <a:pt x="157" y="5"/>
                    <a:pt x="164" y="4"/>
                    <a:pt x="171" y="2"/>
                  </a:cubicBezTo>
                  <a:cubicBezTo>
                    <a:pt x="173" y="2"/>
                    <a:pt x="175" y="3"/>
                    <a:pt x="175" y="5"/>
                  </a:cubicBezTo>
                  <a:cubicBezTo>
                    <a:pt x="175" y="7"/>
                    <a:pt x="174" y="9"/>
                    <a:pt x="172" y="9"/>
                  </a:cubicBezTo>
                  <a:cubicBezTo>
                    <a:pt x="166" y="10"/>
                    <a:pt x="159" y="12"/>
                    <a:pt x="153" y="13"/>
                  </a:cubicBezTo>
                  <a:cubicBezTo>
                    <a:pt x="152" y="13"/>
                    <a:pt x="152" y="14"/>
                    <a:pt x="152" y="14"/>
                  </a:cubicBezTo>
                  <a:close/>
                  <a:moveTo>
                    <a:pt x="224" y="8"/>
                  </a:moveTo>
                  <a:cubicBezTo>
                    <a:pt x="224" y="8"/>
                    <a:pt x="224" y="8"/>
                    <a:pt x="224" y="7"/>
                  </a:cubicBezTo>
                  <a:cubicBezTo>
                    <a:pt x="217" y="7"/>
                    <a:pt x="211" y="7"/>
                    <a:pt x="204" y="7"/>
                  </a:cubicBezTo>
                  <a:cubicBezTo>
                    <a:pt x="204" y="7"/>
                    <a:pt x="204" y="7"/>
                    <a:pt x="204" y="7"/>
                  </a:cubicBezTo>
                  <a:cubicBezTo>
                    <a:pt x="202" y="7"/>
                    <a:pt x="200" y="5"/>
                    <a:pt x="200" y="3"/>
                  </a:cubicBezTo>
                  <a:cubicBezTo>
                    <a:pt x="200" y="1"/>
                    <a:pt x="202" y="0"/>
                    <a:pt x="204" y="0"/>
                  </a:cubicBezTo>
                  <a:cubicBezTo>
                    <a:pt x="204" y="0"/>
                    <a:pt x="204" y="0"/>
                    <a:pt x="204" y="0"/>
                  </a:cubicBezTo>
                  <a:cubicBezTo>
                    <a:pt x="211" y="0"/>
                    <a:pt x="218" y="0"/>
                    <a:pt x="224" y="1"/>
                  </a:cubicBezTo>
                  <a:cubicBezTo>
                    <a:pt x="226" y="1"/>
                    <a:pt x="228" y="3"/>
                    <a:pt x="227" y="4"/>
                  </a:cubicBezTo>
                  <a:cubicBezTo>
                    <a:pt x="227" y="6"/>
                    <a:pt x="226" y="8"/>
                    <a:pt x="224" y="8"/>
                  </a:cubicBez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7" name="Freeform 41"/>
            <p:cNvSpPr/>
            <p:nvPr/>
          </p:nvSpPr>
          <p:spPr bwMode="auto">
            <a:xfrm>
              <a:off x="5724526" y="911225"/>
              <a:ext cx="409575" cy="327025"/>
            </a:xfrm>
            <a:custGeom>
              <a:gdLst>
                <a:gd fmla="*/ 129 w 129" name="T0"/>
                <a:gd fmla="*/ 16 h 103" name="T1"/>
                <a:gd fmla="*/ 115 w 129" name="T2"/>
                <a:gd fmla="*/ 56 h 103" name="T3"/>
                <a:gd fmla="*/ 101 w 129" name="T4"/>
                <a:gd fmla="*/ 98 h 103" name="T5"/>
                <a:gd fmla="*/ 94 w 129" name="T6"/>
                <a:gd fmla="*/ 100 h 103" name="T7"/>
                <a:gd fmla="*/ 82 w 129" name="T8"/>
                <a:gd fmla="*/ 103 h 103" name="T9"/>
                <a:gd fmla="*/ 67 w 129" name="T10"/>
                <a:gd fmla="*/ 64 h 103" name="T11"/>
                <a:gd fmla="*/ 62 w 129" name="T12"/>
                <a:gd fmla="*/ 42 h 103" name="T13"/>
                <a:gd fmla="*/ 54 w 129" name="T14"/>
                <a:gd fmla="*/ 68 h 103" name="T15"/>
                <a:gd fmla="*/ 45 w 129" name="T16"/>
                <a:gd fmla="*/ 98 h 103" name="T17"/>
                <a:gd fmla="*/ 37 w 129" name="T18"/>
                <a:gd fmla="*/ 102 h 103" name="T19"/>
                <a:gd fmla="*/ 30 w 129" name="T20"/>
                <a:gd fmla="*/ 98 h 103" name="T21"/>
                <a:gd fmla="*/ 27 w 129" name="T22"/>
                <a:gd fmla="*/ 99 h 103" name="T23"/>
                <a:gd fmla="*/ 23 w 129" name="T24"/>
                <a:gd fmla="*/ 98 h 103" name="T25"/>
                <a:gd fmla="*/ 15 w 129" name="T26"/>
                <a:gd fmla="*/ 79 h 103" name="T27"/>
                <a:gd fmla="*/ 11 w 129" name="T28"/>
                <a:gd fmla="*/ 62 h 103" name="T29"/>
                <a:gd fmla="*/ 3 w 129" name="T30"/>
                <a:gd fmla="*/ 28 h 103" name="T31"/>
                <a:gd fmla="*/ 0 w 129" name="T32"/>
                <a:gd fmla="*/ 15 h 103" name="T33"/>
                <a:gd fmla="*/ 5 w 129" name="T34"/>
                <a:gd fmla="*/ 9 h 103" name="T35"/>
                <a:gd fmla="*/ 11 w 129" name="T36"/>
                <a:gd fmla="*/ 3 h 103" name="T37"/>
                <a:gd fmla="*/ 23 w 129" name="T38"/>
                <a:gd fmla="*/ 7 h 103" name="T39"/>
                <a:gd fmla="*/ 25 w 129" name="T40"/>
                <a:gd fmla="*/ 14 h 103" name="T41"/>
                <a:gd fmla="*/ 33 w 129" name="T42"/>
                <a:gd fmla="*/ 53 h 103" name="T43"/>
                <a:gd fmla="*/ 36 w 129" name="T44"/>
                <a:gd fmla="*/ 56 h 103" name="T45"/>
                <a:gd fmla="*/ 45 w 129" name="T46"/>
                <a:gd fmla="*/ 24 h 103" name="T47"/>
                <a:gd fmla="*/ 53 w 129" name="T48"/>
                <a:gd fmla="*/ 5 h 103" name="T49"/>
                <a:gd fmla="*/ 57 w 129" name="T50"/>
                <a:gd fmla="*/ 5 h 103" name="T51"/>
                <a:gd fmla="*/ 62 w 129" name="T52"/>
                <a:gd fmla="*/ 3 h 103" name="T53"/>
                <a:gd fmla="*/ 69 w 129" name="T54"/>
                <a:gd fmla="*/ 1 h 103" name="T55"/>
                <a:gd fmla="*/ 74 w 129" name="T56"/>
                <a:gd fmla="*/ 4 h 103" name="T57"/>
                <a:gd fmla="*/ 77 w 129" name="T58"/>
                <a:gd fmla="*/ 21 h 103" name="T59"/>
                <a:gd fmla="*/ 82 w 129" name="T60"/>
                <a:gd fmla="*/ 41 h 103" name="T61"/>
                <a:gd fmla="*/ 87 w 129" name="T62"/>
                <a:gd fmla="*/ 61 h 103" name="T63"/>
                <a:gd fmla="*/ 89 w 129" name="T64"/>
                <a:gd fmla="*/ 62 h 103" name="T65"/>
                <a:gd fmla="*/ 99 w 129" name="T66"/>
                <a:gd fmla="*/ 31 h 103" name="T67"/>
                <a:gd fmla="*/ 113 w 129" name="T68"/>
                <a:gd fmla="*/ 5 h 103" name="T69"/>
                <a:gd fmla="*/ 118 w 129" name="T70"/>
                <a:gd fmla="*/ 6 h 103" name="T71"/>
                <a:gd fmla="*/ 121 w 129" name="T72"/>
                <a:gd fmla="*/ 6 h 103" name="T73"/>
                <a:gd fmla="*/ 126 w 129" name="T74"/>
                <a:gd fmla="*/ 5 h 103" name="T75"/>
                <a:gd fmla="*/ 129 w 129" name="T76"/>
                <a:gd fmla="*/ 15 h 103" name="T7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b="b" l="0" r="r" t="0"/>
              <a:pathLst>
                <a:path h="103" w="129">
                  <a:moveTo>
                    <a:pt x="129" y="15"/>
                  </a:moveTo>
                  <a:cubicBezTo>
                    <a:pt x="129" y="14"/>
                    <a:pt x="129" y="14"/>
                    <a:pt x="129" y="16"/>
                  </a:cubicBezTo>
                  <a:cubicBezTo>
                    <a:pt x="127" y="21"/>
                    <a:pt x="125" y="28"/>
                    <a:pt x="122" y="36"/>
                  </a:cubicBezTo>
                  <a:cubicBezTo>
                    <a:pt x="120" y="42"/>
                    <a:pt x="118" y="49"/>
                    <a:pt x="115" y="56"/>
                  </a:cubicBezTo>
                  <a:cubicBezTo>
                    <a:pt x="111" y="69"/>
                    <a:pt x="107" y="82"/>
                    <a:pt x="103" y="95"/>
                  </a:cubicBezTo>
                  <a:cubicBezTo>
                    <a:pt x="103" y="96"/>
                    <a:pt x="102" y="97"/>
                    <a:pt x="101" y="98"/>
                  </a:cubicBezTo>
                  <a:cubicBezTo>
                    <a:pt x="98" y="98"/>
                    <a:pt x="96" y="98"/>
                    <a:pt x="96" y="99"/>
                  </a:cubicBezTo>
                  <a:cubicBezTo>
                    <a:pt x="95" y="99"/>
                    <a:pt x="95" y="99"/>
                    <a:pt x="94" y="100"/>
                  </a:cubicBezTo>
                  <a:cubicBezTo>
                    <a:pt x="93" y="101"/>
                    <a:pt x="92" y="102"/>
                    <a:pt x="90" y="103"/>
                  </a:cubicBezTo>
                  <a:cubicBezTo>
                    <a:pt x="82" y="103"/>
                    <a:pt x="82" y="103"/>
                    <a:pt x="82" y="103"/>
                  </a:cubicBezTo>
                  <a:cubicBezTo>
                    <a:pt x="81" y="102"/>
                    <a:pt x="79" y="101"/>
                    <a:pt x="77" y="100"/>
                  </a:cubicBezTo>
                  <a:cubicBezTo>
                    <a:pt x="75" y="96"/>
                    <a:pt x="71" y="84"/>
                    <a:pt x="67" y="64"/>
                  </a:cubicBezTo>
                  <a:cubicBezTo>
                    <a:pt x="66" y="59"/>
                    <a:pt x="64" y="52"/>
                    <a:pt x="62" y="43"/>
                  </a:cubicBezTo>
                  <a:cubicBezTo>
                    <a:pt x="62" y="43"/>
                    <a:pt x="62" y="43"/>
                    <a:pt x="62" y="42"/>
                  </a:cubicBezTo>
                  <a:cubicBezTo>
                    <a:pt x="62" y="42"/>
                    <a:pt x="59" y="50"/>
                    <a:pt x="55" y="64"/>
                  </a:cubicBezTo>
                  <a:cubicBezTo>
                    <a:pt x="55" y="65"/>
                    <a:pt x="55" y="66"/>
                    <a:pt x="54" y="68"/>
                  </a:cubicBezTo>
                  <a:cubicBezTo>
                    <a:pt x="53" y="75"/>
                    <a:pt x="51" y="84"/>
                    <a:pt x="48" y="94"/>
                  </a:cubicBezTo>
                  <a:cubicBezTo>
                    <a:pt x="47" y="96"/>
                    <a:pt x="46" y="97"/>
                    <a:pt x="45" y="98"/>
                  </a:cubicBezTo>
                  <a:cubicBezTo>
                    <a:pt x="41" y="101"/>
                    <a:pt x="41" y="101"/>
                    <a:pt x="41" y="101"/>
                  </a:cubicBezTo>
                  <a:cubicBezTo>
                    <a:pt x="40" y="102"/>
                    <a:pt x="39" y="102"/>
                    <a:pt x="37" y="102"/>
                  </a:cubicBezTo>
                  <a:cubicBezTo>
                    <a:pt x="35" y="102"/>
                    <a:pt x="33" y="102"/>
                    <a:pt x="32" y="101"/>
                  </a:cubicBezTo>
                  <a:cubicBezTo>
                    <a:pt x="32" y="99"/>
                    <a:pt x="31" y="98"/>
                    <a:pt x="30" y="98"/>
                  </a:cubicBezTo>
                  <a:cubicBezTo>
                    <a:pt x="30" y="98"/>
                    <a:pt x="30" y="98"/>
                    <a:pt x="29" y="99"/>
                  </a:cubicBezTo>
                  <a:cubicBezTo>
                    <a:pt x="28" y="99"/>
                    <a:pt x="28" y="99"/>
                    <a:pt x="27" y="99"/>
                  </a:cubicBezTo>
                  <a:cubicBezTo>
                    <a:pt x="24" y="99"/>
                    <a:pt x="24" y="99"/>
                    <a:pt x="24" y="99"/>
                  </a:cubicBezTo>
                  <a:cubicBezTo>
                    <a:pt x="24" y="99"/>
                    <a:pt x="23" y="98"/>
                    <a:pt x="23" y="98"/>
                  </a:cubicBezTo>
                  <a:cubicBezTo>
                    <a:pt x="20" y="97"/>
                    <a:pt x="18" y="93"/>
                    <a:pt x="16" y="87"/>
                  </a:cubicBezTo>
                  <a:cubicBezTo>
                    <a:pt x="16" y="87"/>
                    <a:pt x="16" y="84"/>
                    <a:pt x="15" y="79"/>
                  </a:cubicBezTo>
                  <a:cubicBezTo>
                    <a:pt x="15" y="78"/>
                    <a:pt x="14" y="76"/>
                    <a:pt x="13" y="73"/>
                  </a:cubicBezTo>
                  <a:cubicBezTo>
                    <a:pt x="13" y="71"/>
                    <a:pt x="12" y="67"/>
                    <a:pt x="11" y="62"/>
                  </a:cubicBezTo>
                  <a:cubicBezTo>
                    <a:pt x="9" y="57"/>
                    <a:pt x="7" y="48"/>
                    <a:pt x="5" y="35"/>
                  </a:cubicBezTo>
                  <a:cubicBezTo>
                    <a:pt x="4" y="35"/>
                    <a:pt x="4" y="32"/>
                    <a:pt x="3" y="28"/>
                  </a:cubicBezTo>
                  <a:cubicBezTo>
                    <a:pt x="2" y="25"/>
                    <a:pt x="2" y="21"/>
                    <a:pt x="1" y="18"/>
                  </a:cubicBezTo>
                  <a:cubicBezTo>
                    <a:pt x="1" y="16"/>
                    <a:pt x="0" y="15"/>
                    <a:pt x="0" y="15"/>
                  </a:cubicBezTo>
                  <a:cubicBezTo>
                    <a:pt x="0" y="13"/>
                    <a:pt x="1" y="12"/>
                    <a:pt x="2" y="10"/>
                  </a:cubicBezTo>
                  <a:cubicBezTo>
                    <a:pt x="3" y="10"/>
                    <a:pt x="4" y="9"/>
                    <a:pt x="5" y="9"/>
                  </a:cubicBezTo>
                  <a:cubicBezTo>
                    <a:pt x="5" y="8"/>
                    <a:pt x="6" y="7"/>
                    <a:pt x="7" y="5"/>
                  </a:cubicBezTo>
                  <a:cubicBezTo>
                    <a:pt x="8" y="5"/>
                    <a:pt x="9" y="4"/>
                    <a:pt x="11" y="3"/>
                  </a:cubicBezTo>
                  <a:cubicBezTo>
                    <a:pt x="12" y="3"/>
                    <a:pt x="13" y="2"/>
                    <a:pt x="14" y="2"/>
                  </a:cubicBezTo>
                  <a:cubicBezTo>
                    <a:pt x="18" y="2"/>
                    <a:pt x="21" y="4"/>
                    <a:pt x="23" y="7"/>
                  </a:cubicBezTo>
                  <a:cubicBezTo>
                    <a:pt x="23" y="7"/>
                    <a:pt x="24" y="9"/>
                    <a:pt x="24" y="11"/>
                  </a:cubicBezTo>
                  <a:cubicBezTo>
                    <a:pt x="25" y="12"/>
                    <a:pt x="25" y="13"/>
                    <a:pt x="25" y="14"/>
                  </a:cubicBezTo>
                  <a:cubicBezTo>
                    <a:pt x="26" y="17"/>
                    <a:pt x="27" y="23"/>
                    <a:pt x="28" y="31"/>
                  </a:cubicBezTo>
                  <a:cubicBezTo>
                    <a:pt x="29" y="37"/>
                    <a:pt x="31" y="44"/>
                    <a:pt x="33" y="53"/>
                  </a:cubicBezTo>
                  <a:cubicBezTo>
                    <a:pt x="33" y="54"/>
                    <a:pt x="34" y="55"/>
                    <a:pt x="34" y="57"/>
                  </a:cubicBezTo>
                  <a:cubicBezTo>
                    <a:pt x="35" y="57"/>
                    <a:pt x="35" y="57"/>
                    <a:pt x="36" y="56"/>
                  </a:cubicBezTo>
                  <a:cubicBezTo>
                    <a:pt x="36" y="53"/>
                    <a:pt x="37" y="51"/>
                    <a:pt x="38" y="48"/>
                  </a:cubicBezTo>
                  <a:cubicBezTo>
                    <a:pt x="39" y="44"/>
                    <a:pt x="42" y="36"/>
                    <a:pt x="45" y="24"/>
                  </a:cubicBezTo>
                  <a:cubicBezTo>
                    <a:pt x="45" y="22"/>
                    <a:pt x="46" y="19"/>
                    <a:pt x="48" y="15"/>
                  </a:cubicBezTo>
                  <a:cubicBezTo>
                    <a:pt x="49" y="13"/>
                    <a:pt x="51" y="10"/>
                    <a:pt x="53" y="5"/>
                  </a:cubicBezTo>
                  <a:cubicBezTo>
                    <a:pt x="53" y="5"/>
                    <a:pt x="54" y="4"/>
                    <a:pt x="55" y="4"/>
                  </a:cubicBezTo>
                  <a:cubicBezTo>
                    <a:pt x="56" y="4"/>
                    <a:pt x="56" y="5"/>
                    <a:pt x="57" y="5"/>
                  </a:cubicBezTo>
                  <a:cubicBezTo>
                    <a:pt x="58" y="5"/>
                    <a:pt x="59" y="5"/>
                    <a:pt x="59" y="5"/>
                  </a:cubicBezTo>
                  <a:cubicBezTo>
                    <a:pt x="60" y="5"/>
                    <a:pt x="61" y="4"/>
                    <a:pt x="62" y="3"/>
                  </a:cubicBezTo>
                  <a:cubicBezTo>
                    <a:pt x="63" y="1"/>
                    <a:pt x="64" y="0"/>
                    <a:pt x="66" y="0"/>
                  </a:cubicBezTo>
                  <a:cubicBezTo>
                    <a:pt x="67" y="0"/>
                    <a:pt x="68" y="0"/>
                    <a:pt x="69" y="1"/>
                  </a:cubicBezTo>
                  <a:cubicBezTo>
                    <a:pt x="70" y="2"/>
                    <a:pt x="71" y="2"/>
                    <a:pt x="71" y="2"/>
                  </a:cubicBezTo>
                  <a:cubicBezTo>
                    <a:pt x="72" y="3"/>
                    <a:pt x="73" y="3"/>
                    <a:pt x="74" y="4"/>
                  </a:cubicBezTo>
                  <a:cubicBezTo>
                    <a:pt x="75" y="5"/>
                    <a:pt x="75" y="8"/>
                    <a:pt x="76" y="12"/>
                  </a:cubicBezTo>
                  <a:cubicBezTo>
                    <a:pt x="77" y="21"/>
                    <a:pt x="77" y="21"/>
                    <a:pt x="77" y="21"/>
                  </a:cubicBezTo>
                  <a:cubicBezTo>
                    <a:pt x="79" y="25"/>
                    <a:pt x="80" y="31"/>
                    <a:pt x="81" y="38"/>
                  </a:cubicBezTo>
                  <a:cubicBezTo>
                    <a:pt x="81" y="39"/>
                    <a:pt x="82" y="40"/>
                    <a:pt x="82" y="41"/>
                  </a:cubicBezTo>
                  <a:cubicBezTo>
                    <a:pt x="82" y="44"/>
                    <a:pt x="83" y="48"/>
                    <a:pt x="85" y="55"/>
                  </a:cubicBezTo>
                  <a:cubicBezTo>
                    <a:pt x="85" y="56"/>
                    <a:pt x="86" y="58"/>
                    <a:pt x="87" y="61"/>
                  </a:cubicBezTo>
                  <a:cubicBezTo>
                    <a:pt x="87" y="62"/>
                    <a:pt x="87" y="63"/>
                    <a:pt x="88" y="63"/>
                  </a:cubicBezTo>
                  <a:cubicBezTo>
                    <a:pt x="88" y="63"/>
                    <a:pt x="89" y="63"/>
                    <a:pt x="89" y="62"/>
                  </a:cubicBezTo>
                  <a:cubicBezTo>
                    <a:pt x="91" y="56"/>
                    <a:pt x="94" y="47"/>
                    <a:pt x="98" y="36"/>
                  </a:cubicBezTo>
                  <a:cubicBezTo>
                    <a:pt x="98" y="34"/>
                    <a:pt x="99" y="33"/>
                    <a:pt x="99" y="31"/>
                  </a:cubicBezTo>
                  <a:cubicBezTo>
                    <a:pt x="103" y="20"/>
                    <a:pt x="107" y="12"/>
                    <a:pt x="111" y="6"/>
                  </a:cubicBezTo>
                  <a:cubicBezTo>
                    <a:pt x="112" y="6"/>
                    <a:pt x="112" y="6"/>
                    <a:pt x="113" y="5"/>
                  </a:cubicBezTo>
                  <a:cubicBezTo>
                    <a:pt x="114" y="5"/>
                    <a:pt x="115" y="5"/>
                    <a:pt x="115" y="5"/>
                  </a:cubicBezTo>
                  <a:cubicBezTo>
                    <a:pt x="116" y="5"/>
                    <a:pt x="117" y="5"/>
                    <a:pt x="118" y="6"/>
                  </a:cubicBezTo>
                  <a:cubicBezTo>
                    <a:pt x="119" y="6"/>
                    <a:pt x="120" y="6"/>
                    <a:pt x="120" y="6"/>
                  </a:cubicBezTo>
                  <a:cubicBezTo>
                    <a:pt x="120" y="6"/>
                    <a:pt x="121" y="6"/>
                    <a:pt x="121" y="6"/>
                  </a:cubicBezTo>
                  <a:cubicBezTo>
                    <a:pt x="122" y="5"/>
                    <a:pt x="123" y="5"/>
                    <a:pt x="124" y="5"/>
                  </a:cubicBezTo>
                  <a:cubicBezTo>
                    <a:pt x="126" y="5"/>
                    <a:pt x="126" y="5"/>
                    <a:pt x="126" y="5"/>
                  </a:cubicBezTo>
                  <a:cubicBezTo>
                    <a:pt x="127" y="5"/>
                    <a:pt x="128" y="7"/>
                    <a:pt x="129" y="10"/>
                  </a:cubicBezTo>
                  <a:lnTo>
                    <a:pt x="129" y="1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8" name="Freeform 42"/>
            <p:cNvSpPr/>
            <p:nvPr/>
          </p:nvSpPr>
          <p:spPr bwMode="auto">
            <a:xfrm>
              <a:off x="6121401" y="869950"/>
              <a:ext cx="307975" cy="365125"/>
            </a:xfrm>
            <a:custGeom>
              <a:gdLst>
                <a:gd fmla="*/ 97 w 97" name="T0"/>
                <a:gd fmla="*/ 55 h 115" name="T1"/>
                <a:gd fmla="*/ 91 w 97" name="T2"/>
                <a:gd fmla="*/ 79 h 115" name="T3"/>
                <a:gd fmla="*/ 78 w 97" name="T4"/>
                <a:gd fmla="*/ 100 h 115" name="T5"/>
                <a:gd fmla="*/ 70 w 97" name="T6"/>
                <a:gd fmla="*/ 107 h 115" name="T7"/>
                <a:gd fmla="*/ 46 w 97" name="T8"/>
                <a:gd fmla="*/ 115 h 115" name="T9"/>
                <a:gd fmla="*/ 22 w 97" name="T10"/>
                <a:gd fmla="*/ 109 h 115" name="T11"/>
                <a:gd fmla="*/ 5 w 97" name="T12"/>
                <a:gd fmla="*/ 90 h 115" name="T13"/>
                <a:gd fmla="*/ 4 w 97" name="T14"/>
                <a:gd fmla="*/ 90 h 115" name="T15"/>
                <a:gd fmla="*/ 0 w 97" name="T16"/>
                <a:gd fmla="*/ 62 h 115" name="T17"/>
                <a:gd fmla="*/ 8 w 97" name="T18"/>
                <a:gd fmla="*/ 35 h 115" name="T19"/>
                <a:gd fmla="*/ 29 w 97" name="T20"/>
                <a:gd fmla="*/ 15 h 115" name="T21"/>
                <a:gd fmla="*/ 30 w 97" name="T22"/>
                <a:gd fmla="*/ 15 h 115" name="T23"/>
                <a:gd fmla="*/ 41 w 97" name="T24"/>
                <a:gd fmla="*/ 22 h 115" name="T25"/>
                <a:gd fmla="*/ 41 w 97" name="T26"/>
                <a:gd fmla="*/ 23 h 115" name="T27"/>
                <a:gd fmla="*/ 42 w 97" name="T28"/>
                <a:gd fmla="*/ 27 h 115" name="T29"/>
                <a:gd fmla="*/ 41 w 97" name="T30"/>
                <a:gd fmla="*/ 29 h 115" name="T31"/>
                <a:gd fmla="*/ 41 w 97" name="T32"/>
                <a:gd fmla="*/ 31 h 115" name="T33"/>
                <a:gd fmla="*/ 38 w 97" name="T34"/>
                <a:gd fmla="*/ 36 h 115" name="T35"/>
                <a:gd fmla="*/ 33 w 97" name="T36"/>
                <a:gd fmla="*/ 42 h 115" name="T37"/>
                <a:gd fmla="*/ 24 w 97" name="T38"/>
                <a:gd fmla="*/ 69 h 115" name="T39"/>
                <a:gd fmla="*/ 25 w 97" name="T40"/>
                <a:gd fmla="*/ 76 h 115" name="T41"/>
                <a:gd fmla="*/ 28 w 97" name="T42"/>
                <a:gd fmla="*/ 83 h 115" name="T43"/>
                <a:gd fmla="*/ 32 w 97" name="T44"/>
                <a:gd fmla="*/ 87 h 115" name="T45"/>
                <a:gd fmla="*/ 38 w 97" name="T46"/>
                <a:gd fmla="*/ 90 h 115" name="T47"/>
                <a:gd fmla="*/ 43 w 97" name="T48"/>
                <a:gd fmla="*/ 90 h 115" name="T49"/>
                <a:gd fmla="*/ 62 w 97" name="T50"/>
                <a:gd fmla="*/ 78 h 115" name="T51"/>
                <a:gd fmla="*/ 70 w 97" name="T52"/>
                <a:gd fmla="*/ 54 h 115" name="T53"/>
                <a:gd fmla="*/ 65 w 97" name="T54"/>
                <a:gd fmla="*/ 35 h 115" name="T55"/>
                <a:gd fmla="*/ 49 w 97" name="T56"/>
                <a:gd fmla="*/ 24 h 115" name="T57"/>
                <a:gd fmla="*/ 49 w 97" name="T58"/>
                <a:gd fmla="*/ 24 h 115" name="T59"/>
                <a:gd fmla="*/ 49 w 97" name="T60"/>
                <a:gd fmla="*/ 22 h 115" name="T61"/>
                <a:gd fmla="*/ 49 w 97" name="T62"/>
                <a:gd fmla="*/ 21 h 115" name="T63"/>
                <a:gd fmla="*/ 48 w 97" name="T64"/>
                <a:gd fmla="*/ 19 h 115" name="T65"/>
                <a:gd fmla="*/ 47 w 97" name="T66"/>
                <a:gd fmla="*/ 19 h 115" name="T67"/>
                <a:gd fmla="*/ 44 w 97" name="T68"/>
                <a:gd fmla="*/ 16 h 115" name="T69"/>
                <a:gd fmla="*/ 40 w 97" name="T70"/>
                <a:gd fmla="*/ 13 h 115" name="T71"/>
                <a:gd fmla="*/ 40 w 97" name="T72"/>
                <a:gd fmla="*/ 12 h 115" name="T73"/>
                <a:gd fmla="*/ 39 w 97" name="T74"/>
                <a:gd fmla="*/ 10 h 115" name="T75"/>
                <a:gd fmla="*/ 40 w 97" name="T76"/>
                <a:gd fmla="*/ 6 h 115" name="T77"/>
                <a:gd fmla="*/ 43 w 97" name="T78"/>
                <a:gd fmla="*/ 3 h 115" name="T79"/>
                <a:gd fmla="*/ 46 w 97" name="T80"/>
                <a:gd fmla="*/ 1 h 115" name="T81"/>
                <a:gd fmla="*/ 49 w 97" name="T82"/>
                <a:gd fmla="*/ 0 h 115" name="T83"/>
                <a:gd fmla="*/ 52 w 97" name="T84"/>
                <a:gd fmla="*/ 0 h 115" name="T85"/>
                <a:gd fmla="*/ 59 w 97" name="T86"/>
                <a:gd fmla="*/ 1 h 115" name="T87"/>
                <a:gd fmla="*/ 60 w 97" name="T88"/>
                <a:gd fmla="*/ 1 h 115" name="T89"/>
                <a:gd fmla="*/ 73 w 97" name="T90"/>
                <a:gd fmla="*/ 8 h 115" name="T91"/>
                <a:gd fmla="*/ 84 w 97" name="T92"/>
                <a:gd fmla="*/ 18 h 115" name="T93"/>
                <a:gd fmla="*/ 88 w 97" name="T94"/>
                <a:gd fmla="*/ 23 h 115" name="T95"/>
                <a:gd fmla="*/ 89 w 97" name="T96"/>
                <a:gd fmla="*/ 24 h 115" name="T97"/>
                <a:gd fmla="*/ 91 w 97" name="T98"/>
                <a:gd fmla="*/ 28 h 115" name="T99"/>
                <a:gd fmla="*/ 97 w 97" name="T100"/>
                <a:gd fmla="*/ 55 h 115" name="T10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b="b" l="0" r="r" t="0"/>
              <a:pathLst>
                <a:path h="115" w="97">
                  <a:moveTo>
                    <a:pt x="97" y="55"/>
                  </a:moveTo>
                  <a:cubicBezTo>
                    <a:pt x="97" y="62"/>
                    <a:pt x="95" y="70"/>
                    <a:pt x="91" y="79"/>
                  </a:cubicBezTo>
                  <a:cubicBezTo>
                    <a:pt x="87" y="88"/>
                    <a:pt x="83" y="95"/>
                    <a:pt x="78" y="100"/>
                  </a:cubicBezTo>
                  <a:cubicBezTo>
                    <a:pt x="75" y="103"/>
                    <a:pt x="73" y="105"/>
                    <a:pt x="70" y="107"/>
                  </a:cubicBezTo>
                  <a:cubicBezTo>
                    <a:pt x="59" y="113"/>
                    <a:pt x="51" y="115"/>
                    <a:pt x="46" y="115"/>
                  </a:cubicBezTo>
                  <a:cubicBezTo>
                    <a:pt x="37" y="115"/>
                    <a:pt x="29" y="113"/>
                    <a:pt x="22" y="109"/>
                  </a:cubicBezTo>
                  <a:cubicBezTo>
                    <a:pt x="13" y="104"/>
                    <a:pt x="8" y="98"/>
                    <a:pt x="5" y="90"/>
                  </a:cubicBezTo>
                  <a:cubicBezTo>
                    <a:pt x="4" y="90"/>
                    <a:pt x="4" y="90"/>
                    <a:pt x="4" y="90"/>
                  </a:cubicBezTo>
                  <a:cubicBezTo>
                    <a:pt x="2" y="85"/>
                    <a:pt x="0" y="76"/>
                    <a:pt x="0" y="62"/>
                  </a:cubicBezTo>
                  <a:cubicBezTo>
                    <a:pt x="0" y="53"/>
                    <a:pt x="3" y="44"/>
                    <a:pt x="8" y="35"/>
                  </a:cubicBezTo>
                  <a:cubicBezTo>
                    <a:pt x="13" y="26"/>
                    <a:pt x="20" y="20"/>
                    <a:pt x="29" y="15"/>
                  </a:cubicBezTo>
                  <a:cubicBezTo>
                    <a:pt x="30" y="15"/>
                    <a:pt x="30" y="15"/>
                    <a:pt x="30" y="15"/>
                  </a:cubicBezTo>
                  <a:cubicBezTo>
                    <a:pt x="33" y="17"/>
                    <a:pt x="37" y="19"/>
                    <a:pt x="41" y="22"/>
                  </a:cubicBezTo>
                  <a:cubicBezTo>
                    <a:pt x="41" y="23"/>
                    <a:pt x="41" y="23"/>
                    <a:pt x="41" y="23"/>
                  </a:cubicBezTo>
                  <a:cubicBezTo>
                    <a:pt x="41" y="24"/>
                    <a:pt x="41" y="25"/>
                    <a:pt x="42" y="27"/>
                  </a:cubicBezTo>
                  <a:cubicBezTo>
                    <a:pt x="42" y="27"/>
                    <a:pt x="41" y="28"/>
                    <a:pt x="41" y="29"/>
                  </a:cubicBezTo>
                  <a:cubicBezTo>
                    <a:pt x="41" y="30"/>
                    <a:pt x="41" y="31"/>
                    <a:pt x="41" y="31"/>
                  </a:cubicBezTo>
                  <a:cubicBezTo>
                    <a:pt x="41" y="33"/>
                    <a:pt x="40" y="34"/>
                    <a:pt x="38" y="36"/>
                  </a:cubicBezTo>
                  <a:cubicBezTo>
                    <a:pt x="33" y="42"/>
                    <a:pt x="33" y="42"/>
                    <a:pt x="33" y="42"/>
                  </a:cubicBezTo>
                  <a:cubicBezTo>
                    <a:pt x="27" y="50"/>
                    <a:pt x="24" y="58"/>
                    <a:pt x="24" y="69"/>
                  </a:cubicBezTo>
                  <a:cubicBezTo>
                    <a:pt x="24" y="70"/>
                    <a:pt x="24" y="73"/>
                    <a:pt x="25" y="76"/>
                  </a:cubicBezTo>
                  <a:cubicBezTo>
                    <a:pt x="26" y="79"/>
                    <a:pt x="27" y="82"/>
                    <a:pt x="28" y="83"/>
                  </a:cubicBezTo>
                  <a:cubicBezTo>
                    <a:pt x="28" y="84"/>
                    <a:pt x="29" y="86"/>
                    <a:pt x="32" y="87"/>
                  </a:cubicBezTo>
                  <a:cubicBezTo>
                    <a:pt x="38" y="90"/>
                    <a:pt x="38" y="90"/>
                    <a:pt x="38" y="90"/>
                  </a:cubicBezTo>
                  <a:cubicBezTo>
                    <a:pt x="43" y="90"/>
                    <a:pt x="43" y="90"/>
                    <a:pt x="43" y="90"/>
                  </a:cubicBezTo>
                  <a:cubicBezTo>
                    <a:pt x="50" y="90"/>
                    <a:pt x="56" y="86"/>
                    <a:pt x="62" y="78"/>
                  </a:cubicBezTo>
                  <a:cubicBezTo>
                    <a:pt x="67" y="70"/>
                    <a:pt x="70" y="62"/>
                    <a:pt x="70" y="54"/>
                  </a:cubicBezTo>
                  <a:cubicBezTo>
                    <a:pt x="70" y="47"/>
                    <a:pt x="68" y="40"/>
                    <a:pt x="65" y="35"/>
                  </a:cubicBezTo>
                  <a:cubicBezTo>
                    <a:pt x="61" y="29"/>
                    <a:pt x="56" y="25"/>
                    <a:pt x="49" y="24"/>
                  </a:cubicBezTo>
                  <a:cubicBezTo>
                    <a:pt x="49" y="24"/>
                    <a:pt x="49" y="24"/>
                    <a:pt x="49" y="24"/>
                  </a:cubicBezTo>
                  <a:cubicBezTo>
                    <a:pt x="49" y="23"/>
                    <a:pt x="49" y="23"/>
                    <a:pt x="49" y="22"/>
                  </a:cubicBezTo>
                  <a:cubicBezTo>
                    <a:pt x="49" y="22"/>
                    <a:pt x="49" y="22"/>
                    <a:pt x="49" y="21"/>
                  </a:cubicBezTo>
                  <a:cubicBezTo>
                    <a:pt x="48" y="20"/>
                    <a:pt x="48" y="20"/>
                    <a:pt x="48" y="19"/>
                  </a:cubicBezTo>
                  <a:cubicBezTo>
                    <a:pt x="47" y="19"/>
                    <a:pt x="47" y="19"/>
                    <a:pt x="47" y="19"/>
                  </a:cubicBezTo>
                  <a:cubicBezTo>
                    <a:pt x="47" y="18"/>
                    <a:pt x="46" y="17"/>
                    <a:pt x="44" y="16"/>
                  </a:cubicBezTo>
                  <a:cubicBezTo>
                    <a:pt x="40" y="13"/>
                    <a:pt x="40" y="13"/>
                    <a:pt x="40" y="13"/>
                  </a:cubicBezTo>
                  <a:cubicBezTo>
                    <a:pt x="40" y="12"/>
                    <a:pt x="40" y="12"/>
                    <a:pt x="40" y="12"/>
                  </a:cubicBezTo>
                  <a:cubicBezTo>
                    <a:pt x="40" y="12"/>
                    <a:pt x="39" y="11"/>
                    <a:pt x="39" y="10"/>
                  </a:cubicBezTo>
                  <a:cubicBezTo>
                    <a:pt x="39" y="9"/>
                    <a:pt x="39" y="7"/>
                    <a:pt x="40" y="6"/>
                  </a:cubicBezTo>
                  <a:cubicBezTo>
                    <a:pt x="41" y="4"/>
                    <a:pt x="42" y="3"/>
                    <a:pt x="43" y="3"/>
                  </a:cubicBezTo>
                  <a:cubicBezTo>
                    <a:pt x="46" y="1"/>
                    <a:pt x="46" y="1"/>
                    <a:pt x="46" y="1"/>
                  </a:cubicBezTo>
                  <a:cubicBezTo>
                    <a:pt x="48" y="1"/>
                    <a:pt x="48" y="1"/>
                    <a:pt x="49" y="0"/>
                  </a:cubicBezTo>
                  <a:cubicBezTo>
                    <a:pt x="49" y="0"/>
                    <a:pt x="50" y="0"/>
                    <a:pt x="52" y="0"/>
                  </a:cubicBezTo>
                  <a:cubicBezTo>
                    <a:pt x="56" y="0"/>
                    <a:pt x="58" y="1"/>
                    <a:pt x="59" y="1"/>
                  </a:cubicBezTo>
                  <a:cubicBezTo>
                    <a:pt x="60" y="1"/>
                    <a:pt x="60" y="1"/>
                    <a:pt x="60" y="1"/>
                  </a:cubicBezTo>
                  <a:cubicBezTo>
                    <a:pt x="62" y="1"/>
                    <a:pt x="67" y="4"/>
                    <a:pt x="73" y="8"/>
                  </a:cubicBezTo>
                  <a:cubicBezTo>
                    <a:pt x="79" y="12"/>
                    <a:pt x="82" y="15"/>
                    <a:pt x="84" y="18"/>
                  </a:cubicBezTo>
                  <a:cubicBezTo>
                    <a:pt x="85" y="19"/>
                    <a:pt x="86" y="21"/>
                    <a:pt x="88" y="23"/>
                  </a:cubicBezTo>
                  <a:cubicBezTo>
                    <a:pt x="88" y="23"/>
                    <a:pt x="88" y="24"/>
                    <a:pt x="89" y="24"/>
                  </a:cubicBezTo>
                  <a:cubicBezTo>
                    <a:pt x="89" y="26"/>
                    <a:pt x="90" y="27"/>
                    <a:pt x="91" y="28"/>
                  </a:cubicBezTo>
                  <a:cubicBezTo>
                    <a:pt x="95" y="39"/>
                    <a:pt x="97" y="47"/>
                    <a:pt x="97" y="55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9" name="Freeform 43"/>
            <p:cNvSpPr/>
            <p:nvPr/>
          </p:nvSpPr>
          <p:spPr bwMode="auto">
            <a:xfrm>
              <a:off x="6426201" y="911225"/>
              <a:ext cx="409575" cy="327025"/>
            </a:xfrm>
            <a:custGeom>
              <a:gdLst>
                <a:gd fmla="*/ 128 w 129" name="T0"/>
                <a:gd fmla="*/ 16 h 103" name="T1"/>
                <a:gd fmla="*/ 114 w 129" name="T2"/>
                <a:gd fmla="*/ 56 h 103" name="T3"/>
                <a:gd fmla="*/ 100 w 129" name="T4"/>
                <a:gd fmla="*/ 98 h 103" name="T5"/>
                <a:gd fmla="*/ 93 w 129" name="T6"/>
                <a:gd fmla="*/ 100 h 103" name="T7"/>
                <a:gd fmla="*/ 81 w 129" name="T8"/>
                <a:gd fmla="*/ 103 h 103" name="T9"/>
                <a:gd fmla="*/ 66 w 129" name="T10"/>
                <a:gd fmla="*/ 64 h 103" name="T11"/>
                <a:gd fmla="*/ 61 w 129" name="T12"/>
                <a:gd fmla="*/ 42 h 103" name="T13"/>
                <a:gd fmla="*/ 54 w 129" name="T14"/>
                <a:gd fmla="*/ 68 h 103" name="T15"/>
                <a:gd fmla="*/ 45 w 129" name="T16"/>
                <a:gd fmla="*/ 98 h 103" name="T17"/>
                <a:gd fmla="*/ 36 w 129" name="T18"/>
                <a:gd fmla="*/ 102 h 103" name="T19"/>
                <a:gd fmla="*/ 30 w 129" name="T20"/>
                <a:gd fmla="*/ 98 h 103" name="T21"/>
                <a:gd fmla="*/ 27 w 129" name="T22"/>
                <a:gd fmla="*/ 99 h 103" name="T23"/>
                <a:gd fmla="*/ 22 w 129" name="T24"/>
                <a:gd fmla="*/ 98 h 103" name="T25"/>
                <a:gd fmla="*/ 15 w 129" name="T26"/>
                <a:gd fmla="*/ 79 h 103" name="T27"/>
                <a:gd fmla="*/ 11 w 129" name="T28"/>
                <a:gd fmla="*/ 62 h 103" name="T29"/>
                <a:gd fmla="*/ 3 w 129" name="T30"/>
                <a:gd fmla="*/ 28 h 103" name="T31"/>
                <a:gd fmla="*/ 0 w 129" name="T32"/>
                <a:gd fmla="*/ 15 h 103" name="T33"/>
                <a:gd fmla="*/ 4 w 129" name="T34"/>
                <a:gd fmla="*/ 9 h 103" name="T35"/>
                <a:gd fmla="*/ 10 w 129" name="T36"/>
                <a:gd fmla="*/ 3 h 103" name="T37"/>
                <a:gd fmla="*/ 23 w 129" name="T38"/>
                <a:gd fmla="*/ 7 h 103" name="T39"/>
                <a:gd fmla="*/ 25 w 129" name="T40"/>
                <a:gd fmla="*/ 14 h 103" name="T41"/>
                <a:gd fmla="*/ 32 w 129" name="T42"/>
                <a:gd fmla="*/ 53 h 103" name="T43"/>
                <a:gd fmla="*/ 35 w 129" name="T44"/>
                <a:gd fmla="*/ 56 h 103" name="T45"/>
                <a:gd fmla="*/ 45 w 129" name="T46"/>
                <a:gd fmla="*/ 24 h 103" name="T47"/>
                <a:gd fmla="*/ 52 w 129" name="T48"/>
                <a:gd fmla="*/ 5 h 103" name="T49"/>
                <a:gd fmla="*/ 57 w 129" name="T50"/>
                <a:gd fmla="*/ 5 h 103" name="T51"/>
                <a:gd fmla="*/ 62 w 129" name="T52"/>
                <a:gd fmla="*/ 3 h 103" name="T53"/>
                <a:gd fmla="*/ 68 w 129" name="T54"/>
                <a:gd fmla="*/ 1 h 103" name="T55"/>
                <a:gd fmla="*/ 73 w 129" name="T56"/>
                <a:gd fmla="*/ 4 h 103" name="T57"/>
                <a:gd fmla="*/ 77 w 129" name="T58"/>
                <a:gd fmla="*/ 21 h 103" name="T59"/>
                <a:gd fmla="*/ 81 w 129" name="T60"/>
                <a:gd fmla="*/ 41 h 103" name="T61"/>
                <a:gd fmla="*/ 86 w 129" name="T62"/>
                <a:gd fmla="*/ 61 h 103" name="T63"/>
                <a:gd fmla="*/ 88 w 129" name="T64"/>
                <a:gd fmla="*/ 62 h 103" name="T65"/>
                <a:gd fmla="*/ 99 w 129" name="T66"/>
                <a:gd fmla="*/ 31 h 103" name="T67"/>
                <a:gd fmla="*/ 112 w 129" name="T68"/>
                <a:gd fmla="*/ 5 h 103" name="T69"/>
                <a:gd fmla="*/ 118 w 129" name="T70"/>
                <a:gd fmla="*/ 6 h 103" name="T71"/>
                <a:gd fmla="*/ 121 w 129" name="T72"/>
                <a:gd fmla="*/ 6 h 103" name="T73"/>
                <a:gd fmla="*/ 125 w 129" name="T74"/>
                <a:gd fmla="*/ 5 h 103" name="T75"/>
                <a:gd fmla="*/ 129 w 129" name="T76"/>
                <a:gd fmla="*/ 15 h 103" name="T7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b="b" l="0" r="r" t="0"/>
              <a:pathLst>
                <a:path h="103" w="129">
                  <a:moveTo>
                    <a:pt x="129" y="15"/>
                  </a:moveTo>
                  <a:cubicBezTo>
                    <a:pt x="129" y="14"/>
                    <a:pt x="128" y="14"/>
                    <a:pt x="128" y="16"/>
                  </a:cubicBezTo>
                  <a:cubicBezTo>
                    <a:pt x="127" y="21"/>
                    <a:pt x="125" y="28"/>
                    <a:pt x="122" y="36"/>
                  </a:cubicBezTo>
                  <a:cubicBezTo>
                    <a:pt x="119" y="42"/>
                    <a:pt x="117" y="49"/>
                    <a:pt x="114" y="56"/>
                  </a:cubicBezTo>
                  <a:cubicBezTo>
                    <a:pt x="111" y="69"/>
                    <a:pt x="107" y="82"/>
                    <a:pt x="103" y="95"/>
                  </a:cubicBezTo>
                  <a:cubicBezTo>
                    <a:pt x="102" y="96"/>
                    <a:pt x="102" y="97"/>
                    <a:pt x="100" y="98"/>
                  </a:cubicBezTo>
                  <a:cubicBezTo>
                    <a:pt x="97" y="98"/>
                    <a:pt x="95" y="98"/>
                    <a:pt x="95" y="99"/>
                  </a:cubicBezTo>
                  <a:cubicBezTo>
                    <a:pt x="95" y="99"/>
                    <a:pt x="94" y="99"/>
                    <a:pt x="93" y="100"/>
                  </a:cubicBezTo>
                  <a:cubicBezTo>
                    <a:pt x="93" y="101"/>
                    <a:pt x="92" y="102"/>
                    <a:pt x="90" y="103"/>
                  </a:cubicBezTo>
                  <a:cubicBezTo>
                    <a:pt x="81" y="103"/>
                    <a:pt x="81" y="103"/>
                    <a:pt x="81" y="103"/>
                  </a:cubicBezTo>
                  <a:cubicBezTo>
                    <a:pt x="80" y="102"/>
                    <a:pt x="78" y="101"/>
                    <a:pt x="77" y="100"/>
                  </a:cubicBezTo>
                  <a:cubicBezTo>
                    <a:pt x="74" y="96"/>
                    <a:pt x="71" y="84"/>
                    <a:pt x="66" y="64"/>
                  </a:cubicBezTo>
                  <a:cubicBezTo>
                    <a:pt x="65" y="59"/>
                    <a:pt x="64" y="52"/>
                    <a:pt x="62" y="43"/>
                  </a:cubicBezTo>
                  <a:cubicBezTo>
                    <a:pt x="62" y="43"/>
                    <a:pt x="61" y="43"/>
                    <a:pt x="61" y="42"/>
                  </a:cubicBezTo>
                  <a:cubicBezTo>
                    <a:pt x="61" y="42"/>
                    <a:pt x="59" y="50"/>
                    <a:pt x="54" y="64"/>
                  </a:cubicBezTo>
                  <a:cubicBezTo>
                    <a:pt x="54" y="65"/>
                    <a:pt x="54" y="66"/>
                    <a:pt x="54" y="68"/>
                  </a:cubicBezTo>
                  <a:cubicBezTo>
                    <a:pt x="52" y="75"/>
                    <a:pt x="50" y="84"/>
                    <a:pt x="47" y="94"/>
                  </a:cubicBezTo>
                  <a:cubicBezTo>
                    <a:pt x="47" y="96"/>
                    <a:pt x="46" y="97"/>
                    <a:pt x="45" y="98"/>
                  </a:cubicBezTo>
                  <a:cubicBezTo>
                    <a:pt x="41" y="101"/>
                    <a:pt x="41" y="101"/>
                    <a:pt x="41" y="101"/>
                  </a:cubicBezTo>
                  <a:cubicBezTo>
                    <a:pt x="40" y="102"/>
                    <a:pt x="38" y="102"/>
                    <a:pt x="36" y="102"/>
                  </a:cubicBezTo>
                  <a:cubicBezTo>
                    <a:pt x="34" y="102"/>
                    <a:pt x="33" y="102"/>
                    <a:pt x="32" y="101"/>
                  </a:cubicBezTo>
                  <a:cubicBezTo>
                    <a:pt x="31" y="99"/>
                    <a:pt x="31" y="98"/>
                    <a:pt x="30" y="98"/>
                  </a:cubicBezTo>
                  <a:cubicBezTo>
                    <a:pt x="30" y="98"/>
                    <a:pt x="29" y="98"/>
                    <a:pt x="28" y="99"/>
                  </a:cubicBezTo>
                  <a:cubicBezTo>
                    <a:pt x="28" y="99"/>
                    <a:pt x="27" y="99"/>
                    <a:pt x="27" y="99"/>
                  </a:cubicBezTo>
                  <a:cubicBezTo>
                    <a:pt x="24" y="99"/>
                    <a:pt x="24" y="99"/>
                    <a:pt x="24" y="99"/>
                  </a:cubicBezTo>
                  <a:cubicBezTo>
                    <a:pt x="23" y="99"/>
                    <a:pt x="23" y="98"/>
                    <a:pt x="22" y="98"/>
                  </a:cubicBezTo>
                  <a:cubicBezTo>
                    <a:pt x="19" y="97"/>
                    <a:pt x="17" y="93"/>
                    <a:pt x="16" y="87"/>
                  </a:cubicBezTo>
                  <a:cubicBezTo>
                    <a:pt x="16" y="87"/>
                    <a:pt x="15" y="84"/>
                    <a:pt x="15" y="79"/>
                  </a:cubicBezTo>
                  <a:cubicBezTo>
                    <a:pt x="14" y="78"/>
                    <a:pt x="13" y="76"/>
                    <a:pt x="13" y="73"/>
                  </a:cubicBezTo>
                  <a:cubicBezTo>
                    <a:pt x="12" y="71"/>
                    <a:pt x="12" y="67"/>
                    <a:pt x="11" y="62"/>
                  </a:cubicBezTo>
                  <a:cubicBezTo>
                    <a:pt x="9" y="57"/>
                    <a:pt x="7" y="48"/>
                    <a:pt x="4" y="35"/>
                  </a:cubicBezTo>
                  <a:cubicBezTo>
                    <a:pt x="4" y="35"/>
                    <a:pt x="3" y="32"/>
                    <a:pt x="3" y="28"/>
                  </a:cubicBezTo>
                  <a:cubicBezTo>
                    <a:pt x="2" y="25"/>
                    <a:pt x="1" y="21"/>
                    <a:pt x="1" y="18"/>
                  </a:cubicBezTo>
                  <a:cubicBezTo>
                    <a:pt x="0" y="16"/>
                    <a:pt x="0" y="15"/>
                    <a:pt x="0" y="15"/>
                  </a:cubicBezTo>
                  <a:cubicBezTo>
                    <a:pt x="0" y="13"/>
                    <a:pt x="0" y="12"/>
                    <a:pt x="1" y="10"/>
                  </a:cubicBezTo>
                  <a:cubicBezTo>
                    <a:pt x="2" y="10"/>
                    <a:pt x="3" y="9"/>
                    <a:pt x="4" y="9"/>
                  </a:cubicBezTo>
                  <a:cubicBezTo>
                    <a:pt x="5" y="8"/>
                    <a:pt x="6" y="7"/>
                    <a:pt x="7" y="5"/>
                  </a:cubicBezTo>
                  <a:cubicBezTo>
                    <a:pt x="8" y="5"/>
                    <a:pt x="9" y="4"/>
                    <a:pt x="10" y="3"/>
                  </a:cubicBezTo>
                  <a:cubicBezTo>
                    <a:pt x="11" y="3"/>
                    <a:pt x="12" y="2"/>
                    <a:pt x="13" y="2"/>
                  </a:cubicBezTo>
                  <a:cubicBezTo>
                    <a:pt x="17" y="2"/>
                    <a:pt x="20" y="4"/>
                    <a:pt x="23" y="7"/>
                  </a:cubicBezTo>
                  <a:cubicBezTo>
                    <a:pt x="23" y="7"/>
                    <a:pt x="23" y="9"/>
                    <a:pt x="24" y="11"/>
                  </a:cubicBezTo>
                  <a:cubicBezTo>
                    <a:pt x="24" y="12"/>
                    <a:pt x="24" y="13"/>
                    <a:pt x="25" y="14"/>
                  </a:cubicBezTo>
                  <a:cubicBezTo>
                    <a:pt x="25" y="17"/>
                    <a:pt x="26" y="23"/>
                    <a:pt x="28" y="31"/>
                  </a:cubicBezTo>
                  <a:cubicBezTo>
                    <a:pt x="29" y="37"/>
                    <a:pt x="30" y="44"/>
                    <a:pt x="32" y="53"/>
                  </a:cubicBezTo>
                  <a:cubicBezTo>
                    <a:pt x="33" y="54"/>
                    <a:pt x="33" y="55"/>
                    <a:pt x="34" y="57"/>
                  </a:cubicBezTo>
                  <a:cubicBezTo>
                    <a:pt x="34" y="57"/>
                    <a:pt x="35" y="57"/>
                    <a:pt x="35" y="56"/>
                  </a:cubicBezTo>
                  <a:cubicBezTo>
                    <a:pt x="36" y="53"/>
                    <a:pt x="36" y="51"/>
                    <a:pt x="37" y="48"/>
                  </a:cubicBezTo>
                  <a:cubicBezTo>
                    <a:pt x="39" y="44"/>
                    <a:pt x="41" y="36"/>
                    <a:pt x="45" y="24"/>
                  </a:cubicBezTo>
                  <a:cubicBezTo>
                    <a:pt x="45" y="22"/>
                    <a:pt x="46" y="19"/>
                    <a:pt x="47" y="15"/>
                  </a:cubicBezTo>
                  <a:cubicBezTo>
                    <a:pt x="48" y="13"/>
                    <a:pt x="50" y="10"/>
                    <a:pt x="52" y="5"/>
                  </a:cubicBezTo>
                  <a:cubicBezTo>
                    <a:pt x="53" y="5"/>
                    <a:pt x="54" y="4"/>
                    <a:pt x="55" y="4"/>
                  </a:cubicBezTo>
                  <a:cubicBezTo>
                    <a:pt x="55" y="4"/>
                    <a:pt x="56" y="5"/>
                    <a:pt x="57" y="5"/>
                  </a:cubicBezTo>
                  <a:cubicBezTo>
                    <a:pt x="58" y="5"/>
                    <a:pt x="58" y="5"/>
                    <a:pt x="59" y="5"/>
                  </a:cubicBezTo>
                  <a:cubicBezTo>
                    <a:pt x="59" y="5"/>
                    <a:pt x="60" y="4"/>
                    <a:pt x="62" y="3"/>
                  </a:cubicBezTo>
                  <a:cubicBezTo>
                    <a:pt x="63" y="1"/>
                    <a:pt x="64" y="0"/>
                    <a:pt x="65" y="0"/>
                  </a:cubicBezTo>
                  <a:cubicBezTo>
                    <a:pt x="66" y="0"/>
                    <a:pt x="67" y="0"/>
                    <a:pt x="68" y="1"/>
                  </a:cubicBezTo>
                  <a:cubicBezTo>
                    <a:pt x="70" y="2"/>
                    <a:pt x="71" y="2"/>
                    <a:pt x="71" y="2"/>
                  </a:cubicBezTo>
                  <a:cubicBezTo>
                    <a:pt x="71" y="3"/>
                    <a:pt x="72" y="3"/>
                    <a:pt x="73" y="4"/>
                  </a:cubicBezTo>
                  <a:cubicBezTo>
                    <a:pt x="74" y="5"/>
                    <a:pt x="75" y="8"/>
                    <a:pt x="75" y="12"/>
                  </a:cubicBezTo>
                  <a:cubicBezTo>
                    <a:pt x="77" y="21"/>
                    <a:pt x="77" y="21"/>
                    <a:pt x="77" y="21"/>
                  </a:cubicBezTo>
                  <a:cubicBezTo>
                    <a:pt x="78" y="25"/>
                    <a:pt x="79" y="31"/>
                    <a:pt x="81" y="38"/>
                  </a:cubicBezTo>
                  <a:cubicBezTo>
                    <a:pt x="81" y="39"/>
                    <a:pt x="81" y="40"/>
                    <a:pt x="81" y="41"/>
                  </a:cubicBezTo>
                  <a:cubicBezTo>
                    <a:pt x="82" y="44"/>
                    <a:pt x="83" y="48"/>
                    <a:pt x="84" y="55"/>
                  </a:cubicBezTo>
                  <a:cubicBezTo>
                    <a:pt x="85" y="56"/>
                    <a:pt x="85" y="58"/>
                    <a:pt x="86" y="61"/>
                  </a:cubicBezTo>
                  <a:cubicBezTo>
                    <a:pt x="86" y="62"/>
                    <a:pt x="87" y="63"/>
                    <a:pt x="87" y="63"/>
                  </a:cubicBezTo>
                  <a:cubicBezTo>
                    <a:pt x="88" y="63"/>
                    <a:pt x="88" y="63"/>
                    <a:pt x="88" y="62"/>
                  </a:cubicBezTo>
                  <a:cubicBezTo>
                    <a:pt x="90" y="56"/>
                    <a:pt x="93" y="47"/>
                    <a:pt x="98" y="36"/>
                  </a:cubicBezTo>
                  <a:cubicBezTo>
                    <a:pt x="98" y="34"/>
                    <a:pt x="98" y="33"/>
                    <a:pt x="99" y="31"/>
                  </a:cubicBezTo>
                  <a:cubicBezTo>
                    <a:pt x="103" y="20"/>
                    <a:pt x="107" y="12"/>
                    <a:pt x="111" y="6"/>
                  </a:cubicBezTo>
                  <a:cubicBezTo>
                    <a:pt x="111" y="6"/>
                    <a:pt x="112" y="6"/>
                    <a:pt x="112" y="5"/>
                  </a:cubicBezTo>
                  <a:cubicBezTo>
                    <a:pt x="113" y="5"/>
                    <a:pt x="114" y="5"/>
                    <a:pt x="115" y="5"/>
                  </a:cubicBezTo>
                  <a:cubicBezTo>
                    <a:pt x="116" y="5"/>
                    <a:pt x="117" y="5"/>
                    <a:pt x="118" y="6"/>
                  </a:cubicBezTo>
                  <a:cubicBezTo>
                    <a:pt x="119" y="6"/>
                    <a:pt x="119" y="6"/>
                    <a:pt x="119" y="6"/>
                  </a:cubicBezTo>
                  <a:cubicBezTo>
                    <a:pt x="120" y="6"/>
                    <a:pt x="120" y="6"/>
                    <a:pt x="121" y="6"/>
                  </a:cubicBezTo>
                  <a:cubicBezTo>
                    <a:pt x="122" y="5"/>
                    <a:pt x="122" y="5"/>
                    <a:pt x="123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7" y="7"/>
                    <a:pt x="129" y="10"/>
                  </a:cubicBezTo>
                  <a:lnTo>
                    <a:pt x="129" y="1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0" name="Freeform 44"/>
            <p:cNvSpPr>
              <a:spLocks noEditPoints="1"/>
            </p:cNvSpPr>
            <p:nvPr/>
          </p:nvSpPr>
          <p:spPr bwMode="auto">
            <a:xfrm>
              <a:off x="6835776" y="806450"/>
              <a:ext cx="122238" cy="450850"/>
            </a:xfrm>
            <a:custGeom>
              <a:gdLst>
                <a:gd fmla="*/ 10 w 39" name="T0"/>
                <a:gd fmla="*/ 91 h 142" name="T1"/>
                <a:gd fmla="*/ 11 w 39" name="T2"/>
                <a:gd fmla="*/ 95 h 142" name="T3"/>
                <a:gd fmla="*/ 11 w 39" name="T4"/>
                <a:gd fmla="*/ 96 h 142" name="T5"/>
                <a:gd fmla="*/ 21 w 39" name="T6"/>
                <a:gd fmla="*/ 97 h 142" name="T7"/>
                <a:gd fmla="*/ 22 w 39" name="T8"/>
                <a:gd fmla="*/ 96 h 142" name="T9"/>
                <a:gd fmla="*/ 23 w 39" name="T10"/>
                <a:gd fmla="*/ 95 h 142" name="T11"/>
                <a:gd fmla="*/ 27 w 39" name="T12"/>
                <a:gd fmla="*/ 95 h 142" name="T13"/>
                <a:gd fmla="*/ 28 w 39" name="T14"/>
                <a:gd fmla="*/ 93 h 142" name="T15"/>
                <a:gd fmla="*/ 31 w 39" name="T16"/>
                <a:gd fmla="*/ 88 h 142" name="T17"/>
                <a:gd fmla="*/ 32 w 39" name="T18"/>
                <a:gd fmla="*/ 80 h 142" name="T19"/>
                <a:gd fmla="*/ 38 w 39" name="T20"/>
                <a:gd fmla="*/ 47 h 142" name="T21"/>
                <a:gd fmla="*/ 39 w 39" name="T22"/>
                <a:gd fmla="*/ 33 h 142" name="T23"/>
                <a:gd fmla="*/ 39 w 39" name="T24"/>
                <a:gd fmla="*/ 33 h 142" name="T25"/>
                <a:gd fmla="*/ 39 w 39" name="T26"/>
                <a:gd fmla="*/ 16 h 142" name="T27"/>
                <a:gd fmla="*/ 39 w 39" name="T28"/>
                <a:gd fmla="*/ 15 h 142" name="T29"/>
                <a:gd fmla="*/ 38 w 39" name="T30"/>
                <a:gd fmla="*/ 8 h 142" name="T31"/>
                <a:gd fmla="*/ 34 w 39" name="T32"/>
                <a:gd fmla="*/ 3 h 142" name="T33"/>
                <a:gd fmla="*/ 31 w 39" name="T34"/>
                <a:gd fmla="*/ 0 h 142" name="T35"/>
                <a:gd fmla="*/ 28 w 39" name="T36"/>
                <a:gd fmla="*/ 0 h 142" name="T37"/>
                <a:gd fmla="*/ 24 w 39" name="T38"/>
                <a:gd fmla="*/ 2 h 142" name="T39"/>
                <a:gd fmla="*/ 20 w 39" name="T40"/>
                <a:gd fmla="*/ 4 h 142" name="T41"/>
                <a:gd fmla="*/ 13 w 39" name="T42"/>
                <a:gd fmla="*/ 5 h 142" name="T43"/>
                <a:gd fmla="*/ 11 w 39" name="T44"/>
                <a:gd fmla="*/ 9 h 142" name="T45"/>
                <a:gd fmla="*/ 11 w 39" name="T46"/>
                <a:gd fmla="*/ 12 h 142" name="T47"/>
                <a:gd fmla="*/ 10 w 39" name="T48"/>
                <a:gd fmla="*/ 51 h 142" name="T49"/>
                <a:gd fmla="*/ 10 w 39" name="T50"/>
                <a:gd fmla="*/ 90 h 142" name="T51"/>
                <a:gd fmla="*/ 10 w 39" name="T52"/>
                <a:gd fmla="*/ 91 h 142" name="T53"/>
                <a:gd fmla="*/ 0 w 39" name="T54"/>
                <a:gd fmla="*/ 127 h 142" name="T55"/>
                <a:gd fmla="*/ 4 w 39" name="T56"/>
                <a:gd fmla="*/ 135 h 142" name="T57"/>
                <a:gd fmla="*/ 9 w 39" name="T58"/>
                <a:gd fmla="*/ 139 h 142" name="T59"/>
                <a:gd fmla="*/ 15 w 39" name="T60"/>
                <a:gd fmla="*/ 141 h 142" name="T61"/>
                <a:gd fmla="*/ 21 w 39" name="T62"/>
                <a:gd fmla="*/ 142 h 142" name="T63"/>
                <a:gd fmla="*/ 26 w 39" name="T64"/>
                <a:gd fmla="*/ 139 h 142" name="T65"/>
                <a:gd fmla="*/ 29 w 39" name="T66"/>
                <a:gd fmla="*/ 135 h 142" name="T67"/>
                <a:gd fmla="*/ 33 w 39" name="T68"/>
                <a:gd fmla="*/ 131 h 142" name="T69"/>
                <a:gd fmla="*/ 35 w 39" name="T70"/>
                <a:gd fmla="*/ 128 h 142" name="T71"/>
                <a:gd fmla="*/ 34 w 39" name="T72"/>
                <a:gd fmla="*/ 124 h 142" name="T73"/>
                <a:gd fmla="*/ 33 w 39" name="T74"/>
                <a:gd fmla="*/ 117 h 142" name="T75"/>
                <a:gd fmla="*/ 24 w 39" name="T76"/>
                <a:gd fmla="*/ 107 h 142" name="T77"/>
                <a:gd fmla="*/ 20 w 39" name="T78"/>
                <a:gd fmla="*/ 106 h 142" name="T79"/>
                <a:gd fmla="*/ 15 w 39" name="T80"/>
                <a:gd fmla="*/ 104 h 142" name="T81"/>
                <a:gd fmla="*/ 12 w 39" name="T82"/>
                <a:gd fmla="*/ 105 h 142" name="T83"/>
                <a:gd fmla="*/ 10 w 39" name="T84"/>
                <a:gd fmla="*/ 106 h 142" name="T85"/>
                <a:gd fmla="*/ 8 w 39" name="T86"/>
                <a:gd fmla="*/ 108 h 142" name="T87"/>
                <a:gd fmla="*/ 4 w 39" name="T88"/>
                <a:gd fmla="*/ 114 h 142" name="T89"/>
                <a:gd fmla="*/ 0 w 39" name="T90"/>
                <a:gd fmla="*/ 122 h 142" name="T91"/>
                <a:gd fmla="*/ 0 w 39" name="T92"/>
                <a:gd fmla="*/ 127 h 142" name="T9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b="b" l="0" r="r" t="0"/>
              <a:pathLst>
                <a:path h="142" w="39">
                  <a:moveTo>
                    <a:pt x="10" y="91"/>
                  </a:moveTo>
                  <a:cubicBezTo>
                    <a:pt x="10" y="92"/>
                    <a:pt x="10" y="93"/>
                    <a:pt x="11" y="95"/>
                  </a:cubicBezTo>
                  <a:cubicBezTo>
                    <a:pt x="11" y="96"/>
                    <a:pt x="11" y="96"/>
                    <a:pt x="11" y="96"/>
                  </a:cubicBezTo>
                  <a:cubicBezTo>
                    <a:pt x="17" y="97"/>
                    <a:pt x="20" y="97"/>
                    <a:pt x="21" y="97"/>
                  </a:cubicBezTo>
                  <a:cubicBezTo>
                    <a:pt x="21" y="97"/>
                    <a:pt x="21" y="97"/>
                    <a:pt x="22" y="96"/>
                  </a:cubicBezTo>
                  <a:cubicBezTo>
                    <a:pt x="23" y="96"/>
                    <a:pt x="23" y="95"/>
                    <a:pt x="23" y="95"/>
                  </a:cubicBezTo>
                  <a:cubicBezTo>
                    <a:pt x="24" y="95"/>
                    <a:pt x="25" y="95"/>
                    <a:pt x="27" y="95"/>
                  </a:cubicBezTo>
                  <a:cubicBezTo>
                    <a:pt x="27" y="94"/>
                    <a:pt x="28" y="94"/>
                    <a:pt x="28" y="93"/>
                  </a:cubicBezTo>
                  <a:cubicBezTo>
                    <a:pt x="29" y="91"/>
                    <a:pt x="30" y="90"/>
                    <a:pt x="31" y="88"/>
                  </a:cubicBezTo>
                  <a:cubicBezTo>
                    <a:pt x="31" y="86"/>
                    <a:pt x="32" y="84"/>
                    <a:pt x="32" y="80"/>
                  </a:cubicBezTo>
                  <a:cubicBezTo>
                    <a:pt x="34" y="69"/>
                    <a:pt x="36" y="57"/>
                    <a:pt x="38" y="47"/>
                  </a:cubicBezTo>
                  <a:cubicBezTo>
                    <a:pt x="38" y="41"/>
                    <a:pt x="39" y="36"/>
                    <a:pt x="39" y="33"/>
                  </a:cubicBezTo>
                  <a:cubicBezTo>
                    <a:pt x="39" y="33"/>
                    <a:pt x="39" y="33"/>
                    <a:pt x="39" y="33"/>
                  </a:cubicBezTo>
                  <a:cubicBezTo>
                    <a:pt x="39" y="16"/>
                    <a:pt x="39" y="16"/>
                    <a:pt x="39" y="16"/>
                  </a:cubicBezTo>
                  <a:cubicBezTo>
                    <a:pt x="39" y="16"/>
                    <a:pt x="39" y="15"/>
                    <a:pt x="39" y="15"/>
                  </a:cubicBezTo>
                  <a:cubicBezTo>
                    <a:pt x="39" y="12"/>
                    <a:pt x="38" y="10"/>
                    <a:pt x="38" y="8"/>
                  </a:cubicBezTo>
                  <a:cubicBezTo>
                    <a:pt x="37" y="7"/>
                    <a:pt x="36" y="5"/>
                    <a:pt x="34" y="3"/>
                  </a:cubicBezTo>
                  <a:cubicBezTo>
                    <a:pt x="33" y="3"/>
                    <a:pt x="32" y="2"/>
                    <a:pt x="31" y="0"/>
                  </a:cubicBezTo>
                  <a:cubicBezTo>
                    <a:pt x="30" y="0"/>
                    <a:pt x="29" y="0"/>
                    <a:pt x="28" y="0"/>
                  </a:cubicBezTo>
                  <a:cubicBezTo>
                    <a:pt x="27" y="0"/>
                    <a:pt x="26" y="0"/>
                    <a:pt x="24" y="2"/>
                  </a:cubicBezTo>
                  <a:cubicBezTo>
                    <a:pt x="22" y="3"/>
                    <a:pt x="21" y="4"/>
                    <a:pt x="20" y="4"/>
                  </a:cubicBezTo>
                  <a:cubicBezTo>
                    <a:pt x="19" y="4"/>
                    <a:pt x="16" y="5"/>
                    <a:pt x="13" y="5"/>
                  </a:cubicBezTo>
                  <a:cubicBezTo>
                    <a:pt x="12" y="6"/>
                    <a:pt x="11" y="7"/>
                    <a:pt x="11" y="9"/>
                  </a:cubicBezTo>
                  <a:cubicBezTo>
                    <a:pt x="11" y="11"/>
                    <a:pt x="11" y="12"/>
                    <a:pt x="11" y="12"/>
                  </a:cubicBezTo>
                  <a:cubicBezTo>
                    <a:pt x="11" y="21"/>
                    <a:pt x="11" y="34"/>
                    <a:pt x="10" y="51"/>
                  </a:cubicBezTo>
                  <a:cubicBezTo>
                    <a:pt x="10" y="90"/>
                    <a:pt x="10" y="90"/>
                    <a:pt x="10" y="90"/>
                  </a:cubicBezTo>
                  <a:cubicBezTo>
                    <a:pt x="10" y="91"/>
                    <a:pt x="10" y="91"/>
                    <a:pt x="10" y="91"/>
                  </a:cubicBezTo>
                  <a:close/>
                  <a:moveTo>
                    <a:pt x="0" y="127"/>
                  </a:moveTo>
                  <a:cubicBezTo>
                    <a:pt x="0" y="129"/>
                    <a:pt x="1" y="132"/>
                    <a:pt x="4" y="135"/>
                  </a:cubicBezTo>
                  <a:cubicBezTo>
                    <a:pt x="5" y="136"/>
                    <a:pt x="7" y="137"/>
                    <a:pt x="9" y="139"/>
                  </a:cubicBezTo>
                  <a:cubicBezTo>
                    <a:pt x="15" y="141"/>
                    <a:pt x="15" y="141"/>
                    <a:pt x="15" y="141"/>
                  </a:cubicBezTo>
                  <a:cubicBezTo>
                    <a:pt x="17" y="141"/>
                    <a:pt x="19" y="142"/>
                    <a:pt x="21" y="142"/>
                  </a:cubicBezTo>
                  <a:cubicBezTo>
                    <a:pt x="23" y="142"/>
                    <a:pt x="25" y="141"/>
                    <a:pt x="26" y="139"/>
                  </a:cubicBezTo>
                  <a:cubicBezTo>
                    <a:pt x="27" y="138"/>
                    <a:pt x="28" y="137"/>
                    <a:pt x="29" y="135"/>
                  </a:cubicBezTo>
                  <a:cubicBezTo>
                    <a:pt x="30" y="134"/>
                    <a:pt x="31" y="133"/>
                    <a:pt x="33" y="131"/>
                  </a:cubicBezTo>
                  <a:cubicBezTo>
                    <a:pt x="33" y="131"/>
                    <a:pt x="34" y="130"/>
                    <a:pt x="35" y="128"/>
                  </a:cubicBezTo>
                  <a:cubicBezTo>
                    <a:pt x="35" y="127"/>
                    <a:pt x="35" y="125"/>
                    <a:pt x="34" y="124"/>
                  </a:cubicBezTo>
                  <a:cubicBezTo>
                    <a:pt x="34" y="122"/>
                    <a:pt x="34" y="120"/>
                    <a:pt x="33" y="117"/>
                  </a:cubicBezTo>
                  <a:cubicBezTo>
                    <a:pt x="31" y="112"/>
                    <a:pt x="28" y="109"/>
                    <a:pt x="24" y="107"/>
                  </a:cubicBezTo>
                  <a:cubicBezTo>
                    <a:pt x="24" y="107"/>
                    <a:pt x="22" y="106"/>
                    <a:pt x="20" y="106"/>
                  </a:cubicBezTo>
                  <a:cubicBezTo>
                    <a:pt x="18" y="105"/>
                    <a:pt x="16" y="104"/>
                    <a:pt x="15" y="104"/>
                  </a:cubicBezTo>
                  <a:cubicBezTo>
                    <a:pt x="15" y="104"/>
                    <a:pt x="14" y="105"/>
                    <a:pt x="12" y="105"/>
                  </a:cubicBezTo>
                  <a:cubicBezTo>
                    <a:pt x="11" y="106"/>
                    <a:pt x="11" y="106"/>
                    <a:pt x="10" y="106"/>
                  </a:cubicBezTo>
                  <a:cubicBezTo>
                    <a:pt x="9" y="106"/>
                    <a:pt x="9" y="107"/>
                    <a:pt x="8" y="108"/>
                  </a:cubicBezTo>
                  <a:cubicBezTo>
                    <a:pt x="7" y="109"/>
                    <a:pt x="6" y="111"/>
                    <a:pt x="4" y="114"/>
                  </a:cubicBezTo>
                  <a:cubicBezTo>
                    <a:pt x="1" y="116"/>
                    <a:pt x="0" y="118"/>
                    <a:pt x="0" y="122"/>
                  </a:cubicBezTo>
                  <a:lnTo>
                    <a:pt x="0" y="12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188" name="yellow point box 2"/>
          <p:cNvSpPr/>
          <p:nvPr/>
        </p:nvSpPr>
        <p:spPr>
          <a:xfrm flipH="1">
            <a:off x="3856793" y="2651428"/>
            <a:ext cx="5851066" cy="933198"/>
          </a:xfrm>
          <a:prstGeom prst="homePlate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lang="en-US"/>
          </a:p>
        </p:txBody>
      </p:sp>
      <p:sp>
        <p:nvSpPr>
          <p:cNvPr id="189" name="your text goes here 2"/>
          <p:cNvSpPr txBox="1"/>
          <p:nvPr/>
        </p:nvSpPr>
        <p:spPr>
          <a:xfrm>
            <a:off x="4377117" y="2704759"/>
            <a:ext cx="5222007" cy="118872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b="1" lang="en-US">
                <a:solidFill>
                  <a:schemeClr val="tx1">
                    <a:lumMod val="75000"/>
                    <a:lumOff val="25000"/>
                  </a:schemeClr>
                </a:solidFill>
              </a:rPr>
              <a:t>Your text goes here</a:t>
            </a:r>
          </a:p>
          <a:p>
            <a:r>
              <a:rPr b="1" lang="en-US">
                <a:solidFill>
                  <a:schemeClr val="tx1">
                    <a:lumMod val="75000"/>
                    <a:lumOff val="25000"/>
                  </a:schemeClr>
                </a:solidFill>
              </a:rPr>
              <a:t>Your text goes here. Your text goes here. Your text goes here. Your text goes here. Your text goes here. </a:t>
            </a:r>
          </a:p>
        </p:txBody>
      </p:sp>
      <p:grpSp>
        <p:nvGrpSpPr>
          <p:cNvPr id="204" name="super star sticker"/>
          <p:cNvGrpSpPr/>
          <p:nvPr/>
        </p:nvGrpSpPr>
        <p:grpSpPr>
          <a:xfrm>
            <a:off x="2495377" y="2333802"/>
            <a:ext cx="1566863" cy="1568450"/>
            <a:chOff x="2049463" y="247650"/>
            <a:chExt cx="1566863" cy="1568450"/>
          </a:xfrm>
          <a:effectLst>
            <a:outerShdw algn="tl" blurRad="50800" dir="2700000" dist="38100" rotWithShape="0">
              <a:prstClr val="black">
                <a:alpha val="40000"/>
              </a:prstClr>
            </a:outerShdw>
          </a:effectLst>
        </p:grpSpPr>
        <p:sp>
          <p:nvSpPr>
            <p:cNvPr id="205" name="Oval 204"/>
            <p:cNvSpPr>
              <a:spLocks noChangeArrowheads="1"/>
            </p:cNvSpPr>
            <p:nvPr/>
          </p:nvSpPr>
          <p:spPr bwMode="auto">
            <a:xfrm>
              <a:off x="2081213" y="279400"/>
              <a:ext cx="1503363" cy="1504950"/>
            </a:xfrm>
            <a:prstGeom prst="ellipse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6" name="Freeform 205"/>
            <p:cNvSpPr>
              <a:spLocks noEditPoints="1"/>
            </p:cNvSpPr>
            <p:nvPr/>
          </p:nvSpPr>
          <p:spPr bwMode="auto">
            <a:xfrm>
              <a:off x="2049463" y="247650"/>
              <a:ext cx="1566863" cy="1568450"/>
            </a:xfrm>
            <a:custGeom>
              <a:gdLst>
                <a:gd fmla="*/ 247 w 494" name="T0"/>
                <a:gd fmla="*/ 494 h 494" name="T1"/>
                <a:gd fmla="*/ 0 w 494" name="T2"/>
                <a:gd fmla="*/ 247 h 494" name="T3"/>
                <a:gd fmla="*/ 247 w 494" name="T4"/>
                <a:gd fmla="*/ 0 h 494" name="T5"/>
                <a:gd fmla="*/ 494 w 494" name="T6"/>
                <a:gd fmla="*/ 247 h 494" name="T7"/>
                <a:gd fmla="*/ 247 w 494" name="T8"/>
                <a:gd fmla="*/ 494 h 494" name="T9"/>
                <a:gd fmla="*/ 247 w 494" name="T10"/>
                <a:gd fmla="*/ 20 h 494" name="T11"/>
                <a:gd fmla="*/ 20 w 494" name="T12"/>
                <a:gd fmla="*/ 247 h 494" name="T13"/>
                <a:gd fmla="*/ 247 w 494" name="T14"/>
                <a:gd fmla="*/ 474 h 494" name="T15"/>
                <a:gd fmla="*/ 474 w 494" name="T16"/>
                <a:gd fmla="*/ 247 h 494" name="T17"/>
                <a:gd fmla="*/ 247 w 494" name="T18"/>
                <a:gd fmla="*/ 20 h 494" name="T1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b="b" l="0" r="r" t="0"/>
              <a:pathLst>
                <a:path h="492" w="492">
                  <a:moveTo>
                    <a:pt x="247" y="494"/>
                  </a:moveTo>
                  <a:cubicBezTo>
                    <a:pt x="110" y="494"/>
                    <a:pt x="0" y="383"/>
                    <a:pt x="0" y="247"/>
                  </a:cubicBezTo>
                  <a:cubicBezTo>
                    <a:pt x="0" y="110"/>
                    <a:pt x="110" y="0"/>
                    <a:pt x="247" y="0"/>
                  </a:cubicBezTo>
                  <a:cubicBezTo>
                    <a:pt x="383" y="0"/>
                    <a:pt x="494" y="110"/>
                    <a:pt x="494" y="247"/>
                  </a:cubicBezTo>
                  <a:cubicBezTo>
                    <a:pt x="494" y="383"/>
                    <a:pt x="383" y="494"/>
                    <a:pt x="247" y="494"/>
                  </a:cubicBezTo>
                  <a:close/>
                  <a:moveTo>
                    <a:pt x="247" y="20"/>
                  </a:moveTo>
                  <a:cubicBezTo>
                    <a:pt x="121" y="20"/>
                    <a:pt x="20" y="121"/>
                    <a:pt x="20" y="247"/>
                  </a:cubicBezTo>
                  <a:cubicBezTo>
                    <a:pt x="20" y="372"/>
                    <a:pt x="121" y="474"/>
                    <a:pt x="247" y="474"/>
                  </a:cubicBezTo>
                  <a:cubicBezTo>
                    <a:pt x="372" y="474"/>
                    <a:pt x="474" y="372"/>
                    <a:pt x="474" y="247"/>
                  </a:cubicBezTo>
                  <a:cubicBezTo>
                    <a:pt x="474" y="121"/>
                    <a:pt x="372" y="20"/>
                    <a:pt x="247" y="2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7" name="Freeform 206"/>
            <p:cNvSpPr/>
            <p:nvPr/>
          </p:nvSpPr>
          <p:spPr bwMode="auto">
            <a:xfrm>
              <a:off x="2208213" y="384175"/>
              <a:ext cx="1246188" cy="1184275"/>
            </a:xfrm>
            <a:custGeom>
              <a:gdLst>
                <a:gd fmla="*/ 393 w 785" name="T0"/>
                <a:gd fmla="*/ 0 h 746" name="T1"/>
                <a:gd fmla="*/ 513 w 785" name="T2"/>
                <a:gd fmla="*/ 244 h 746" name="T3"/>
                <a:gd fmla="*/ 785 w 785" name="T4"/>
                <a:gd fmla="*/ 284 h 746" name="T5"/>
                <a:gd fmla="*/ 589 w 785" name="T6"/>
                <a:gd fmla="*/ 476 h 746" name="T7"/>
                <a:gd fmla="*/ 635 w 785" name="T8"/>
                <a:gd fmla="*/ 746 h 746" name="T9"/>
                <a:gd fmla="*/ 393 w 785" name="T10"/>
                <a:gd fmla="*/ 618 h 746" name="T11"/>
                <a:gd fmla="*/ 149 w 785" name="T12"/>
                <a:gd fmla="*/ 746 h 746" name="T13"/>
                <a:gd fmla="*/ 195 w 785" name="T14"/>
                <a:gd fmla="*/ 476 h 746" name="T15"/>
                <a:gd fmla="*/ 0 w 785" name="T16"/>
                <a:gd fmla="*/ 284 h 746" name="T17"/>
                <a:gd fmla="*/ 271 w 785" name="T18"/>
                <a:gd fmla="*/ 244 h 746" name="T19"/>
                <a:gd fmla="*/ 393 w 785" name="T20"/>
                <a:gd fmla="*/ 0 h 746" name="T2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b="b" l="0" r="r" t="0"/>
              <a:pathLst>
                <a:path h="746" w="785">
                  <a:moveTo>
                    <a:pt x="393" y="0"/>
                  </a:moveTo>
                  <a:lnTo>
                    <a:pt x="513" y="244"/>
                  </a:lnTo>
                  <a:lnTo>
                    <a:pt x="785" y="284"/>
                  </a:lnTo>
                  <a:lnTo>
                    <a:pt x="589" y="476"/>
                  </a:lnTo>
                  <a:lnTo>
                    <a:pt x="635" y="746"/>
                  </a:lnTo>
                  <a:lnTo>
                    <a:pt x="393" y="618"/>
                  </a:lnTo>
                  <a:lnTo>
                    <a:pt x="149" y="746"/>
                  </a:lnTo>
                  <a:lnTo>
                    <a:pt x="195" y="476"/>
                  </a:lnTo>
                  <a:lnTo>
                    <a:pt x="0" y="284"/>
                  </a:lnTo>
                  <a:lnTo>
                    <a:pt x="271" y="244"/>
                  </a:lnTo>
                  <a:lnTo>
                    <a:pt x="393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8" name="Freeform 207"/>
            <p:cNvSpPr>
              <a:spLocks noEditPoints="1"/>
            </p:cNvSpPr>
            <p:nvPr/>
          </p:nvSpPr>
          <p:spPr bwMode="auto">
            <a:xfrm>
              <a:off x="2198688" y="812800"/>
              <a:ext cx="179388" cy="203200"/>
            </a:xfrm>
            <a:custGeom>
              <a:gdLst>
                <a:gd fmla="*/ 56 w 57" name="T0"/>
                <a:gd fmla="*/ 40 h 64" name="T1"/>
                <a:gd fmla="*/ 48 w 57" name="T2"/>
                <a:gd fmla="*/ 55 h 64" name="T3"/>
                <a:gd fmla="*/ 31 w 57" name="T4"/>
                <a:gd fmla="*/ 62 h 64" name="T5"/>
                <a:gd fmla="*/ 17 w 57" name="T6"/>
                <a:gd fmla="*/ 59 h 64" name="T7"/>
                <a:gd fmla="*/ 13 w 57" name="T8"/>
                <a:gd fmla="*/ 58 h 64" name="T9"/>
                <a:gd fmla="*/ 11 w 57" name="T10"/>
                <a:gd fmla="*/ 58 h 64" name="T11"/>
                <a:gd fmla="*/ 11 w 57" name="T12"/>
                <a:gd fmla="*/ 59 h 64" name="T13"/>
                <a:gd fmla="*/ 11 w 57" name="T14"/>
                <a:gd fmla="*/ 62 h 64" name="T15"/>
                <a:gd fmla="*/ 8 w 57" name="T16"/>
                <a:gd fmla="*/ 64 h 64" name="T17"/>
                <a:gd fmla="*/ 6 w 57" name="T18"/>
                <a:gd fmla="*/ 61 h 64" name="T19"/>
                <a:gd fmla="*/ 0 w 57" name="T20"/>
                <a:gd fmla="*/ 42 h 64" name="T21"/>
                <a:gd fmla="*/ 2 w 57" name="T22"/>
                <a:gd fmla="*/ 40 h 64" name="T23"/>
                <a:gd fmla="*/ 6 w 57" name="T24"/>
                <a:gd fmla="*/ 43 h 64" name="T25"/>
                <a:gd fmla="*/ 10 w 57" name="T26"/>
                <a:gd fmla="*/ 49 h 64" name="T27"/>
                <a:gd fmla="*/ 29 w 57" name="T28"/>
                <a:gd fmla="*/ 56 h 64" name="T29"/>
                <a:gd fmla="*/ 35 w 57" name="T30"/>
                <a:gd fmla="*/ 55 h 64" name="T31"/>
                <a:gd fmla="*/ 40 w 57" name="T32"/>
                <a:gd fmla="*/ 52 h 64" name="T33"/>
                <a:gd fmla="*/ 33 w 57" name="T34"/>
                <a:gd fmla="*/ 48 h 64" name="T35"/>
                <a:gd fmla="*/ 25 w 57" name="T36"/>
                <a:gd fmla="*/ 47 h 64" name="T37"/>
                <a:gd fmla="*/ 8 w 57" name="T38"/>
                <a:gd fmla="*/ 39 h 64" name="T39"/>
                <a:gd fmla="*/ 2 w 57" name="T40"/>
                <a:gd fmla="*/ 24 h 64" name="T41"/>
                <a:gd fmla="*/ 35 w 57" name="T42"/>
                <a:gd fmla="*/ 3 h 64" name="T43"/>
                <a:gd fmla="*/ 48 w 57" name="T44"/>
                <a:gd fmla="*/ 5 h 64" name="T45"/>
                <a:gd fmla="*/ 51 w 57" name="T46"/>
                <a:gd fmla="*/ 2 h 64" name="T47"/>
                <a:gd fmla="*/ 54 w 57" name="T48"/>
                <a:gd fmla="*/ 0 h 64" name="T49"/>
                <a:gd fmla="*/ 56 w 57" name="T50"/>
                <a:gd fmla="*/ 1 h 64" name="T51"/>
                <a:gd fmla="*/ 57 w 57" name="T52"/>
                <a:gd fmla="*/ 2 h 64" name="T53"/>
                <a:gd fmla="*/ 56 w 57" name="T54"/>
                <a:gd fmla="*/ 5 h 64" name="T55"/>
                <a:gd fmla="*/ 52 w 57" name="T56"/>
                <a:gd fmla="*/ 15 h 64" name="T57"/>
                <a:gd fmla="*/ 50 w 57" name="T58"/>
                <a:gd fmla="*/ 23 h 64" name="T59"/>
                <a:gd fmla="*/ 51 w 57" name="T60"/>
                <a:gd fmla="*/ 26 h 64" name="T61"/>
                <a:gd fmla="*/ 55 w 57" name="T62"/>
                <a:gd fmla="*/ 32 h 64" name="T63"/>
                <a:gd fmla="*/ 56 w 57" name="T64"/>
                <a:gd fmla="*/ 40 h 64" name="T65"/>
                <a:gd fmla="*/ 43 w 57" name="T66"/>
                <a:gd fmla="*/ 20 h 64" name="T67"/>
                <a:gd fmla="*/ 43 w 57" name="T68"/>
                <a:gd fmla="*/ 18 h 64" name="T69"/>
                <a:gd fmla="*/ 36 w 57" name="T70"/>
                <a:gd fmla="*/ 11 h 64" name="T71"/>
                <a:gd fmla="*/ 28 w 57" name="T72"/>
                <a:gd fmla="*/ 9 h 64" name="T73"/>
                <a:gd fmla="*/ 22 w 57" name="T74"/>
                <a:gd fmla="*/ 9 h 64" name="T75"/>
                <a:gd fmla="*/ 17 w 57" name="T76"/>
                <a:gd fmla="*/ 12 h 64" name="T77"/>
                <a:gd fmla="*/ 20 w 57" name="T78"/>
                <a:gd fmla="*/ 14 h 64" name="T79"/>
                <a:gd fmla="*/ 23 w 57" name="T80"/>
                <a:gd fmla="*/ 15 h 64" name="T81"/>
                <a:gd fmla="*/ 34 w 57" name="T82"/>
                <a:gd fmla="*/ 18 h 64" name="T83"/>
                <a:gd fmla="*/ 42 w 57" name="T84"/>
                <a:gd fmla="*/ 20 h 64" name="T85"/>
                <a:gd fmla="*/ 43 w 57" name="T86"/>
                <a:gd fmla="*/ 20 h 64" name="T8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b="b" l="0" r="r" t="0"/>
              <a:pathLst>
                <a:path h="64" w="57">
                  <a:moveTo>
                    <a:pt x="56" y="40"/>
                  </a:moveTo>
                  <a:cubicBezTo>
                    <a:pt x="56" y="46"/>
                    <a:pt x="53" y="51"/>
                    <a:pt x="48" y="55"/>
                  </a:cubicBezTo>
                  <a:cubicBezTo>
                    <a:pt x="43" y="60"/>
                    <a:pt x="37" y="62"/>
                    <a:pt x="31" y="62"/>
                  </a:cubicBezTo>
                  <a:cubicBezTo>
                    <a:pt x="27" y="61"/>
                    <a:pt x="23" y="61"/>
                    <a:pt x="17" y="59"/>
                  </a:cubicBezTo>
                  <a:cubicBezTo>
                    <a:pt x="16" y="59"/>
                    <a:pt x="15" y="58"/>
                    <a:pt x="13" y="58"/>
                  </a:cubicBezTo>
                  <a:cubicBezTo>
                    <a:pt x="12" y="58"/>
                    <a:pt x="12" y="58"/>
                    <a:pt x="11" y="58"/>
                  </a:cubicBezTo>
                  <a:cubicBezTo>
                    <a:pt x="11" y="58"/>
                    <a:pt x="11" y="59"/>
                    <a:pt x="11" y="59"/>
                  </a:cubicBezTo>
                  <a:cubicBezTo>
                    <a:pt x="11" y="62"/>
                    <a:pt x="11" y="63"/>
                    <a:pt x="11" y="62"/>
                  </a:cubicBezTo>
                  <a:cubicBezTo>
                    <a:pt x="11" y="63"/>
                    <a:pt x="10" y="64"/>
                    <a:pt x="8" y="64"/>
                  </a:cubicBezTo>
                  <a:cubicBezTo>
                    <a:pt x="8" y="64"/>
                    <a:pt x="7" y="63"/>
                    <a:pt x="6" y="61"/>
                  </a:cubicBezTo>
                  <a:cubicBezTo>
                    <a:pt x="2" y="49"/>
                    <a:pt x="0" y="43"/>
                    <a:pt x="0" y="42"/>
                  </a:cubicBezTo>
                  <a:cubicBezTo>
                    <a:pt x="0" y="40"/>
                    <a:pt x="1" y="40"/>
                    <a:pt x="2" y="40"/>
                  </a:cubicBezTo>
                  <a:cubicBezTo>
                    <a:pt x="3" y="40"/>
                    <a:pt x="4" y="41"/>
                    <a:pt x="6" y="43"/>
                  </a:cubicBezTo>
                  <a:cubicBezTo>
                    <a:pt x="7" y="45"/>
                    <a:pt x="8" y="47"/>
                    <a:pt x="10" y="49"/>
                  </a:cubicBezTo>
                  <a:cubicBezTo>
                    <a:pt x="14" y="53"/>
                    <a:pt x="20" y="55"/>
                    <a:pt x="29" y="56"/>
                  </a:cubicBezTo>
                  <a:cubicBezTo>
                    <a:pt x="31" y="56"/>
                    <a:pt x="33" y="55"/>
                    <a:pt x="35" y="55"/>
                  </a:cubicBezTo>
                  <a:cubicBezTo>
                    <a:pt x="39" y="55"/>
                    <a:pt x="40" y="54"/>
                    <a:pt x="40" y="52"/>
                  </a:cubicBezTo>
                  <a:cubicBezTo>
                    <a:pt x="40" y="51"/>
                    <a:pt x="38" y="50"/>
                    <a:pt x="33" y="48"/>
                  </a:cubicBezTo>
                  <a:cubicBezTo>
                    <a:pt x="30" y="47"/>
                    <a:pt x="27" y="47"/>
                    <a:pt x="25" y="47"/>
                  </a:cubicBezTo>
                  <a:cubicBezTo>
                    <a:pt x="18" y="46"/>
                    <a:pt x="12" y="44"/>
                    <a:pt x="8" y="39"/>
                  </a:cubicBezTo>
                  <a:cubicBezTo>
                    <a:pt x="4" y="35"/>
                    <a:pt x="2" y="30"/>
                    <a:pt x="2" y="24"/>
                  </a:cubicBezTo>
                  <a:cubicBezTo>
                    <a:pt x="2" y="10"/>
                    <a:pt x="13" y="3"/>
                    <a:pt x="35" y="3"/>
                  </a:cubicBezTo>
                  <a:cubicBezTo>
                    <a:pt x="38" y="4"/>
                    <a:pt x="42" y="4"/>
                    <a:pt x="48" y="5"/>
                  </a:cubicBezTo>
                  <a:cubicBezTo>
                    <a:pt x="49" y="5"/>
                    <a:pt x="50" y="4"/>
                    <a:pt x="51" y="2"/>
                  </a:cubicBezTo>
                  <a:cubicBezTo>
                    <a:pt x="51" y="1"/>
                    <a:pt x="52" y="0"/>
                    <a:pt x="54" y="0"/>
                  </a:cubicBezTo>
                  <a:cubicBezTo>
                    <a:pt x="54" y="0"/>
                    <a:pt x="55" y="0"/>
                    <a:pt x="56" y="1"/>
                  </a:cubicBezTo>
                  <a:cubicBezTo>
                    <a:pt x="56" y="1"/>
                    <a:pt x="57" y="1"/>
                    <a:pt x="57" y="2"/>
                  </a:cubicBezTo>
                  <a:cubicBezTo>
                    <a:pt x="57" y="2"/>
                    <a:pt x="56" y="3"/>
                    <a:pt x="56" y="5"/>
                  </a:cubicBezTo>
                  <a:cubicBezTo>
                    <a:pt x="56" y="5"/>
                    <a:pt x="54" y="9"/>
                    <a:pt x="52" y="15"/>
                  </a:cubicBezTo>
                  <a:cubicBezTo>
                    <a:pt x="50" y="19"/>
                    <a:pt x="50" y="22"/>
                    <a:pt x="50" y="23"/>
                  </a:cubicBezTo>
                  <a:cubicBezTo>
                    <a:pt x="50" y="23"/>
                    <a:pt x="50" y="25"/>
                    <a:pt x="51" y="26"/>
                  </a:cubicBezTo>
                  <a:cubicBezTo>
                    <a:pt x="53" y="29"/>
                    <a:pt x="54" y="30"/>
                    <a:pt x="55" y="32"/>
                  </a:cubicBezTo>
                  <a:cubicBezTo>
                    <a:pt x="56" y="34"/>
                    <a:pt x="56" y="37"/>
                    <a:pt x="56" y="40"/>
                  </a:cubicBezTo>
                  <a:close/>
                  <a:moveTo>
                    <a:pt x="43" y="20"/>
                  </a:moveTo>
                  <a:cubicBezTo>
                    <a:pt x="43" y="18"/>
                    <a:pt x="43" y="18"/>
                    <a:pt x="43" y="18"/>
                  </a:cubicBezTo>
                  <a:cubicBezTo>
                    <a:pt x="44" y="15"/>
                    <a:pt x="41" y="13"/>
                    <a:pt x="36" y="11"/>
                  </a:cubicBezTo>
                  <a:cubicBezTo>
                    <a:pt x="33" y="10"/>
                    <a:pt x="30" y="9"/>
                    <a:pt x="28" y="9"/>
                  </a:cubicBezTo>
                  <a:cubicBezTo>
                    <a:pt x="26" y="9"/>
                    <a:pt x="24" y="9"/>
                    <a:pt x="22" y="9"/>
                  </a:cubicBezTo>
                  <a:cubicBezTo>
                    <a:pt x="19" y="10"/>
                    <a:pt x="17" y="11"/>
                    <a:pt x="17" y="12"/>
                  </a:cubicBezTo>
                  <a:cubicBezTo>
                    <a:pt x="17" y="13"/>
                    <a:pt x="18" y="13"/>
                    <a:pt x="20" y="14"/>
                  </a:cubicBezTo>
                  <a:cubicBezTo>
                    <a:pt x="21" y="14"/>
                    <a:pt x="22" y="15"/>
                    <a:pt x="23" y="15"/>
                  </a:cubicBezTo>
                  <a:cubicBezTo>
                    <a:pt x="25" y="15"/>
                    <a:pt x="29" y="16"/>
                    <a:pt x="34" y="18"/>
                  </a:cubicBezTo>
                  <a:cubicBezTo>
                    <a:pt x="40" y="19"/>
                    <a:pt x="42" y="20"/>
                    <a:pt x="42" y="20"/>
                  </a:cubicBezTo>
                  <a:cubicBezTo>
                    <a:pt x="43" y="20"/>
                    <a:pt x="43" y="20"/>
                    <a:pt x="43" y="20"/>
                  </a:cubicBez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9" name="Freeform 208"/>
            <p:cNvSpPr/>
            <p:nvPr/>
          </p:nvSpPr>
          <p:spPr bwMode="auto">
            <a:xfrm>
              <a:off x="2390776" y="822325"/>
              <a:ext cx="292100" cy="184150"/>
            </a:xfrm>
            <a:custGeom>
              <a:gdLst>
                <a:gd fmla="*/ 92 w 92" name="T0"/>
                <a:gd fmla="*/ 1 h 58" name="T1"/>
                <a:gd fmla="*/ 90 w 92" name="T2"/>
                <a:gd fmla="*/ 4 h 58" name="T3"/>
                <a:gd fmla="*/ 86 w 92" name="T4"/>
                <a:gd fmla="*/ 5 h 58" name="T5"/>
                <a:gd fmla="*/ 82 w 92" name="T6"/>
                <a:gd fmla="*/ 8 h 58" name="T7"/>
                <a:gd fmla="*/ 80 w 92" name="T8"/>
                <a:gd fmla="*/ 13 h 58" name="T9"/>
                <a:gd fmla="*/ 80 w 92" name="T10"/>
                <a:gd fmla="*/ 22 h 58" name="T11"/>
                <a:gd fmla="*/ 73 w 92" name="T12"/>
                <a:gd fmla="*/ 47 h 58" name="T13"/>
                <a:gd fmla="*/ 51 w 92" name="T14"/>
                <a:gd fmla="*/ 58 h 58" name="T15"/>
                <a:gd fmla="*/ 25 w 92" name="T16"/>
                <a:gd fmla="*/ 51 h 58" name="T17"/>
                <a:gd fmla="*/ 14 w 92" name="T18"/>
                <a:gd fmla="*/ 28 h 58" name="T19"/>
                <a:gd fmla="*/ 13 w 92" name="T20"/>
                <a:gd fmla="*/ 25 h 58" name="T21"/>
                <a:gd fmla="*/ 14 w 92" name="T22"/>
                <a:gd fmla="*/ 17 h 58" name="T23"/>
                <a:gd fmla="*/ 14 w 92" name="T24"/>
                <a:gd fmla="*/ 10 h 58" name="T25"/>
                <a:gd fmla="*/ 11 w 92" name="T26"/>
                <a:gd fmla="*/ 7 h 58" name="T27"/>
                <a:gd fmla="*/ 5 w 92" name="T28"/>
                <a:gd fmla="*/ 6 h 58" name="T29"/>
                <a:gd fmla="*/ 1 w 92" name="T30"/>
                <a:gd fmla="*/ 5 h 58" name="T31"/>
                <a:gd fmla="*/ 0 w 92" name="T32"/>
                <a:gd fmla="*/ 3 h 58" name="T33"/>
                <a:gd fmla="*/ 3 w 92" name="T34"/>
                <a:gd fmla="*/ 1 h 58" name="T35"/>
                <a:gd fmla="*/ 15 w 92" name="T36"/>
                <a:gd fmla="*/ 1 h 58" name="T37"/>
                <a:gd fmla="*/ 26 w 92" name="T38"/>
                <a:gd fmla="*/ 1 h 58" name="T39"/>
                <a:gd fmla="*/ 36 w 92" name="T40"/>
                <a:gd fmla="*/ 1 h 58" name="T41"/>
                <a:gd fmla="*/ 45 w 92" name="T42"/>
                <a:gd fmla="*/ 1 h 58" name="T43"/>
                <a:gd fmla="*/ 49 w 92" name="T44"/>
                <a:gd fmla="*/ 1 h 58" name="T45"/>
                <a:gd fmla="*/ 53 w 92" name="T46"/>
                <a:gd fmla="*/ 1 h 58" name="T47"/>
                <a:gd fmla="*/ 56 w 92" name="T48"/>
                <a:gd fmla="*/ 3 h 58" name="T49"/>
                <a:gd fmla="*/ 54 w 92" name="T50"/>
                <a:gd fmla="*/ 5 h 58" name="T51"/>
                <a:gd fmla="*/ 51 w 92" name="T52"/>
                <a:gd fmla="*/ 6 h 58" name="T53"/>
                <a:gd fmla="*/ 45 w 92" name="T54"/>
                <a:gd fmla="*/ 10 h 58" name="T55"/>
                <a:gd fmla="*/ 46 w 92" name="T56"/>
                <a:gd fmla="*/ 17 h 58" name="T57"/>
                <a:gd fmla="*/ 46 w 92" name="T58"/>
                <a:gd fmla="*/ 24 h 58" name="T59"/>
                <a:gd fmla="*/ 46 w 92" name="T60"/>
                <a:gd fmla="*/ 28 h 58" name="T61"/>
                <a:gd fmla="*/ 46 w 92" name="T62"/>
                <a:gd fmla="*/ 33 h 58" name="T63"/>
                <a:gd fmla="*/ 49 w 92" name="T64"/>
                <a:gd fmla="*/ 43 h 58" name="T65"/>
                <a:gd fmla="*/ 58 w 92" name="T66"/>
                <a:gd fmla="*/ 47 h 58" name="T67"/>
                <a:gd fmla="*/ 69 w 92" name="T68"/>
                <a:gd fmla="*/ 40 h 58" name="T69"/>
                <a:gd fmla="*/ 72 w 92" name="T70"/>
                <a:gd fmla="*/ 27 h 58" name="T71"/>
                <a:gd fmla="*/ 71 w 92" name="T72"/>
                <a:gd fmla="*/ 15 h 58" name="T73"/>
                <a:gd fmla="*/ 65 w 92" name="T74"/>
                <a:gd fmla="*/ 6 h 58" name="T75"/>
                <a:gd fmla="*/ 61 w 92" name="T76"/>
                <a:gd fmla="*/ 6 h 58" name="T77"/>
                <a:gd fmla="*/ 58 w 92" name="T78"/>
                <a:gd fmla="*/ 4 h 58" name="T79"/>
                <a:gd fmla="*/ 62 w 92" name="T80"/>
                <a:gd fmla="*/ 1 h 58" name="T81"/>
                <a:gd fmla="*/ 77 w 92" name="T82"/>
                <a:gd fmla="*/ 1 h 58" name="T83"/>
                <a:gd fmla="*/ 83 w 92" name="T84"/>
                <a:gd fmla="*/ 0 h 58" name="T85"/>
                <a:gd fmla="*/ 90 w 92" name="T86"/>
                <a:gd fmla="*/ 0 h 58" name="T87"/>
                <a:gd fmla="*/ 92 w 92" name="T88"/>
                <a:gd fmla="*/ 1 h 58" name="T8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</a:cxnLst>
              <a:rect b="b" l="0" r="r" t="0"/>
              <a:pathLst>
                <a:path h="57" w="92">
                  <a:moveTo>
                    <a:pt x="92" y="1"/>
                  </a:moveTo>
                  <a:cubicBezTo>
                    <a:pt x="92" y="3"/>
                    <a:pt x="92" y="4"/>
                    <a:pt x="90" y="4"/>
                  </a:cubicBezTo>
                  <a:cubicBezTo>
                    <a:pt x="89" y="5"/>
                    <a:pt x="87" y="5"/>
                    <a:pt x="86" y="5"/>
                  </a:cubicBezTo>
                  <a:cubicBezTo>
                    <a:pt x="84" y="6"/>
                    <a:pt x="82" y="7"/>
                    <a:pt x="82" y="8"/>
                  </a:cubicBezTo>
                  <a:cubicBezTo>
                    <a:pt x="81" y="9"/>
                    <a:pt x="81" y="11"/>
                    <a:pt x="80" y="13"/>
                  </a:cubicBezTo>
                  <a:cubicBezTo>
                    <a:pt x="80" y="14"/>
                    <a:pt x="80" y="17"/>
                    <a:pt x="80" y="22"/>
                  </a:cubicBezTo>
                  <a:cubicBezTo>
                    <a:pt x="80" y="32"/>
                    <a:pt x="78" y="40"/>
                    <a:pt x="73" y="47"/>
                  </a:cubicBezTo>
                  <a:cubicBezTo>
                    <a:pt x="68" y="55"/>
                    <a:pt x="60" y="58"/>
                    <a:pt x="51" y="58"/>
                  </a:cubicBezTo>
                  <a:cubicBezTo>
                    <a:pt x="40" y="58"/>
                    <a:pt x="32" y="56"/>
                    <a:pt x="25" y="51"/>
                  </a:cubicBezTo>
                  <a:cubicBezTo>
                    <a:pt x="18" y="46"/>
                    <a:pt x="14" y="38"/>
                    <a:pt x="14" y="28"/>
                  </a:cubicBezTo>
                  <a:cubicBezTo>
                    <a:pt x="14" y="27"/>
                    <a:pt x="13" y="26"/>
                    <a:pt x="13" y="25"/>
                  </a:cubicBezTo>
                  <a:cubicBezTo>
                    <a:pt x="13" y="23"/>
                    <a:pt x="14" y="21"/>
                    <a:pt x="14" y="17"/>
                  </a:cubicBezTo>
                  <a:cubicBezTo>
                    <a:pt x="14" y="14"/>
                    <a:pt x="14" y="12"/>
                    <a:pt x="14" y="10"/>
                  </a:cubicBezTo>
                  <a:cubicBezTo>
                    <a:pt x="14" y="9"/>
                    <a:pt x="13" y="7"/>
                    <a:pt x="11" y="7"/>
                  </a:cubicBezTo>
                  <a:cubicBezTo>
                    <a:pt x="10" y="6"/>
                    <a:pt x="8" y="6"/>
                    <a:pt x="5" y="6"/>
                  </a:cubicBezTo>
                  <a:cubicBezTo>
                    <a:pt x="3" y="6"/>
                    <a:pt x="2" y="5"/>
                    <a:pt x="1" y="5"/>
                  </a:cubicBezTo>
                  <a:cubicBezTo>
                    <a:pt x="0" y="5"/>
                    <a:pt x="0" y="4"/>
                    <a:pt x="0" y="3"/>
                  </a:cubicBezTo>
                  <a:cubicBezTo>
                    <a:pt x="0" y="1"/>
                    <a:pt x="1" y="1"/>
                    <a:pt x="3" y="1"/>
                  </a:cubicBezTo>
                  <a:cubicBezTo>
                    <a:pt x="6" y="1"/>
                    <a:pt x="10" y="1"/>
                    <a:pt x="15" y="1"/>
                  </a:cubicBezTo>
                  <a:cubicBezTo>
                    <a:pt x="20" y="1"/>
                    <a:pt x="24" y="1"/>
                    <a:pt x="26" y="1"/>
                  </a:cubicBezTo>
                  <a:cubicBezTo>
                    <a:pt x="27" y="1"/>
                    <a:pt x="30" y="1"/>
                    <a:pt x="36" y="1"/>
                  </a:cubicBezTo>
                  <a:cubicBezTo>
                    <a:pt x="39" y="1"/>
                    <a:pt x="42" y="1"/>
                    <a:pt x="45" y="1"/>
                  </a:cubicBezTo>
                  <a:cubicBezTo>
                    <a:pt x="46" y="1"/>
                    <a:pt x="47" y="1"/>
                    <a:pt x="49" y="1"/>
                  </a:cubicBezTo>
                  <a:cubicBezTo>
                    <a:pt x="51" y="1"/>
                    <a:pt x="52" y="1"/>
                    <a:pt x="53" y="1"/>
                  </a:cubicBezTo>
                  <a:cubicBezTo>
                    <a:pt x="55" y="1"/>
                    <a:pt x="56" y="1"/>
                    <a:pt x="56" y="3"/>
                  </a:cubicBezTo>
                  <a:cubicBezTo>
                    <a:pt x="56" y="4"/>
                    <a:pt x="55" y="4"/>
                    <a:pt x="54" y="5"/>
                  </a:cubicBezTo>
                  <a:cubicBezTo>
                    <a:pt x="53" y="6"/>
                    <a:pt x="52" y="6"/>
                    <a:pt x="51" y="6"/>
                  </a:cubicBezTo>
                  <a:cubicBezTo>
                    <a:pt x="47" y="6"/>
                    <a:pt x="45" y="7"/>
                    <a:pt x="45" y="10"/>
                  </a:cubicBezTo>
                  <a:cubicBezTo>
                    <a:pt x="45" y="11"/>
                    <a:pt x="46" y="14"/>
                    <a:pt x="46" y="17"/>
                  </a:cubicBezTo>
                  <a:cubicBezTo>
                    <a:pt x="46" y="20"/>
                    <a:pt x="46" y="22"/>
                    <a:pt x="46" y="24"/>
                  </a:cubicBezTo>
                  <a:cubicBezTo>
                    <a:pt x="46" y="25"/>
                    <a:pt x="46" y="26"/>
                    <a:pt x="46" y="28"/>
                  </a:cubicBezTo>
                  <a:cubicBezTo>
                    <a:pt x="46" y="30"/>
                    <a:pt x="46" y="32"/>
                    <a:pt x="46" y="33"/>
                  </a:cubicBezTo>
                  <a:cubicBezTo>
                    <a:pt x="46" y="36"/>
                    <a:pt x="47" y="40"/>
                    <a:pt x="49" y="43"/>
                  </a:cubicBezTo>
                  <a:cubicBezTo>
                    <a:pt x="51" y="46"/>
                    <a:pt x="54" y="47"/>
                    <a:pt x="58" y="47"/>
                  </a:cubicBezTo>
                  <a:cubicBezTo>
                    <a:pt x="62" y="47"/>
                    <a:pt x="66" y="45"/>
                    <a:pt x="69" y="40"/>
                  </a:cubicBezTo>
                  <a:cubicBezTo>
                    <a:pt x="71" y="36"/>
                    <a:pt x="72" y="32"/>
                    <a:pt x="72" y="27"/>
                  </a:cubicBezTo>
                  <a:cubicBezTo>
                    <a:pt x="72" y="23"/>
                    <a:pt x="72" y="19"/>
                    <a:pt x="71" y="15"/>
                  </a:cubicBezTo>
                  <a:cubicBezTo>
                    <a:pt x="69" y="10"/>
                    <a:pt x="68" y="7"/>
                    <a:pt x="65" y="6"/>
                  </a:cubicBezTo>
                  <a:cubicBezTo>
                    <a:pt x="64" y="6"/>
                    <a:pt x="62" y="6"/>
                    <a:pt x="61" y="6"/>
                  </a:cubicBezTo>
                  <a:cubicBezTo>
                    <a:pt x="59" y="5"/>
                    <a:pt x="58" y="5"/>
                    <a:pt x="58" y="4"/>
                  </a:cubicBezTo>
                  <a:cubicBezTo>
                    <a:pt x="58" y="2"/>
                    <a:pt x="59" y="1"/>
                    <a:pt x="62" y="1"/>
                  </a:cubicBezTo>
                  <a:cubicBezTo>
                    <a:pt x="77" y="1"/>
                    <a:pt x="77" y="1"/>
                    <a:pt x="77" y="1"/>
                  </a:cubicBezTo>
                  <a:cubicBezTo>
                    <a:pt x="78" y="1"/>
                    <a:pt x="80" y="1"/>
                    <a:pt x="83" y="0"/>
                  </a:cubicBezTo>
                  <a:cubicBezTo>
                    <a:pt x="87" y="0"/>
                    <a:pt x="89" y="0"/>
                    <a:pt x="90" y="0"/>
                  </a:cubicBezTo>
                  <a:cubicBezTo>
                    <a:pt x="91" y="0"/>
                    <a:pt x="92" y="0"/>
                    <a:pt x="92" y="1"/>
                  </a:cubicBez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0" name="Freeform 209"/>
            <p:cNvSpPr>
              <a:spLocks noEditPoints="1"/>
            </p:cNvSpPr>
            <p:nvPr/>
          </p:nvSpPr>
          <p:spPr bwMode="auto">
            <a:xfrm>
              <a:off x="2692401" y="825500"/>
              <a:ext cx="219075" cy="180975"/>
            </a:xfrm>
            <a:custGeom>
              <a:gdLst>
                <a:gd fmla="*/ 45 w 69" name="T0"/>
                <a:gd fmla="*/ 42 h 57" name="T1"/>
                <a:gd fmla="*/ 45 w 69" name="T2"/>
                <a:gd fmla="*/ 46 h 57" name="T3"/>
                <a:gd fmla="*/ 45 w 69" name="T4"/>
                <a:gd fmla="*/ 50 h 57" name="T5"/>
                <a:gd fmla="*/ 49 w 69" name="T6"/>
                <a:gd fmla="*/ 52 h 57" name="T7"/>
                <a:gd fmla="*/ 55 w 69" name="T8"/>
                <a:gd fmla="*/ 52 h 57" name="T9"/>
                <a:gd fmla="*/ 59 w 69" name="T10"/>
                <a:gd fmla="*/ 53 h 57" name="T11"/>
                <a:gd fmla="*/ 60 w 69" name="T12"/>
                <a:gd fmla="*/ 55 h 57" name="T13"/>
                <a:gd fmla="*/ 58 w 69" name="T14"/>
                <a:gd fmla="*/ 57 h 57" name="T15"/>
                <a:gd fmla="*/ 42 w 69" name="T16"/>
                <a:gd fmla="*/ 56 h 57" name="T17"/>
                <a:gd fmla="*/ 32 w 69" name="T18"/>
                <a:gd fmla="*/ 56 h 57" name="T19"/>
                <a:gd fmla="*/ 24 w 69" name="T20"/>
                <a:gd fmla="*/ 56 h 57" name="T21"/>
                <a:gd fmla="*/ 16 w 69" name="T22"/>
                <a:gd fmla="*/ 56 h 57" name="T23"/>
                <a:gd fmla="*/ 10 w 69" name="T24"/>
                <a:gd fmla="*/ 57 h 57" name="T25"/>
                <a:gd fmla="*/ 3 w 69" name="T26"/>
                <a:gd fmla="*/ 57 h 57" name="T27"/>
                <a:gd fmla="*/ 0 w 69" name="T28"/>
                <a:gd fmla="*/ 55 h 57" name="T29"/>
                <a:gd fmla="*/ 5 w 69" name="T30"/>
                <a:gd fmla="*/ 52 h 57" name="T31"/>
                <a:gd fmla="*/ 11 w 69" name="T32"/>
                <a:gd fmla="*/ 51 h 57" name="T33"/>
                <a:gd fmla="*/ 14 w 69" name="T34"/>
                <a:gd fmla="*/ 51 h 57" name="T35"/>
                <a:gd fmla="*/ 15 w 69" name="T36"/>
                <a:gd fmla="*/ 48 h 57" name="T37"/>
                <a:gd fmla="*/ 15 w 69" name="T38"/>
                <a:gd fmla="*/ 42 h 57" name="T39"/>
                <a:gd fmla="*/ 14 w 69" name="T40"/>
                <a:gd fmla="*/ 36 h 57" name="T41"/>
                <a:gd fmla="*/ 15 w 69" name="T42"/>
                <a:gd fmla="*/ 22 h 57" name="T43"/>
                <a:gd fmla="*/ 15 w 69" name="T44"/>
                <a:gd fmla="*/ 9 h 57" name="T45"/>
                <a:gd fmla="*/ 10 w 69" name="T46"/>
                <a:gd fmla="*/ 5 h 57" name="T47"/>
                <a:gd fmla="*/ 8 w 69" name="T48"/>
                <a:gd fmla="*/ 5 h 57" name="T49"/>
                <a:gd fmla="*/ 5 w 69" name="T50"/>
                <a:gd fmla="*/ 5 h 57" name="T51"/>
                <a:gd fmla="*/ 2 w 69" name="T52"/>
                <a:gd fmla="*/ 2 h 57" name="T53"/>
                <a:gd fmla="*/ 6 w 69" name="T54"/>
                <a:gd fmla="*/ 0 h 57" name="T55"/>
                <a:gd fmla="*/ 13 w 69" name="T56"/>
                <a:gd fmla="*/ 0 h 57" name="T57"/>
                <a:gd fmla="*/ 19 w 69" name="T58"/>
                <a:gd fmla="*/ 0 h 57" name="T59"/>
                <a:gd fmla="*/ 26 w 69" name="T60"/>
                <a:gd fmla="*/ 0 h 57" name="T61"/>
                <a:gd fmla="*/ 32 w 69" name="T62"/>
                <a:gd fmla="*/ 0 h 57" name="T63"/>
                <a:gd fmla="*/ 50 w 69" name="T64"/>
                <a:gd fmla="*/ 1 h 57" name="T65"/>
                <a:gd fmla="*/ 63 w 69" name="T66"/>
                <a:gd fmla="*/ 6 h 57" name="T67"/>
                <a:gd fmla="*/ 69 w 69" name="T68"/>
                <a:gd fmla="*/ 18 h 57" name="T69"/>
                <a:gd fmla="*/ 63 w 69" name="T70"/>
                <a:gd fmla="*/ 31 h 57" name="T71"/>
                <a:gd fmla="*/ 48 w 69" name="T72"/>
                <a:gd fmla="*/ 35 h 57" name="T73"/>
                <a:gd fmla="*/ 45 w 69" name="T74"/>
                <a:gd fmla="*/ 35 h 57" name="T75"/>
                <a:gd fmla="*/ 45 w 69" name="T76"/>
                <a:gd fmla="*/ 42 h 57" name="T77"/>
                <a:gd fmla="*/ 58 w 69" name="T78"/>
                <a:gd fmla="*/ 19 h 57" name="T79"/>
                <a:gd fmla="*/ 55 w 69" name="T80"/>
                <a:gd fmla="*/ 10 h 57" name="T81"/>
                <a:gd fmla="*/ 47 w 69" name="T82"/>
                <a:gd fmla="*/ 5 h 57" name="T83"/>
                <a:gd fmla="*/ 45 w 69" name="T84"/>
                <a:gd fmla="*/ 6 h 57" name="T85"/>
                <a:gd fmla="*/ 44 w 69" name="T86"/>
                <a:gd fmla="*/ 7 h 57" name="T87"/>
                <a:gd fmla="*/ 44 w 69" name="T88"/>
                <a:gd fmla="*/ 12 h 57" name="T89"/>
                <a:gd fmla="*/ 45 w 69" name="T90"/>
                <a:gd fmla="*/ 17 h 57" name="T91"/>
                <a:gd fmla="*/ 45 w 69" name="T92"/>
                <a:gd fmla="*/ 22 h 57" name="T93"/>
                <a:gd fmla="*/ 45 w 69" name="T94"/>
                <a:gd fmla="*/ 26 h 57" name="T95"/>
                <a:gd fmla="*/ 45 w 69" name="T96"/>
                <a:gd fmla="*/ 28 h 57" name="T97"/>
                <a:gd fmla="*/ 45 w 69" name="T98"/>
                <a:gd fmla="*/ 30 h 57" name="T99"/>
                <a:gd fmla="*/ 49 w 69" name="T100"/>
                <a:gd fmla="*/ 30 h 57" name="T101"/>
                <a:gd fmla="*/ 55 w 69" name="T102"/>
                <a:gd fmla="*/ 27 h 57" name="T103"/>
                <a:gd fmla="*/ 58 w 69" name="T104"/>
                <a:gd fmla="*/ 19 h 57" name="T10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b="b" l="0" r="r" t="0"/>
              <a:pathLst>
                <a:path h="57" w="69">
                  <a:moveTo>
                    <a:pt x="45" y="42"/>
                  </a:moveTo>
                  <a:cubicBezTo>
                    <a:pt x="45" y="43"/>
                    <a:pt x="45" y="44"/>
                    <a:pt x="45" y="46"/>
                  </a:cubicBezTo>
                  <a:cubicBezTo>
                    <a:pt x="45" y="47"/>
                    <a:pt x="45" y="49"/>
                    <a:pt x="45" y="50"/>
                  </a:cubicBezTo>
                  <a:cubicBezTo>
                    <a:pt x="45" y="51"/>
                    <a:pt x="46" y="51"/>
                    <a:pt x="49" y="52"/>
                  </a:cubicBezTo>
                  <a:cubicBezTo>
                    <a:pt x="51" y="52"/>
                    <a:pt x="53" y="52"/>
                    <a:pt x="55" y="52"/>
                  </a:cubicBezTo>
                  <a:cubicBezTo>
                    <a:pt x="57" y="53"/>
                    <a:pt x="58" y="53"/>
                    <a:pt x="59" y="53"/>
                  </a:cubicBezTo>
                  <a:cubicBezTo>
                    <a:pt x="60" y="53"/>
                    <a:pt x="60" y="54"/>
                    <a:pt x="60" y="55"/>
                  </a:cubicBezTo>
                  <a:cubicBezTo>
                    <a:pt x="60" y="56"/>
                    <a:pt x="59" y="57"/>
                    <a:pt x="58" y="57"/>
                  </a:cubicBezTo>
                  <a:cubicBezTo>
                    <a:pt x="57" y="57"/>
                    <a:pt x="52" y="56"/>
                    <a:pt x="42" y="56"/>
                  </a:cubicBezTo>
                  <a:cubicBezTo>
                    <a:pt x="40" y="56"/>
                    <a:pt x="36" y="56"/>
                    <a:pt x="32" y="56"/>
                  </a:cubicBezTo>
                  <a:cubicBezTo>
                    <a:pt x="31" y="56"/>
                    <a:pt x="28" y="56"/>
                    <a:pt x="24" y="56"/>
                  </a:cubicBezTo>
                  <a:cubicBezTo>
                    <a:pt x="21" y="56"/>
                    <a:pt x="18" y="56"/>
                    <a:pt x="16" y="56"/>
                  </a:cubicBezTo>
                  <a:cubicBezTo>
                    <a:pt x="15" y="56"/>
                    <a:pt x="13" y="56"/>
                    <a:pt x="10" y="57"/>
                  </a:cubicBezTo>
                  <a:cubicBezTo>
                    <a:pt x="7" y="57"/>
                    <a:pt x="4" y="57"/>
                    <a:pt x="3" y="57"/>
                  </a:cubicBezTo>
                  <a:cubicBezTo>
                    <a:pt x="1" y="57"/>
                    <a:pt x="0" y="56"/>
                    <a:pt x="0" y="55"/>
                  </a:cubicBezTo>
                  <a:cubicBezTo>
                    <a:pt x="0" y="54"/>
                    <a:pt x="2" y="53"/>
                    <a:pt x="5" y="52"/>
                  </a:cubicBezTo>
                  <a:cubicBezTo>
                    <a:pt x="7" y="52"/>
                    <a:pt x="9" y="52"/>
                    <a:pt x="11" y="51"/>
                  </a:cubicBezTo>
                  <a:cubicBezTo>
                    <a:pt x="13" y="51"/>
                    <a:pt x="14" y="51"/>
                    <a:pt x="14" y="51"/>
                  </a:cubicBezTo>
                  <a:cubicBezTo>
                    <a:pt x="14" y="51"/>
                    <a:pt x="15" y="50"/>
                    <a:pt x="15" y="48"/>
                  </a:cubicBezTo>
                  <a:cubicBezTo>
                    <a:pt x="15" y="47"/>
                    <a:pt x="15" y="45"/>
                    <a:pt x="15" y="42"/>
                  </a:cubicBezTo>
                  <a:cubicBezTo>
                    <a:pt x="14" y="39"/>
                    <a:pt x="14" y="37"/>
                    <a:pt x="14" y="36"/>
                  </a:cubicBezTo>
                  <a:cubicBezTo>
                    <a:pt x="14" y="33"/>
                    <a:pt x="14" y="28"/>
                    <a:pt x="15" y="22"/>
                  </a:cubicBezTo>
                  <a:cubicBezTo>
                    <a:pt x="15" y="16"/>
                    <a:pt x="15" y="12"/>
                    <a:pt x="15" y="9"/>
                  </a:cubicBezTo>
                  <a:cubicBezTo>
                    <a:pt x="15" y="6"/>
                    <a:pt x="13" y="5"/>
                    <a:pt x="10" y="5"/>
                  </a:cubicBezTo>
                  <a:cubicBezTo>
                    <a:pt x="9" y="5"/>
                    <a:pt x="9" y="5"/>
                    <a:pt x="8" y="5"/>
                  </a:cubicBezTo>
                  <a:cubicBezTo>
                    <a:pt x="7" y="5"/>
                    <a:pt x="6" y="5"/>
                    <a:pt x="5" y="5"/>
                  </a:cubicBezTo>
                  <a:cubicBezTo>
                    <a:pt x="3" y="5"/>
                    <a:pt x="2" y="4"/>
                    <a:pt x="2" y="2"/>
                  </a:cubicBezTo>
                  <a:cubicBezTo>
                    <a:pt x="2" y="1"/>
                    <a:pt x="3" y="0"/>
                    <a:pt x="6" y="0"/>
                  </a:cubicBezTo>
                  <a:cubicBezTo>
                    <a:pt x="7" y="0"/>
                    <a:pt x="10" y="0"/>
                    <a:pt x="13" y="0"/>
                  </a:cubicBezTo>
                  <a:cubicBezTo>
                    <a:pt x="16" y="0"/>
                    <a:pt x="18" y="0"/>
                    <a:pt x="19" y="0"/>
                  </a:cubicBezTo>
                  <a:cubicBezTo>
                    <a:pt x="21" y="0"/>
                    <a:pt x="23" y="0"/>
                    <a:pt x="26" y="0"/>
                  </a:cubicBezTo>
                  <a:cubicBezTo>
                    <a:pt x="29" y="0"/>
                    <a:pt x="31" y="0"/>
                    <a:pt x="32" y="0"/>
                  </a:cubicBezTo>
                  <a:cubicBezTo>
                    <a:pt x="33" y="0"/>
                    <a:pt x="39" y="0"/>
                    <a:pt x="50" y="1"/>
                  </a:cubicBezTo>
                  <a:cubicBezTo>
                    <a:pt x="55" y="1"/>
                    <a:pt x="60" y="2"/>
                    <a:pt x="63" y="6"/>
                  </a:cubicBezTo>
                  <a:cubicBezTo>
                    <a:pt x="67" y="9"/>
                    <a:pt x="69" y="13"/>
                    <a:pt x="69" y="18"/>
                  </a:cubicBezTo>
                  <a:cubicBezTo>
                    <a:pt x="69" y="24"/>
                    <a:pt x="67" y="28"/>
                    <a:pt x="63" y="31"/>
                  </a:cubicBezTo>
                  <a:cubicBezTo>
                    <a:pt x="59" y="34"/>
                    <a:pt x="54" y="35"/>
                    <a:pt x="48" y="35"/>
                  </a:cubicBezTo>
                  <a:cubicBezTo>
                    <a:pt x="47" y="35"/>
                    <a:pt x="46" y="35"/>
                    <a:pt x="45" y="35"/>
                  </a:cubicBezTo>
                  <a:cubicBezTo>
                    <a:pt x="45" y="37"/>
                    <a:pt x="45" y="39"/>
                    <a:pt x="45" y="42"/>
                  </a:cubicBezTo>
                  <a:close/>
                  <a:moveTo>
                    <a:pt x="58" y="19"/>
                  </a:moveTo>
                  <a:cubicBezTo>
                    <a:pt x="58" y="16"/>
                    <a:pt x="57" y="13"/>
                    <a:pt x="55" y="10"/>
                  </a:cubicBezTo>
                  <a:cubicBezTo>
                    <a:pt x="53" y="7"/>
                    <a:pt x="50" y="5"/>
                    <a:pt x="47" y="5"/>
                  </a:cubicBezTo>
                  <a:cubicBezTo>
                    <a:pt x="46" y="5"/>
                    <a:pt x="45" y="5"/>
                    <a:pt x="45" y="6"/>
                  </a:cubicBezTo>
                  <a:cubicBezTo>
                    <a:pt x="44" y="6"/>
                    <a:pt x="44" y="6"/>
                    <a:pt x="44" y="7"/>
                  </a:cubicBezTo>
                  <a:cubicBezTo>
                    <a:pt x="44" y="9"/>
                    <a:pt x="44" y="10"/>
                    <a:pt x="44" y="12"/>
                  </a:cubicBezTo>
                  <a:cubicBezTo>
                    <a:pt x="45" y="14"/>
                    <a:pt x="45" y="16"/>
                    <a:pt x="45" y="17"/>
                  </a:cubicBezTo>
                  <a:cubicBezTo>
                    <a:pt x="45" y="18"/>
                    <a:pt x="45" y="20"/>
                    <a:pt x="45" y="22"/>
                  </a:cubicBezTo>
                  <a:cubicBezTo>
                    <a:pt x="45" y="24"/>
                    <a:pt x="45" y="25"/>
                    <a:pt x="45" y="26"/>
                  </a:cubicBezTo>
                  <a:cubicBezTo>
                    <a:pt x="45" y="27"/>
                    <a:pt x="45" y="27"/>
                    <a:pt x="45" y="28"/>
                  </a:cubicBezTo>
                  <a:cubicBezTo>
                    <a:pt x="45" y="29"/>
                    <a:pt x="45" y="30"/>
                    <a:pt x="45" y="30"/>
                  </a:cubicBezTo>
                  <a:cubicBezTo>
                    <a:pt x="46" y="30"/>
                    <a:pt x="47" y="30"/>
                    <a:pt x="49" y="30"/>
                  </a:cubicBezTo>
                  <a:cubicBezTo>
                    <a:pt x="52" y="30"/>
                    <a:pt x="54" y="29"/>
                    <a:pt x="55" y="27"/>
                  </a:cubicBezTo>
                  <a:cubicBezTo>
                    <a:pt x="57" y="25"/>
                    <a:pt x="58" y="22"/>
                    <a:pt x="58" y="19"/>
                  </a:cubicBez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1" name="Freeform 210"/>
            <p:cNvSpPr/>
            <p:nvPr/>
          </p:nvSpPr>
          <p:spPr bwMode="auto">
            <a:xfrm>
              <a:off x="2924176" y="822325"/>
              <a:ext cx="238125" cy="184150"/>
            </a:xfrm>
            <a:custGeom>
              <a:gdLst>
                <a:gd fmla="*/ 75 w 75" name="T0"/>
                <a:gd fmla="*/ 37 h 58" name="T1"/>
                <a:gd fmla="*/ 74 w 75" name="T2"/>
                <a:gd fmla="*/ 46 h 58" name="T3"/>
                <a:gd fmla="*/ 73 w 75" name="T4"/>
                <a:gd fmla="*/ 55 h 58" name="T5"/>
                <a:gd fmla="*/ 66 w 75" name="T6"/>
                <a:gd fmla="*/ 58 h 58" name="T7"/>
                <a:gd fmla="*/ 54 w 75" name="T8"/>
                <a:gd fmla="*/ 57 h 58" name="T9"/>
                <a:gd fmla="*/ 42 w 75" name="T10"/>
                <a:gd fmla="*/ 57 h 58" name="T11"/>
                <a:gd fmla="*/ 12 w 75" name="T12"/>
                <a:gd fmla="*/ 58 h 58" name="T13"/>
                <a:gd fmla="*/ 3 w 75" name="T14"/>
                <a:gd fmla="*/ 58 h 58" name="T15"/>
                <a:gd fmla="*/ 2 w 75" name="T16"/>
                <a:gd fmla="*/ 57 h 58" name="T17"/>
                <a:gd fmla="*/ 1 w 75" name="T18"/>
                <a:gd fmla="*/ 56 h 58" name="T19"/>
                <a:gd fmla="*/ 3 w 75" name="T20"/>
                <a:gd fmla="*/ 54 h 58" name="T21"/>
                <a:gd fmla="*/ 5 w 75" name="T22"/>
                <a:gd fmla="*/ 53 h 58" name="T23"/>
                <a:gd fmla="*/ 10 w 75" name="T24"/>
                <a:gd fmla="*/ 53 h 58" name="T25"/>
                <a:gd fmla="*/ 16 w 75" name="T26"/>
                <a:gd fmla="*/ 48 h 58" name="T27"/>
                <a:gd fmla="*/ 15 w 75" name="T28"/>
                <a:gd fmla="*/ 38 h 58" name="T29"/>
                <a:gd fmla="*/ 15 w 75" name="T30"/>
                <a:gd fmla="*/ 27 h 58" name="T31"/>
                <a:gd fmla="*/ 15 w 75" name="T32"/>
                <a:gd fmla="*/ 19 h 58" name="T33"/>
                <a:gd fmla="*/ 15 w 75" name="T34"/>
                <a:gd fmla="*/ 10 h 58" name="T35"/>
                <a:gd fmla="*/ 12 w 75" name="T36"/>
                <a:gd fmla="*/ 6 h 58" name="T37"/>
                <a:gd fmla="*/ 5 w 75" name="T38"/>
                <a:gd fmla="*/ 5 h 58" name="T39"/>
                <a:gd fmla="*/ 0 w 75" name="T40"/>
                <a:gd fmla="*/ 3 h 58" name="T41"/>
                <a:gd fmla="*/ 2 w 75" name="T42"/>
                <a:gd fmla="*/ 0 h 58" name="T43"/>
                <a:gd fmla="*/ 11 w 75" name="T44"/>
                <a:gd fmla="*/ 1 h 58" name="T45"/>
                <a:gd fmla="*/ 32 w 75" name="T46"/>
                <a:gd fmla="*/ 1 h 58" name="T47"/>
                <a:gd fmla="*/ 55 w 75" name="T48"/>
                <a:gd fmla="*/ 1 h 58" name="T49"/>
                <a:gd fmla="*/ 69 w 75" name="T50"/>
                <a:gd fmla="*/ 0 h 58" name="T51"/>
                <a:gd fmla="*/ 72 w 75" name="T52"/>
                <a:gd fmla="*/ 4 h 58" name="T53"/>
                <a:gd fmla="*/ 72 w 75" name="T54"/>
                <a:gd fmla="*/ 9 h 58" name="T55"/>
                <a:gd fmla="*/ 71 w 75" name="T56"/>
                <a:gd fmla="*/ 18 h 58" name="T57"/>
                <a:gd fmla="*/ 69 w 75" name="T58"/>
                <a:gd fmla="*/ 20 h 58" name="T59"/>
                <a:gd fmla="*/ 67 w 75" name="T60"/>
                <a:gd fmla="*/ 20 h 58" name="T61"/>
                <a:gd fmla="*/ 67 w 75" name="T62"/>
                <a:gd fmla="*/ 18 h 58" name="T63"/>
                <a:gd fmla="*/ 66 w 75" name="T64"/>
                <a:gd fmla="*/ 16 h 58" name="T65"/>
                <a:gd fmla="*/ 58 w 75" name="T66"/>
                <a:gd fmla="*/ 8 h 58" name="T67"/>
                <a:gd fmla="*/ 48 w 75" name="T68"/>
                <a:gd fmla="*/ 7 h 58" name="T69"/>
                <a:gd fmla="*/ 47 w 75" name="T70"/>
                <a:gd fmla="*/ 7 h 58" name="T71"/>
                <a:gd fmla="*/ 46 w 75" name="T72"/>
                <a:gd fmla="*/ 8 h 58" name="T73"/>
                <a:gd fmla="*/ 46 w 75" name="T74"/>
                <a:gd fmla="*/ 13 h 58" name="T75"/>
                <a:gd fmla="*/ 46 w 75" name="T76"/>
                <a:gd fmla="*/ 21 h 58" name="T77"/>
                <a:gd fmla="*/ 49 w 75" name="T78"/>
                <a:gd fmla="*/ 24 h 58" name="T79"/>
                <a:gd fmla="*/ 52 w 75" name="T80"/>
                <a:gd fmla="*/ 23 h 58" name="T81"/>
                <a:gd fmla="*/ 55 w 75" name="T82"/>
                <a:gd fmla="*/ 23 h 58" name="T83"/>
                <a:gd fmla="*/ 61 w 75" name="T84"/>
                <a:gd fmla="*/ 24 h 58" name="T85"/>
                <a:gd fmla="*/ 63 w 75" name="T86"/>
                <a:gd fmla="*/ 29 h 58" name="T87"/>
                <a:gd fmla="*/ 62 w 75" name="T88"/>
                <a:gd fmla="*/ 38 h 58" name="T89"/>
                <a:gd fmla="*/ 60 w 75" name="T90"/>
                <a:gd fmla="*/ 41 h 58" name="T91"/>
                <a:gd fmla="*/ 58 w 75" name="T92"/>
                <a:gd fmla="*/ 40 h 58" name="T93"/>
                <a:gd fmla="*/ 58 w 75" name="T94"/>
                <a:gd fmla="*/ 38 h 58" name="T95"/>
                <a:gd fmla="*/ 58 w 75" name="T96"/>
                <a:gd fmla="*/ 37 h 58" name="T97"/>
                <a:gd fmla="*/ 55 w 75" name="T98"/>
                <a:gd fmla="*/ 31 h 58" name="T99"/>
                <a:gd fmla="*/ 48 w 75" name="T100"/>
                <a:gd fmla="*/ 28 h 58" name="T101"/>
                <a:gd fmla="*/ 47 w 75" name="T102"/>
                <a:gd fmla="*/ 29 h 58" name="T103"/>
                <a:gd fmla="*/ 46 w 75" name="T104"/>
                <a:gd fmla="*/ 42 h 58" name="T105"/>
                <a:gd fmla="*/ 46 w 75" name="T106"/>
                <a:gd fmla="*/ 50 h 58" name="T107"/>
                <a:gd fmla="*/ 47 w 75" name="T108"/>
                <a:gd fmla="*/ 52 h 58" name="T109"/>
                <a:gd fmla="*/ 62 w 75" name="T110"/>
                <a:gd fmla="*/ 46 h 58" name="T111"/>
                <a:gd fmla="*/ 70 w 75" name="T112"/>
                <a:gd fmla="*/ 39 h 58" name="T113"/>
                <a:gd fmla="*/ 71 w 75" name="T114"/>
                <a:gd fmla="*/ 36 h 58" name="T115"/>
                <a:gd fmla="*/ 73 w 75" name="T116"/>
                <a:gd fmla="*/ 35 h 58" name="T117"/>
                <a:gd fmla="*/ 75 w 75" name="T118"/>
                <a:gd fmla="*/ 36 h 58" name="T119"/>
                <a:gd fmla="*/ 75 w 75" name="T120"/>
                <a:gd fmla="*/ 37 h 58" name="T12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b="b" l="0" r="r" t="0"/>
              <a:pathLst>
                <a:path h="57" w="75">
                  <a:moveTo>
                    <a:pt x="75" y="37"/>
                  </a:moveTo>
                  <a:cubicBezTo>
                    <a:pt x="75" y="40"/>
                    <a:pt x="75" y="43"/>
                    <a:pt x="74" y="46"/>
                  </a:cubicBezTo>
                  <a:cubicBezTo>
                    <a:pt x="74" y="49"/>
                    <a:pt x="73" y="52"/>
                    <a:pt x="73" y="55"/>
                  </a:cubicBezTo>
                  <a:cubicBezTo>
                    <a:pt x="72" y="57"/>
                    <a:pt x="70" y="58"/>
                    <a:pt x="66" y="58"/>
                  </a:cubicBezTo>
                  <a:cubicBezTo>
                    <a:pt x="64" y="58"/>
                    <a:pt x="60" y="57"/>
                    <a:pt x="54" y="57"/>
                  </a:cubicBezTo>
                  <a:cubicBezTo>
                    <a:pt x="48" y="57"/>
                    <a:pt x="44" y="57"/>
                    <a:pt x="42" y="57"/>
                  </a:cubicBezTo>
                  <a:cubicBezTo>
                    <a:pt x="29" y="57"/>
                    <a:pt x="19" y="57"/>
                    <a:pt x="12" y="58"/>
                  </a:cubicBezTo>
                  <a:cubicBezTo>
                    <a:pt x="3" y="58"/>
                    <a:pt x="3" y="58"/>
                    <a:pt x="3" y="58"/>
                  </a:cubicBezTo>
                  <a:cubicBezTo>
                    <a:pt x="3" y="58"/>
                    <a:pt x="2" y="58"/>
                    <a:pt x="2" y="57"/>
                  </a:cubicBezTo>
                  <a:cubicBezTo>
                    <a:pt x="1" y="57"/>
                    <a:pt x="1" y="56"/>
                    <a:pt x="1" y="56"/>
                  </a:cubicBezTo>
                  <a:cubicBezTo>
                    <a:pt x="1" y="55"/>
                    <a:pt x="2" y="54"/>
                    <a:pt x="3" y="54"/>
                  </a:cubicBezTo>
                  <a:cubicBezTo>
                    <a:pt x="3" y="54"/>
                    <a:pt x="4" y="54"/>
                    <a:pt x="5" y="53"/>
                  </a:cubicBezTo>
                  <a:cubicBezTo>
                    <a:pt x="6" y="53"/>
                    <a:pt x="8" y="53"/>
                    <a:pt x="10" y="53"/>
                  </a:cubicBezTo>
                  <a:cubicBezTo>
                    <a:pt x="14" y="53"/>
                    <a:pt x="16" y="51"/>
                    <a:pt x="16" y="48"/>
                  </a:cubicBezTo>
                  <a:cubicBezTo>
                    <a:pt x="16" y="47"/>
                    <a:pt x="15" y="44"/>
                    <a:pt x="15" y="38"/>
                  </a:cubicBezTo>
                  <a:cubicBezTo>
                    <a:pt x="15" y="34"/>
                    <a:pt x="15" y="30"/>
                    <a:pt x="15" y="27"/>
                  </a:cubicBezTo>
                  <a:cubicBezTo>
                    <a:pt x="15" y="27"/>
                    <a:pt x="15" y="24"/>
                    <a:pt x="15" y="19"/>
                  </a:cubicBezTo>
                  <a:cubicBezTo>
                    <a:pt x="15" y="14"/>
                    <a:pt x="15" y="11"/>
                    <a:pt x="15" y="10"/>
                  </a:cubicBezTo>
                  <a:cubicBezTo>
                    <a:pt x="15" y="9"/>
                    <a:pt x="14" y="7"/>
                    <a:pt x="12" y="6"/>
                  </a:cubicBezTo>
                  <a:cubicBezTo>
                    <a:pt x="12" y="6"/>
                    <a:pt x="9" y="5"/>
                    <a:pt x="5" y="5"/>
                  </a:cubicBezTo>
                  <a:cubicBezTo>
                    <a:pt x="1" y="4"/>
                    <a:pt x="0" y="4"/>
                    <a:pt x="0" y="3"/>
                  </a:cubicBezTo>
                  <a:cubicBezTo>
                    <a:pt x="0" y="1"/>
                    <a:pt x="0" y="0"/>
                    <a:pt x="2" y="0"/>
                  </a:cubicBezTo>
                  <a:cubicBezTo>
                    <a:pt x="1" y="0"/>
                    <a:pt x="4" y="1"/>
                    <a:pt x="11" y="1"/>
                  </a:cubicBezTo>
                  <a:cubicBezTo>
                    <a:pt x="17" y="1"/>
                    <a:pt x="24" y="1"/>
                    <a:pt x="32" y="1"/>
                  </a:cubicBezTo>
                  <a:cubicBezTo>
                    <a:pt x="42" y="1"/>
                    <a:pt x="50" y="1"/>
                    <a:pt x="55" y="1"/>
                  </a:cubicBezTo>
                  <a:cubicBezTo>
                    <a:pt x="60" y="1"/>
                    <a:pt x="65" y="0"/>
                    <a:pt x="69" y="0"/>
                  </a:cubicBezTo>
                  <a:cubicBezTo>
                    <a:pt x="71" y="0"/>
                    <a:pt x="72" y="2"/>
                    <a:pt x="72" y="4"/>
                  </a:cubicBezTo>
                  <a:cubicBezTo>
                    <a:pt x="72" y="4"/>
                    <a:pt x="72" y="6"/>
                    <a:pt x="72" y="9"/>
                  </a:cubicBezTo>
                  <a:cubicBezTo>
                    <a:pt x="72" y="11"/>
                    <a:pt x="72" y="14"/>
                    <a:pt x="71" y="18"/>
                  </a:cubicBezTo>
                  <a:cubicBezTo>
                    <a:pt x="71" y="19"/>
                    <a:pt x="70" y="20"/>
                    <a:pt x="69" y="20"/>
                  </a:cubicBezTo>
                  <a:cubicBezTo>
                    <a:pt x="68" y="20"/>
                    <a:pt x="68" y="20"/>
                    <a:pt x="67" y="20"/>
                  </a:cubicBezTo>
                  <a:cubicBezTo>
                    <a:pt x="67" y="19"/>
                    <a:pt x="67" y="19"/>
                    <a:pt x="67" y="18"/>
                  </a:cubicBezTo>
                  <a:cubicBezTo>
                    <a:pt x="67" y="17"/>
                    <a:pt x="67" y="16"/>
                    <a:pt x="66" y="16"/>
                  </a:cubicBezTo>
                  <a:cubicBezTo>
                    <a:pt x="65" y="12"/>
                    <a:pt x="62" y="10"/>
                    <a:pt x="58" y="8"/>
                  </a:cubicBezTo>
                  <a:cubicBezTo>
                    <a:pt x="55" y="7"/>
                    <a:pt x="52" y="7"/>
                    <a:pt x="48" y="7"/>
                  </a:cubicBezTo>
                  <a:cubicBezTo>
                    <a:pt x="47" y="7"/>
                    <a:pt x="47" y="7"/>
                    <a:pt x="47" y="7"/>
                  </a:cubicBezTo>
                  <a:cubicBezTo>
                    <a:pt x="46" y="8"/>
                    <a:pt x="46" y="8"/>
                    <a:pt x="46" y="8"/>
                  </a:cubicBezTo>
                  <a:cubicBezTo>
                    <a:pt x="46" y="10"/>
                    <a:pt x="46" y="11"/>
                    <a:pt x="46" y="13"/>
                  </a:cubicBezTo>
                  <a:cubicBezTo>
                    <a:pt x="46" y="17"/>
                    <a:pt x="46" y="19"/>
                    <a:pt x="46" y="21"/>
                  </a:cubicBezTo>
                  <a:cubicBezTo>
                    <a:pt x="46" y="23"/>
                    <a:pt x="47" y="24"/>
                    <a:pt x="49" y="24"/>
                  </a:cubicBezTo>
                  <a:cubicBezTo>
                    <a:pt x="49" y="24"/>
                    <a:pt x="50" y="23"/>
                    <a:pt x="52" y="23"/>
                  </a:cubicBezTo>
                  <a:cubicBezTo>
                    <a:pt x="53" y="23"/>
                    <a:pt x="54" y="23"/>
                    <a:pt x="55" y="23"/>
                  </a:cubicBezTo>
                  <a:cubicBezTo>
                    <a:pt x="57" y="23"/>
                    <a:pt x="59" y="23"/>
                    <a:pt x="61" y="24"/>
                  </a:cubicBezTo>
                  <a:cubicBezTo>
                    <a:pt x="62" y="24"/>
                    <a:pt x="63" y="26"/>
                    <a:pt x="63" y="29"/>
                  </a:cubicBezTo>
                  <a:cubicBezTo>
                    <a:pt x="63" y="31"/>
                    <a:pt x="63" y="34"/>
                    <a:pt x="62" y="38"/>
                  </a:cubicBezTo>
                  <a:cubicBezTo>
                    <a:pt x="61" y="40"/>
                    <a:pt x="61" y="41"/>
                    <a:pt x="60" y="41"/>
                  </a:cubicBezTo>
                  <a:cubicBezTo>
                    <a:pt x="59" y="41"/>
                    <a:pt x="58" y="40"/>
                    <a:pt x="58" y="40"/>
                  </a:cubicBezTo>
                  <a:cubicBezTo>
                    <a:pt x="58" y="39"/>
                    <a:pt x="58" y="39"/>
                    <a:pt x="58" y="38"/>
                  </a:cubicBezTo>
                  <a:cubicBezTo>
                    <a:pt x="58" y="38"/>
                    <a:pt x="58" y="37"/>
                    <a:pt x="58" y="37"/>
                  </a:cubicBezTo>
                  <a:cubicBezTo>
                    <a:pt x="58" y="35"/>
                    <a:pt x="57" y="33"/>
                    <a:pt x="55" y="31"/>
                  </a:cubicBezTo>
                  <a:cubicBezTo>
                    <a:pt x="53" y="29"/>
                    <a:pt x="51" y="28"/>
                    <a:pt x="48" y="28"/>
                  </a:cubicBezTo>
                  <a:cubicBezTo>
                    <a:pt x="48" y="28"/>
                    <a:pt x="47" y="28"/>
                    <a:pt x="47" y="29"/>
                  </a:cubicBezTo>
                  <a:cubicBezTo>
                    <a:pt x="47" y="32"/>
                    <a:pt x="47" y="36"/>
                    <a:pt x="46" y="42"/>
                  </a:cubicBezTo>
                  <a:cubicBezTo>
                    <a:pt x="46" y="48"/>
                    <a:pt x="46" y="51"/>
                    <a:pt x="46" y="50"/>
                  </a:cubicBezTo>
                  <a:cubicBezTo>
                    <a:pt x="46" y="51"/>
                    <a:pt x="46" y="52"/>
                    <a:pt x="47" y="52"/>
                  </a:cubicBezTo>
                  <a:cubicBezTo>
                    <a:pt x="51" y="52"/>
                    <a:pt x="56" y="50"/>
                    <a:pt x="62" y="46"/>
                  </a:cubicBezTo>
                  <a:cubicBezTo>
                    <a:pt x="66" y="44"/>
                    <a:pt x="69" y="41"/>
                    <a:pt x="70" y="39"/>
                  </a:cubicBezTo>
                  <a:cubicBezTo>
                    <a:pt x="71" y="38"/>
                    <a:pt x="71" y="37"/>
                    <a:pt x="71" y="36"/>
                  </a:cubicBezTo>
                  <a:cubicBezTo>
                    <a:pt x="72" y="35"/>
                    <a:pt x="72" y="35"/>
                    <a:pt x="73" y="35"/>
                  </a:cubicBezTo>
                  <a:cubicBezTo>
                    <a:pt x="74" y="35"/>
                    <a:pt x="74" y="35"/>
                    <a:pt x="75" y="36"/>
                  </a:cubicBezTo>
                  <a:cubicBezTo>
                    <a:pt x="75" y="36"/>
                    <a:pt x="75" y="37"/>
                    <a:pt x="75" y="37"/>
                  </a:cubicBez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2" name="Freeform 211"/>
            <p:cNvSpPr>
              <a:spLocks noEditPoints="1"/>
            </p:cNvSpPr>
            <p:nvPr/>
          </p:nvSpPr>
          <p:spPr bwMode="auto">
            <a:xfrm>
              <a:off x="3178176" y="825500"/>
              <a:ext cx="285750" cy="180975"/>
            </a:xfrm>
            <a:custGeom>
              <a:gdLst>
                <a:gd fmla="*/ 90 w 90" name="T0"/>
                <a:gd fmla="*/ 55 h 57" name="T1"/>
                <a:gd fmla="*/ 89 w 90" name="T2"/>
                <a:gd fmla="*/ 56 h 57" name="T3"/>
                <a:gd fmla="*/ 86 w 90" name="T4"/>
                <a:gd fmla="*/ 57 h 57" name="T5"/>
                <a:gd fmla="*/ 78 w 90" name="T6"/>
                <a:gd fmla="*/ 56 h 57" name="T7"/>
                <a:gd fmla="*/ 70 w 90" name="T8"/>
                <a:gd fmla="*/ 56 h 57" name="T9"/>
                <a:gd fmla="*/ 67 w 90" name="T10"/>
                <a:gd fmla="*/ 56 h 57" name="T11"/>
                <a:gd fmla="*/ 62 w 90" name="T12"/>
                <a:gd fmla="*/ 56 h 57" name="T13"/>
                <a:gd fmla="*/ 59 w 90" name="T14"/>
                <a:gd fmla="*/ 53 h 57" name="T15"/>
                <a:gd fmla="*/ 57 w 90" name="T16"/>
                <a:gd fmla="*/ 45 h 57" name="T17"/>
                <a:gd fmla="*/ 53 w 90" name="T18"/>
                <a:gd fmla="*/ 37 h 57" name="T19"/>
                <a:gd fmla="*/ 45 w 90" name="T20"/>
                <a:gd fmla="*/ 31 h 57" name="T21"/>
                <a:gd fmla="*/ 45 w 90" name="T22"/>
                <a:gd fmla="*/ 40 h 57" name="T23"/>
                <a:gd fmla="*/ 44 w 90" name="T24"/>
                <a:gd fmla="*/ 45 h 57" name="T25"/>
                <a:gd fmla="*/ 44 w 90" name="T26"/>
                <a:gd fmla="*/ 49 h 57" name="T27"/>
                <a:gd fmla="*/ 46 w 90" name="T28"/>
                <a:gd fmla="*/ 51 h 57" name="T29"/>
                <a:gd fmla="*/ 51 w 90" name="T30"/>
                <a:gd fmla="*/ 51 h 57" name="T31"/>
                <a:gd fmla="*/ 54 w 90" name="T32"/>
                <a:gd fmla="*/ 52 h 57" name="T33"/>
                <a:gd fmla="*/ 56 w 90" name="T34"/>
                <a:gd fmla="*/ 55 h 57" name="T35"/>
                <a:gd fmla="*/ 55 w 90" name="T36"/>
                <a:gd fmla="*/ 56 h 57" name="T37"/>
                <a:gd fmla="*/ 53 w 90" name="T38"/>
                <a:gd fmla="*/ 57 h 57" name="T39"/>
                <a:gd fmla="*/ 25 w 90" name="T40"/>
                <a:gd fmla="*/ 56 h 57" name="T41"/>
                <a:gd fmla="*/ 18 w 90" name="T42"/>
                <a:gd fmla="*/ 56 h 57" name="T43"/>
                <a:gd fmla="*/ 3 w 90" name="T44"/>
                <a:gd fmla="*/ 57 h 57" name="T45"/>
                <a:gd fmla="*/ 1 w 90" name="T46"/>
                <a:gd fmla="*/ 56 h 57" name="T47"/>
                <a:gd fmla="*/ 0 w 90" name="T48"/>
                <a:gd fmla="*/ 54 h 57" name="T49"/>
                <a:gd fmla="*/ 3 w 90" name="T50"/>
                <a:gd fmla="*/ 52 h 57" name="T51"/>
                <a:gd fmla="*/ 10 w 90" name="T52"/>
                <a:gd fmla="*/ 51 h 57" name="T53"/>
                <a:gd fmla="*/ 13 w 90" name="T54"/>
                <a:gd fmla="*/ 49 h 57" name="T55"/>
                <a:gd fmla="*/ 14 w 90" name="T56"/>
                <a:gd fmla="*/ 46 h 57" name="T57"/>
                <a:gd fmla="*/ 14 w 90" name="T58"/>
                <a:gd fmla="*/ 37 h 57" name="T59"/>
                <a:gd fmla="*/ 14 w 90" name="T60"/>
                <a:gd fmla="*/ 31 h 57" name="T61"/>
                <a:gd fmla="*/ 14 w 90" name="T62"/>
                <a:gd fmla="*/ 27 h 57" name="T63"/>
                <a:gd fmla="*/ 14 w 90" name="T64"/>
                <a:gd fmla="*/ 17 h 57" name="T65"/>
                <a:gd fmla="*/ 15 w 90" name="T66"/>
                <a:gd fmla="*/ 10 h 57" name="T67"/>
                <a:gd fmla="*/ 14 w 90" name="T68"/>
                <a:gd fmla="*/ 6 h 57" name="T69"/>
                <a:gd fmla="*/ 11 w 90" name="T70"/>
                <a:gd fmla="*/ 4 h 57" name="T71"/>
                <a:gd fmla="*/ 8 w 90" name="T72"/>
                <a:gd fmla="*/ 5 h 57" name="T73"/>
                <a:gd fmla="*/ 5 w 90" name="T74"/>
                <a:gd fmla="*/ 5 h 57" name="T75"/>
                <a:gd fmla="*/ 2 w 90" name="T76"/>
                <a:gd fmla="*/ 4 h 57" name="T77"/>
                <a:gd fmla="*/ 1 w 90" name="T78"/>
                <a:gd fmla="*/ 2 h 57" name="T79"/>
                <a:gd fmla="*/ 6 w 90" name="T80"/>
                <a:gd fmla="*/ 0 h 57" name="T81"/>
                <a:gd fmla="*/ 9 w 90" name="T82"/>
                <a:gd fmla="*/ 0 h 57" name="T83"/>
                <a:gd fmla="*/ 20 w 90" name="T84"/>
                <a:gd fmla="*/ 0 h 57" name="T85"/>
                <a:gd fmla="*/ 31 w 90" name="T86"/>
                <a:gd fmla="*/ 0 h 57" name="T87"/>
                <a:gd fmla="*/ 46 w 90" name="T88"/>
                <a:gd fmla="*/ 0 h 57" name="T89"/>
                <a:gd fmla="*/ 62 w 90" name="T90"/>
                <a:gd fmla="*/ 5 h 57" name="T91"/>
                <a:gd fmla="*/ 68 w 90" name="T92"/>
                <a:gd fmla="*/ 18 h 57" name="T93"/>
                <a:gd fmla="*/ 65 w 90" name="T94"/>
                <a:gd fmla="*/ 23 h 57" name="T95"/>
                <a:gd fmla="*/ 61 w 90" name="T96"/>
                <a:gd fmla="*/ 27 h 57" name="T97"/>
                <a:gd fmla="*/ 81 w 90" name="T98"/>
                <a:gd fmla="*/ 48 h 57" name="T99"/>
                <a:gd fmla="*/ 88 w 90" name="T100"/>
                <a:gd fmla="*/ 52 h 57" name="T101"/>
                <a:gd fmla="*/ 90 w 90" name="T102"/>
                <a:gd fmla="*/ 55 h 57" name="T103"/>
                <a:gd fmla="*/ 58 w 90" name="T104"/>
                <a:gd fmla="*/ 19 h 57" name="T105"/>
                <a:gd fmla="*/ 49 w 90" name="T106"/>
                <a:gd fmla="*/ 7 h 57" name="T107"/>
                <a:gd fmla="*/ 45 w 90" name="T108"/>
                <a:gd fmla="*/ 6 h 57" name="T109"/>
                <a:gd fmla="*/ 43 w 90" name="T110"/>
                <a:gd fmla="*/ 8 h 57" name="T111"/>
                <a:gd fmla="*/ 44 w 90" name="T112"/>
                <a:gd fmla="*/ 24 h 57" name="T113"/>
                <a:gd fmla="*/ 53 w 90" name="T114"/>
                <a:gd fmla="*/ 25 h 57" name="T115"/>
                <a:gd fmla="*/ 58 w 90" name="T116"/>
                <a:gd fmla="*/ 19 h 57" name="T11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b="b" l="0" r="r" t="0"/>
              <a:pathLst>
                <a:path h="57" w="90">
                  <a:moveTo>
                    <a:pt x="90" y="55"/>
                  </a:moveTo>
                  <a:cubicBezTo>
                    <a:pt x="90" y="55"/>
                    <a:pt x="90" y="56"/>
                    <a:pt x="89" y="56"/>
                  </a:cubicBezTo>
                  <a:cubicBezTo>
                    <a:pt x="88" y="56"/>
                    <a:pt x="87" y="57"/>
                    <a:pt x="86" y="57"/>
                  </a:cubicBezTo>
                  <a:cubicBezTo>
                    <a:pt x="85" y="57"/>
                    <a:pt x="82" y="56"/>
                    <a:pt x="78" y="56"/>
                  </a:cubicBezTo>
                  <a:cubicBezTo>
                    <a:pt x="75" y="56"/>
                    <a:pt x="72" y="56"/>
                    <a:pt x="70" y="56"/>
                  </a:cubicBezTo>
                  <a:cubicBezTo>
                    <a:pt x="70" y="56"/>
                    <a:pt x="69" y="56"/>
                    <a:pt x="67" y="56"/>
                  </a:cubicBezTo>
                  <a:cubicBezTo>
                    <a:pt x="65" y="56"/>
                    <a:pt x="63" y="56"/>
                    <a:pt x="62" y="56"/>
                  </a:cubicBezTo>
                  <a:cubicBezTo>
                    <a:pt x="60" y="56"/>
                    <a:pt x="59" y="55"/>
                    <a:pt x="59" y="53"/>
                  </a:cubicBezTo>
                  <a:cubicBezTo>
                    <a:pt x="58" y="50"/>
                    <a:pt x="58" y="48"/>
                    <a:pt x="57" y="45"/>
                  </a:cubicBezTo>
                  <a:cubicBezTo>
                    <a:pt x="56" y="42"/>
                    <a:pt x="55" y="39"/>
                    <a:pt x="53" y="37"/>
                  </a:cubicBezTo>
                  <a:cubicBezTo>
                    <a:pt x="51" y="34"/>
                    <a:pt x="48" y="32"/>
                    <a:pt x="45" y="31"/>
                  </a:cubicBezTo>
                  <a:cubicBezTo>
                    <a:pt x="45" y="35"/>
                    <a:pt x="45" y="39"/>
                    <a:pt x="45" y="40"/>
                  </a:cubicBezTo>
                  <a:cubicBezTo>
                    <a:pt x="45" y="42"/>
                    <a:pt x="45" y="43"/>
                    <a:pt x="44" y="45"/>
                  </a:cubicBezTo>
                  <a:cubicBezTo>
                    <a:pt x="44" y="46"/>
                    <a:pt x="44" y="48"/>
                    <a:pt x="44" y="49"/>
                  </a:cubicBezTo>
                  <a:cubicBezTo>
                    <a:pt x="44" y="50"/>
                    <a:pt x="44" y="51"/>
                    <a:pt x="46" y="51"/>
                  </a:cubicBezTo>
                  <a:cubicBezTo>
                    <a:pt x="47" y="51"/>
                    <a:pt x="49" y="51"/>
                    <a:pt x="51" y="51"/>
                  </a:cubicBezTo>
                  <a:cubicBezTo>
                    <a:pt x="52" y="52"/>
                    <a:pt x="53" y="52"/>
                    <a:pt x="54" y="52"/>
                  </a:cubicBezTo>
                  <a:cubicBezTo>
                    <a:pt x="55" y="53"/>
                    <a:pt x="56" y="54"/>
                    <a:pt x="56" y="55"/>
                  </a:cubicBezTo>
                  <a:cubicBezTo>
                    <a:pt x="56" y="55"/>
                    <a:pt x="55" y="56"/>
                    <a:pt x="55" y="56"/>
                  </a:cubicBezTo>
                  <a:cubicBezTo>
                    <a:pt x="54" y="57"/>
                    <a:pt x="53" y="57"/>
                    <a:pt x="53" y="57"/>
                  </a:cubicBezTo>
                  <a:cubicBezTo>
                    <a:pt x="51" y="57"/>
                    <a:pt x="42" y="56"/>
                    <a:pt x="25" y="56"/>
                  </a:cubicBezTo>
                  <a:cubicBezTo>
                    <a:pt x="23" y="56"/>
                    <a:pt x="20" y="56"/>
                    <a:pt x="18" y="56"/>
                  </a:cubicBezTo>
                  <a:cubicBezTo>
                    <a:pt x="13" y="56"/>
                    <a:pt x="8" y="56"/>
                    <a:pt x="3" y="57"/>
                  </a:cubicBezTo>
                  <a:cubicBezTo>
                    <a:pt x="2" y="57"/>
                    <a:pt x="1" y="56"/>
                    <a:pt x="1" y="56"/>
                  </a:cubicBezTo>
                  <a:cubicBezTo>
                    <a:pt x="0" y="56"/>
                    <a:pt x="0" y="55"/>
                    <a:pt x="0" y="54"/>
                  </a:cubicBezTo>
                  <a:cubicBezTo>
                    <a:pt x="0" y="53"/>
                    <a:pt x="1" y="52"/>
                    <a:pt x="3" y="52"/>
                  </a:cubicBezTo>
                  <a:cubicBezTo>
                    <a:pt x="6" y="52"/>
                    <a:pt x="8" y="51"/>
                    <a:pt x="10" y="51"/>
                  </a:cubicBezTo>
                  <a:cubicBezTo>
                    <a:pt x="12" y="50"/>
                    <a:pt x="13" y="50"/>
                    <a:pt x="13" y="49"/>
                  </a:cubicBezTo>
                  <a:cubicBezTo>
                    <a:pt x="14" y="49"/>
                    <a:pt x="14" y="47"/>
                    <a:pt x="14" y="46"/>
                  </a:cubicBezTo>
                  <a:cubicBezTo>
                    <a:pt x="14" y="43"/>
                    <a:pt x="14" y="41"/>
                    <a:pt x="14" y="37"/>
                  </a:cubicBezTo>
                  <a:cubicBezTo>
                    <a:pt x="14" y="35"/>
                    <a:pt x="14" y="33"/>
                    <a:pt x="14" y="31"/>
                  </a:cubicBezTo>
                  <a:cubicBezTo>
                    <a:pt x="14" y="29"/>
                    <a:pt x="14" y="28"/>
                    <a:pt x="14" y="27"/>
                  </a:cubicBezTo>
                  <a:cubicBezTo>
                    <a:pt x="14" y="24"/>
                    <a:pt x="14" y="21"/>
                    <a:pt x="14" y="17"/>
                  </a:cubicBezTo>
                  <a:cubicBezTo>
                    <a:pt x="15" y="13"/>
                    <a:pt x="15" y="10"/>
                    <a:pt x="15" y="10"/>
                  </a:cubicBezTo>
                  <a:cubicBezTo>
                    <a:pt x="15" y="8"/>
                    <a:pt x="14" y="7"/>
                    <a:pt x="14" y="6"/>
                  </a:cubicBezTo>
                  <a:cubicBezTo>
                    <a:pt x="14" y="5"/>
                    <a:pt x="12" y="4"/>
                    <a:pt x="11" y="4"/>
                  </a:cubicBezTo>
                  <a:cubicBezTo>
                    <a:pt x="11" y="4"/>
                    <a:pt x="10" y="4"/>
                    <a:pt x="8" y="5"/>
                  </a:cubicBezTo>
                  <a:cubicBezTo>
                    <a:pt x="6" y="5"/>
                    <a:pt x="5" y="5"/>
                    <a:pt x="5" y="5"/>
                  </a:cubicBezTo>
                  <a:cubicBezTo>
                    <a:pt x="3" y="5"/>
                    <a:pt x="2" y="5"/>
                    <a:pt x="2" y="4"/>
                  </a:cubicBezTo>
                  <a:cubicBezTo>
                    <a:pt x="1" y="4"/>
                    <a:pt x="1" y="4"/>
                    <a:pt x="1" y="2"/>
                  </a:cubicBezTo>
                  <a:cubicBezTo>
                    <a:pt x="1" y="1"/>
                    <a:pt x="3" y="0"/>
                    <a:pt x="6" y="0"/>
                  </a:cubicBezTo>
                  <a:cubicBezTo>
                    <a:pt x="7" y="0"/>
                    <a:pt x="8" y="0"/>
                    <a:pt x="9" y="0"/>
                  </a:cubicBezTo>
                  <a:cubicBezTo>
                    <a:pt x="11" y="0"/>
                    <a:pt x="15" y="0"/>
                    <a:pt x="20" y="0"/>
                  </a:cubicBezTo>
                  <a:cubicBezTo>
                    <a:pt x="25" y="0"/>
                    <a:pt x="28" y="0"/>
                    <a:pt x="31" y="0"/>
                  </a:cubicBezTo>
                  <a:cubicBezTo>
                    <a:pt x="40" y="0"/>
                    <a:pt x="45" y="0"/>
                    <a:pt x="46" y="0"/>
                  </a:cubicBezTo>
                  <a:cubicBezTo>
                    <a:pt x="53" y="1"/>
                    <a:pt x="58" y="2"/>
                    <a:pt x="62" y="5"/>
                  </a:cubicBezTo>
                  <a:cubicBezTo>
                    <a:pt x="66" y="7"/>
                    <a:pt x="68" y="12"/>
                    <a:pt x="68" y="18"/>
                  </a:cubicBezTo>
                  <a:cubicBezTo>
                    <a:pt x="68" y="19"/>
                    <a:pt x="67" y="21"/>
                    <a:pt x="65" y="23"/>
                  </a:cubicBezTo>
                  <a:cubicBezTo>
                    <a:pt x="64" y="24"/>
                    <a:pt x="63" y="25"/>
                    <a:pt x="61" y="27"/>
                  </a:cubicBezTo>
                  <a:cubicBezTo>
                    <a:pt x="69" y="33"/>
                    <a:pt x="76" y="40"/>
                    <a:pt x="81" y="48"/>
                  </a:cubicBezTo>
                  <a:cubicBezTo>
                    <a:pt x="82" y="49"/>
                    <a:pt x="84" y="50"/>
                    <a:pt x="88" y="52"/>
                  </a:cubicBezTo>
                  <a:cubicBezTo>
                    <a:pt x="89" y="52"/>
                    <a:pt x="90" y="53"/>
                    <a:pt x="90" y="55"/>
                  </a:cubicBezTo>
                  <a:close/>
                  <a:moveTo>
                    <a:pt x="58" y="19"/>
                  </a:moveTo>
                  <a:cubicBezTo>
                    <a:pt x="58" y="14"/>
                    <a:pt x="55" y="10"/>
                    <a:pt x="49" y="7"/>
                  </a:cubicBezTo>
                  <a:cubicBezTo>
                    <a:pt x="47" y="6"/>
                    <a:pt x="46" y="6"/>
                    <a:pt x="45" y="6"/>
                  </a:cubicBezTo>
                  <a:cubicBezTo>
                    <a:pt x="44" y="6"/>
                    <a:pt x="43" y="6"/>
                    <a:pt x="43" y="8"/>
                  </a:cubicBezTo>
                  <a:cubicBezTo>
                    <a:pt x="44" y="11"/>
                    <a:pt x="44" y="17"/>
                    <a:pt x="44" y="24"/>
                  </a:cubicBezTo>
                  <a:cubicBezTo>
                    <a:pt x="46" y="24"/>
                    <a:pt x="49" y="25"/>
                    <a:pt x="53" y="25"/>
                  </a:cubicBezTo>
                  <a:cubicBezTo>
                    <a:pt x="56" y="25"/>
                    <a:pt x="58" y="23"/>
                    <a:pt x="58" y="19"/>
                  </a:cubicBez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3" name="Freeform 212"/>
            <p:cNvSpPr>
              <a:spLocks noEditPoints="1"/>
            </p:cNvSpPr>
            <p:nvPr/>
          </p:nvSpPr>
          <p:spPr bwMode="auto">
            <a:xfrm>
              <a:off x="2265363" y="1044575"/>
              <a:ext cx="179388" cy="203200"/>
            </a:xfrm>
            <a:custGeom>
              <a:gdLst>
                <a:gd fmla="*/ 57 w 57" name="T0"/>
                <a:gd fmla="*/ 40 h 64" name="T1"/>
                <a:gd fmla="*/ 48 w 57" name="T2"/>
                <a:gd fmla="*/ 56 h 64" name="T3"/>
                <a:gd fmla="*/ 31 w 57" name="T4"/>
                <a:gd fmla="*/ 62 h 64" name="T5"/>
                <a:gd fmla="*/ 17 w 57" name="T6"/>
                <a:gd fmla="*/ 60 h 64" name="T7"/>
                <a:gd fmla="*/ 13 w 57" name="T8"/>
                <a:gd fmla="*/ 58 h 64" name="T9"/>
                <a:gd fmla="*/ 12 w 57" name="T10"/>
                <a:gd fmla="*/ 58 h 64" name="T11"/>
                <a:gd fmla="*/ 11 w 57" name="T12"/>
                <a:gd fmla="*/ 60 h 64" name="T13"/>
                <a:gd fmla="*/ 12 w 57" name="T14"/>
                <a:gd fmla="*/ 63 h 64" name="T15"/>
                <a:gd fmla="*/ 9 w 57" name="T16"/>
                <a:gd fmla="*/ 64 h 64" name="T17"/>
                <a:gd fmla="*/ 7 w 57" name="T18"/>
                <a:gd fmla="*/ 62 h 64" name="T19"/>
                <a:gd fmla="*/ 0 w 57" name="T20"/>
                <a:gd fmla="*/ 42 h 64" name="T21"/>
                <a:gd fmla="*/ 2 w 57" name="T22"/>
                <a:gd fmla="*/ 40 h 64" name="T23"/>
                <a:gd fmla="*/ 6 w 57" name="T24"/>
                <a:gd fmla="*/ 43 h 64" name="T25"/>
                <a:gd fmla="*/ 10 w 57" name="T26"/>
                <a:gd fmla="*/ 49 h 64" name="T27"/>
                <a:gd fmla="*/ 29 w 57" name="T28"/>
                <a:gd fmla="*/ 56 h 64" name="T29"/>
                <a:gd fmla="*/ 36 w 57" name="T30"/>
                <a:gd fmla="*/ 55 h 64" name="T31"/>
                <a:gd fmla="*/ 41 w 57" name="T32"/>
                <a:gd fmla="*/ 53 h 64" name="T33"/>
                <a:gd fmla="*/ 34 w 57" name="T34"/>
                <a:gd fmla="*/ 49 h 64" name="T35"/>
                <a:gd fmla="*/ 25 w 57" name="T36"/>
                <a:gd fmla="*/ 47 h 64" name="T37"/>
                <a:gd fmla="*/ 9 w 57" name="T38"/>
                <a:gd fmla="*/ 40 h 64" name="T39"/>
                <a:gd fmla="*/ 2 w 57" name="T40"/>
                <a:gd fmla="*/ 25 h 64" name="T41"/>
                <a:gd fmla="*/ 35 w 57" name="T42"/>
                <a:gd fmla="*/ 3 h 64" name="T43"/>
                <a:gd fmla="*/ 48 w 57" name="T44"/>
                <a:gd fmla="*/ 5 h 64" name="T45"/>
                <a:gd fmla="*/ 51 w 57" name="T46"/>
                <a:gd fmla="*/ 2 h 64" name="T47"/>
                <a:gd fmla="*/ 54 w 57" name="T48"/>
                <a:gd fmla="*/ 0 h 64" name="T49"/>
                <a:gd fmla="*/ 56 w 57" name="T50"/>
                <a:gd fmla="*/ 1 h 64" name="T51"/>
                <a:gd fmla="*/ 57 w 57" name="T52"/>
                <a:gd fmla="*/ 2 h 64" name="T53"/>
                <a:gd fmla="*/ 56 w 57" name="T54"/>
                <a:gd fmla="*/ 5 h 64" name="T55"/>
                <a:gd fmla="*/ 52 w 57" name="T56"/>
                <a:gd fmla="*/ 15 h 64" name="T57"/>
                <a:gd fmla="*/ 50 w 57" name="T58"/>
                <a:gd fmla="*/ 23 h 64" name="T59"/>
                <a:gd fmla="*/ 52 w 57" name="T60"/>
                <a:gd fmla="*/ 27 h 64" name="T61"/>
                <a:gd fmla="*/ 55 w 57" name="T62"/>
                <a:gd fmla="*/ 32 h 64" name="T63"/>
                <a:gd fmla="*/ 57 w 57" name="T64"/>
                <a:gd fmla="*/ 40 h 64" name="T65"/>
                <a:gd fmla="*/ 44 w 57" name="T66"/>
                <a:gd fmla="*/ 20 h 64" name="T67"/>
                <a:gd fmla="*/ 44 w 57" name="T68"/>
                <a:gd fmla="*/ 18 h 64" name="T69"/>
                <a:gd fmla="*/ 37 w 57" name="T70"/>
                <a:gd fmla="*/ 11 h 64" name="T71"/>
                <a:gd fmla="*/ 28 w 57" name="T72"/>
                <a:gd fmla="*/ 9 h 64" name="T73"/>
                <a:gd fmla="*/ 22 w 57" name="T74"/>
                <a:gd fmla="*/ 10 h 64" name="T75"/>
                <a:gd fmla="*/ 18 w 57" name="T76"/>
                <a:gd fmla="*/ 12 h 64" name="T77"/>
                <a:gd fmla="*/ 20 w 57" name="T78"/>
                <a:gd fmla="*/ 14 h 64" name="T79"/>
                <a:gd fmla="*/ 24 w 57" name="T80"/>
                <a:gd fmla="*/ 15 h 64" name="T81"/>
                <a:gd fmla="*/ 35 w 57" name="T82"/>
                <a:gd fmla="*/ 18 h 64" name="T83"/>
                <a:gd fmla="*/ 43 w 57" name="T84"/>
                <a:gd fmla="*/ 20 h 64" name="T85"/>
                <a:gd fmla="*/ 44 w 57" name="T86"/>
                <a:gd fmla="*/ 20 h 64" name="T8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b="b" l="0" r="r" t="0"/>
              <a:pathLst>
                <a:path h="64" w="57">
                  <a:moveTo>
                    <a:pt x="57" y="40"/>
                  </a:moveTo>
                  <a:cubicBezTo>
                    <a:pt x="56" y="46"/>
                    <a:pt x="54" y="51"/>
                    <a:pt x="48" y="56"/>
                  </a:cubicBezTo>
                  <a:cubicBezTo>
                    <a:pt x="43" y="60"/>
                    <a:pt x="38" y="62"/>
                    <a:pt x="31" y="62"/>
                  </a:cubicBezTo>
                  <a:cubicBezTo>
                    <a:pt x="28" y="62"/>
                    <a:pt x="23" y="61"/>
                    <a:pt x="17" y="60"/>
                  </a:cubicBezTo>
                  <a:cubicBezTo>
                    <a:pt x="16" y="59"/>
                    <a:pt x="15" y="59"/>
                    <a:pt x="13" y="58"/>
                  </a:cubicBezTo>
                  <a:cubicBezTo>
                    <a:pt x="12" y="58"/>
                    <a:pt x="12" y="58"/>
                    <a:pt x="12" y="58"/>
                  </a:cubicBezTo>
                  <a:cubicBezTo>
                    <a:pt x="11" y="59"/>
                    <a:pt x="11" y="59"/>
                    <a:pt x="11" y="60"/>
                  </a:cubicBezTo>
                  <a:cubicBezTo>
                    <a:pt x="11" y="62"/>
                    <a:pt x="11" y="63"/>
                    <a:pt x="12" y="63"/>
                  </a:cubicBezTo>
                  <a:cubicBezTo>
                    <a:pt x="11" y="64"/>
                    <a:pt x="10" y="64"/>
                    <a:pt x="9" y="64"/>
                  </a:cubicBezTo>
                  <a:cubicBezTo>
                    <a:pt x="8" y="64"/>
                    <a:pt x="7" y="63"/>
                    <a:pt x="7" y="62"/>
                  </a:cubicBezTo>
                  <a:cubicBezTo>
                    <a:pt x="2" y="49"/>
                    <a:pt x="0" y="43"/>
                    <a:pt x="0" y="42"/>
                  </a:cubicBezTo>
                  <a:cubicBezTo>
                    <a:pt x="0" y="41"/>
                    <a:pt x="1" y="40"/>
                    <a:pt x="2" y="40"/>
                  </a:cubicBezTo>
                  <a:cubicBezTo>
                    <a:pt x="3" y="40"/>
                    <a:pt x="4" y="41"/>
                    <a:pt x="6" y="43"/>
                  </a:cubicBezTo>
                  <a:cubicBezTo>
                    <a:pt x="7" y="45"/>
                    <a:pt x="9" y="47"/>
                    <a:pt x="10" y="49"/>
                  </a:cubicBezTo>
                  <a:cubicBezTo>
                    <a:pt x="14" y="53"/>
                    <a:pt x="21" y="56"/>
                    <a:pt x="29" y="56"/>
                  </a:cubicBezTo>
                  <a:cubicBezTo>
                    <a:pt x="31" y="56"/>
                    <a:pt x="34" y="56"/>
                    <a:pt x="36" y="55"/>
                  </a:cubicBezTo>
                  <a:cubicBezTo>
                    <a:pt x="39" y="55"/>
                    <a:pt x="41" y="54"/>
                    <a:pt x="41" y="53"/>
                  </a:cubicBezTo>
                  <a:cubicBezTo>
                    <a:pt x="41" y="51"/>
                    <a:pt x="38" y="50"/>
                    <a:pt x="34" y="49"/>
                  </a:cubicBezTo>
                  <a:cubicBezTo>
                    <a:pt x="30" y="48"/>
                    <a:pt x="27" y="47"/>
                    <a:pt x="25" y="47"/>
                  </a:cubicBezTo>
                  <a:cubicBezTo>
                    <a:pt x="18" y="46"/>
                    <a:pt x="13" y="44"/>
                    <a:pt x="9" y="40"/>
                  </a:cubicBezTo>
                  <a:cubicBezTo>
                    <a:pt x="4" y="36"/>
                    <a:pt x="2" y="31"/>
                    <a:pt x="2" y="25"/>
                  </a:cubicBezTo>
                  <a:cubicBezTo>
                    <a:pt x="3" y="10"/>
                    <a:pt x="14" y="3"/>
                    <a:pt x="35" y="3"/>
                  </a:cubicBezTo>
                  <a:cubicBezTo>
                    <a:pt x="38" y="4"/>
                    <a:pt x="42" y="4"/>
                    <a:pt x="48" y="5"/>
                  </a:cubicBezTo>
                  <a:cubicBezTo>
                    <a:pt x="49" y="5"/>
                    <a:pt x="50" y="4"/>
                    <a:pt x="51" y="2"/>
                  </a:cubicBezTo>
                  <a:cubicBezTo>
                    <a:pt x="52" y="1"/>
                    <a:pt x="53" y="0"/>
                    <a:pt x="54" y="0"/>
                  </a:cubicBezTo>
                  <a:cubicBezTo>
                    <a:pt x="55" y="0"/>
                    <a:pt x="55" y="1"/>
                    <a:pt x="56" y="1"/>
                  </a:cubicBezTo>
                  <a:cubicBezTo>
                    <a:pt x="57" y="1"/>
                    <a:pt x="57" y="2"/>
                    <a:pt x="57" y="2"/>
                  </a:cubicBezTo>
                  <a:cubicBezTo>
                    <a:pt x="57" y="3"/>
                    <a:pt x="57" y="4"/>
                    <a:pt x="56" y="5"/>
                  </a:cubicBezTo>
                  <a:cubicBezTo>
                    <a:pt x="56" y="6"/>
                    <a:pt x="55" y="9"/>
                    <a:pt x="52" y="15"/>
                  </a:cubicBezTo>
                  <a:cubicBezTo>
                    <a:pt x="51" y="19"/>
                    <a:pt x="50" y="22"/>
                    <a:pt x="50" y="23"/>
                  </a:cubicBezTo>
                  <a:cubicBezTo>
                    <a:pt x="50" y="24"/>
                    <a:pt x="51" y="25"/>
                    <a:pt x="52" y="27"/>
                  </a:cubicBezTo>
                  <a:cubicBezTo>
                    <a:pt x="53" y="29"/>
                    <a:pt x="54" y="31"/>
                    <a:pt x="55" y="32"/>
                  </a:cubicBezTo>
                  <a:cubicBezTo>
                    <a:pt x="56" y="35"/>
                    <a:pt x="57" y="37"/>
                    <a:pt x="57" y="40"/>
                  </a:cubicBezTo>
                  <a:close/>
                  <a:moveTo>
                    <a:pt x="44" y="20"/>
                  </a:moveTo>
                  <a:cubicBezTo>
                    <a:pt x="44" y="18"/>
                    <a:pt x="44" y="18"/>
                    <a:pt x="44" y="18"/>
                  </a:cubicBezTo>
                  <a:cubicBezTo>
                    <a:pt x="44" y="16"/>
                    <a:pt x="42" y="13"/>
                    <a:pt x="37" y="11"/>
                  </a:cubicBezTo>
                  <a:cubicBezTo>
                    <a:pt x="33" y="10"/>
                    <a:pt x="30" y="9"/>
                    <a:pt x="28" y="9"/>
                  </a:cubicBezTo>
                  <a:cubicBezTo>
                    <a:pt x="26" y="9"/>
                    <a:pt x="24" y="9"/>
                    <a:pt x="22" y="10"/>
                  </a:cubicBezTo>
                  <a:cubicBezTo>
                    <a:pt x="19" y="10"/>
                    <a:pt x="18" y="11"/>
                    <a:pt x="18" y="12"/>
                  </a:cubicBezTo>
                  <a:cubicBezTo>
                    <a:pt x="18" y="13"/>
                    <a:pt x="19" y="14"/>
                    <a:pt x="20" y="14"/>
                  </a:cubicBezTo>
                  <a:cubicBezTo>
                    <a:pt x="22" y="15"/>
                    <a:pt x="23" y="15"/>
                    <a:pt x="24" y="15"/>
                  </a:cubicBezTo>
                  <a:cubicBezTo>
                    <a:pt x="26" y="16"/>
                    <a:pt x="29" y="16"/>
                    <a:pt x="35" y="18"/>
                  </a:cubicBezTo>
                  <a:cubicBezTo>
                    <a:pt x="40" y="20"/>
                    <a:pt x="43" y="20"/>
                    <a:pt x="43" y="20"/>
                  </a:cubicBezTo>
                  <a:cubicBezTo>
                    <a:pt x="43" y="20"/>
                    <a:pt x="43" y="20"/>
                    <a:pt x="44" y="20"/>
                  </a:cubicBez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4" name="Freeform 213"/>
            <p:cNvSpPr/>
            <p:nvPr/>
          </p:nvSpPr>
          <p:spPr bwMode="auto">
            <a:xfrm>
              <a:off x="2466976" y="1057275"/>
              <a:ext cx="276225" cy="184150"/>
            </a:xfrm>
            <a:custGeom>
              <a:gdLst>
                <a:gd fmla="*/ 87 w 87" name="T0"/>
                <a:gd fmla="*/ 18 h 58" name="T1"/>
                <a:gd fmla="*/ 86 w 87" name="T2"/>
                <a:gd fmla="*/ 21 h 58" name="T3"/>
                <a:gd fmla="*/ 83 w 87" name="T4"/>
                <a:gd fmla="*/ 22 h 58" name="T5"/>
                <a:gd fmla="*/ 81 w 87" name="T6"/>
                <a:gd fmla="*/ 19 h 58" name="T7"/>
                <a:gd fmla="*/ 80 w 87" name="T8"/>
                <a:gd fmla="*/ 16 h 58" name="T9"/>
                <a:gd fmla="*/ 77 w 87" name="T10"/>
                <a:gd fmla="*/ 13 h 58" name="T11"/>
                <a:gd fmla="*/ 69 w 87" name="T12"/>
                <a:gd fmla="*/ 9 h 58" name="T13"/>
                <a:gd fmla="*/ 62 w 87" name="T14"/>
                <a:gd fmla="*/ 7 h 58" name="T15"/>
                <a:gd fmla="*/ 59 w 87" name="T16"/>
                <a:gd fmla="*/ 9 h 58" name="T17"/>
                <a:gd fmla="*/ 60 w 87" name="T18"/>
                <a:gd fmla="*/ 28 h 58" name="T19"/>
                <a:gd fmla="*/ 60 w 87" name="T20"/>
                <a:gd fmla="*/ 40 h 58" name="T21"/>
                <a:gd fmla="*/ 59 w 87" name="T22"/>
                <a:gd fmla="*/ 49 h 58" name="T23"/>
                <a:gd fmla="*/ 65 w 87" name="T24"/>
                <a:gd fmla="*/ 51 h 58" name="T25"/>
                <a:gd fmla="*/ 73 w 87" name="T26"/>
                <a:gd fmla="*/ 53 h 58" name="T27"/>
                <a:gd fmla="*/ 76 w 87" name="T28"/>
                <a:gd fmla="*/ 56 h 58" name="T29"/>
                <a:gd fmla="*/ 72 w 87" name="T30"/>
                <a:gd fmla="*/ 58 h 58" name="T31"/>
                <a:gd fmla="*/ 68 w 87" name="T32"/>
                <a:gd fmla="*/ 57 h 58" name="T33"/>
                <a:gd fmla="*/ 63 w 87" name="T34"/>
                <a:gd fmla="*/ 57 h 58" name="T35"/>
                <a:gd fmla="*/ 55 w 87" name="T36"/>
                <a:gd fmla="*/ 57 h 58" name="T37"/>
                <a:gd fmla="*/ 47 w 87" name="T38"/>
                <a:gd fmla="*/ 56 h 58" name="T39"/>
                <a:gd fmla="*/ 27 w 87" name="T40"/>
                <a:gd fmla="*/ 57 h 58" name="T41"/>
                <a:gd fmla="*/ 14 w 87" name="T42"/>
                <a:gd fmla="*/ 58 h 58" name="T43"/>
                <a:gd fmla="*/ 12 w 87" name="T44"/>
                <a:gd fmla="*/ 56 h 58" name="T45"/>
                <a:gd fmla="*/ 16 w 87" name="T46"/>
                <a:gd fmla="*/ 53 h 58" name="T47"/>
                <a:gd fmla="*/ 24 w 87" name="T48"/>
                <a:gd fmla="*/ 52 h 58" name="T49"/>
                <a:gd fmla="*/ 28 w 87" name="T50"/>
                <a:gd fmla="*/ 50 h 58" name="T51"/>
                <a:gd fmla="*/ 28 w 87" name="T52"/>
                <a:gd fmla="*/ 40 h 58" name="T53"/>
                <a:gd fmla="*/ 27 w 87" name="T54"/>
                <a:gd fmla="*/ 31 h 58" name="T55"/>
                <a:gd fmla="*/ 28 w 87" name="T56"/>
                <a:gd fmla="*/ 20 h 58" name="T57"/>
                <a:gd fmla="*/ 28 w 87" name="T58"/>
                <a:gd fmla="*/ 12 h 58" name="T59"/>
                <a:gd fmla="*/ 26 w 87" name="T60"/>
                <a:gd fmla="*/ 7 h 58" name="T61"/>
                <a:gd fmla="*/ 14 w 87" name="T62"/>
                <a:gd fmla="*/ 10 h 58" name="T63"/>
                <a:gd fmla="*/ 8 w 87" name="T64"/>
                <a:gd fmla="*/ 14 h 58" name="T65"/>
                <a:gd fmla="*/ 6 w 87" name="T66"/>
                <a:gd fmla="*/ 19 h 58" name="T67"/>
                <a:gd fmla="*/ 3 w 87" name="T68"/>
                <a:gd fmla="*/ 21 h 58" name="T69"/>
                <a:gd fmla="*/ 0 w 87" name="T70"/>
                <a:gd fmla="*/ 16 h 58" name="T71"/>
                <a:gd fmla="*/ 0 w 87" name="T72"/>
                <a:gd fmla="*/ 8 h 58" name="T73"/>
                <a:gd fmla="*/ 2 w 87" name="T74"/>
                <a:gd fmla="*/ 1 h 58" name="T75"/>
                <a:gd fmla="*/ 11 w 87" name="T76"/>
                <a:gd fmla="*/ 0 h 58" name="T77"/>
                <a:gd fmla="*/ 25 w 87" name="T78"/>
                <a:gd fmla="*/ 0 h 58" name="T79"/>
                <a:gd fmla="*/ 49 w 87" name="T80"/>
                <a:gd fmla="*/ 0 h 58" name="T81"/>
                <a:gd fmla="*/ 70 w 87" name="T82"/>
                <a:gd fmla="*/ 0 h 58" name="T83"/>
                <a:gd fmla="*/ 82 w 87" name="T84"/>
                <a:gd fmla="*/ 0 h 58" name="T85"/>
                <a:gd fmla="*/ 86 w 87" name="T86"/>
                <a:gd fmla="*/ 2 h 58" name="T87"/>
                <a:gd fmla="*/ 87 w 87" name="T88"/>
                <a:gd fmla="*/ 13 h 58" name="T89"/>
                <a:gd fmla="*/ 87 w 87" name="T90"/>
                <a:gd fmla="*/ 18 h 58" name="T9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b="b" l="0" r="r" t="0"/>
              <a:pathLst>
                <a:path h="57" w="87">
                  <a:moveTo>
                    <a:pt x="87" y="18"/>
                  </a:moveTo>
                  <a:cubicBezTo>
                    <a:pt x="87" y="19"/>
                    <a:pt x="86" y="20"/>
                    <a:pt x="86" y="21"/>
                  </a:cubicBezTo>
                  <a:cubicBezTo>
                    <a:pt x="85" y="21"/>
                    <a:pt x="84" y="22"/>
                    <a:pt x="83" y="22"/>
                  </a:cubicBezTo>
                  <a:cubicBezTo>
                    <a:pt x="82" y="22"/>
                    <a:pt x="81" y="21"/>
                    <a:pt x="81" y="19"/>
                  </a:cubicBezTo>
                  <a:cubicBezTo>
                    <a:pt x="81" y="17"/>
                    <a:pt x="80" y="16"/>
                    <a:pt x="80" y="16"/>
                  </a:cubicBezTo>
                  <a:cubicBezTo>
                    <a:pt x="79" y="15"/>
                    <a:pt x="78" y="14"/>
                    <a:pt x="77" y="13"/>
                  </a:cubicBezTo>
                  <a:cubicBezTo>
                    <a:pt x="74" y="11"/>
                    <a:pt x="72" y="10"/>
                    <a:pt x="69" y="9"/>
                  </a:cubicBezTo>
                  <a:cubicBezTo>
                    <a:pt x="66" y="7"/>
                    <a:pt x="64" y="7"/>
                    <a:pt x="62" y="7"/>
                  </a:cubicBezTo>
                  <a:cubicBezTo>
                    <a:pt x="60" y="7"/>
                    <a:pt x="59" y="8"/>
                    <a:pt x="59" y="9"/>
                  </a:cubicBezTo>
                  <a:cubicBezTo>
                    <a:pt x="60" y="14"/>
                    <a:pt x="60" y="20"/>
                    <a:pt x="60" y="28"/>
                  </a:cubicBezTo>
                  <a:cubicBezTo>
                    <a:pt x="60" y="31"/>
                    <a:pt x="60" y="35"/>
                    <a:pt x="60" y="40"/>
                  </a:cubicBezTo>
                  <a:cubicBezTo>
                    <a:pt x="59" y="45"/>
                    <a:pt x="59" y="48"/>
                    <a:pt x="59" y="49"/>
                  </a:cubicBezTo>
                  <a:cubicBezTo>
                    <a:pt x="59" y="50"/>
                    <a:pt x="61" y="51"/>
                    <a:pt x="65" y="51"/>
                  </a:cubicBezTo>
                  <a:cubicBezTo>
                    <a:pt x="66" y="51"/>
                    <a:pt x="69" y="52"/>
                    <a:pt x="73" y="53"/>
                  </a:cubicBezTo>
                  <a:cubicBezTo>
                    <a:pt x="75" y="53"/>
                    <a:pt x="76" y="54"/>
                    <a:pt x="76" y="56"/>
                  </a:cubicBezTo>
                  <a:cubicBezTo>
                    <a:pt x="76" y="57"/>
                    <a:pt x="75" y="58"/>
                    <a:pt x="72" y="58"/>
                  </a:cubicBezTo>
                  <a:cubicBezTo>
                    <a:pt x="72" y="58"/>
                    <a:pt x="71" y="58"/>
                    <a:pt x="68" y="57"/>
                  </a:cubicBezTo>
                  <a:cubicBezTo>
                    <a:pt x="65" y="57"/>
                    <a:pt x="64" y="57"/>
                    <a:pt x="63" y="57"/>
                  </a:cubicBezTo>
                  <a:cubicBezTo>
                    <a:pt x="63" y="57"/>
                    <a:pt x="60" y="57"/>
                    <a:pt x="55" y="57"/>
                  </a:cubicBezTo>
                  <a:cubicBezTo>
                    <a:pt x="51" y="57"/>
                    <a:pt x="48" y="56"/>
                    <a:pt x="47" y="56"/>
                  </a:cubicBezTo>
                  <a:cubicBezTo>
                    <a:pt x="43" y="57"/>
                    <a:pt x="36" y="57"/>
                    <a:pt x="27" y="57"/>
                  </a:cubicBezTo>
                  <a:cubicBezTo>
                    <a:pt x="20" y="58"/>
                    <a:pt x="15" y="58"/>
                    <a:pt x="14" y="58"/>
                  </a:cubicBezTo>
                  <a:cubicBezTo>
                    <a:pt x="13" y="58"/>
                    <a:pt x="12" y="57"/>
                    <a:pt x="12" y="56"/>
                  </a:cubicBezTo>
                  <a:cubicBezTo>
                    <a:pt x="12" y="55"/>
                    <a:pt x="13" y="54"/>
                    <a:pt x="16" y="53"/>
                  </a:cubicBezTo>
                  <a:cubicBezTo>
                    <a:pt x="18" y="53"/>
                    <a:pt x="21" y="53"/>
                    <a:pt x="24" y="52"/>
                  </a:cubicBezTo>
                  <a:cubicBezTo>
                    <a:pt x="27" y="52"/>
                    <a:pt x="28" y="51"/>
                    <a:pt x="28" y="50"/>
                  </a:cubicBezTo>
                  <a:cubicBezTo>
                    <a:pt x="28" y="48"/>
                    <a:pt x="28" y="45"/>
                    <a:pt x="28" y="40"/>
                  </a:cubicBezTo>
                  <a:cubicBezTo>
                    <a:pt x="27" y="35"/>
                    <a:pt x="27" y="32"/>
                    <a:pt x="27" y="31"/>
                  </a:cubicBezTo>
                  <a:cubicBezTo>
                    <a:pt x="27" y="27"/>
                    <a:pt x="27" y="24"/>
                    <a:pt x="28" y="20"/>
                  </a:cubicBezTo>
                  <a:cubicBezTo>
                    <a:pt x="28" y="16"/>
                    <a:pt x="28" y="13"/>
                    <a:pt x="28" y="12"/>
                  </a:cubicBezTo>
                  <a:cubicBezTo>
                    <a:pt x="28" y="8"/>
                    <a:pt x="28" y="7"/>
                    <a:pt x="26" y="7"/>
                  </a:cubicBezTo>
                  <a:cubicBezTo>
                    <a:pt x="22" y="7"/>
                    <a:pt x="18" y="8"/>
                    <a:pt x="14" y="10"/>
                  </a:cubicBezTo>
                  <a:cubicBezTo>
                    <a:pt x="11" y="11"/>
                    <a:pt x="9" y="12"/>
                    <a:pt x="8" y="14"/>
                  </a:cubicBezTo>
                  <a:cubicBezTo>
                    <a:pt x="7" y="15"/>
                    <a:pt x="6" y="17"/>
                    <a:pt x="6" y="19"/>
                  </a:cubicBezTo>
                  <a:cubicBezTo>
                    <a:pt x="6" y="20"/>
                    <a:pt x="5" y="21"/>
                    <a:pt x="3" y="21"/>
                  </a:cubicBezTo>
                  <a:cubicBezTo>
                    <a:pt x="1" y="21"/>
                    <a:pt x="0" y="19"/>
                    <a:pt x="0" y="16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0" y="5"/>
                    <a:pt x="1" y="2"/>
                    <a:pt x="2" y="1"/>
                  </a:cubicBezTo>
                  <a:cubicBezTo>
                    <a:pt x="4" y="1"/>
                    <a:pt x="6" y="0"/>
                    <a:pt x="11" y="0"/>
                  </a:cubicBezTo>
                  <a:cubicBezTo>
                    <a:pt x="11" y="0"/>
                    <a:pt x="15" y="0"/>
                    <a:pt x="25" y="0"/>
                  </a:cubicBezTo>
                  <a:cubicBezTo>
                    <a:pt x="34" y="1"/>
                    <a:pt x="42" y="1"/>
                    <a:pt x="49" y="0"/>
                  </a:cubicBezTo>
                  <a:cubicBezTo>
                    <a:pt x="54" y="0"/>
                    <a:pt x="61" y="0"/>
                    <a:pt x="70" y="0"/>
                  </a:cubicBezTo>
                  <a:cubicBezTo>
                    <a:pt x="78" y="0"/>
                    <a:pt x="82" y="0"/>
                    <a:pt x="82" y="0"/>
                  </a:cubicBezTo>
                  <a:cubicBezTo>
                    <a:pt x="84" y="0"/>
                    <a:pt x="85" y="1"/>
                    <a:pt x="86" y="2"/>
                  </a:cubicBezTo>
                  <a:cubicBezTo>
                    <a:pt x="86" y="3"/>
                    <a:pt x="86" y="7"/>
                    <a:pt x="87" y="13"/>
                  </a:cubicBezTo>
                  <a:lnTo>
                    <a:pt x="87" y="18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5" name="Freeform 214"/>
            <p:cNvSpPr>
              <a:spLocks noEditPoints="1"/>
            </p:cNvSpPr>
            <p:nvPr/>
          </p:nvSpPr>
          <p:spPr bwMode="auto">
            <a:xfrm>
              <a:off x="2762251" y="1050925"/>
              <a:ext cx="269875" cy="187325"/>
            </a:xfrm>
            <a:custGeom>
              <a:gdLst>
                <a:gd fmla="*/ 85 w 85" name="T0"/>
                <a:gd fmla="*/ 56 h 59" name="T1"/>
                <a:gd fmla="*/ 82 w 85" name="T2"/>
                <a:gd fmla="*/ 59 h 59" name="T3"/>
                <a:gd fmla="*/ 71 w 85" name="T4"/>
                <a:gd fmla="*/ 59 h 59" name="T5"/>
                <a:gd fmla="*/ 59 w 85" name="T6"/>
                <a:gd fmla="*/ 58 h 59" name="T7"/>
                <a:gd fmla="*/ 47 w 85" name="T8"/>
                <a:gd fmla="*/ 59 h 59" name="T9"/>
                <a:gd fmla="*/ 36 w 85" name="T10"/>
                <a:gd fmla="*/ 59 h 59" name="T11"/>
                <a:gd fmla="*/ 32 w 85" name="T12"/>
                <a:gd fmla="*/ 57 h 59" name="T13"/>
                <a:gd fmla="*/ 34 w 85" name="T14"/>
                <a:gd fmla="*/ 55 h 59" name="T15"/>
                <a:gd fmla="*/ 39 w 85" name="T16"/>
                <a:gd fmla="*/ 54 h 59" name="T17"/>
                <a:gd fmla="*/ 41 w 85" name="T18"/>
                <a:gd fmla="*/ 51 h 59" name="T19"/>
                <a:gd fmla="*/ 37 w 85" name="T20"/>
                <a:gd fmla="*/ 47 h 59" name="T21"/>
                <a:gd fmla="*/ 28 w 85" name="T22"/>
                <a:gd fmla="*/ 46 h 59" name="T23"/>
                <a:gd fmla="*/ 21 w 85" name="T24"/>
                <a:gd fmla="*/ 46 h 59" name="T25"/>
                <a:gd fmla="*/ 17 w 85" name="T26"/>
                <a:gd fmla="*/ 51 h 59" name="T27"/>
                <a:gd fmla="*/ 18 w 85" name="T28"/>
                <a:gd fmla="*/ 54 h 59" name="T29"/>
                <a:gd fmla="*/ 18 w 85" name="T30"/>
                <a:gd fmla="*/ 57 h 59" name="T31"/>
                <a:gd fmla="*/ 15 w 85" name="T32"/>
                <a:gd fmla="*/ 59 h 59" name="T33"/>
                <a:gd fmla="*/ 7 w 85" name="T34"/>
                <a:gd fmla="*/ 55 h 59" name="T35"/>
                <a:gd fmla="*/ 0 w 85" name="T36"/>
                <a:gd fmla="*/ 50 h 59" name="T37"/>
                <a:gd fmla="*/ 3 w 85" name="T38"/>
                <a:gd fmla="*/ 47 h 59" name="T39"/>
                <a:gd fmla="*/ 5 w 85" name="T40"/>
                <a:gd fmla="*/ 48 h 59" name="T41"/>
                <a:gd fmla="*/ 7 w 85" name="T42"/>
                <a:gd fmla="*/ 50 h 59" name="T43"/>
                <a:gd fmla="*/ 9 w 85" name="T44"/>
                <a:gd fmla="*/ 50 h 59" name="T45"/>
                <a:gd fmla="*/ 13 w 85" name="T46"/>
                <a:gd fmla="*/ 45 h 59" name="T47"/>
                <a:gd fmla="*/ 26 w 85" name="T48"/>
                <a:gd fmla="*/ 21 h 59" name="T49"/>
                <a:gd fmla="*/ 36 w 85" name="T50"/>
                <a:gd fmla="*/ 9 h 59" name="T51"/>
                <a:gd fmla="*/ 45 w 85" name="T52"/>
                <a:gd fmla="*/ 0 h 59" name="T53"/>
                <a:gd fmla="*/ 54 w 85" name="T54"/>
                <a:gd fmla="*/ 9 h 59" name="T55"/>
                <a:gd fmla="*/ 62 w 85" name="T56"/>
                <a:gd fmla="*/ 21 h 59" name="T57"/>
                <a:gd fmla="*/ 69 w 85" name="T58"/>
                <a:gd fmla="*/ 38 h 59" name="T59"/>
                <a:gd fmla="*/ 72 w 85" name="T60"/>
                <a:gd fmla="*/ 46 h 59" name="T61"/>
                <a:gd fmla="*/ 75 w 85" name="T62"/>
                <a:gd fmla="*/ 53 h 59" name="T63"/>
                <a:gd fmla="*/ 81 w 85" name="T64"/>
                <a:gd fmla="*/ 54 h 59" name="T65"/>
                <a:gd fmla="*/ 85 w 85" name="T66"/>
                <a:gd fmla="*/ 56 h 59" name="T67"/>
                <a:gd fmla="*/ 35 w 85" name="T68"/>
                <a:gd fmla="*/ 36 h 59" name="T69"/>
                <a:gd fmla="*/ 29 w 85" name="T70"/>
                <a:gd fmla="*/ 29 h 59" name="T71"/>
                <a:gd fmla="*/ 24 w 85" name="T72"/>
                <a:gd fmla="*/ 34 h 59" name="T73"/>
                <a:gd fmla="*/ 21 w 85" name="T74"/>
                <a:gd fmla="*/ 40 h 59" name="T75"/>
                <a:gd fmla="*/ 26 w 85" name="T76"/>
                <a:gd fmla="*/ 42 h 59" name="T77"/>
                <a:gd fmla="*/ 31 w 85" name="T78"/>
                <a:gd fmla="*/ 42 h 59" name="T79"/>
                <a:gd fmla="*/ 33 w 85" name="T80"/>
                <a:gd fmla="*/ 42 h 59" name="T81"/>
                <a:gd fmla="*/ 36 w 85" name="T82"/>
                <a:gd fmla="*/ 42 h 59" name="T83"/>
                <a:gd fmla="*/ 37 w 85" name="T84"/>
                <a:gd fmla="*/ 41 h 59" name="T85"/>
                <a:gd fmla="*/ 35 w 85" name="T86"/>
                <a:gd fmla="*/ 36 h 59" name="T8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b="b" l="0" r="r" t="0"/>
              <a:pathLst>
                <a:path h="59" w="85">
                  <a:moveTo>
                    <a:pt x="85" y="56"/>
                  </a:moveTo>
                  <a:cubicBezTo>
                    <a:pt x="85" y="58"/>
                    <a:pt x="84" y="59"/>
                    <a:pt x="82" y="59"/>
                  </a:cubicBezTo>
                  <a:cubicBezTo>
                    <a:pt x="79" y="59"/>
                    <a:pt x="76" y="59"/>
                    <a:pt x="71" y="59"/>
                  </a:cubicBezTo>
                  <a:cubicBezTo>
                    <a:pt x="66" y="58"/>
                    <a:pt x="62" y="58"/>
                    <a:pt x="59" y="58"/>
                  </a:cubicBezTo>
                  <a:cubicBezTo>
                    <a:pt x="57" y="58"/>
                    <a:pt x="53" y="58"/>
                    <a:pt x="47" y="59"/>
                  </a:cubicBezTo>
                  <a:cubicBezTo>
                    <a:pt x="42" y="59"/>
                    <a:pt x="38" y="59"/>
                    <a:pt x="36" y="59"/>
                  </a:cubicBezTo>
                  <a:cubicBezTo>
                    <a:pt x="33" y="59"/>
                    <a:pt x="32" y="58"/>
                    <a:pt x="32" y="57"/>
                  </a:cubicBezTo>
                  <a:cubicBezTo>
                    <a:pt x="32" y="56"/>
                    <a:pt x="32" y="55"/>
                    <a:pt x="34" y="55"/>
                  </a:cubicBezTo>
                  <a:cubicBezTo>
                    <a:pt x="36" y="55"/>
                    <a:pt x="37" y="54"/>
                    <a:pt x="39" y="54"/>
                  </a:cubicBezTo>
                  <a:cubicBezTo>
                    <a:pt x="40" y="54"/>
                    <a:pt x="41" y="53"/>
                    <a:pt x="41" y="51"/>
                  </a:cubicBezTo>
                  <a:cubicBezTo>
                    <a:pt x="41" y="49"/>
                    <a:pt x="40" y="47"/>
                    <a:pt x="37" y="47"/>
                  </a:cubicBezTo>
                  <a:cubicBezTo>
                    <a:pt x="35" y="46"/>
                    <a:pt x="32" y="46"/>
                    <a:pt x="28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19" y="46"/>
                    <a:pt x="17" y="48"/>
                    <a:pt x="17" y="51"/>
                  </a:cubicBezTo>
                  <a:cubicBezTo>
                    <a:pt x="17" y="51"/>
                    <a:pt x="18" y="52"/>
                    <a:pt x="18" y="54"/>
                  </a:cubicBezTo>
                  <a:cubicBezTo>
                    <a:pt x="18" y="55"/>
                    <a:pt x="18" y="56"/>
                    <a:pt x="18" y="57"/>
                  </a:cubicBezTo>
                  <a:cubicBezTo>
                    <a:pt x="18" y="58"/>
                    <a:pt x="17" y="59"/>
                    <a:pt x="15" y="59"/>
                  </a:cubicBezTo>
                  <a:cubicBezTo>
                    <a:pt x="14" y="59"/>
                    <a:pt x="11" y="57"/>
                    <a:pt x="7" y="55"/>
                  </a:cubicBezTo>
                  <a:cubicBezTo>
                    <a:pt x="3" y="53"/>
                    <a:pt x="0" y="51"/>
                    <a:pt x="0" y="50"/>
                  </a:cubicBezTo>
                  <a:cubicBezTo>
                    <a:pt x="0" y="48"/>
                    <a:pt x="1" y="47"/>
                    <a:pt x="3" y="47"/>
                  </a:cubicBezTo>
                  <a:cubicBezTo>
                    <a:pt x="4" y="47"/>
                    <a:pt x="4" y="48"/>
                    <a:pt x="5" y="48"/>
                  </a:cubicBezTo>
                  <a:cubicBezTo>
                    <a:pt x="6" y="48"/>
                    <a:pt x="6" y="49"/>
                    <a:pt x="7" y="50"/>
                  </a:cubicBezTo>
                  <a:cubicBezTo>
                    <a:pt x="8" y="50"/>
                    <a:pt x="8" y="50"/>
                    <a:pt x="9" y="50"/>
                  </a:cubicBezTo>
                  <a:cubicBezTo>
                    <a:pt x="10" y="50"/>
                    <a:pt x="12" y="49"/>
                    <a:pt x="13" y="45"/>
                  </a:cubicBezTo>
                  <a:cubicBezTo>
                    <a:pt x="16" y="39"/>
                    <a:pt x="20" y="30"/>
                    <a:pt x="26" y="21"/>
                  </a:cubicBezTo>
                  <a:cubicBezTo>
                    <a:pt x="28" y="18"/>
                    <a:pt x="31" y="15"/>
                    <a:pt x="36" y="9"/>
                  </a:cubicBezTo>
                  <a:cubicBezTo>
                    <a:pt x="41" y="3"/>
                    <a:pt x="44" y="0"/>
                    <a:pt x="45" y="0"/>
                  </a:cubicBezTo>
                  <a:cubicBezTo>
                    <a:pt x="47" y="0"/>
                    <a:pt x="50" y="3"/>
                    <a:pt x="54" y="9"/>
                  </a:cubicBezTo>
                  <a:cubicBezTo>
                    <a:pt x="58" y="14"/>
                    <a:pt x="60" y="18"/>
                    <a:pt x="62" y="21"/>
                  </a:cubicBezTo>
                  <a:cubicBezTo>
                    <a:pt x="64" y="25"/>
                    <a:pt x="67" y="31"/>
                    <a:pt x="69" y="38"/>
                  </a:cubicBezTo>
                  <a:cubicBezTo>
                    <a:pt x="70" y="41"/>
                    <a:pt x="71" y="44"/>
                    <a:pt x="72" y="46"/>
                  </a:cubicBezTo>
                  <a:cubicBezTo>
                    <a:pt x="73" y="50"/>
                    <a:pt x="74" y="52"/>
                    <a:pt x="75" y="53"/>
                  </a:cubicBezTo>
                  <a:cubicBezTo>
                    <a:pt x="76" y="53"/>
                    <a:pt x="77" y="54"/>
                    <a:pt x="81" y="54"/>
                  </a:cubicBezTo>
                  <a:cubicBezTo>
                    <a:pt x="84" y="54"/>
                    <a:pt x="85" y="55"/>
                    <a:pt x="85" y="56"/>
                  </a:cubicBezTo>
                  <a:close/>
                  <a:moveTo>
                    <a:pt x="35" y="36"/>
                  </a:moveTo>
                  <a:cubicBezTo>
                    <a:pt x="32" y="31"/>
                    <a:pt x="30" y="29"/>
                    <a:pt x="29" y="29"/>
                  </a:cubicBezTo>
                  <a:cubicBezTo>
                    <a:pt x="28" y="29"/>
                    <a:pt x="26" y="31"/>
                    <a:pt x="24" y="34"/>
                  </a:cubicBezTo>
                  <a:cubicBezTo>
                    <a:pt x="22" y="37"/>
                    <a:pt x="21" y="39"/>
                    <a:pt x="21" y="40"/>
                  </a:cubicBezTo>
                  <a:cubicBezTo>
                    <a:pt x="21" y="41"/>
                    <a:pt x="23" y="42"/>
                    <a:pt x="26" y="42"/>
                  </a:cubicBezTo>
                  <a:cubicBezTo>
                    <a:pt x="28" y="42"/>
                    <a:pt x="30" y="42"/>
                    <a:pt x="31" y="42"/>
                  </a:cubicBezTo>
                  <a:cubicBezTo>
                    <a:pt x="32" y="42"/>
                    <a:pt x="33" y="42"/>
                    <a:pt x="33" y="42"/>
                  </a:cubicBezTo>
                  <a:cubicBezTo>
                    <a:pt x="34" y="42"/>
                    <a:pt x="35" y="42"/>
                    <a:pt x="36" y="42"/>
                  </a:cubicBezTo>
                  <a:cubicBezTo>
                    <a:pt x="37" y="42"/>
                    <a:pt x="37" y="41"/>
                    <a:pt x="37" y="41"/>
                  </a:cubicBezTo>
                  <a:cubicBezTo>
                    <a:pt x="37" y="40"/>
                    <a:pt x="36" y="38"/>
                    <a:pt x="35" y="36"/>
                  </a:cubicBez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6" name="Freeform 215"/>
            <p:cNvSpPr>
              <a:spLocks noEditPoints="1"/>
            </p:cNvSpPr>
            <p:nvPr/>
          </p:nvSpPr>
          <p:spPr bwMode="auto">
            <a:xfrm>
              <a:off x="3060701" y="1057275"/>
              <a:ext cx="285750" cy="180975"/>
            </a:xfrm>
            <a:custGeom>
              <a:gdLst>
                <a:gd fmla="*/ 90 w 90" name="T0"/>
                <a:gd fmla="*/ 55 h 57" name="T1"/>
                <a:gd fmla="*/ 88 w 90" name="T2"/>
                <a:gd fmla="*/ 57 h 57" name="T3"/>
                <a:gd fmla="*/ 86 w 90" name="T4"/>
                <a:gd fmla="*/ 57 h 57" name="T5"/>
                <a:gd fmla="*/ 78 w 90" name="T6"/>
                <a:gd fmla="*/ 57 h 57" name="T7"/>
                <a:gd fmla="*/ 70 w 90" name="T8"/>
                <a:gd fmla="*/ 56 h 57" name="T9"/>
                <a:gd fmla="*/ 66 w 90" name="T10"/>
                <a:gd fmla="*/ 56 h 57" name="T11"/>
                <a:gd fmla="*/ 62 w 90" name="T12"/>
                <a:gd fmla="*/ 57 h 57" name="T13"/>
                <a:gd fmla="*/ 58 w 90" name="T14"/>
                <a:gd fmla="*/ 53 h 57" name="T15"/>
                <a:gd fmla="*/ 57 w 90" name="T16"/>
                <a:gd fmla="*/ 46 h 57" name="T17"/>
                <a:gd fmla="*/ 53 w 90" name="T18"/>
                <a:gd fmla="*/ 37 h 57" name="T19"/>
                <a:gd fmla="*/ 44 w 90" name="T20"/>
                <a:gd fmla="*/ 31 h 57" name="T21"/>
                <a:gd fmla="*/ 45 w 90" name="T22"/>
                <a:gd fmla="*/ 40 h 57" name="T23"/>
                <a:gd fmla="*/ 44 w 90" name="T24"/>
                <a:gd fmla="*/ 45 h 57" name="T25"/>
                <a:gd fmla="*/ 43 w 90" name="T26"/>
                <a:gd fmla="*/ 49 h 57" name="T27"/>
                <a:gd fmla="*/ 45 w 90" name="T28"/>
                <a:gd fmla="*/ 51 h 57" name="T29"/>
                <a:gd fmla="*/ 50 w 90" name="T30"/>
                <a:gd fmla="*/ 52 h 57" name="T31"/>
                <a:gd fmla="*/ 54 w 90" name="T32"/>
                <a:gd fmla="*/ 53 h 57" name="T33"/>
                <a:gd fmla="*/ 55 w 90" name="T34"/>
                <a:gd fmla="*/ 55 h 57" name="T35"/>
                <a:gd fmla="*/ 54 w 90" name="T36"/>
                <a:gd fmla="*/ 57 h 57" name="T37"/>
                <a:gd fmla="*/ 52 w 90" name="T38"/>
                <a:gd fmla="*/ 57 h 57" name="T39"/>
                <a:gd fmla="*/ 25 w 90" name="T40"/>
                <a:gd fmla="*/ 56 h 57" name="T41"/>
                <a:gd fmla="*/ 18 w 90" name="T42"/>
                <a:gd fmla="*/ 56 h 57" name="T43"/>
                <a:gd fmla="*/ 2 w 90" name="T44"/>
                <a:gd fmla="*/ 57 h 57" name="T45"/>
                <a:gd fmla="*/ 1 w 90" name="T46"/>
                <a:gd fmla="*/ 56 h 57" name="T47"/>
                <a:gd fmla="*/ 0 w 90" name="T48"/>
                <a:gd fmla="*/ 55 h 57" name="T49"/>
                <a:gd fmla="*/ 3 w 90" name="T50"/>
                <a:gd fmla="*/ 52 h 57" name="T51"/>
                <a:gd fmla="*/ 10 w 90" name="T52"/>
                <a:gd fmla="*/ 51 h 57" name="T53"/>
                <a:gd fmla="*/ 13 w 90" name="T54"/>
                <a:gd fmla="*/ 50 h 57" name="T55"/>
                <a:gd fmla="*/ 14 w 90" name="T56"/>
                <a:gd fmla="*/ 46 h 57" name="T57"/>
                <a:gd fmla="*/ 14 w 90" name="T58"/>
                <a:gd fmla="*/ 38 h 57" name="T59"/>
                <a:gd fmla="*/ 13 w 90" name="T60"/>
                <a:gd fmla="*/ 31 h 57" name="T61"/>
                <a:gd fmla="*/ 13 w 90" name="T62"/>
                <a:gd fmla="*/ 27 h 57" name="T63"/>
                <a:gd fmla="*/ 14 w 90" name="T64"/>
                <a:gd fmla="*/ 17 h 57" name="T65"/>
                <a:gd fmla="*/ 14 w 90" name="T66"/>
                <a:gd fmla="*/ 10 h 57" name="T67"/>
                <a:gd fmla="*/ 14 w 90" name="T68"/>
                <a:gd fmla="*/ 6 h 57" name="T69"/>
                <a:gd fmla="*/ 10 w 90" name="T70"/>
                <a:gd fmla="*/ 5 h 57" name="T71"/>
                <a:gd fmla="*/ 8 w 90" name="T72"/>
                <a:gd fmla="*/ 5 h 57" name="T73"/>
                <a:gd fmla="*/ 5 w 90" name="T74"/>
                <a:gd fmla="*/ 5 h 57" name="T75"/>
                <a:gd fmla="*/ 2 w 90" name="T76"/>
                <a:gd fmla="*/ 5 h 57" name="T77"/>
                <a:gd fmla="*/ 1 w 90" name="T78"/>
                <a:gd fmla="*/ 3 h 57" name="T79"/>
                <a:gd fmla="*/ 6 w 90" name="T80"/>
                <a:gd fmla="*/ 1 h 57" name="T81"/>
                <a:gd fmla="*/ 9 w 90" name="T82"/>
                <a:gd fmla="*/ 1 h 57" name="T83"/>
                <a:gd fmla="*/ 20 w 90" name="T84"/>
                <a:gd fmla="*/ 1 h 57" name="T85"/>
                <a:gd fmla="*/ 30 w 90" name="T86"/>
                <a:gd fmla="*/ 0 h 57" name="T87"/>
                <a:gd fmla="*/ 46 w 90" name="T88"/>
                <a:gd fmla="*/ 1 h 57" name="T89"/>
                <a:gd fmla="*/ 61 w 90" name="T90"/>
                <a:gd fmla="*/ 5 h 57" name="T91"/>
                <a:gd fmla="*/ 68 w 90" name="T92"/>
                <a:gd fmla="*/ 18 h 57" name="T93"/>
                <a:gd fmla="*/ 65 w 90" name="T94"/>
                <a:gd fmla="*/ 24 h 57" name="T95"/>
                <a:gd fmla="*/ 60 w 90" name="T96"/>
                <a:gd fmla="*/ 27 h 57" name="T97"/>
                <a:gd fmla="*/ 81 w 90" name="T98"/>
                <a:gd fmla="*/ 48 h 57" name="T99"/>
                <a:gd fmla="*/ 88 w 90" name="T100"/>
                <a:gd fmla="*/ 52 h 57" name="T101"/>
                <a:gd fmla="*/ 90 w 90" name="T102"/>
                <a:gd fmla="*/ 55 h 57" name="T103"/>
                <a:gd fmla="*/ 57 w 90" name="T104"/>
                <a:gd fmla="*/ 19 h 57" name="T105"/>
                <a:gd fmla="*/ 48 w 90" name="T106"/>
                <a:gd fmla="*/ 7 h 57" name="T107"/>
                <a:gd fmla="*/ 45 w 90" name="T108"/>
                <a:gd fmla="*/ 6 h 57" name="T109"/>
                <a:gd fmla="*/ 43 w 90" name="T110"/>
                <a:gd fmla="*/ 8 h 57" name="T111"/>
                <a:gd fmla="*/ 44 w 90" name="T112"/>
                <a:gd fmla="*/ 24 h 57" name="T113"/>
                <a:gd fmla="*/ 53 w 90" name="T114"/>
                <a:gd fmla="*/ 25 h 57" name="T115"/>
                <a:gd fmla="*/ 57 w 90" name="T116"/>
                <a:gd fmla="*/ 19 h 57" name="T11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b="b" l="0" r="r" t="0"/>
              <a:pathLst>
                <a:path h="57" w="90">
                  <a:moveTo>
                    <a:pt x="90" y="55"/>
                  </a:moveTo>
                  <a:cubicBezTo>
                    <a:pt x="90" y="56"/>
                    <a:pt x="89" y="56"/>
                    <a:pt x="88" y="57"/>
                  </a:cubicBezTo>
                  <a:cubicBezTo>
                    <a:pt x="87" y="57"/>
                    <a:pt x="87" y="57"/>
                    <a:pt x="86" y="57"/>
                  </a:cubicBezTo>
                  <a:cubicBezTo>
                    <a:pt x="84" y="57"/>
                    <a:pt x="82" y="57"/>
                    <a:pt x="78" y="57"/>
                  </a:cubicBezTo>
                  <a:cubicBezTo>
                    <a:pt x="74" y="56"/>
                    <a:pt x="72" y="56"/>
                    <a:pt x="70" y="56"/>
                  </a:cubicBezTo>
                  <a:cubicBezTo>
                    <a:pt x="70" y="56"/>
                    <a:pt x="69" y="56"/>
                    <a:pt x="66" y="56"/>
                  </a:cubicBezTo>
                  <a:cubicBezTo>
                    <a:pt x="64" y="57"/>
                    <a:pt x="63" y="57"/>
                    <a:pt x="62" y="57"/>
                  </a:cubicBezTo>
                  <a:cubicBezTo>
                    <a:pt x="60" y="57"/>
                    <a:pt x="59" y="55"/>
                    <a:pt x="58" y="53"/>
                  </a:cubicBezTo>
                  <a:cubicBezTo>
                    <a:pt x="58" y="51"/>
                    <a:pt x="57" y="48"/>
                    <a:pt x="57" y="46"/>
                  </a:cubicBezTo>
                  <a:cubicBezTo>
                    <a:pt x="56" y="42"/>
                    <a:pt x="54" y="39"/>
                    <a:pt x="53" y="37"/>
                  </a:cubicBezTo>
                  <a:cubicBezTo>
                    <a:pt x="51" y="34"/>
                    <a:pt x="48" y="32"/>
                    <a:pt x="44" y="31"/>
                  </a:cubicBezTo>
                  <a:cubicBezTo>
                    <a:pt x="45" y="36"/>
                    <a:pt x="45" y="39"/>
                    <a:pt x="45" y="40"/>
                  </a:cubicBezTo>
                  <a:cubicBezTo>
                    <a:pt x="45" y="42"/>
                    <a:pt x="44" y="44"/>
                    <a:pt x="44" y="45"/>
                  </a:cubicBezTo>
                  <a:cubicBezTo>
                    <a:pt x="44" y="47"/>
                    <a:pt x="44" y="48"/>
                    <a:pt x="43" y="49"/>
                  </a:cubicBezTo>
                  <a:cubicBezTo>
                    <a:pt x="43" y="50"/>
                    <a:pt x="44" y="51"/>
                    <a:pt x="45" y="51"/>
                  </a:cubicBezTo>
                  <a:cubicBezTo>
                    <a:pt x="47" y="51"/>
                    <a:pt x="48" y="52"/>
                    <a:pt x="50" y="52"/>
                  </a:cubicBezTo>
                  <a:cubicBezTo>
                    <a:pt x="52" y="52"/>
                    <a:pt x="53" y="52"/>
                    <a:pt x="54" y="53"/>
                  </a:cubicBezTo>
                  <a:cubicBezTo>
                    <a:pt x="55" y="53"/>
                    <a:pt x="55" y="54"/>
                    <a:pt x="55" y="55"/>
                  </a:cubicBezTo>
                  <a:cubicBezTo>
                    <a:pt x="55" y="56"/>
                    <a:pt x="55" y="56"/>
                    <a:pt x="54" y="57"/>
                  </a:cubicBezTo>
                  <a:cubicBezTo>
                    <a:pt x="54" y="57"/>
                    <a:pt x="53" y="57"/>
                    <a:pt x="52" y="57"/>
                  </a:cubicBezTo>
                  <a:cubicBezTo>
                    <a:pt x="50" y="57"/>
                    <a:pt x="41" y="57"/>
                    <a:pt x="25" y="56"/>
                  </a:cubicBezTo>
                  <a:cubicBezTo>
                    <a:pt x="22" y="56"/>
                    <a:pt x="20" y="56"/>
                    <a:pt x="18" y="56"/>
                  </a:cubicBezTo>
                  <a:cubicBezTo>
                    <a:pt x="12" y="56"/>
                    <a:pt x="7" y="56"/>
                    <a:pt x="2" y="57"/>
                  </a:cubicBezTo>
                  <a:cubicBezTo>
                    <a:pt x="2" y="57"/>
                    <a:pt x="1" y="57"/>
                    <a:pt x="1" y="56"/>
                  </a:cubicBezTo>
                  <a:cubicBezTo>
                    <a:pt x="0" y="56"/>
                    <a:pt x="0" y="55"/>
                    <a:pt x="0" y="55"/>
                  </a:cubicBezTo>
                  <a:cubicBezTo>
                    <a:pt x="0" y="54"/>
                    <a:pt x="1" y="53"/>
                    <a:pt x="3" y="52"/>
                  </a:cubicBezTo>
                  <a:cubicBezTo>
                    <a:pt x="5" y="52"/>
                    <a:pt x="8" y="51"/>
                    <a:pt x="10" y="51"/>
                  </a:cubicBezTo>
                  <a:cubicBezTo>
                    <a:pt x="11" y="51"/>
                    <a:pt x="12" y="50"/>
                    <a:pt x="13" y="50"/>
                  </a:cubicBezTo>
                  <a:cubicBezTo>
                    <a:pt x="14" y="49"/>
                    <a:pt x="14" y="48"/>
                    <a:pt x="14" y="46"/>
                  </a:cubicBezTo>
                  <a:cubicBezTo>
                    <a:pt x="14" y="44"/>
                    <a:pt x="14" y="41"/>
                    <a:pt x="14" y="38"/>
                  </a:cubicBezTo>
                  <a:cubicBezTo>
                    <a:pt x="14" y="36"/>
                    <a:pt x="13" y="33"/>
                    <a:pt x="13" y="31"/>
                  </a:cubicBezTo>
                  <a:cubicBezTo>
                    <a:pt x="13" y="30"/>
                    <a:pt x="13" y="29"/>
                    <a:pt x="13" y="27"/>
                  </a:cubicBezTo>
                  <a:cubicBezTo>
                    <a:pt x="13" y="24"/>
                    <a:pt x="13" y="21"/>
                    <a:pt x="14" y="17"/>
                  </a:cubicBezTo>
                  <a:cubicBezTo>
                    <a:pt x="14" y="13"/>
                    <a:pt x="14" y="11"/>
                    <a:pt x="14" y="10"/>
                  </a:cubicBezTo>
                  <a:cubicBezTo>
                    <a:pt x="14" y="8"/>
                    <a:pt x="14" y="7"/>
                    <a:pt x="14" y="6"/>
                  </a:cubicBezTo>
                  <a:cubicBezTo>
                    <a:pt x="13" y="5"/>
                    <a:pt x="12" y="5"/>
                    <a:pt x="10" y="5"/>
                  </a:cubicBezTo>
                  <a:cubicBezTo>
                    <a:pt x="10" y="5"/>
                    <a:pt x="9" y="5"/>
                    <a:pt x="8" y="5"/>
                  </a:cubicBezTo>
                  <a:cubicBezTo>
                    <a:pt x="6" y="5"/>
                    <a:pt x="5" y="5"/>
                    <a:pt x="5" y="5"/>
                  </a:cubicBezTo>
                  <a:cubicBezTo>
                    <a:pt x="3" y="5"/>
                    <a:pt x="2" y="5"/>
                    <a:pt x="2" y="5"/>
                  </a:cubicBezTo>
                  <a:cubicBezTo>
                    <a:pt x="1" y="5"/>
                    <a:pt x="1" y="4"/>
                    <a:pt x="1" y="3"/>
                  </a:cubicBezTo>
                  <a:cubicBezTo>
                    <a:pt x="1" y="1"/>
                    <a:pt x="2" y="1"/>
                    <a:pt x="6" y="1"/>
                  </a:cubicBezTo>
                  <a:cubicBezTo>
                    <a:pt x="7" y="1"/>
                    <a:pt x="7" y="1"/>
                    <a:pt x="9" y="1"/>
                  </a:cubicBezTo>
                  <a:cubicBezTo>
                    <a:pt x="11" y="1"/>
                    <a:pt x="15" y="1"/>
                    <a:pt x="20" y="1"/>
                  </a:cubicBezTo>
                  <a:cubicBezTo>
                    <a:pt x="24" y="0"/>
                    <a:pt x="28" y="0"/>
                    <a:pt x="30" y="0"/>
                  </a:cubicBezTo>
                  <a:cubicBezTo>
                    <a:pt x="40" y="1"/>
                    <a:pt x="45" y="1"/>
                    <a:pt x="46" y="1"/>
                  </a:cubicBezTo>
                  <a:cubicBezTo>
                    <a:pt x="53" y="1"/>
                    <a:pt x="58" y="3"/>
                    <a:pt x="61" y="5"/>
                  </a:cubicBezTo>
                  <a:cubicBezTo>
                    <a:pt x="66" y="8"/>
                    <a:pt x="68" y="12"/>
                    <a:pt x="68" y="18"/>
                  </a:cubicBezTo>
                  <a:cubicBezTo>
                    <a:pt x="68" y="20"/>
                    <a:pt x="67" y="22"/>
                    <a:pt x="65" y="24"/>
                  </a:cubicBezTo>
                  <a:cubicBezTo>
                    <a:pt x="64" y="24"/>
                    <a:pt x="62" y="26"/>
                    <a:pt x="60" y="27"/>
                  </a:cubicBezTo>
                  <a:cubicBezTo>
                    <a:pt x="69" y="33"/>
                    <a:pt x="75" y="40"/>
                    <a:pt x="81" y="48"/>
                  </a:cubicBezTo>
                  <a:cubicBezTo>
                    <a:pt x="81" y="49"/>
                    <a:pt x="84" y="50"/>
                    <a:pt x="88" y="52"/>
                  </a:cubicBezTo>
                  <a:cubicBezTo>
                    <a:pt x="89" y="52"/>
                    <a:pt x="90" y="53"/>
                    <a:pt x="90" y="55"/>
                  </a:cubicBezTo>
                  <a:close/>
                  <a:moveTo>
                    <a:pt x="57" y="19"/>
                  </a:moveTo>
                  <a:cubicBezTo>
                    <a:pt x="57" y="14"/>
                    <a:pt x="54" y="10"/>
                    <a:pt x="48" y="7"/>
                  </a:cubicBezTo>
                  <a:cubicBezTo>
                    <a:pt x="47" y="6"/>
                    <a:pt x="46" y="6"/>
                    <a:pt x="45" y="6"/>
                  </a:cubicBezTo>
                  <a:cubicBezTo>
                    <a:pt x="44" y="6"/>
                    <a:pt x="43" y="7"/>
                    <a:pt x="43" y="8"/>
                  </a:cubicBezTo>
                  <a:cubicBezTo>
                    <a:pt x="43" y="12"/>
                    <a:pt x="44" y="17"/>
                    <a:pt x="44" y="24"/>
                  </a:cubicBezTo>
                  <a:cubicBezTo>
                    <a:pt x="46" y="25"/>
                    <a:pt x="49" y="25"/>
                    <a:pt x="53" y="25"/>
                  </a:cubicBezTo>
                  <a:cubicBezTo>
                    <a:pt x="56" y="25"/>
                    <a:pt x="57" y="23"/>
                    <a:pt x="57" y="19"/>
                  </a:cubicBez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5" name="yellow point box 1"/>
          <p:cNvSpPr/>
          <p:nvPr/>
        </p:nvSpPr>
        <p:spPr>
          <a:xfrm flipH="1">
            <a:off x="3856793" y="765027"/>
            <a:ext cx="5851066" cy="933198"/>
          </a:xfrm>
          <a:prstGeom prst="homePlate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lang="en-US"/>
          </a:p>
        </p:txBody>
      </p:sp>
      <p:sp>
        <p:nvSpPr>
          <p:cNvPr id="88" name="your text goes here 1"/>
          <p:cNvSpPr txBox="1"/>
          <p:nvPr/>
        </p:nvSpPr>
        <p:spPr>
          <a:xfrm>
            <a:off x="4377117" y="818358"/>
            <a:ext cx="5222007" cy="118872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b="1" lang="en-US">
                <a:solidFill>
                  <a:schemeClr val="tx1">
                    <a:lumMod val="75000"/>
                    <a:lumOff val="25000"/>
                  </a:schemeClr>
                </a:solidFill>
              </a:rPr>
              <a:t>Your text goes here</a:t>
            </a:r>
          </a:p>
          <a:p>
            <a:r>
              <a:rPr b="1" lang="en-US">
                <a:solidFill>
                  <a:schemeClr val="tx1">
                    <a:lumMod val="75000"/>
                    <a:lumOff val="25000"/>
                  </a:schemeClr>
                </a:solidFill>
              </a:rPr>
              <a:t>Your text goes here. Your text goes here. Your text goes here. Your text goes here. Your text goes here. </a:t>
            </a:r>
          </a:p>
        </p:txBody>
      </p:sp>
      <p:grpSp>
        <p:nvGrpSpPr>
          <p:cNvPr id="173" name="great job sticker"/>
          <p:cNvGrpSpPr/>
          <p:nvPr/>
        </p:nvGrpSpPr>
        <p:grpSpPr>
          <a:xfrm>
            <a:off x="2495376" y="447401"/>
            <a:ext cx="1568450" cy="1568450"/>
            <a:chOff x="271463" y="247650"/>
            <a:chExt cx="1568450" cy="1568450"/>
          </a:xfrm>
          <a:effectLst>
            <a:outerShdw algn="tl" blurRad="50800" dir="2700000" dist="38100" rotWithShape="0">
              <a:prstClr val="black">
                <a:alpha val="40000"/>
              </a:prstClr>
            </a:outerShdw>
          </a:effectLst>
        </p:grpSpPr>
        <p:sp>
          <p:nvSpPr>
            <p:cNvPr id="174" name="Oval 45"/>
            <p:cNvSpPr>
              <a:spLocks noChangeArrowheads="1"/>
            </p:cNvSpPr>
            <p:nvPr/>
          </p:nvSpPr>
          <p:spPr bwMode="auto">
            <a:xfrm>
              <a:off x="303213" y="279400"/>
              <a:ext cx="1504950" cy="1504950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  <a:effectLst/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5" name="Freeform 46"/>
            <p:cNvSpPr>
              <a:spLocks noEditPoints="1"/>
            </p:cNvSpPr>
            <p:nvPr/>
          </p:nvSpPr>
          <p:spPr bwMode="auto">
            <a:xfrm>
              <a:off x="407988" y="381000"/>
              <a:ext cx="1298575" cy="1298575"/>
            </a:xfrm>
            <a:custGeom>
              <a:gdLst>
                <a:gd fmla="*/ 181 w 409" name="T0"/>
                <a:gd fmla="*/ 405 h 409" name="T1"/>
                <a:gd fmla="*/ 205 w 409" name="T2"/>
                <a:gd fmla="*/ 409 h 409" name="T3"/>
                <a:gd fmla="*/ 256 w 409" name="T4"/>
                <a:gd fmla="*/ 396 h 409" name="T5"/>
                <a:gd fmla="*/ 237 w 409" name="T6"/>
                <a:gd fmla="*/ 407 h 409" name="T7"/>
                <a:gd fmla="*/ 130 w 409" name="T8"/>
                <a:gd fmla="*/ 392 h 409" name="T9"/>
                <a:gd fmla="*/ 153 w 409" name="T10"/>
                <a:gd fmla="*/ 403 h 409" name="T11"/>
                <a:gd fmla="*/ 304 w 409" name="T12"/>
                <a:gd fmla="*/ 376 h 409" name="T13"/>
                <a:gd fmla="*/ 287 w 409" name="T14"/>
                <a:gd fmla="*/ 392 h 409" name="T15"/>
                <a:gd fmla="*/ 84 w 409" name="T16"/>
                <a:gd fmla="*/ 366 h 409" name="T17"/>
                <a:gd fmla="*/ 104 w 409" name="T18"/>
                <a:gd fmla="*/ 383 h 409" name="T19"/>
                <a:gd fmla="*/ 345 w 409" name="T20"/>
                <a:gd fmla="*/ 345 h 409" name="T21"/>
                <a:gd fmla="*/ 332 w 409" name="T22"/>
                <a:gd fmla="*/ 364 h 409" name="T23"/>
                <a:gd fmla="*/ 46 w 409" name="T24"/>
                <a:gd fmla="*/ 330 h 409" name="T25"/>
                <a:gd fmla="*/ 62 w 409" name="T26"/>
                <a:gd fmla="*/ 351 h 409" name="T27"/>
                <a:gd fmla="*/ 376 w 409" name="T28"/>
                <a:gd fmla="*/ 304 h 409" name="T29"/>
                <a:gd fmla="*/ 368 w 409" name="T30"/>
                <a:gd fmla="*/ 326 h 409" name="T31"/>
                <a:gd fmla="*/ 19 w 409" name="T32"/>
                <a:gd fmla="*/ 285 h 409" name="T33"/>
                <a:gd fmla="*/ 30 w 409" name="T34"/>
                <a:gd fmla="*/ 309 h 409" name="T35"/>
                <a:gd fmla="*/ 396 w 409" name="T36"/>
                <a:gd fmla="*/ 256 h 409" name="T37"/>
                <a:gd fmla="*/ 393 w 409" name="T38"/>
                <a:gd fmla="*/ 279 h 409" name="T39"/>
                <a:gd fmla="*/ 5 w 409" name="T40"/>
                <a:gd fmla="*/ 234 h 409" name="T41"/>
                <a:gd fmla="*/ 10 w 409" name="T42"/>
                <a:gd fmla="*/ 261 h 409" name="T43"/>
                <a:gd fmla="*/ 403 w 409" name="T44"/>
                <a:gd fmla="*/ 205 h 409" name="T45"/>
                <a:gd fmla="*/ 409 w 409" name="T46"/>
                <a:gd fmla="*/ 204 h 409" name="T47"/>
                <a:gd fmla="*/ 3 w 409" name="T48"/>
                <a:gd fmla="*/ 208 h 409" name="T49"/>
                <a:gd fmla="*/ 4 w 409" name="T50"/>
                <a:gd fmla="*/ 181 h 409" name="T51"/>
                <a:gd fmla="*/ 3 w 409" name="T52"/>
                <a:gd fmla="*/ 208 h 409" name="T53"/>
                <a:gd fmla="*/ 398 w 409" name="T54"/>
                <a:gd fmla="*/ 148 h 409" name="T55"/>
                <a:gd fmla="*/ 403 w 409" name="T56"/>
                <a:gd fmla="*/ 175 h 409" name="T57"/>
                <a:gd fmla="*/ 13 w 409" name="T58"/>
                <a:gd fmla="*/ 132 h 409" name="T59"/>
                <a:gd fmla="*/ 10 w 409" name="T60"/>
                <a:gd fmla="*/ 156 h 409" name="T61"/>
                <a:gd fmla="*/ 377 w 409" name="T62"/>
                <a:gd fmla="*/ 100 h 409" name="T63"/>
                <a:gd fmla="*/ 388 w 409" name="T64"/>
                <a:gd fmla="*/ 125 h 409" name="T65"/>
                <a:gd fmla="*/ 38 w 409" name="T66"/>
                <a:gd fmla="*/ 85 h 409" name="T67"/>
                <a:gd fmla="*/ 30 w 409" name="T68"/>
                <a:gd fmla="*/ 108 h 409" name="T69"/>
                <a:gd fmla="*/ 344 w 409" name="T70"/>
                <a:gd fmla="*/ 59 h 409" name="T71"/>
                <a:gd fmla="*/ 360 w 409" name="T72"/>
                <a:gd fmla="*/ 80 h 409" name="T73"/>
                <a:gd fmla="*/ 74 w 409" name="T74"/>
                <a:gd fmla="*/ 46 h 409" name="T75"/>
                <a:gd fmla="*/ 62 w 409" name="T76"/>
                <a:gd fmla="*/ 66 h 409" name="T77"/>
                <a:gd fmla="*/ 302 w 409" name="T78"/>
                <a:gd fmla="*/ 28 h 409" name="T79"/>
                <a:gd fmla="*/ 322 w 409" name="T80"/>
                <a:gd fmla="*/ 44 h 409" name="T81"/>
                <a:gd fmla="*/ 120 w 409" name="T82"/>
                <a:gd fmla="*/ 18 h 409" name="T83"/>
                <a:gd fmla="*/ 103 w 409" name="T84"/>
                <a:gd fmla="*/ 34 h 409" name="T85"/>
                <a:gd fmla="*/ 253 w 409" name="T86"/>
                <a:gd fmla="*/ 9 h 409" name="T87"/>
                <a:gd fmla="*/ 275 w 409" name="T88"/>
                <a:gd fmla="*/ 19 h 409" name="T89"/>
                <a:gd fmla="*/ 171 w 409" name="T90"/>
                <a:gd fmla="*/ 2 h 409" name="T91"/>
                <a:gd fmla="*/ 152 w 409" name="T92"/>
                <a:gd fmla="*/ 14 h 409" name="T93"/>
                <a:gd fmla="*/ 204 w 409" name="T94"/>
                <a:gd fmla="*/ 7 h 409" name="T95"/>
                <a:gd fmla="*/ 224 w 409" name="T96"/>
                <a:gd fmla="*/ 1 h 409" name="T9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b="b" l="0" r="r" t="0"/>
              <a:pathLst>
                <a:path h="409" w="409">
                  <a:moveTo>
                    <a:pt x="205" y="409"/>
                  </a:moveTo>
                  <a:cubicBezTo>
                    <a:pt x="204" y="409"/>
                    <a:pt x="204" y="409"/>
                    <a:pt x="204" y="409"/>
                  </a:cubicBezTo>
                  <a:cubicBezTo>
                    <a:pt x="198" y="409"/>
                    <a:pt x="191" y="409"/>
                    <a:pt x="184" y="408"/>
                  </a:cubicBezTo>
                  <a:cubicBezTo>
                    <a:pt x="182" y="408"/>
                    <a:pt x="181" y="407"/>
                    <a:pt x="181" y="405"/>
                  </a:cubicBezTo>
                  <a:cubicBezTo>
                    <a:pt x="181" y="403"/>
                    <a:pt x="183" y="402"/>
                    <a:pt x="185" y="402"/>
                  </a:cubicBezTo>
                  <a:cubicBezTo>
                    <a:pt x="191" y="402"/>
                    <a:pt x="198" y="403"/>
                    <a:pt x="204" y="403"/>
                  </a:cubicBezTo>
                  <a:cubicBezTo>
                    <a:pt x="206" y="403"/>
                    <a:pt x="208" y="404"/>
                    <a:pt x="208" y="406"/>
                  </a:cubicBezTo>
                  <a:cubicBezTo>
                    <a:pt x="208" y="408"/>
                    <a:pt x="207" y="409"/>
                    <a:pt x="205" y="409"/>
                  </a:cubicBezTo>
                  <a:close/>
                  <a:moveTo>
                    <a:pt x="237" y="407"/>
                  </a:moveTo>
                  <a:cubicBezTo>
                    <a:pt x="235" y="407"/>
                    <a:pt x="234" y="406"/>
                    <a:pt x="234" y="404"/>
                  </a:cubicBezTo>
                  <a:cubicBezTo>
                    <a:pt x="233" y="402"/>
                    <a:pt x="235" y="400"/>
                    <a:pt x="236" y="400"/>
                  </a:cubicBezTo>
                  <a:cubicBezTo>
                    <a:pt x="243" y="399"/>
                    <a:pt x="250" y="398"/>
                    <a:pt x="256" y="396"/>
                  </a:cubicBezTo>
                  <a:cubicBezTo>
                    <a:pt x="258" y="395"/>
                    <a:pt x="260" y="397"/>
                    <a:pt x="260" y="398"/>
                  </a:cubicBezTo>
                  <a:cubicBezTo>
                    <a:pt x="261" y="400"/>
                    <a:pt x="259" y="402"/>
                    <a:pt x="258" y="402"/>
                  </a:cubicBezTo>
                  <a:cubicBezTo>
                    <a:pt x="251" y="404"/>
                    <a:pt x="244" y="406"/>
                    <a:pt x="238" y="407"/>
                  </a:cubicBezTo>
                  <a:cubicBezTo>
                    <a:pt x="237" y="407"/>
                    <a:pt x="237" y="407"/>
                    <a:pt x="237" y="407"/>
                  </a:cubicBezTo>
                  <a:close/>
                  <a:moveTo>
                    <a:pt x="153" y="403"/>
                  </a:moveTo>
                  <a:cubicBezTo>
                    <a:pt x="152" y="403"/>
                    <a:pt x="152" y="403"/>
                    <a:pt x="152" y="403"/>
                  </a:cubicBezTo>
                  <a:cubicBezTo>
                    <a:pt x="145" y="401"/>
                    <a:pt x="138" y="399"/>
                    <a:pt x="132" y="396"/>
                  </a:cubicBezTo>
                  <a:cubicBezTo>
                    <a:pt x="130" y="396"/>
                    <a:pt x="129" y="394"/>
                    <a:pt x="130" y="392"/>
                  </a:cubicBezTo>
                  <a:cubicBezTo>
                    <a:pt x="131" y="390"/>
                    <a:pt x="133" y="389"/>
                    <a:pt x="134" y="390"/>
                  </a:cubicBezTo>
                  <a:cubicBezTo>
                    <a:pt x="141" y="392"/>
                    <a:pt x="147" y="394"/>
                    <a:pt x="153" y="396"/>
                  </a:cubicBezTo>
                  <a:cubicBezTo>
                    <a:pt x="155" y="397"/>
                    <a:pt x="156" y="398"/>
                    <a:pt x="156" y="400"/>
                  </a:cubicBezTo>
                  <a:cubicBezTo>
                    <a:pt x="155" y="402"/>
                    <a:pt x="154" y="403"/>
                    <a:pt x="153" y="403"/>
                  </a:cubicBezTo>
                  <a:close/>
                  <a:moveTo>
                    <a:pt x="287" y="392"/>
                  </a:moveTo>
                  <a:cubicBezTo>
                    <a:pt x="286" y="392"/>
                    <a:pt x="285" y="391"/>
                    <a:pt x="284" y="390"/>
                  </a:cubicBezTo>
                  <a:cubicBezTo>
                    <a:pt x="283" y="388"/>
                    <a:pt x="284" y="386"/>
                    <a:pt x="286" y="385"/>
                  </a:cubicBezTo>
                  <a:cubicBezTo>
                    <a:pt x="292" y="382"/>
                    <a:pt x="298" y="379"/>
                    <a:pt x="304" y="376"/>
                  </a:cubicBezTo>
                  <a:cubicBezTo>
                    <a:pt x="305" y="375"/>
                    <a:pt x="307" y="376"/>
                    <a:pt x="308" y="377"/>
                  </a:cubicBezTo>
                  <a:cubicBezTo>
                    <a:pt x="309" y="379"/>
                    <a:pt x="309" y="381"/>
                    <a:pt x="307" y="382"/>
                  </a:cubicBezTo>
                  <a:cubicBezTo>
                    <a:pt x="301" y="385"/>
                    <a:pt x="295" y="389"/>
                    <a:pt x="289" y="391"/>
                  </a:cubicBezTo>
                  <a:cubicBezTo>
                    <a:pt x="288" y="392"/>
                    <a:pt x="288" y="392"/>
                    <a:pt x="287" y="392"/>
                  </a:cubicBezTo>
                  <a:close/>
                  <a:moveTo>
                    <a:pt x="104" y="383"/>
                  </a:moveTo>
                  <a:cubicBezTo>
                    <a:pt x="103" y="383"/>
                    <a:pt x="103" y="383"/>
                    <a:pt x="102" y="382"/>
                  </a:cubicBezTo>
                  <a:cubicBezTo>
                    <a:pt x="96" y="379"/>
                    <a:pt x="91" y="375"/>
                    <a:pt x="85" y="371"/>
                  </a:cubicBezTo>
                  <a:cubicBezTo>
                    <a:pt x="83" y="370"/>
                    <a:pt x="83" y="368"/>
                    <a:pt x="84" y="366"/>
                  </a:cubicBezTo>
                  <a:cubicBezTo>
                    <a:pt x="85" y="365"/>
                    <a:pt x="87" y="364"/>
                    <a:pt x="89" y="365"/>
                  </a:cubicBezTo>
                  <a:cubicBezTo>
                    <a:pt x="94" y="369"/>
                    <a:pt x="100" y="373"/>
                    <a:pt x="106" y="376"/>
                  </a:cubicBezTo>
                  <a:cubicBezTo>
                    <a:pt x="107" y="377"/>
                    <a:pt x="108" y="379"/>
                    <a:pt x="107" y="381"/>
                  </a:cubicBezTo>
                  <a:cubicBezTo>
                    <a:pt x="106" y="382"/>
                    <a:pt x="105" y="383"/>
                    <a:pt x="104" y="383"/>
                  </a:cubicBezTo>
                  <a:close/>
                  <a:moveTo>
                    <a:pt x="332" y="364"/>
                  </a:moveTo>
                  <a:cubicBezTo>
                    <a:pt x="331" y="364"/>
                    <a:pt x="330" y="364"/>
                    <a:pt x="329" y="363"/>
                  </a:cubicBezTo>
                  <a:cubicBezTo>
                    <a:pt x="328" y="361"/>
                    <a:pt x="328" y="359"/>
                    <a:pt x="330" y="358"/>
                  </a:cubicBezTo>
                  <a:cubicBezTo>
                    <a:pt x="335" y="354"/>
                    <a:pt x="340" y="349"/>
                    <a:pt x="345" y="345"/>
                  </a:cubicBezTo>
                  <a:cubicBezTo>
                    <a:pt x="346" y="343"/>
                    <a:pt x="348" y="343"/>
                    <a:pt x="349" y="345"/>
                  </a:cubicBezTo>
                  <a:cubicBezTo>
                    <a:pt x="351" y="346"/>
                    <a:pt x="351" y="348"/>
                    <a:pt x="349" y="349"/>
                  </a:cubicBezTo>
                  <a:cubicBezTo>
                    <a:pt x="345" y="354"/>
                    <a:pt x="339" y="359"/>
                    <a:pt x="334" y="363"/>
                  </a:cubicBezTo>
                  <a:cubicBezTo>
                    <a:pt x="333" y="364"/>
                    <a:pt x="333" y="364"/>
                    <a:pt x="332" y="364"/>
                  </a:cubicBezTo>
                  <a:close/>
                  <a:moveTo>
                    <a:pt x="62" y="351"/>
                  </a:moveTo>
                  <a:cubicBezTo>
                    <a:pt x="61" y="351"/>
                    <a:pt x="60" y="350"/>
                    <a:pt x="60" y="350"/>
                  </a:cubicBezTo>
                  <a:cubicBezTo>
                    <a:pt x="55" y="345"/>
                    <a:pt x="50" y="340"/>
                    <a:pt x="46" y="334"/>
                  </a:cubicBezTo>
                  <a:cubicBezTo>
                    <a:pt x="45" y="333"/>
                    <a:pt x="45" y="331"/>
                    <a:pt x="46" y="330"/>
                  </a:cubicBezTo>
                  <a:cubicBezTo>
                    <a:pt x="48" y="328"/>
                    <a:pt x="50" y="329"/>
                    <a:pt x="51" y="330"/>
                  </a:cubicBezTo>
                  <a:cubicBezTo>
                    <a:pt x="55" y="335"/>
                    <a:pt x="60" y="340"/>
                    <a:pt x="65" y="345"/>
                  </a:cubicBezTo>
                  <a:cubicBezTo>
                    <a:pt x="66" y="346"/>
                    <a:pt x="66" y="348"/>
                    <a:pt x="65" y="350"/>
                  </a:cubicBezTo>
                  <a:cubicBezTo>
                    <a:pt x="64" y="350"/>
                    <a:pt x="63" y="351"/>
                    <a:pt x="62" y="351"/>
                  </a:cubicBezTo>
                  <a:close/>
                  <a:moveTo>
                    <a:pt x="368" y="326"/>
                  </a:moveTo>
                  <a:cubicBezTo>
                    <a:pt x="367" y="326"/>
                    <a:pt x="367" y="326"/>
                    <a:pt x="366" y="325"/>
                  </a:cubicBezTo>
                  <a:cubicBezTo>
                    <a:pt x="364" y="324"/>
                    <a:pt x="364" y="322"/>
                    <a:pt x="365" y="320"/>
                  </a:cubicBezTo>
                  <a:cubicBezTo>
                    <a:pt x="369" y="315"/>
                    <a:pt x="373" y="309"/>
                    <a:pt x="376" y="304"/>
                  </a:cubicBezTo>
                  <a:cubicBezTo>
                    <a:pt x="377" y="302"/>
                    <a:pt x="379" y="301"/>
                    <a:pt x="381" y="302"/>
                  </a:cubicBezTo>
                  <a:cubicBezTo>
                    <a:pt x="382" y="303"/>
                    <a:pt x="383" y="305"/>
                    <a:pt x="382" y="307"/>
                  </a:cubicBezTo>
                  <a:cubicBezTo>
                    <a:pt x="379" y="313"/>
                    <a:pt x="375" y="319"/>
                    <a:pt x="371" y="324"/>
                  </a:cubicBezTo>
                  <a:cubicBezTo>
                    <a:pt x="370" y="325"/>
                    <a:pt x="369" y="326"/>
                    <a:pt x="368" y="326"/>
                  </a:cubicBezTo>
                  <a:close/>
                  <a:moveTo>
                    <a:pt x="30" y="309"/>
                  </a:moveTo>
                  <a:cubicBezTo>
                    <a:pt x="29" y="309"/>
                    <a:pt x="28" y="308"/>
                    <a:pt x="27" y="307"/>
                  </a:cubicBezTo>
                  <a:cubicBezTo>
                    <a:pt x="24" y="301"/>
                    <a:pt x="21" y="295"/>
                    <a:pt x="18" y="289"/>
                  </a:cubicBezTo>
                  <a:cubicBezTo>
                    <a:pt x="17" y="287"/>
                    <a:pt x="18" y="285"/>
                    <a:pt x="19" y="285"/>
                  </a:cubicBezTo>
                  <a:cubicBezTo>
                    <a:pt x="21" y="284"/>
                    <a:pt x="23" y="285"/>
                    <a:pt x="24" y="286"/>
                  </a:cubicBezTo>
                  <a:cubicBezTo>
                    <a:pt x="27" y="292"/>
                    <a:pt x="30" y="298"/>
                    <a:pt x="33" y="304"/>
                  </a:cubicBezTo>
                  <a:cubicBezTo>
                    <a:pt x="34" y="306"/>
                    <a:pt x="33" y="308"/>
                    <a:pt x="32" y="309"/>
                  </a:cubicBezTo>
                  <a:cubicBezTo>
                    <a:pt x="31" y="309"/>
                    <a:pt x="31" y="309"/>
                    <a:pt x="30" y="309"/>
                  </a:cubicBezTo>
                  <a:close/>
                  <a:moveTo>
                    <a:pt x="393" y="279"/>
                  </a:moveTo>
                  <a:cubicBezTo>
                    <a:pt x="392" y="279"/>
                    <a:pt x="392" y="279"/>
                    <a:pt x="392" y="279"/>
                  </a:cubicBezTo>
                  <a:cubicBezTo>
                    <a:pt x="390" y="279"/>
                    <a:pt x="389" y="277"/>
                    <a:pt x="390" y="275"/>
                  </a:cubicBezTo>
                  <a:cubicBezTo>
                    <a:pt x="392" y="269"/>
                    <a:pt x="394" y="262"/>
                    <a:pt x="396" y="256"/>
                  </a:cubicBezTo>
                  <a:cubicBezTo>
                    <a:pt x="396" y="254"/>
                    <a:pt x="398" y="253"/>
                    <a:pt x="400" y="253"/>
                  </a:cubicBezTo>
                  <a:cubicBezTo>
                    <a:pt x="402" y="254"/>
                    <a:pt x="403" y="256"/>
                    <a:pt x="402" y="258"/>
                  </a:cubicBezTo>
                  <a:cubicBezTo>
                    <a:pt x="401" y="264"/>
                    <a:pt x="398" y="271"/>
                    <a:pt x="396" y="277"/>
                  </a:cubicBezTo>
                  <a:cubicBezTo>
                    <a:pt x="396" y="279"/>
                    <a:pt x="394" y="279"/>
                    <a:pt x="393" y="279"/>
                  </a:cubicBezTo>
                  <a:close/>
                  <a:moveTo>
                    <a:pt x="10" y="261"/>
                  </a:moveTo>
                  <a:cubicBezTo>
                    <a:pt x="8" y="261"/>
                    <a:pt x="7" y="260"/>
                    <a:pt x="7" y="258"/>
                  </a:cubicBezTo>
                  <a:cubicBezTo>
                    <a:pt x="5" y="251"/>
                    <a:pt x="3" y="245"/>
                    <a:pt x="2" y="238"/>
                  </a:cubicBezTo>
                  <a:cubicBezTo>
                    <a:pt x="2" y="236"/>
                    <a:pt x="3" y="234"/>
                    <a:pt x="5" y="234"/>
                  </a:cubicBezTo>
                  <a:cubicBezTo>
                    <a:pt x="7" y="234"/>
                    <a:pt x="9" y="235"/>
                    <a:pt x="9" y="237"/>
                  </a:cubicBezTo>
                  <a:cubicBezTo>
                    <a:pt x="10" y="243"/>
                    <a:pt x="11" y="250"/>
                    <a:pt x="13" y="256"/>
                  </a:cubicBezTo>
                  <a:cubicBezTo>
                    <a:pt x="14" y="258"/>
                    <a:pt x="13" y="260"/>
                    <a:pt x="11" y="260"/>
                  </a:cubicBezTo>
                  <a:cubicBezTo>
                    <a:pt x="11" y="260"/>
                    <a:pt x="10" y="261"/>
                    <a:pt x="10" y="261"/>
                  </a:cubicBezTo>
                  <a:close/>
                  <a:moveTo>
                    <a:pt x="405" y="228"/>
                  </a:moveTo>
                  <a:cubicBezTo>
                    <a:pt x="405" y="228"/>
                    <a:pt x="405" y="228"/>
                    <a:pt x="405" y="228"/>
                  </a:cubicBezTo>
                  <a:cubicBezTo>
                    <a:pt x="403" y="228"/>
                    <a:pt x="401" y="226"/>
                    <a:pt x="402" y="225"/>
                  </a:cubicBezTo>
                  <a:cubicBezTo>
                    <a:pt x="402" y="218"/>
                    <a:pt x="403" y="211"/>
                    <a:pt x="403" y="205"/>
                  </a:cubicBezTo>
                  <a:cubicBezTo>
                    <a:pt x="403" y="204"/>
                    <a:pt x="403" y="204"/>
                    <a:pt x="403" y="204"/>
                  </a:cubicBezTo>
                  <a:cubicBezTo>
                    <a:pt x="402" y="202"/>
                    <a:pt x="404" y="200"/>
                    <a:pt x="406" y="200"/>
                  </a:cubicBezTo>
                  <a:cubicBezTo>
                    <a:pt x="406" y="200"/>
                    <a:pt x="406" y="200"/>
                    <a:pt x="406" y="200"/>
                  </a:cubicBezTo>
                  <a:cubicBezTo>
                    <a:pt x="408" y="200"/>
                    <a:pt x="409" y="202"/>
                    <a:pt x="409" y="204"/>
                  </a:cubicBezTo>
                  <a:cubicBezTo>
                    <a:pt x="409" y="205"/>
                    <a:pt x="409" y="205"/>
                    <a:pt x="409" y="205"/>
                  </a:cubicBezTo>
                  <a:cubicBezTo>
                    <a:pt x="409" y="211"/>
                    <a:pt x="409" y="218"/>
                    <a:pt x="408" y="225"/>
                  </a:cubicBezTo>
                  <a:cubicBezTo>
                    <a:pt x="408" y="227"/>
                    <a:pt x="407" y="228"/>
                    <a:pt x="405" y="228"/>
                  </a:cubicBezTo>
                  <a:close/>
                  <a:moveTo>
                    <a:pt x="3" y="208"/>
                  </a:moveTo>
                  <a:cubicBezTo>
                    <a:pt x="1" y="208"/>
                    <a:pt x="0" y="207"/>
                    <a:pt x="0" y="205"/>
                  </a:cubicBezTo>
                  <a:cubicBezTo>
                    <a:pt x="0" y="205"/>
                    <a:pt x="0" y="205"/>
                    <a:pt x="0" y="205"/>
                  </a:cubicBezTo>
                  <a:cubicBezTo>
                    <a:pt x="0" y="198"/>
                    <a:pt x="0" y="191"/>
                    <a:pt x="1" y="184"/>
                  </a:cubicBezTo>
                  <a:cubicBezTo>
                    <a:pt x="1" y="183"/>
                    <a:pt x="2" y="181"/>
                    <a:pt x="4" y="181"/>
                  </a:cubicBezTo>
                  <a:cubicBezTo>
                    <a:pt x="6" y="182"/>
                    <a:pt x="8" y="183"/>
                    <a:pt x="7" y="185"/>
                  </a:cubicBezTo>
                  <a:cubicBezTo>
                    <a:pt x="7" y="192"/>
                    <a:pt x="6" y="198"/>
                    <a:pt x="6" y="205"/>
                  </a:cubicBezTo>
                  <a:cubicBezTo>
                    <a:pt x="6" y="205"/>
                    <a:pt x="6" y="205"/>
                    <a:pt x="6" y="205"/>
                  </a:cubicBezTo>
                  <a:cubicBezTo>
                    <a:pt x="6" y="207"/>
                    <a:pt x="5" y="208"/>
                    <a:pt x="3" y="208"/>
                  </a:cubicBezTo>
                  <a:close/>
                  <a:moveTo>
                    <a:pt x="403" y="175"/>
                  </a:moveTo>
                  <a:cubicBezTo>
                    <a:pt x="402" y="175"/>
                    <a:pt x="400" y="174"/>
                    <a:pt x="400" y="172"/>
                  </a:cubicBezTo>
                  <a:cubicBezTo>
                    <a:pt x="399" y="166"/>
                    <a:pt x="397" y="159"/>
                    <a:pt x="396" y="153"/>
                  </a:cubicBezTo>
                  <a:cubicBezTo>
                    <a:pt x="395" y="151"/>
                    <a:pt x="396" y="149"/>
                    <a:pt x="398" y="148"/>
                  </a:cubicBezTo>
                  <a:cubicBezTo>
                    <a:pt x="400" y="148"/>
                    <a:pt x="402" y="149"/>
                    <a:pt x="402" y="151"/>
                  </a:cubicBezTo>
                  <a:cubicBezTo>
                    <a:pt x="404" y="157"/>
                    <a:pt x="405" y="164"/>
                    <a:pt x="407" y="171"/>
                  </a:cubicBezTo>
                  <a:cubicBezTo>
                    <a:pt x="407" y="173"/>
                    <a:pt x="406" y="175"/>
                    <a:pt x="404" y="175"/>
                  </a:cubicBezTo>
                  <a:cubicBezTo>
                    <a:pt x="404" y="175"/>
                    <a:pt x="403" y="175"/>
                    <a:pt x="403" y="175"/>
                  </a:cubicBezTo>
                  <a:close/>
                  <a:moveTo>
                    <a:pt x="10" y="156"/>
                  </a:moveTo>
                  <a:cubicBezTo>
                    <a:pt x="9" y="156"/>
                    <a:pt x="9" y="156"/>
                    <a:pt x="9" y="156"/>
                  </a:cubicBezTo>
                  <a:cubicBezTo>
                    <a:pt x="7" y="156"/>
                    <a:pt x="6" y="154"/>
                    <a:pt x="6" y="152"/>
                  </a:cubicBezTo>
                  <a:cubicBezTo>
                    <a:pt x="8" y="145"/>
                    <a:pt x="10" y="139"/>
                    <a:pt x="13" y="132"/>
                  </a:cubicBezTo>
                  <a:cubicBezTo>
                    <a:pt x="13" y="131"/>
                    <a:pt x="15" y="130"/>
                    <a:pt x="17" y="130"/>
                  </a:cubicBezTo>
                  <a:cubicBezTo>
                    <a:pt x="19" y="131"/>
                    <a:pt x="20" y="133"/>
                    <a:pt x="19" y="135"/>
                  </a:cubicBezTo>
                  <a:cubicBezTo>
                    <a:pt x="17" y="141"/>
                    <a:pt x="15" y="147"/>
                    <a:pt x="13" y="154"/>
                  </a:cubicBezTo>
                  <a:cubicBezTo>
                    <a:pt x="13" y="155"/>
                    <a:pt x="11" y="156"/>
                    <a:pt x="10" y="156"/>
                  </a:cubicBezTo>
                  <a:close/>
                  <a:moveTo>
                    <a:pt x="388" y="125"/>
                  </a:moveTo>
                  <a:cubicBezTo>
                    <a:pt x="387" y="125"/>
                    <a:pt x="385" y="124"/>
                    <a:pt x="385" y="123"/>
                  </a:cubicBezTo>
                  <a:cubicBezTo>
                    <a:pt x="382" y="117"/>
                    <a:pt x="379" y="111"/>
                    <a:pt x="376" y="105"/>
                  </a:cubicBezTo>
                  <a:cubicBezTo>
                    <a:pt x="375" y="103"/>
                    <a:pt x="375" y="101"/>
                    <a:pt x="377" y="100"/>
                  </a:cubicBezTo>
                  <a:cubicBezTo>
                    <a:pt x="378" y="99"/>
                    <a:pt x="381" y="100"/>
                    <a:pt x="382" y="102"/>
                  </a:cubicBezTo>
                  <a:cubicBezTo>
                    <a:pt x="385" y="107"/>
                    <a:pt x="388" y="114"/>
                    <a:pt x="391" y="120"/>
                  </a:cubicBezTo>
                  <a:cubicBezTo>
                    <a:pt x="392" y="122"/>
                    <a:pt x="391" y="124"/>
                    <a:pt x="389" y="124"/>
                  </a:cubicBezTo>
                  <a:cubicBezTo>
                    <a:pt x="389" y="125"/>
                    <a:pt x="388" y="125"/>
                    <a:pt x="388" y="125"/>
                  </a:cubicBezTo>
                  <a:close/>
                  <a:moveTo>
                    <a:pt x="30" y="108"/>
                  </a:moveTo>
                  <a:cubicBezTo>
                    <a:pt x="29" y="108"/>
                    <a:pt x="29" y="108"/>
                    <a:pt x="28" y="107"/>
                  </a:cubicBezTo>
                  <a:cubicBezTo>
                    <a:pt x="26" y="106"/>
                    <a:pt x="26" y="104"/>
                    <a:pt x="27" y="103"/>
                  </a:cubicBezTo>
                  <a:cubicBezTo>
                    <a:pt x="30" y="97"/>
                    <a:pt x="34" y="91"/>
                    <a:pt x="38" y="85"/>
                  </a:cubicBezTo>
                  <a:cubicBezTo>
                    <a:pt x="39" y="84"/>
                    <a:pt x="41" y="83"/>
                    <a:pt x="43" y="84"/>
                  </a:cubicBezTo>
                  <a:cubicBezTo>
                    <a:pt x="44" y="86"/>
                    <a:pt x="45" y="88"/>
                    <a:pt x="43" y="89"/>
                  </a:cubicBezTo>
                  <a:cubicBezTo>
                    <a:pt x="40" y="95"/>
                    <a:pt x="36" y="100"/>
                    <a:pt x="33" y="106"/>
                  </a:cubicBezTo>
                  <a:cubicBezTo>
                    <a:pt x="32" y="107"/>
                    <a:pt x="31" y="108"/>
                    <a:pt x="30" y="108"/>
                  </a:cubicBezTo>
                  <a:close/>
                  <a:moveTo>
                    <a:pt x="360" y="80"/>
                  </a:moveTo>
                  <a:cubicBezTo>
                    <a:pt x="359" y="80"/>
                    <a:pt x="358" y="80"/>
                    <a:pt x="357" y="79"/>
                  </a:cubicBezTo>
                  <a:cubicBezTo>
                    <a:pt x="353" y="74"/>
                    <a:pt x="349" y="69"/>
                    <a:pt x="344" y="64"/>
                  </a:cubicBezTo>
                  <a:cubicBezTo>
                    <a:pt x="343" y="63"/>
                    <a:pt x="343" y="61"/>
                    <a:pt x="344" y="59"/>
                  </a:cubicBezTo>
                  <a:cubicBezTo>
                    <a:pt x="345" y="58"/>
                    <a:pt x="347" y="58"/>
                    <a:pt x="349" y="59"/>
                  </a:cubicBezTo>
                  <a:cubicBezTo>
                    <a:pt x="354" y="64"/>
                    <a:pt x="358" y="69"/>
                    <a:pt x="363" y="74"/>
                  </a:cubicBezTo>
                  <a:cubicBezTo>
                    <a:pt x="364" y="76"/>
                    <a:pt x="364" y="78"/>
                    <a:pt x="362" y="79"/>
                  </a:cubicBezTo>
                  <a:cubicBezTo>
                    <a:pt x="362" y="80"/>
                    <a:pt x="361" y="80"/>
                    <a:pt x="360" y="80"/>
                  </a:cubicBezTo>
                  <a:close/>
                  <a:moveTo>
                    <a:pt x="62" y="66"/>
                  </a:moveTo>
                  <a:cubicBezTo>
                    <a:pt x="61" y="66"/>
                    <a:pt x="60" y="66"/>
                    <a:pt x="59" y="65"/>
                  </a:cubicBezTo>
                  <a:cubicBezTo>
                    <a:pt x="58" y="64"/>
                    <a:pt x="58" y="61"/>
                    <a:pt x="59" y="60"/>
                  </a:cubicBezTo>
                  <a:cubicBezTo>
                    <a:pt x="64" y="55"/>
                    <a:pt x="69" y="51"/>
                    <a:pt x="74" y="46"/>
                  </a:cubicBezTo>
                  <a:cubicBezTo>
                    <a:pt x="76" y="45"/>
                    <a:pt x="78" y="45"/>
                    <a:pt x="79" y="47"/>
                  </a:cubicBezTo>
                  <a:cubicBezTo>
                    <a:pt x="80" y="48"/>
                    <a:pt x="80" y="50"/>
                    <a:pt x="79" y="52"/>
                  </a:cubicBezTo>
                  <a:cubicBezTo>
                    <a:pt x="74" y="56"/>
                    <a:pt x="69" y="60"/>
                    <a:pt x="64" y="65"/>
                  </a:cubicBezTo>
                  <a:cubicBezTo>
                    <a:pt x="63" y="66"/>
                    <a:pt x="63" y="66"/>
                    <a:pt x="62" y="66"/>
                  </a:cubicBezTo>
                  <a:close/>
                  <a:moveTo>
                    <a:pt x="322" y="44"/>
                  </a:moveTo>
                  <a:cubicBezTo>
                    <a:pt x="321" y="44"/>
                    <a:pt x="320" y="44"/>
                    <a:pt x="320" y="44"/>
                  </a:cubicBezTo>
                  <a:cubicBezTo>
                    <a:pt x="314" y="40"/>
                    <a:pt x="309" y="36"/>
                    <a:pt x="303" y="33"/>
                  </a:cubicBezTo>
                  <a:cubicBezTo>
                    <a:pt x="301" y="32"/>
                    <a:pt x="301" y="30"/>
                    <a:pt x="302" y="28"/>
                  </a:cubicBezTo>
                  <a:cubicBezTo>
                    <a:pt x="303" y="26"/>
                    <a:pt x="305" y="26"/>
                    <a:pt x="306" y="27"/>
                  </a:cubicBezTo>
                  <a:cubicBezTo>
                    <a:pt x="312" y="30"/>
                    <a:pt x="318" y="34"/>
                    <a:pt x="324" y="38"/>
                  </a:cubicBezTo>
                  <a:cubicBezTo>
                    <a:pt x="325" y="39"/>
                    <a:pt x="326" y="41"/>
                    <a:pt x="324" y="43"/>
                  </a:cubicBezTo>
                  <a:cubicBezTo>
                    <a:pt x="324" y="44"/>
                    <a:pt x="323" y="44"/>
                    <a:pt x="322" y="44"/>
                  </a:cubicBezTo>
                  <a:close/>
                  <a:moveTo>
                    <a:pt x="103" y="34"/>
                  </a:moveTo>
                  <a:cubicBezTo>
                    <a:pt x="102" y="34"/>
                    <a:pt x="101" y="33"/>
                    <a:pt x="100" y="32"/>
                  </a:cubicBezTo>
                  <a:cubicBezTo>
                    <a:pt x="99" y="30"/>
                    <a:pt x="100" y="28"/>
                    <a:pt x="102" y="27"/>
                  </a:cubicBezTo>
                  <a:cubicBezTo>
                    <a:pt x="107" y="24"/>
                    <a:pt x="114" y="21"/>
                    <a:pt x="120" y="18"/>
                  </a:cubicBezTo>
                  <a:cubicBezTo>
                    <a:pt x="122" y="17"/>
                    <a:pt x="124" y="18"/>
                    <a:pt x="124" y="20"/>
                  </a:cubicBezTo>
                  <a:cubicBezTo>
                    <a:pt x="125" y="21"/>
                    <a:pt x="124" y="23"/>
                    <a:pt x="123" y="24"/>
                  </a:cubicBezTo>
                  <a:cubicBezTo>
                    <a:pt x="117" y="27"/>
                    <a:pt x="111" y="30"/>
                    <a:pt x="105" y="33"/>
                  </a:cubicBezTo>
                  <a:cubicBezTo>
                    <a:pt x="104" y="34"/>
                    <a:pt x="104" y="34"/>
                    <a:pt x="103" y="34"/>
                  </a:cubicBezTo>
                  <a:close/>
                  <a:moveTo>
                    <a:pt x="275" y="19"/>
                  </a:moveTo>
                  <a:cubicBezTo>
                    <a:pt x="275" y="19"/>
                    <a:pt x="274" y="19"/>
                    <a:pt x="274" y="19"/>
                  </a:cubicBezTo>
                  <a:cubicBezTo>
                    <a:pt x="268" y="17"/>
                    <a:pt x="262" y="15"/>
                    <a:pt x="255" y="13"/>
                  </a:cubicBezTo>
                  <a:cubicBezTo>
                    <a:pt x="253" y="13"/>
                    <a:pt x="252" y="11"/>
                    <a:pt x="253" y="9"/>
                  </a:cubicBezTo>
                  <a:cubicBezTo>
                    <a:pt x="253" y="7"/>
                    <a:pt x="255" y="6"/>
                    <a:pt x="257" y="7"/>
                  </a:cubicBezTo>
                  <a:cubicBezTo>
                    <a:pt x="263" y="8"/>
                    <a:pt x="270" y="10"/>
                    <a:pt x="276" y="13"/>
                  </a:cubicBezTo>
                  <a:cubicBezTo>
                    <a:pt x="278" y="13"/>
                    <a:pt x="279" y="15"/>
                    <a:pt x="278" y="17"/>
                  </a:cubicBezTo>
                  <a:cubicBezTo>
                    <a:pt x="278" y="19"/>
                    <a:pt x="277" y="19"/>
                    <a:pt x="275" y="19"/>
                  </a:cubicBezTo>
                  <a:close/>
                  <a:moveTo>
                    <a:pt x="152" y="14"/>
                  </a:moveTo>
                  <a:cubicBezTo>
                    <a:pt x="150" y="14"/>
                    <a:pt x="149" y="13"/>
                    <a:pt x="148" y="11"/>
                  </a:cubicBezTo>
                  <a:cubicBezTo>
                    <a:pt x="148" y="9"/>
                    <a:pt x="149" y="7"/>
                    <a:pt x="151" y="7"/>
                  </a:cubicBezTo>
                  <a:cubicBezTo>
                    <a:pt x="157" y="5"/>
                    <a:pt x="164" y="4"/>
                    <a:pt x="171" y="2"/>
                  </a:cubicBezTo>
                  <a:cubicBezTo>
                    <a:pt x="173" y="2"/>
                    <a:pt x="175" y="3"/>
                    <a:pt x="175" y="5"/>
                  </a:cubicBezTo>
                  <a:cubicBezTo>
                    <a:pt x="175" y="7"/>
                    <a:pt x="174" y="9"/>
                    <a:pt x="172" y="9"/>
                  </a:cubicBezTo>
                  <a:cubicBezTo>
                    <a:pt x="166" y="10"/>
                    <a:pt x="159" y="12"/>
                    <a:pt x="153" y="13"/>
                  </a:cubicBezTo>
                  <a:cubicBezTo>
                    <a:pt x="152" y="13"/>
                    <a:pt x="152" y="14"/>
                    <a:pt x="152" y="14"/>
                  </a:cubicBezTo>
                  <a:close/>
                  <a:moveTo>
                    <a:pt x="224" y="8"/>
                  </a:moveTo>
                  <a:cubicBezTo>
                    <a:pt x="224" y="8"/>
                    <a:pt x="224" y="8"/>
                    <a:pt x="224" y="7"/>
                  </a:cubicBezTo>
                  <a:cubicBezTo>
                    <a:pt x="217" y="7"/>
                    <a:pt x="211" y="7"/>
                    <a:pt x="204" y="7"/>
                  </a:cubicBezTo>
                  <a:cubicBezTo>
                    <a:pt x="204" y="7"/>
                    <a:pt x="204" y="7"/>
                    <a:pt x="204" y="7"/>
                  </a:cubicBezTo>
                  <a:cubicBezTo>
                    <a:pt x="202" y="7"/>
                    <a:pt x="200" y="5"/>
                    <a:pt x="200" y="3"/>
                  </a:cubicBezTo>
                  <a:cubicBezTo>
                    <a:pt x="200" y="1"/>
                    <a:pt x="202" y="0"/>
                    <a:pt x="204" y="0"/>
                  </a:cubicBezTo>
                  <a:cubicBezTo>
                    <a:pt x="204" y="0"/>
                    <a:pt x="204" y="0"/>
                    <a:pt x="204" y="0"/>
                  </a:cubicBezTo>
                  <a:cubicBezTo>
                    <a:pt x="211" y="0"/>
                    <a:pt x="218" y="0"/>
                    <a:pt x="224" y="1"/>
                  </a:cubicBezTo>
                  <a:cubicBezTo>
                    <a:pt x="226" y="1"/>
                    <a:pt x="228" y="3"/>
                    <a:pt x="227" y="4"/>
                  </a:cubicBezTo>
                  <a:cubicBezTo>
                    <a:pt x="227" y="6"/>
                    <a:pt x="226" y="8"/>
                    <a:pt x="224" y="8"/>
                  </a:cubicBez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6" name="Freeform 47"/>
            <p:cNvSpPr/>
            <p:nvPr/>
          </p:nvSpPr>
          <p:spPr bwMode="auto">
            <a:xfrm>
              <a:off x="442913" y="542925"/>
              <a:ext cx="1028700" cy="977900"/>
            </a:xfrm>
            <a:custGeom>
              <a:gdLst>
                <a:gd fmla="*/ 324 w 648" name="T0"/>
                <a:gd fmla="*/ 0 h 616" name="T1"/>
                <a:gd fmla="*/ 424 w 648" name="T2"/>
                <a:gd fmla="*/ 202 h 616" name="T3"/>
                <a:gd fmla="*/ 648 w 648" name="T4"/>
                <a:gd fmla="*/ 234 h 616" name="T5"/>
                <a:gd fmla="*/ 486 w 648" name="T6"/>
                <a:gd fmla="*/ 392 h 616" name="T7"/>
                <a:gd fmla="*/ 524 w 648" name="T8"/>
                <a:gd fmla="*/ 616 h 616" name="T9"/>
                <a:gd fmla="*/ 324 w 648" name="T10"/>
                <a:gd fmla="*/ 510 h 616" name="T11"/>
                <a:gd fmla="*/ 124 w 648" name="T12"/>
                <a:gd fmla="*/ 616 h 616" name="T13"/>
                <a:gd fmla="*/ 162 w 648" name="T14"/>
                <a:gd fmla="*/ 392 h 616" name="T15"/>
                <a:gd fmla="*/ 0 w 648" name="T16"/>
                <a:gd fmla="*/ 234 h 616" name="T17"/>
                <a:gd fmla="*/ 224 w 648" name="T18"/>
                <a:gd fmla="*/ 202 h 616" name="T19"/>
                <a:gd fmla="*/ 324 w 648" name="T20"/>
                <a:gd fmla="*/ 0 h 616" name="T2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b="b" l="0" r="r" t="0"/>
              <a:pathLst>
                <a:path h="616" w="648">
                  <a:moveTo>
                    <a:pt x="324" y="0"/>
                  </a:moveTo>
                  <a:lnTo>
                    <a:pt x="424" y="202"/>
                  </a:lnTo>
                  <a:lnTo>
                    <a:pt x="648" y="234"/>
                  </a:lnTo>
                  <a:lnTo>
                    <a:pt x="486" y="392"/>
                  </a:lnTo>
                  <a:lnTo>
                    <a:pt x="524" y="616"/>
                  </a:lnTo>
                  <a:lnTo>
                    <a:pt x="324" y="510"/>
                  </a:lnTo>
                  <a:lnTo>
                    <a:pt x="124" y="616"/>
                  </a:lnTo>
                  <a:lnTo>
                    <a:pt x="162" y="392"/>
                  </a:lnTo>
                  <a:lnTo>
                    <a:pt x="0" y="234"/>
                  </a:lnTo>
                  <a:lnTo>
                    <a:pt x="224" y="202"/>
                  </a:lnTo>
                  <a:lnTo>
                    <a:pt x="324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7" name="Freeform 48"/>
            <p:cNvSpPr>
              <a:spLocks noEditPoints="1"/>
            </p:cNvSpPr>
            <p:nvPr/>
          </p:nvSpPr>
          <p:spPr bwMode="auto">
            <a:xfrm>
              <a:off x="528638" y="685800"/>
              <a:ext cx="269875" cy="409575"/>
            </a:xfrm>
            <a:custGeom>
              <a:gdLst>
                <a:gd fmla="*/ 85 w 85" name="T0"/>
                <a:gd fmla="*/ 80 h 129" name="T1"/>
                <a:gd fmla="*/ 68 w 85" name="T2"/>
                <a:gd fmla="*/ 92 h 129" name="T3"/>
                <a:gd fmla="*/ 56 w 85" name="T4"/>
                <a:gd fmla="*/ 119 h 129" name="T5"/>
                <a:gd fmla="*/ 36 w 85" name="T6"/>
                <a:gd fmla="*/ 129 h 129" name="T7"/>
                <a:gd fmla="*/ 27 w 85" name="T8"/>
                <a:gd fmla="*/ 126 h 129" name="T9"/>
                <a:gd fmla="*/ 24 w 85" name="T10"/>
                <a:gd fmla="*/ 119 h 129" name="T11"/>
                <a:gd fmla="*/ 48 w 85" name="T12"/>
                <a:gd fmla="*/ 95 h 129" name="T13"/>
                <a:gd fmla="*/ 53 w 85" name="T14"/>
                <a:gd fmla="*/ 79 h 129" name="T15"/>
                <a:gd fmla="*/ 41 w 85" name="T16"/>
                <a:gd fmla="*/ 90 h 129" name="T17"/>
                <a:gd fmla="*/ 26 w 85" name="T18"/>
                <a:gd fmla="*/ 95 h 129" name="T19"/>
                <a:gd fmla="*/ 8 w 85" name="T20"/>
                <a:gd fmla="*/ 85 h 129" name="T21"/>
                <a:gd fmla="*/ 0 w 85" name="T22"/>
                <a:gd fmla="*/ 60 h 129" name="T23"/>
                <a:gd fmla="*/ 9 w 85" name="T24"/>
                <a:gd fmla="*/ 31 h 129" name="T25"/>
                <a:gd fmla="*/ 31 w 85" name="T26"/>
                <a:gd fmla="*/ 8 h 129" name="T27"/>
                <a:gd fmla="*/ 57 w 85" name="T28"/>
                <a:gd fmla="*/ 0 h 129" name="T29"/>
                <a:gd fmla="*/ 76 w 85" name="T30"/>
                <a:gd fmla="*/ 6 h 129" name="T31"/>
                <a:gd fmla="*/ 83 w 85" name="T32"/>
                <a:gd fmla="*/ 23 h 129" name="T33"/>
                <a:gd fmla="*/ 75 w 85" name="T34"/>
                <a:gd fmla="*/ 43 h 129" name="T35"/>
                <a:gd fmla="*/ 56 w 85" name="T36"/>
                <a:gd fmla="*/ 52 h 129" name="T37"/>
                <a:gd fmla="*/ 46 w 85" name="T38"/>
                <a:gd fmla="*/ 49 h 129" name="T39"/>
                <a:gd fmla="*/ 42 w 85" name="T40"/>
                <a:gd fmla="*/ 41 h 129" name="T41"/>
                <a:gd fmla="*/ 44 w 85" name="T42"/>
                <a:gd fmla="*/ 36 h 129" name="T43"/>
                <a:gd fmla="*/ 47 w 85" name="T44"/>
                <a:gd fmla="*/ 34 h 129" name="T45"/>
                <a:gd fmla="*/ 49 w 85" name="T46"/>
                <a:gd fmla="*/ 37 h 129" name="T47"/>
                <a:gd fmla="*/ 51 w 85" name="T48"/>
                <a:gd fmla="*/ 40 h 129" name="T49"/>
                <a:gd fmla="*/ 54 w 85" name="T50"/>
                <a:gd fmla="*/ 41 h 129" name="T51"/>
                <a:gd fmla="*/ 64 w 85" name="T52"/>
                <a:gd fmla="*/ 34 h 129" name="T53"/>
                <a:gd fmla="*/ 69 w 85" name="T54"/>
                <a:gd fmla="*/ 18 h 129" name="T55"/>
                <a:gd fmla="*/ 66 w 85" name="T56"/>
                <a:gd fmla="*/ 9 h 129" name="T57"/>
                <a:gd fmla="*/ 56 w 85" name="T58"/>
                <a:gd fmla="*/ 5 h 129" name="T59"/>
                <a:gd fmla="*/ 38 w 85" name="T60"/>
                <a:gd fmla="*/ 13 h 129" name="T61"/>
                <a:gd fmla="*/ 25 w 85" name="T62"/>
                <a:gd fmla="*/ 34 h 129" name="T63"/>
                <a:gd fmla="*/ 19 w 85" name="T64"/>
                <a:gd fmla="*/ 59 h 129" name="T65"/>
                <a:gd fmla="*/ 24 w 85" name="T66"/>
                <a:gd fmla="*/ 76 h 129" name="T67"/>
                <a:gd fmla="*/ 36 w 85" name="T68"/>
                <a:gd fmla="*/ 82 h 129" name="T69"/>
                <a:gd fmla="*/ 61 w 85" name="T70"/>
                <a:gd fmla="*/ 64 h 129" name="T71"/>
                <a:gd fmla="*/ 74 w 85" name="T72"/>
                <a:gd fmla="*/ 62 h 129" name="T73"/>
                <a:gd fmla="*/ 76 w 85" name="T74"/>
                <a:gd fmla="*/ 63 h 129" name="T75"/>
                <a:gd fmla="*/ 74 w 85" name="T76"/>
                <a:gd fmla="*/ 69 h 129" name="T77"/>
                <a:gd fmla="*/ 69 w 85" name="T78"/>
                <a:gd fmla="*/ 86 h 129" name="T79"/>
                <a:gd fmla="*/ 85 w 85" name="T80"/>
                <a:gd fmla="*/ 72 h 129" name="T81"/>
                <a:gd fmla="*/ 85 w 85" name="T82"/>
                <a:gd fmla="*/ 80 h 129" name="T83"/>
                <a:gd fmla="*/ 47 w 85" name="T84"/>
                <a:gd fmla="*/ 102 h 129" name="T85"/>
                <a:gd fmla="*/ 29 w 85" name="T86"/>
                <a:gd fmla="*/ 119 h 129" name="T87"/>
                <a:gd fmla="*/ 34 w 85" name="T88"/>
                <a:gd fmla="*/ 124 h 129" name="T89"/>
                <a:gd fmla="*/ 47 w 85" name="T90"/>
                <a:gd fmla="*/ 102 h 129" name="T9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b="b" l="0" r="r" t="0"/>
              <a:pathLst>
                <a:path h="129" w="85">
                  <a:moveTo>
                    <a:pt x="85" y="80"/>
                  </a:moveTo>
                  <a:cubicBezTo>
                    <a:pt x="82" y="84"/>
                    <a:pt x="77" y="88"/>
                    <a:pt x="68" y="92"/>
                  </a:cubicBezTo>
                  <a:cubicBezTo>
                    <a:pt x="66" y="104"/>
                    <a:pt x="62" y="113"/>
                    <a:pt x="56" y="119"/>
                  </a:cubicBezTo>
                  <a:cubicBezTo>
                    <a:pt x="50" y="126"/>
                    <a:pt x="43" y="129"/>
                    <a:pt x="36" y="129"/>
                  </a:cubicBezTo>
                  <a:cubicBezTo>
                    <a:pt x="32" y="129"/>
                    <a:pt x="29" y="128"/>
                    <a:pt x="27" y="126"/>
                  </a:cubicBezTo>
                  <a:cubicBezTo>
                    <a:pt x="25" y="125"/>
                    <a:pt x="24" y="122"/>
                    <a:pt x="24" y="119"/>
                  </a:cubicBezTo>
                  <a:cubicBezTo>
                    <a:pt x="24" y="111"/>
                    <a:pt x="32" y="103"/>
                    <a:pt x="48" y="95"/>
                  </a:cubicBezTo>
                  <a:cubicBezTo>
                    <a:pt x="50" y="89"/>
                    <a:pt x="52" y="84"/>
                    <a:pt x="53" y="79"/>
                  </a:cubicBezTo>
                  <a:cubicBezTo>
                    <a:pt x="50" y="83"/>
                    <a:pt x="46" y="87"/>
                    <a:pt x="41" y="90"/>
                  </a:cubicBezTo>
                  <a:cubicBezTo>
                    <a:pt x="36" y="93"/>
                    <a:pt x="31" y="95"/>
                    <a:pt x="26" y="95"/>
                  </a:cubicBezTo>
                  <a:cubicBezTo>
                    <a:pt x="19" y="95"/>
                    <a:pt x="13" y="91"/>
                    <a:pt x="8" y="85"/>
                  </a:cubicBezTo>
                  <a:cubicBezTo>
                    <a:pt x="3" y="78"/>
                    <a:pt x="0" y="70"/>
                    <a:pt x="0" y="60"/>
                  </a:cubicBezTo>
                  <a:cubicBezTo>
                    <a:pt x="0" y="50"/>
                    <a:pt x="3" y="40"/>
                    <a:pt x="9" y="31"/>
                  </a:cubicBezTo>
                  <a:cubicBezTo>
                    <a:pt x="14" y="21"/>
                    <a:pt x="21" y="14"/>
                    <a:pt x="31" y="8"/>
                  </a:cubicBezTo>
                  <a:cubicBezTo>
                    <a:pt x="40" y="3"/>
                    <a:pt x="48" y="0"/>
                    <a:pt x="57" y="0"/>
                  </a:cubicBezTo>
                  <a:cubicBezTo>
                    <a:pt x="65" y="0"/>
                    <a:pt x="71" y="2"/>
                    <a:pt x="76" y="6"/>
                  </a:cubicBezTo>
                  <a:cubicBezTo>
                    <a:pt x="80" y="11"/>
                    <a:pt x="83" y="16"/>
                    <a:pt x="83" y="23"/>
                  </a:cubicBezTo>
                  <a:cubicBezTo>
                    <a:pt x="83" y="31"/>
                    <a:pt x="80" y="37"/>
                    <a:pt x="75" y="43"/>
                  </a:cubicBezTo>
                  <a:cubicBezTo>
                    <a:pt x="69" y="49"/>
                    <a:pt x="63" y="52"/>
                    <a:pt x="56" y="52"/>
                  </a:cubicBezTo>
                  <a:cubicBezTo>
                    <a:pt x="52" y="52"/>
                    <a:pt x="49" y="51"/>
                    <a:pt x="46" y="49"/>
                  </a:cubicBezTo>
                  <a:cubicBezTo>
                    <a:pt x="43" y="47"/>
                    <a:pt x="42" y="44"/>
                    <a:pt x="42" y="41"/>
                  </a:cubicBezTo>
                  <a:cubicBezTo>
                    <a:pt x="42" y="39"/>
                    <a:pt x="43" y="38"/>
                    <a:pt x="44" y="36"/>
                  </a:cubicBezTo>
                  <a:cubicBezTo>
                    <a:pt x="45" y="35"/>
                    <a:pt x="46" y="34"/>
                    <a:pt x="47" y="34"/>
                  </a:cubicBezTo>
                  <a:cubicBezTo>
                    <a:pt x="49" y="34"/>
                    <a:pt x="49" y="35"/>
                    <a:pt x="49" y="37"/>
                  </a:cubicBezTo>
                  <a:cubicBezTo>
                    <a:pt x="49" y="38"/>
                    <a:pt x="50" y="39"/>
                    <a:pt x="51" y="40"/>
                  </a:cubicBezTo>
                  <a:cubicBezTo>
                    <a:pt x="52" y="41"/>
                    <a:pt x="53" y="41"/>
                    <a:pt x="54" y="41"/>
                  </a:cubicBezTo>
                  <a:cubicBezTo>
                    <a:pt x="58" y="41"/>
                    <a:pt x="61" y="39"/>
                    <a:pt x="64" y="34"/>
                  </a:cubicBezTo>
                  <a:cubicBezTo>
                    <a:pt x="68" y="29"/>
                    <a:pt x="69" y="24"/>
                    <a:pt x="69" y="18"/>
                  </a:cubicBezTo>
                  <a:cubicBezTo>
                    <a:pt x="69" y="14"/>
                    <a:pt x="68" y="11"/>
                    <a:pt x="66" y="9"/>
                  </a:cubicBezTo>
                  <a:cubicBezTo>
                    <a:pt x="63" y="6"/>
                    <a:pt x="60" y="5"/>
                    <a:pt x="56" y="5"/>
                  </a:cubicBezTo>
                  <a:cubicBezTo>
                    <a:pt x="50" y="5"/>
                    <a:pt x="44" y="8"/>
                    <a:pt x="38" y="13"/>
                  </a:cubicBezTo>
                  <a:cubicBezTo>
                    <a:pt x="33" y="18"/>
                    <a:pt x="28" y="25"/>
                    <a:pt x="25" y="34"/>
                  </a:cubicBezTo>
                  <a:cubicBezTo>
                    <a:pt x="21" y="43"/>
                    <a:pt x="19" y="51"/>
                    <a:pt x="19" y="59"/>
                  </a:cubicBezTo>
                  <a:cubicBezTo>
                    <a:pt x="19" y="66"/>
                    <a:pt x="21" y="72"/>
                    <a:pt x="24" y="76"/>
                  </a:cubicBezTo>
                  <a:cubicBezTo>
                    <a:pt x="27" y="80"/>
                    <a:pt x="31" y="82"/>
                    <a:pt x="36" y="82"/>
                  </a:cubicBezTo>
                  <a:cubicBezTo>
                    <a:pt x="45" y="82"/>
                    <a:pt x="53" y="76"/>
                    <a:pt x="61" y="64"/>
                  </a:cubicBezTo>
                  <a:cubicBezTo>
                    <a:pt x="74" y="62"/>
                    <a:pt x="74" y="62"/>
                    <a:pt x="74" y="62"/>
                  </a:cubicBezTo>
                  <a:cubicBezTo>
                    <a:pt x="75" y="62"/>
                    <a:pt x="76" y="62"/>
                    <a:pt x="76" y="63"/>
                  </a:cubicBezTo>
                  <a:cubicBezTo>
                    <a:pt x="76" y="63"/>
                    <a:pt x="76" y="65"/>
                    <a:pt x="74" y="69"/>
                  </a:cubicBezTo>
                  <a:cubicBezTo>
                    <a:pt x="73" y="72"/>
                    <a:pt x="72" y="78"/>
                    <a:pt x="69" y="86"/>
                  </a:cubicBezTo>
                  <a:cubicBezTo>
                    <a:pt x="76" y="82"/>
                    <a:pt x="82" y="77"/>
                    <a:pt x="85" y="72"/>
                  </a:cubicBezTo>
                  <a:lnTo>
                    <a:pt x="85" y="80"/>
                  </a:lnTo>
                  <a:close/>
                  <a:moveTo>
                    <a:pt x="47" y="102"/>
                  </a:moveTo>
                  <a:cubicBezTo>
                    <a:pt x="35" y="108"/>
                    <a:pt x="29" y="114"/>
                    <a:pt x="29" y="119"/>
                  </a:cubicBezTo>
                  <a:cubicBezTo>
                    <a:pt x="29" y="122"/>
                    <a:pt x="31" y="124"/>
                    <a:pt x="34" y="124"/>
                  </a:cubicBezTo>
                  <a:cubicBezTo>
                    <a:pt x="39" y="124"/>
                    <a:pt x="44" y="116"/>
                    <a:pt x="47" y="102"/>
                  </a:cubicBez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8" name="Freeform 49"/>
            <p:cNvSpPr/>
            <p:nvPr/>
          </p:nvSpPr>
          <p:spPr bwMode="auto">
            <a:xfrm>
              <a:off x="795338" y="806450"/>
              <a:ext cx="161925" cy="184150"/>
            </a:xfrm>
            <a:custGeom>
              <a:gdLst>
                <a:gd fmla="*/ 51 w 51" name="T0"/>
                <a:gd fmla="*/ 42 h 58" name="T1"/>
                <a:gd fmla="*/ 25 w 51" name="T2"/>
                <a:gd fmla="*/ 58 h 58" name="T3"/>
                <a:gd fmla="*/ 19 w 51" name="T4"/>
                <a:gd fmla="*/ 55 h 58" name="T5"/>
                <a:gd fmla="*/ 16 w 51" name="T6"/>
                <a:gd fmla="*/ 47 h 58" name="T7"/>
                <a:gd fmla="*/ 26 w 51" name="T8"/>
                <a:gd fmla="*/ 21 h 58" name="T9"/>
                <a:gd fmla="*/ 15 w 51" name="T10"/>
                <a:gd fmla="*/ 25 h 58" name="T11"/>
                <a:gd fmla="*/ 1 w 51" name="T12"/>
                <a:gd fmla="*/ 42 h 58" name="T13"/>
                <a:gd fmla="*/ 0 w 51" name="T14"/>
                <a:gd fmla="*/ 42 h 58" name="T15"/>
                <a:gd fmla="*/ 0 w 51" name="T16"/>
                <a:gd fmla="*/ 36 h 58" name="T17"/>
                <a:gd fmla="*/ 9 w 51" name="T18"/>
                <a:gd fmla="*/ 24 h 58" name="T19"/>
                <a:gd fmla="*/ 4 w 51" name="T20"/>
                <a:gd fmla="*/ 17 h 58" name="T21"/>
                <a:gd fmla="*/ 7 w 51" name="T22"/>
                <a:gd fmla="*/ 6 h 58" name="T23"/>
                <a:gd fmla="*/ 17 w 51" name="T24"/>
                <a:gd fmla="*/ 0 h 58" name="T25"/>
                <a:gd fmla="*/ 22 w 51" name="T26"/>
                <a:gd fmla="*/ 6 h 58" name="T27"/>
                <a:gd fmla="*/ 19 w 51" name="T28"/>
                <a:gd fmla="*/ 18 h 58" name="T29"/>
                <a:gd fmla="*/ 38 w 51" name="T30"/>
                <a:gd fmla="*/ 1 h 58" name="T31"/>
                <a:gd fmla="*/ 44 w 51" name="T32"/>
                <a:gd fmla="*/ 0 h 58" name="T33"/>
                <a:gd fmla="*/ 38 w 51" name="T34"/>
                <a:gd fmla="*/ 17 h 58" name="T35"/>
                <a:gd fmla="*/ 33 w 51" name="T36"/>
                <a:gd fmla="*/ 32 h 58" name="T37"/>
                <a:gd fmla="*/ 32 w 51" name="T38"/>
                <a:gd fmla="*/ 39 h 58" name="T39"/>
                <a:gd fmla="*/ 33 w 51" name="T40"/>
                <a:gd fmla="*/ 43 h 58" name="T41"/>
                <a:gd fmla="*/ 37 w 51" name="T42"/>
                <a:gd fmla="*/ 45 h 58" name="T43"/>
                <a:gd fmla="*/ 41 w 51" name="T44"/>
                <a:gd fmla="*/ 43 h 58" name="T45"/>
                <a:gd fmla="*/ 51 w 51" name="T46"/>
                <a:gd fmla="*/ 34 h 58" name="T47"/>
                <a:gd fmla="*/ 51 w 51" name="T48"/>
                <a:gd fmla="*/ 42 h 58" name="T4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b="b" l="0" r="r" t="0"/>
              <a:pathLst>
                <a:path h="57" w="51">
                  <a:moveTo>
                    <a:pt x="51" y="42"/>
                  </a:moveTo>
                  <a:cubicBezTo>
                    <a:pt x="40" y="53"/>
                    <a:pt x="31" y="58"/>
                    <a:pt x="25" y="58"/>
                  </a:cubicBezTo>
                  <a:cubicBezTo>
                    <a:pt x="23" y="58"/>
                    <a:pt x="20" y="57"/>
                    <a:pt x="19" y="55"/>
                  </a:cubicBezTo>
                  <a:cubicBezTo>
                    <a:pt x="17" y="53"/>
                    <a:pt x="16" y="50"/>
                    <a:pt x="16" y="47"/>
                  </a:cubicBezTo>
                  <a:cubicBezTo>
                    <a:pt x="16" y="40"/>
                    <a:pt x="19" y="32"/>
                    <a:pt x="26" y="21"/>
                  </a:cubicBezTo>
                  <a:cubicBezTo>
                    <a:pt x="23" y="23"/>
                    <a:pt x="19" y="24"/>
                    <a:pt x="15" y="25"/>
                  </a:cubicBezTo>
                  <a:cubicBezTo>
                    <a:pt x="12" y="30"/>
                    <a:pt x="8" y="36"/>
                    <a:pt x="1" y="42"/>
                  </a:cubicBezTo>
                  <a:cubicBezTo>
                    <a:pt x="0" y="42"/>
                    <a:pt x="0" y="42"/>
                    <a:pt x="0" y="42"/>
                  </a:cubicBezTo>
                  <a:cubicBezTo>
                    <a:pt x="0" y="36"/>
                    <a:pt x="0" y="36"/>
                    <a:pt x="0" y="36"/>
                  </a:cubicBezTo>
                  <a:cubicBezTo>
                    <a:pt x="3" y="32"/>
                    <a:pt x="7" y="29"/>
                    <a:pt x="9" y="24"/>
                  </a:cubicBezTo>
                  <a:cubicBezTo>
                    <a:pt x="5" y="23"/>
                    <a:pt x="4" y="20"/>
                    <a:pt x="4" y="17"/>
                  </a:cubicBezTo>
                  <a:cubicBezTo>
                    <a:pt x="4" y="14"/>
                    <a:pt x="5" y="10"/>
                    <a:pt x="7" y="6"/>
                  </a:cubicBezTo>
                  <a:cubicBezTo>
                    <a:pt x="9" y="2"/>
                    <a:pt x="13" y="0"/>
                    <a:pt x="17" y="0"/>
                  </a:cubicBezTo>
                  <a:cubicBezTo>
                    <a:pt x="20" y="0"/>
                    <a:pt x="22" y="2"/>
                    <a:pt x="22" y="6"/>
                  </a:cubicBezTo>
                  <a:cubicBezTo>
                    <a:pt x="22" y="8"/>
                    <a:pt x="21" y="12"/>
                    <a:pt x="19" y="18"/>
                  </a:cubicBezTo>
                  <a:cubicBezTo>
                    <a:pt x="26" y="17"/>
                    <a:pt x="33" y="11"/>
                    <a:pt x="38" y="1"/>
                  </a:cubicBezTo>
                  <a:cubicBezTo>
                    <a:pt x="44" y="0"/>
                    <a:pt x="44" y="0"/>
                    <a:pt x="44" y="0"/>
                  </a:cubicBezTo>
                  <a:cubicBezTo>
                    <a:pt x="38" y="17"/>
                    <a:pt x="38" y="17"/>
                    <a:pt x="38" y="17"/>
                  </a:cubicBezTo>
                  <a:cubicBezTo>
                    <a:pt x="35" y="25"/>
                    <a:pt x="34" y="29"/>
                    <a:pt x="33" y="32"/>
                  </a:cubicBezTo>
                  <a:cubicBezTo>
                    <a:pt x="32" y="35"/>
                    <a:pt x="32" y="37"/>
                    <a:pt x="32" y="39"/>
                  </a:cubicBezTo>
                  <a:cubicBezTo>
                    <a:pt x="32" y="41"/>
                    <a:pt x="32" y="42"/>
                    <a:pt x="33" y="43"/>
                  </a:cubicBezTo>
                  <a:cubicBezTo>
                    <a:pt x="34" y="44"/>
                    <a:pt x="35" y="45"/>
                    <a:pt x="37" y="45"/>
                  </a:cubicBezTo>
                  <a:cubicBezTo>
                    <a:pt x="38" y="45"/>
                    <a:pt x="40" y="45"/>
                    <a:pt x="41" y="43"/>
                  </a:cubicBezTo>
                  <a:cubicBezTo>
                    <a:pt x="43" y="42"/>
                    <a:pt x="46" y="39"/>
                    <a:pt x="51" y="34"/>
                  </a:cubicBezTo>
                  <a:lnTo>
                    <a:pt x="51" y="42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9" name="Freeform 50"/>
            <p:cNvSpPr>
              <a:spLocks noEditPoints="1"/>
            </p:cNvSpPr>
            <p:nvPr/>
          </p:nvSpPr>
          <p:spPr bwMode="auto">
            <a:xfrm>
              <a:off x="957263" y="806450"/>
              <a:ext cx="158750" cy="184150"/>
            </a:xfrm>
            <a:custGeom>
              <a:gdLst>
                <a:gd fmla="*/ 50 w 50" name="T0"/>
                <a:gd fmla="*/ 42 h 58" name="T1"/>
                <a:gd fmla="*/ 35 w 50" name="T2"/>
                <a:gd fmla="*/ 54 h 58" name="T3"/>
                <a:gd fmla="*/ 20 w 50" name="T4"/>
                <a:gd fmla="*/ 58 h 58" name="T5"/>
                <a:gd fmla="*/ 5 w 50" name="T6"/>
                <a:gd fmla="*/ 52 h 58" name="T7"/>
                <a:gd fmla="*/ 0 w 50" name="T8"/>
                <a:gd fmla="*/ 37 h 58" name="T9"/>
                <a:gd fmla="*/ 10 w 50" name="T10"/>
                <a:gd fmla="*/ 12 h 58" name="T11"/>
                <a:gd fmla="*/ 31 w 50" name="T12"/>
                <a:gd fmla="*/ 0 h 58" name="T13"/>
                <a:gd fmla="*/ 41 w 50" name="T14"/>
                <a:gd fmla="*/ 4 h 58" name="T15"/>
                <a:gd fmla="*/ 45 w 50" name="T16"/>
                <a:gd fmla="*/ 12 h 58" name="T17"/>
                <a:gd fmla="*/ 16 w 50" name="T18"/>
                <a:gd fmla="*/ 34 h 58" name="T19"/>
                <a:gd fmla="*/ 29 w 50" name="T20"/>
                <a:gd fmla="*/ 47 h 58" name="T21"/>
                <a:gd fmla="*/ 38 w 50" name="T22"/>
                <a:gd fmla="*/ 45 h 58" name="T23"/>
                <a:gd fmla="*/ 50 w 50" name="T24"/>
                <a:gd fmla="*/ 34 h 58" name="T25"/>
                <a:gd fmla="*/ 50 w 50" name="T26"/>
                <a:gd fmla="*/ 42 h 58" name="T27"/>
                <a:gd fmla="*/ 15 w 50" name="T28"/>
                <a:gd fmla="*/ 30 h 58" name="T29"/>
                <a:gd fmla="*/ 32 w 50" name="T30"/>
                <a:gd fmla="*/ 12 h 58" name="T31"/>
                <a:gd fmla="*/ 27 w 50" name="T32"/>
                <a:gd fmla="*/ 6 h 58" name="T33"/>
                <a:gd fmla="*/ 19 w 50" name="T34"/>
                <a:gd fmla="*/ 12 h 58" name="T35"/>
                <a:gd fmla="*/ 15 w 50" name="T36"/>
                <a:gd fmla="*/ 30 h 58" name="T3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b="b" l="0" r="r" t="0"/>
              <a:pathLst>
                <a:path h="57" w="50">
                  <a:moveTo>
                    <a:pt x="50" y="42"/>
                  </a:moveTo>
                  <a:cubicBezTo>
                    <a:pt x="44" y="48"/>
                    <a:pt x="39" y="52"/>
                    <a:pt x="35" y="54"/>
                  </a:cubicBezTo>
                  <a:cubicBezTo>
                    <a:pt x="30" y="57"/>
                    <a:pt x="25" y="58"/>
                    <a:pt x="20" y="58"/>
                  </a:cubicBezTo>
                  <a:cubicBezTo>
                    <a:pt x="14" y="58"/>
                    <a:pt x="9" y="56"/>
                    <a:pt x="5" y="52"/>
                  </a:cubicBezTo>
                  <a:cubicBezTo>
                    <a:pt x="2" y="49"/>
                    <a:pt x="0" y="44"/>
                    <a:pt x="0" y="37"/>
                  </a:cubicBezTo>
                  <a:cubicBezTo>
                    <a:pt x="0" y="28"/>
                    <a:pt x="3" y="19"/>
                    <a:pt x="10" y="12"/>
                  </a:cubicBezTo>
                  <a:cubicBezTo>
                    <a:pt x="16" y="4"/>
                    <a:pt x="23" y="0"/>
                    <a:pt x="31" y="0"/>
                  </a:cubicBezTo>
                  <a:cubicBezTo>
                    <a:pt x="35" y="0"/>
                    <a:pt x="39" y="1"/>
                    <a:pt x="41" y="4"/>
                  </a:cubicBezTo>
                  <a:cubicBezTo>
                    <a:pt x="44" y="6"/>
                    <a:pt x="45" y="8"/>
                    <a:pt x="45" y="12"/>
                  </a:cubicBezTo>
                  <a:cubicBezTo>
                    <a:pt x="45" y="21"/>
                    <a:pt x="35" y="29"/>
                    <a:pt x="16" y="34"/>
                  </a:cubicBezTo>
                  <a:cubicBezTo>
                    <a:pt x="17" y="43"/>
                    <a:pt x="22" y="47"/>
                    <a:pt x="29" y="47"/>
                  </a:cubicBezTo>
                  <a:cubicBezTo>
                    <a:pt x="32" y="47"/>
                    <a:pt x="35" y="46"/>
                    <a:pt x="38" y="45"/>
                  </a:cubicBezTo>
                  <a:cubicBezTo>
                    <a:pt x="41" y="43"/>
                    <a:pt x="45" y="40"/>
                    <a:pt x="50" y="34"/>
                  </a:cubicBezTo>
                  <a:lnTo>
                    <a:pt x="50" y="42"/>
                  </a:lnTo>
                  <a:close/>
                  <a:moveTo>
                    <a:pt x="15" y="30"/>
                  </a:moveTo>
                  <a:cubicBezTo>
                    <a:pt x="26" y="27"/>
                    <a:pt x="32" y="21"/>
                    <a:pt x="32" y="12"/>
                  </a:cubicBezTo>
                  <a:cubicBezTo>
                    <a:pt x="32" y="8"/>
                    <a:pt x="31" y="6"/>
                    <a:pt x="27" y="6"/>
                  </a:cubicBezTo>
                  <a:cubicBezTo>
                    <a:pt x="25" y="6"/>
                    <a:pt x="22" y="8"/>
                    <a:pt x="19" y="12"/>
                  </a:cubicBezTo>
                  <a:cubicBezTo>
                    <a:pt x="16" y="17"/>
                    <a:pt x="15" y="23"/>
                    <a:pt x="15" y="30"/>
                  </a:cubicBez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0" name="Freeform 51"/>
            <p:cNvSpPr>
              <a:spLocks noEditPoints="1"/>
            </p:cNvSpPr>
            <p:nvPr/>
          </p:nvSpPr>
          <p:spPr bwMode="auto">
            <a:xfrm>
              <a:off x="1112838" y="806450"/>
              <a:ext cx="228600" cy="184150"/>
            </a:xfrm>
            <a:custGeom>
              <a:gdLst>
                <a:gd fmla="*/ 72 w 72" name="T0"/>
                <a:gd fmla="*/ 42 h 58" name="T1"/>
                <a:gd fmla="*/ 57 w 72" name="T2"/>
                <a:gd fmla="*/ 55 h 58" name="T3"/>
                <a:gd fmla="*/ 48 w 72" name="T4"/>
                <a:gd fmla="*/ 58 h 58" name="T5"/>
                <a:gd fmla="*/ 38 w 72" name="T6"/>
                <a:gd fmla="*/ 40 h 58" name="T7"/>
                <a:gd fmla="*/ 26 w 72" name="T8"/>
                <a:gd fmla="*/ 54 h 58" name="T9"/>
                <a:gd fmla="*/ 14 w 72" name="T10"/>
                <a:gd fmla="*/ 58 h 58" name="T11"/>
                <a:gd fmla="*/ 4 w 72" name="T12"/>
                <a:gd fmla="*/ 53 h 58" name="T13"/>
                <a:gd fmla="*/ 0 w 72" name="T14"/>
                <a:gd fmla="*/ 39 h 58" name="T15"/>
                <a:gd fmla="*/ 6 w 72" name="T16"/>
                <a:gd fmla="*/ 20 h 58" name="T17"/>
                <a:gd fmla="*/ 20 w 72" name="T18"/>
                <a:gd fmla="*/ 6 h 58" name="T19"/>
                <a:gd fmla="*/ 35 w 72" name="T20"/>
                <a:gd fmla="*/ 0 h 58" name="T21"/>
                <a:gd fmla="*/ 46 w 72" name="T22"/>
                <a:gd fmla="*/ 8 h 58" name="T23"/>
                <a:gd fmla="*/ 60 w 72" name="T24"/>
                <a:gd fmla="*/ 0 h 58" name="T25"/>
                <a:gd fmla="*/ 64 w 72" name="T26"/>
                <a:gd fmla="*/ 0 h 58" name="T27"/>
                <a:gd fmla="*/ 58 w 72" name="T28"/>
                <a:gd fmla="*/ 20 h 58" name="T29"/>
                <a:gd fmla="*/ 53 w 72" name="T30"/>
                <a:gd fmla="*/ 40 h 58" name="T31"/>
                <a:gd fmla="*/ 57 w 72" name="T32"/>
                <a:gd fmla="*/ 46 h 58" name="T33"/>
                <a:gd fmla="*/ 63 w 72" name="T34"/>
                <a:gd fmla="*/ 43 h 58" name="T35"/>
                <a:gd fmla="*/ 72 w 72" name="T36"/>
                <a:gd fmla="*/ 34 h 58" name="T37"/>
                <a:gd fmla="*/ 72 w 72" name="T38"/>
                <a:gd fmla="*/ 42 h 58" name="T39"/>
                <a:gd fmla="*/ 23 w 72" name="T40"/>
                <a:gd fmla="*/ 46 h 58" name="T41"/>
                <a:gd fmla="*/ 36 w 72" name="T42"/>
                <a:gd fmla="*/ 34 h 58" name="T43"/>
                <a:gd fmla="*/ 42 w 72" name="T44"/>
                <a:gd fmla="*/ 13 h 58" name="T45"/>
                <a:gd fmla="*/ 40 w 72" name="T46"/>
                <a:gd fmla="*/ 8 h 58" name="T47"/>
                <a:gd fmla="*/ 36 w 72" name="T48"/>
                <a:gd fmla="*/ 6 h 58" name="T49"/>
                <a:gd fmla="*/ 23 w 72" name="T50"/>
                <a:gd fmla="*/ 17 h 58" name="T51"/>
                <a:gd fmla="*/ 17 w 72" name="T52"/>
                <a:gd fmla="*/ 38 h 58" name="T53"/>
                <a:gd fmla="*/ 19 w 72" name="T54"/>
                <a:gd fmla="*/ 43 h 58" name="T55"/>
                <a:gd fmla="*/ 23 w 72" name="T56"/>
                <a:gd fmla="*/ 46 h 58" name="T5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b="b" l="0" r="r" t="0"/>
              <a:pathLst>
                <a:path h="57" w="72">
                  <a:moveTo>
                    <a:pt x="72" y="42"/>
                  </a:moveTo>
                  <a:cubicBezTo>
                    <a:pt x="65" y="49"/>
                    <a:pt x="60" y="53"/>
                    <a:pt x="57" y="55"/>
                  </a:cubicBezTo>
                  <a:cubicBezTo>
                    <a:pt x="54" y="57"/>
                    <a:pt x="51" y="58"/>
                    <a:pt x="48" y="58"/>
                  </a:cubicBezTo>
                  <a:cubicBezTo>
                    <a:pt x="41" y="58"/>
                    <a:pt x="38" y="52"/>
                    <a:pt x="38" y="40"/>
                  </a:cubicBezTo>
                  <a:cubicBezTo>
                    <a:pt x="34" y="46"/>
                    <a:pt x="30" y="51"/>
                    <a:pt x="26" y="54"/>
                  </a:cubicBezTo>
                  <a:cubicBezTo>
                    <a:pt x="22" y="57"/>
                    <a:pt x="18" y="58"/>
                    <a:pt x="14" y="58"/>
                  </a:cubicBezTo>
                  <a:cubicBezTo>
                    <a:pt x="10" y="58"/>
                    <a:pt x="7" y="56"/>
                    <a:pt x="4" y="53"/>
                  </a:cubicBezTo>
                  <a:cubicBezTo>
                    <a:pt x="1" y="49"/>
                    <a:pt x="0" y="45"/>
                    <a:pt x="0" y="39"/>
                  </a:cubicBezTo>
                  <a:cubicBezTo>
                    <a:pt x="0" y="33"/>
                    <a:pt x="2" y="26"/>
                    <a:pt x="6" y="20"/>
                  </a:cubicBezTo>
                  <a:cubicBezTo>
                    <a:pt x="9" y="14"/>
                    <a:pt x="14" y="9"/>
                    <a:pt x="20" y="6"/>
                  </a:cubicBezTo>
                  <a:cubicBezTo>
                    <a:pt x="25" y="2"/>
                    <a:pt x="30" y="0"/>
                    <a:pt x="35" y="0"/>
                  </a:cubicBezTo>
                  <a:cubicBezTo>
                    <a:pt x="40" y="0"/>
                    <a:pt x="44" y="3"/>
                    <a:pt x="46" y="8"/>
                  </a:cubicBezTo>
                  <a:cubicBezTo>
                    <a:pt x="60" y="0"/>
                    <a:pt x="60" y="0"/>
                    <a:pt x="60" y="0"/>
                  </a:cubicBezTo>
                  <a:cubicBezTo>
                    <a:pt x="64" y="0"/>
                    <a:pt x="64" y="0"/>
                    <a:pt x="64" y="0"/>
                  </a:cubicBezTo>
                  <a:cubicBezTo>
                    <a:pt x="58" y="20"/>
                    <a:pt x="58" y="20"/>
                    <a:pt x="58" y="20"/>
                  </a:cubicBezTo>
                  <a:cubicBezTo>
                    <a:pt x="55" y="30"/>
                    <a:pt x="53" y="36"/>
                    <a:pt x="53" y="40"/>
                  </a:cubicBezTo>
                  <a:cubicBezTo>
                    <a:pt x="53" y="44"/>
                    <a:pt x="55" y="46"/>
                    <a:pt x="57" y="46"/>
                  </a:cubicBezTo>
                  <a:cubicBezTo>
                    <a:pt x="59" y="46"/>
                    <a:pt x="61" y="45"/>
                    <a:pt x="63" y="43"/>
                  </a:cubicBezTo>
                  <a:cubicBezTo>
                    <a:pt x="65" y="41"/>
                    <a:pt x="68" y="38"/>
                    <a:pt x="72" y="34"/>
                  </a:cubicBezTo>
                  <a:lnTo>
                    <a:pt x="72" y="42"/>
                  </a:lnTo>
                  <a:close/>
                  <a:moveTo>
                    <a:pt x="23" y="46"/>
                  </a:moveTo>
                  <a:cubicBezTo>
                    <a:pt x="28" y="46"/>
                    <a:pt x="32" y="42"/>
                    <a:pt x="36" y="34"/>
                  </a:cubicBezTo>
                  <a:cubicBezTo>
                    <a:pt x="40" y="27"/>
                    <a:pt x="42" y="20"/>
                    <a:pt x="42" y="13"/>
                  </a:cubicBezTo>
                  <a:cubicBezTo>
                    <a:pt x="42" y="11"/>
                    <a:pt x="41" y="9"/>
                    <a:pt x="40" y="8"/>
                  </a:cubicBezTo>
                  <a:cubicBezTo>
                    <a:pt x="39" y="6"/>
                    <a:pt x="37" y="6"/>
                    <a:pt x="36" y="6"/>
                  </a:cubicBezTo>
                  <a:cubicBezTo>
                    <a:pt x="31" y="6"/>
                    <a:pt x="27" y="9"/>
                    <a:pt x="23" y="17"/>
                  </a:cubicBezTo>
                  <a:cubicBezTo>
                    <a:pt x="19" y="24"/>
                    <a:pt x="17" y="31"/>
                    <a:pt x="17" y="38"/>
                  </a:cubicBezTo>
                  <a:cubicBezTo>
                    <a:pt x="17" y="40"/>
                    <a:pt x="18" y="42"/>
                    <a:pt x="19" y="43"/>
                  </a:cubicBezTo>
                  <a:cubicBezTo>
                    <a:pt x="20" y="45"/>
                    <a:pt x="21" y="46"/>
                    <a:pt x="23" y="46"/>
                  </a:cubicBez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1" name="Freeform 52"/>
            <p:cNvSpPr/>
            <p:nvPr/>
          </p:nvSpPr>
          <p:spPr bwMode="auto">
            <a:xfrm>
              <a:off x="1338263" y="736600"/>
              <a:ext cx="123825" cy="254000"/>
            </a:xfrm>
            <a:custGeom>
              <a:gdLst>
                <a:gd fmla="*/ 39 w 39" name="T0"/>
                <a:gd fmla="*/ 64 h 80" name="T1"/>
                <a:gd fmla="*/ 25 w 39" name="T2"/>
                <a:gd fmla="*/ 76 h 80" name="T3"/>
                <a:gd fmla="*/ 13 w 39" name="T4"/>
                <a:gd fmla="*/ 80 h 80" name="T5"/>
                <a:gd fmla="*/ 4 w 39" name="T6"/>
                <a:gd fmla="*/ 75 h 80" name="T7"/>
                <a:gd fmla="*/ 0 w 39" name="T8"/>
                <a:gd fmla="*/ 63 h 80" name="T9"/>
                <a:gd fmla="*/ 4 w 39" name="T10"/>
                <a:gd fmla="*/ 45 h 80" name="T11"/>
                <a:gd fmla="*/ 6 w 39" name="T12"/>
                <a:gd fmla="*/ 34 h 80" name="T13"/>
                <a:gd fmla="*/ 1 w 39" name="T14"/>
                <a:gd fmla="*/ 35 h 80" name="T15"/>
                <a:gd fmla="*/ 4 w 39" name="T16"/>
                <a:gd fmla="*/ 24 h 80" name="T17"/>
                <a:gd fmla="*/ 10 w 39" name="T18"/>
                <a:gd fmla="*/ 24 h 80" name="T19"/>
                <a:gd fmla="*/ 16 w 39" name="T20"/>
                <a:gd fmla="*/ 3 h 80" name="T21"/>
                <a:gd fmla="*/ 34 w 39" name="T22"/>
                <a:gd fmla="*/ 0 h 80" name="T23"/>
                <a:gd fmla="*/ 27 w 39" name="T24"/>
                <a:gd fmla="*/ 23 h 80" name="T25"/>
                <a:gd fmla="*/ 36 w 39" name="T26"/>
                <a:gd fmla="*/ 22 h 80" name="T27"/>
                <a:gd fmla="*/ 34 w 39" name="T28"/>
                <a:gd fmla="*/ 32 h 80" name="T29"/>
                <a:gd fmla="*/ 24 w 39" name="T30"/>
                <a:gd fmla="*/ 33 h 80" name="T31"/>
                <a:gd fmla="*/ 19 w 39" name="T32"/>
                <a:gd fmla="*/ 48 h 80" name="T33"/>
                <a:gd fmla="*/ 17 w 39" name="T34"/>
                <a:gd fmla="*/ 61 h 80" name="T35"/>
                <a:gd fmla="*/ 19 w 39" name="T36"/>
                <a:gd fmla="*/ 66 h 80" name="T37"/>
                <a:gd fmla="*/ 23 w 39" name="T38"/>
                <a:gd fmla="*/ 68 h 80" name="T39"/>
                <a:gd fmla="*/ 29 w 39" name="T40"/>
                <a:gd fmla="*/ 65 h 80" name="T41"/>
                <a:gd fmla="*/ 39 w 39" name="T42"/>
                <a:gd fmla="*/ 56 h 80" name="T43"/>
                <a:gd fmla="*/ 39 w 39" name="T44"/>
                <a:gd fmla="*/ 64 h 80" name="T4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b="b" l="0" r="r" t="0"/>
              <a:pathLst>
                <a:path h="80" w="39">
                  <a:moveTo>
                    <a:pt x="39" y="64"/>
                  </a:moveTo>
                  <a:cubicBezTo>
                    <a:pt x="34" y="70"/>
                    <a:pt x="29" y="74"/>
                    <a:pt x="25" y="76"/>
                  </a:cubicBezTo>
                  <a:cubicBezTo>
                    <a:pt x="21" y="79"/>
                    <a:pt x="17" y="80"/>
                    <a:pt x="13" y="80"/>
                  </a:cubicBezTo>
                  <a:cubicBezTo>
                    <a:pt x="9" y="80"/>
                    <a:pt x="6" y="79"/>
                    <a:pt x="4" y="75"/>
                  </a:cubicBezTo>
                  <a:cubicBezTo>
                    <a:pt x="1" y="72"/>
                    <a:pt x="0" y="68"/>
                    <a:pt x="0" y="63"/>
                  </a:cubicBezTo>
                  <a:cubicBezTo>
                    <a:pt x="0" y="58"/>
                    <a:pt x="1" y="52"/>
                    <a:pt x="4" y="45"/>
                  </a:cubicBezTo>
                  <a:cubicBezTo>
                    <a:pt x="6" y="34"/>
                    <a:pt x="6" y="34"/>
                    <a:pt x="6" y="34"/>
                  </a:cubicBezTo>
                  <a:cubicBezTo>
                    <a:pt x="1" y="35"/>
                    <a:pt x="1" y="35"/>
                    <a:pt x="1" y="35"/>
                  </a:cubicBezTo>
                  <a:cubicBezTo>
                    <a:pt x="4" y="24"/>
                    <a:pt x="4" y="24"/>
                    <a:pt x="4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6" y="3"/>
                    <a:pt x="16" y="3"/>
                    <a:pt x="16" y="3"/>
                  </a:cubicBezTo>
                  <a:cubicBezTo>
                    <a:pt x="34" y="0"/>
                    <a:pt x="34" y="0"/>
                    <a:pt x="34" y="0"/>
                  </a:cubicBezTo>
                  <a:cubicBezTo>
                    <a:pt x="27" y="23"/>
                    <a:pt x="27" y="23"/>
                    <a:pt x="27" y="23"/>
                  </a:cubicBezTo>
                  <a:cubicBezTo>
                    <a:pt x="36" y="22"/>
                    <a:pt x="36" y="22"/>
                    <a:pt x="36" y="22"/>
                  </a:cubicBezTo>
                  <a:cubicBezTo>
                    <a:pt x="34" y="32"/>
                    <a:pt x="34" y="32"/>
                    <a:pt x="34" y="32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19" y="48"/>
                    <a:pt x="19" y="48"/>
                    <a:pt x="19" y="48"/>
                  </a:cubicBezTo>
                  <a:cubicBezTo>
                    <a:pt x="18" y="53"/>
                    <a:pt x="17" y="57"/>
                    <a:pt x="17" y="61"/>
                  </a:cubicBezTo>
                  <a:cubicBezTo>
                    <a:pt x="17" y="63"/>
                    <a:pt x="18" y="64"/>
                    <a:pt x="19" y="66"/>
                  </a:cubicBezTo>
                  <a:cubicBezTo>
                    <a:pt x="20" y="67"/>
                    <a:pt x="21" y="68"/>
                    <a:pt x="23" y="68"/>
                  </a:cubicBezTo>
                  <a:cubicBezTo>
                    <a:pt x="25" y="68"/>
                    <a:pt x="27" y="67"/>
                    <a:pt x="29" y="65"/>
                  </a:cubicBezTo>
                  <a:cubicBezTo>
                    <a:pt x="32" y="64"/>
                    <a:pt x="35" y="61"/>
                    <a:pt x="39" y="56"/>
                  </a:cubicBezTo>
                  <a:lnTo>
                    <a:pt x="39" y="6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2" name="Freeform 53"/>
            <p:cNvSpPr>
              <a:spLocks noEditPoints="1"/>
            </p:cNvSpPr>
            <p:nvPr/>
          </p:nvSpPr>
          <p:spPr bwMode="auto">
            <a:xfrm>
              <a:off x="785813" y="1009650"/>
              <a:ext cx="222250" cy="409575"/>
            </a:xfrm>
            <a:custGeom>
              <a:gdLst>
                <a:gd fmla="*/ 70 w 70" name="T0"/>
                <a:gd fmla="*/ 80 h 129" name="T1"/>
                <a:gd fmla="*/ 46 w 70" name="T2"/>
                <a:gd fmla="*/ 94 h 129" name="T3"/>
                <a:gd fmla="*/ 29 w 70" name="T4"/>
                <a:gd fmla="*/ 120 h 129" name="T5"/>
                <a:gd fmla="*/ 10 w 70" name="T6"/>
                <a:gd fmla="*/ 129 h 129" name="T7"/>
                <a:gd fmla="*/ 3 w 70" name="T8"/>
                <a:gd fmla="*/ 126 h 129" name="T9"/>
                <a:gd fmla="*/ 0 w 70" name="T10"/>
                <a:gd fmla="*/ 119 h 129" name="T11"/>
                <a:gd fmla="*/ 29 w 70" name="T12"/>
                <a:gd fmla="*/ 94 h 129" name="T13"/>
                <a:gd fmla="*/ 36 w 70" name="T14"/>
                <a:gd fmla="*/ 53 h 129" name="T15"/>
                <a:gd fmla="*/ 42 w 70" name="T16"/>
                <a:gd fmla="*/ 36 h 129" name="T17"/>
                <a:gd fmla="*/ 51 w 70" name="T18"/>
                <a:gd fmla="*/ 21 h 129" name="T19"/>
                <a:gd fmla="*/ 59 w 70" name="T20"/>
                <a:gd fmla="*/ 10 h 129" name="T21"/>
                <a:gd fmla="*/ 49 w 70" name="T22"/>
                <a:gd fmla="*/ 14 h 129" name="T23"/>
                <a:gd fmla="*/ 42 w 70" name="T24"/>
                <a:gd fmla="*/ 12 h 129" name="T25"/>
                <a:gd fmla="*/ 35 w 70" name="T26"/>
                <a:gd fmla="*/ 11 h 129" name="T27"/>
                <a:gd fmla="*/ 26 w 70" name="T28"/>
                <a:gd fmla="*/ 14 h 129" name="T29"/>
                <a:gd fmla="*/ 23 w 70" name="T30"/>
                <a:gd fmla="*/ 23 h 129" name="T31"/>
                <a:gd fmla="*/ 26 w 70" name="T32"/>
                <a:gd fmla="*/ 30 h 129" name="T33"/>
                <a:gd fmla="*/ 29 w 70" name="T34"/>
                <a:gd fmla="*/ 33 h 129" name="T35"/>
                <a:gd fmla="*/ 26 w 70" name="T36"/>
                <a:gd fmla="*/ 38 h 129" name="T37"/>
                <a:gd fmla="*/ 22 w 70" name="T38"/>
                <a:gd fmla="*/ 41 h 129" name="T39"/>
                <a:gd fmla="*/ 17 w 70" name="T40"/>
                <a:gd fmla="*/ 38 h 129" name="T41"/>
                <a:gd fmla="*/ 15 w 70" name="T42"/>
                <a:gd fmla="*/ 29 h 129" name="T43"/>
                <a:gd fmla="*/ 24 w 70" name="T44"/>
                <a:gd fmla="*/ 9 h 129" name="T45"/>
                <a:gd fmla="*/ 43 w 70" name="T46"/>
                <a:gd fmla="*/ 0 h 129" name="T47"/>
                <a:gd fmla="*/ 50 w 70" name="T48"/>
                <a:gd fmla="*/ 1 h 129" name="T49"/>
                <a:gd fmla="*/ 57 w 70" name="T50"/>
                <a:gd fmla="*/ 3 h 129" name="T51"/>
                <a:gd fmla="*/ 64 w 70" name="T52"/>
                <a:gd fmla="*/ 0 h 129" name="T53"/>
                <a:gd fmla="*/ 69 w 70" name="T54"/>
                <a:gd fmla="*/ 2 h 129" name="T55"/>
                <a:gd fmla="*/ 66 w 70" name="T56"/>
                <a:gd fmla="*/ 7 h 129" name="T57"/>
                <a:gd fmla="*/ 61 w 70" name="T58"/>
                <a:gd fmla="*/ 20 h 129" name="T59"/>
                <a:gd fmla="*/ 57 w 70" name="T60"/>
                <a:gd fmla="*/ 39 h 129" name="T61"/>
                <a:gd fmla="*/ 56 w 70" name="T62"/>
                <a:gd fmla="*/ 46 h 129" name="T63"/>
                <a:gd fmla="*/ 48 w 70" name="T64"/>
                <a:gd fmla="*/ 87 h 129" name="T65"/>
                <a:gd fmla="*/ 70 w 70" name="T66"/>
                <a:gd fmla="*/ 72 h 129" name="T67"/>
                <a:gd fmla="*/ 70 w 70" name="T68"/>
                <a:gd fmla="*/ 80 h 129" name="T69"/>
                <a:gd fmla="*/ 27 w 70" name="T70"/>
                <a:gd fmla="*/ 100 h 129" name="T71"/>
                <a:gd fmla="*/ 5 w 70" name="T72"/>
                <a:gd fmla="*/ 118 h 129" name="T73"/>
                <a:gd fmla="*/ 7 w 70" name="T74"/>
                <a:gd fmla="*/ 122 h 129" name="T75"/>
                <a:gd fmla="*/ 10 w 70" name="T76"/>
                <a:gd fmla="*/ 123 h 129" name="T77"/>
                <a:gd fmla="*/ 19 w 70" name="T78"/>
                <a:gd fmla="*/ 118 h 129" name="T79"/>
                <a:gd fmla="*/ 27 w 70" name="T80"/>
                <a:gd fmla="*/ 100 h 129" name="T8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b="b" l="0" r="r" t="0"/>
              <a:pathLst>
                <a:path h="129" w="70">
                  <a:moveTo>
                    <a:pt x="70" y="80"/>
                  </a:moveTo>
                  <a:cubicBezTo>
                    <a:pt x="66" y="84"/>
                    <a:pt x="58" y="89"/>
                    <a:pt x="46" y="94"/>
                  </a:cubicBezTo>
                  <a:cubicBezTo>
                    <a:pt x="42" y="106"/>
                    <a:pt x="36" y="115"/>
                    <a:pt x="29" y="120"/>
                  </a:cubicBezTo>
                  <a:cubicBezTo>
                    <a:pt x="22" y="126"/>
                    <a:pt x="16" y="129"/>
                    <a:pt x="10" y="129"/>
                  </a:cubicBezTo>
                  <a:cubicBezTo>
                    <a:pt x="7" y="129"/>
                    <a:pt x="5" y="128"/>
                    <a:pt x="3" y="126"/>
                  </a:cubicBezTo>
                  <a:cubicBezTo>
                    <a:pt x="1" y="124"/>
                    <a:pt x="0" y="122"/>
                    <a:pt x="0" y="119"/>
                  </a:cubicBezTo>
                  <a:cubicBezTo>
                    <a:pt x="0" y="109"/>
                    <a:pt x="10" y="101"/>
                    <a:pt x="29" y="94"/>
                  </a:cubicBezTo>
                  <a:cubicBezTo>
                    <a:pt x="32" y="74"/>
                    <a:pt x="34" y="61"/>
                    <a:pt x="36" y="53"/>
                  </a:cubicBezTo>
                  <a:cubicBezTo>
                    <a:pt x="38" y="46"/>
                    <a:pt x="40" y="40"/>
                    <a:pt x="42" y="36"/>
                  </a:cubicBezTo>
                  <a:cubicBezTo>
                    <a:pt x="44" y="32"/>
                    <a:pt x="47" y="27"/>
                    <a:pt x="51" y="21"/>
                  </a:cubicBezTo>
                  <a:cubicBezTo>
                    <a:pt x="56" y="16"/>
                    <a:pt x="58" y="12"/>
                    <a:pt x="59" y="10"/>
                  </a:cubicBezTo>
                  <a:cubicBezTo>
                    <a:pt x="55" y="13"/>
                    <a:pt x="51" y="14"/>
                    <a:pt x="49" y="14"/>
                  </a:cubicBezTo>
                  <a:cubicBezTo>
                    <a:pt x="47" y="14"/>
                    <a:pt x="45" y="13"/>
                    <a:pt x="42" y="12"/>
                  </a:cubicBezTo>
                  <a:cubicBezTo>
                    <a:pt x="40" y="11"/>
                    <a:pt x="37" y="11"/>
                    <a:pt x="35" y="11"/>
                  </a:cubicBezTo>
                  <a:cubicBezTo>
                    <a:pt x="32" y="11"/>
                    <a:pt x="29" y="12"/>
                    <a:pt x="26" y="14"/>
                  </a:cubicBezTo>
                  <a:cubicBezTo>
                    <a:pt x="24" y="17"/>
                    <a:pt x="23" y="20"/>
                    <a:pt x="23" y="23"/>
                  </a:cubicBezTo>
                  <a:cubicBezTo>
                    <a:pt x="23" y="26"/>
                    <a:pt x="24" y="28"/>
                    <a:pt x="26" y="30"/>
                  </a:cubicBezTo>
                  <a:cubicBezTo>
                    <a:pt x="28" y="31"/>
                    <a:pt x="29" y="33"/>
                    <a:pt x="29" y="33"/>
                  </a:cubicBezTo>
                  <a:cubicBezTo>
                    <a:pt x="29" y="34"/>
                    <a:pt x="28" y="35"/>
                    <a:pt x="26" y="38"/>
                  </a:cubicBezTo>
                  <a:cubicBezTo>
                    <a:pt x="24" y="40"/>
                    <a:pt x="23" y="41"/>
                    <a:pt x="22" y="41"/>
                  </a:cubicBezTo>
                  <a:cubicBezTo>
                    <a:pt x="20" y="41"/>
                    <a:pt x="19" y="40"/>
                    <a:pt x="17" y="38"/>
                  </a:cubicBezTo>
                  <a:cubicBezTo>
                    <a:pt x="15" y="35"/>
                    <a:pt x="15" y="33"/>
                    <a:pt x="15" y="29"/>
                  </a:cubicBezTo>
                  <a:cubicBezTo>
                    <a:pt x="15" y="23"/>
                    <a:pt x="18" y="16"/>
                    <a:pt x="24" y="9"/>
                  </a:cubicBezTo>
                  <a:cubicBezTo>
                    <a:pt x="30" y="3"/>
                    <a:pt x="37" y="0"/>
                    <a:pt x="43" y="0"/>
                  </a:cubicBezTo>
                  <a:cubicBezTo>
                    <a:pt x="45" y="0"/>
                    <a:pt x="48" y="0"/>
                    <a:pt x="50" y="1"/>
                  </a:cubicBezTo>
                  <a:cubicBezTo>
                    <a:pt x="53" y="3"/>
                    <a:pt x="55" y="3"/>
                    <a:pt x="57" y="3"/>
                  </a:cubicBezTo>
                  <a:cubicBezTo>
                    <a:pt x="59" y="3"/>
                    <a:pt x="62" y="2"/>
                    <a:pt x="64" y="0"/>
                  </a:cubicBezTo>
                  <a:cubicBezTo>
                    <a:pt x="68" y="0"/>
                    <a:pt x="69" y="1"/>
                    <a:pt x="69" y="2"/>
                  </a:cubicBezTo>
                  <a:cubicBezTo>
                    <a:pt x="69" y="2"/>
                    <a:pt x="68" y="4"/>
                    <a:pt x="66" y="7"/>
                  </a:cubicBezTo>
                  <a:cubicBezTo>
                    <a:pt x="64" y="11"/>
                    <a:pt x="63" y="15"/>
                    <a:pt x="61" y="20"/>
                  </a:cubicBezTo>
                  <a:cubicBezTo>
                    <a:pt x="59" y="25"/>
                    <a:pt x="58" y="31"/>
                    <a:pt x="57" y="39"/>
                  </a:cubicBezTo>
                  <a:cubicBezTo>
                    <a:pt x="56" y="46"/>
                    <a:pt x="56" y="46"/>
                    <a:pt x="56" y="46"/>
                  </a:cubicBezTo>
                  <a:cubicBezTo>
                    <a:pt x="53" y="66"/>
                    <a:pt x="50" y="80"/>
                    <a:pt x="48" y="87"/>
                  </a:cubicBezTo>
                  <a:cubicBezTo>
                    <a:pt x="58" y="84"/>
                    <a:pt x="65" y="79"/>
                    <a:pt x="70" y="72"/>
                  </a:cubicBezTo>
                  <a:lnTo>
                    <a:pt x="70" y="80"/>
                  </a:lnTo>
                  <a:close/>
                  <a:moveTo>
                    <a:pt x="27" y="100"/>
                  </a:moveTo>
                  <a:cubicBezTo>
                    <a:pt x="13" y="105"/>
                    <a:pt x="5" y="111"/>
                    <a:pt x="5" y="118"/>
                  </a:cubicBezTo>
                  <a:cubicBezTo>
                    <a:pt x="5" y="120"/>
                    <a:pt x="6" y="121"/>
                    <a:pt x="7" y="122"/>
                  </a:cubicBezTo>
                  <a:cubicBezTo>
                    <a:pt x="8" y="123"/>
                    <a:pt x="9" y="123"/>
                    <a:pt x="10" y="123"/>
                  </a:cubicBezTo>
                  <a:cubicBezTo>
                    <a:pt x="13" y="123"/>
                    <a:pt x="16" y="121"/>
                    <a:pt x="19" y="118"/>
                  </a:cubicBezTo>
                  <a:cubicBezTo>
                    <a:pt x="22" y="114"/>
                    <a:pt x="25" y="108"/>
                    <a:pt x="27" y="100"/>
                  </a:cubicBez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3" name="Freeform 54"/>
            <p:cNvSpPr>
              <a:spLocks noEditPoints="1"/>
            </p:cNvSpPr>
            <p:nvPr/>
          </p:nvSpPr>
          <p:spPr bwMode="auto">
            <a:xfrm>
              <a:off x="1008063" y="1130300"/>
              <a:ext cx="190500" cy="184150"/>
            </a:xfrm>
            <a:custGeom>
              <a:gdLst>
                <a:gd fmla="*/ 60 w 60" name="T0"/>
                <a:gd fmla="*/ 42 h 58" name="T1"/>
                <a:gd fmla="*/ 54 w 60" name="T2"/>
                <a:gd fmla="*/ 46 h 58" name="T3"/>
                <a:gd fmla="*/ 49 w 60" name="T4"/>
                <a:gd fmla="*/ 47 h 58" name="T5"/>
                <a:gd fmla="*/ 39 w 60" name="T6"/>
                <a:gd fmla="*/ 44 h 58" name="T7"/>
                <a:gd fmla="*/ 17 w 60" name="T8"/>
                <a:gd fmla="*/ 58 h 58" name="T9"/>
                <a:gd fmla="*/ 5 w 60" name="T10"/>
                <a:gd fmla="*/ 52 h 58" name="T11"/>
                <a:gd fmla="*/ 0 w 60" name="T12"/>
                <a:gd fmla="*/ 37 h 58" name="T13"/>
                <a:gd fmla="*/ 11 w 60" name="T14"/>
                <a:gd fmla="*/ 11 h 58" name="T15"/>
                <a:gd fmla="*/ 36 w 60" name="T16"/>
                <a:gd fmla="*/ 0 h 58" name="T17"/>
                <a:gd fmla="*/ 45 w 60" name="T18"/>
                <a:gd fmla="*/ 1 h 58" name="T19"/>
                <a:gd fmla="*/ 48 w 60" name="T20"/>
                <a:gd fmla="*/ 4 h 58" name="T21"/>
                <a:gd fmla="*/ 48 w 60" name="T22"/>
                <a:gd fmla="*/ 8 h 58" name="T23"/>
                <a:gd fmla="*/ 42 w 60" name="T24"/>
                <a:gd fmla="*/ 39 h 58" name="T25"/>
                <a:gd fmla="*/ 49 w 60" name="T26"/>
                <a:gd fmla="*/ 42 h 58" name="T27"/>
                <a:gd fmla="*/ 60 w 60" name="T28"/>
                <a:gd fmla="*/ 34 h 58" name="T29"/>
                <a:gd fmla="*/ 60 w 60" name="T30"/>
                <a:gd fmla="*/ 42 h 58" name="T31"/>
                <a:gd fmla="*/ 38 w 60" name="T32"/>
                <a:gd fmla="*/ 5 h 58" name="T33"/>
                <a:gd fmla="*/ 35 w 60" name="T34"/>
                <a:gd fmla="*/ 4 h 58" name="T35"/>
                <a:gd fmla="*/ 22 w 60" name="T36"/>
                <a:gd fmla="*/ 13 h 58" name="T37"/>
                <a:gd fmla="*/ 17 w 60" name="T38"/>
                <a:gd fmla="*/ 34 h 58" name="T39"/>
                <a:gd fmla="*/ 19 w 60" name="T40"/>
                <a:gd fmla="*/ 45 h 58" name="T41"/>
                <a:gd fmla="*/ 25 w 60" name="T42"/>
                <a:gd fmla="*/ 49 h 58" name="T43"/>
                <a:gd fmla="*/ 35 w 60" name="T44"/>
                <a:gd fmla="*/ 40 h 58" name="T45"/>
                <a:gd fmla="*/ 29 w 60" name="T46"/>
                <a:gd fmla="*/ 23 h 58" name="T47"/>
                <a:gd fmla="*/ 38 w 60" name="T48"/>
                <a:gd fmla="*/ 5 h 58" name="T4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b="b" l="0" r="r" t="0"/>
              <a:pathLst>
                <a:path h="57" w="60">
                  <a:moveTo>
                    <a:pt x="60" y="42"/>
                  </a:moveTo>
                  <a:cubicBezTo>
                    <a:pt x="58" y="44"/>
                    <a:pt x="56" y="45"/>
                    <a:pt x="54" y="46"/>
                  </a:cubicBezTo>
                  <a:cubicBezTo>
                    <a:pt x="51" y="47"/>
                    <a:pt x="50" y="47"/>
                    <a:pt x="49" y="47"/>
                  </a:cubicBezTo>
                  <a:cubicBezTo>
                    <a:pt x="45" y="47"/>
                    <a:pt x="42" y="46"/>
                    <a:pt x="39" y="44"/>
                  </a:cubicBezTo>
                  <a:cubicBezTo>
                    <a:pt x="33" y="53"/>
                    <a:pt x="25" y="58"/>
                    <a:pt x="17" y="58"/>
                  </a:cubicBezTo>
                  <a:cubicBezTo>
                    <a:pt x="12" y="58"/>
                    <a:pt x="8" y="56"/>
                    <a:pt x="5" y="52"/>
                  </a:cubicBezTo>
                  <a:cubicBezTo>
                    <a:pt x="1" y="48"/>
                    <a:pt x="0" y="43"/>
                    <a:pt x="0" y="37"/>
                  </a:cubicBezTo>
                  <a:cubicBezTo>
                    <a:pt x="0" y="27"/>
                    <a:pt x="3" y="18"/>
                    <a:pt x="11" y="11"/>
                  </a:cubicBezTo>
                  <a:cubicBezTo>
                    <a:pt x="18" y="4"/>
                    <a:pt x="26" y="0"/>
                    <a:pt x="36" y="0"/>
                  </a:cubicBezTo>
                  <a:cubicBezTo>
                    <a:pt x="40" y="0"/>
                    <a:pt x="43" y="0"/>
                    <a:pt x="45" y="1"/>
                  </a:cubicBezTo>
                  <a:cubicBezTo>
                    <a:pt x="46" y="2"/>
                    <a:pt x="47" y="3"/>
                    <a:pt x="48" y="4"/>
                  </a:cubicBezTo>
                  <a:cubicBezTo>
                    <a:pt x="48" y="5"/>
                    <a:pt x="48" y="7"/>
                    <a:pt x="48" y="8"/>
                  </a:cubicBezTo>
                  <a:cubicBezTo>
                    <a:pt x="48" y="17"/>
                    <a:pt x="46" y="27"/>
                    <a:pt x="42" y="39"/>
                  </a:cubicBezTo>
                  <a:cubicBezTo>
                    <a:pt x="44" y="41"/>
                    <a:pt x="46" y="42"/>
                    <a:pt x="49" y="42"/>
                  </a:cubicBezTo>
                  <a:cubicBezTo>
                    <a:pt x="52" y="42"/>
                    <a:pt x="56" y="39"/>
                    <a:pt x="60" y="34"/>
                  </a:cubicBezTo>
                  <a:lnTo>
                    <a:pt x="60" y="42"/>
                  </a:lnTo>
                  <a:close/>
                  <a:moveTo>
                    <a:pt x="38" y="5"/>
                  </a:moveTo>
                  <a:cubicBezTo>
                    <a:pt x="38" y="4"/>
                    <a:pt x="37" y="4"/>
                    <a:pt x="35" y="4"/>
                  </a:cubicBezTo>
                  <a:cubicBezTo>
                    <a:pt x="30" y="4"/>
                    <a:pt x="25" y="7"/>
                    <a:pt x="22" y="13"/>
                  </a:cubicBezTo>
                  <a:cubicBezTo>
                    <a:pt x="19" y="19"/>
                    <a:pt x="17" y="26"/>
                    <a:pt x="17" y="34"/>
                  </a:cubicBezTo>
                  <a:cubicBezTo>
                    <a:pt x="17" y="39"/>
                    <a:pt x="18" y="42"/>
                    <a:pt x="19" y="45"/>
                  </a:cubicBezTo>
                  <a:cubicBezTo>
                    <a:pt x="20" y="47"/>
                    <a:pt x="22" y="49"/>
                    <a:pt x="25" y="49"/>
                  </a:cubicBezTo>
                  <a:cubicBezTo>
                    <a:pt x="28" y="49"/>
                    <a:pt x="32" y="46"/>
                    <a:pt x="35" y="40"/>
                  </a:cubicBezTo>
                  <a:cubicBezTo>
                    <a:pt x="31" y="35"/>
                    <a:pt x="29" y="29"/>
                    <a:pt x="29" y="23"/>
                  </a:cubicBezTo>
                  <a:cubicBezTo>
                    <a:pt x="29" y="16"/>
                    <a:pt x="32" y="10"/>
                    <a:pt x="38" y="5"/>
                  </a:cubicBez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4" name="Freeform 55"/>
            <p:cNvSpPr>
              <a:spLocks noEditPoints="1"/>
            </p:cNvSpPr>
            <p:nvPr/>
          </p:nvSpPr>
          <p:spPr bwMode="auto">
            <a:xfrm>
              <a:off x="1195388" y="1009650"/>
              <a:ext cx="193675" cy="304800"/>
            </a:xfrm>
            <a:custGeom>
              <a:gdLst>
                <a:gd fmla="*/ 61 w 61" name="T0"/>
                <a:gd fmla="*/ 80 h 96" name="T1"/>
                <a:gd fmla="*/ 50 w 61" name="T2"/>
                <a:gd fmla="*/ 85 h 96" name="T3"/>
                <a:gd fmla="*/ 39 w 61" name="T4"/>
                <a:gd fmla="*/ 80 h 96" name="T5"/>
                <a:gd fmla="*/ 26 w 61" name="T6"/>
                <a:gd fmla="*/ 92 h 96" name="T7"/>
                <a:gd fmla="*/ 14 w 61" name="T8"/>
                <a:gd fmla="*/ 96 h 96" name="T9"/>
                <a:gd fmla="*/ 4 w 61" name="T10"/>
                <a:gd fmla="*/ 91 h 96" name="T11"/>
                <a:gd fmla="*/ 0 w 61" name="T12"/>
                <a:gd fmla="*/ 79 h 96" name="T13"/>
                <a:gd fmla="*/ 9 w 61" name="T14"/>
                <a:gd fmla="*/ 42 h 96" name="T15"/>
                <a:gd fmla="*/ 24 w 61" name="T16"/>
                <a:gd fmla="*/ 6 h 96" name="T17"/>
                <a:gd fmla="*/ 40 w 61" name="T18"/>
                <a:gd fmla="*/ 1 h 96" name="T19"/>
                <a:gd fmla="*/ 48 w 61" name="T20"/>
                <a:gd fmla="*/ 0 h 96" name="T21"/>
                <a:gd fmla="*/ 51 w 61" name="T22"/>
                <a:gd fmla="*/ 2 h 96" name="T23"/>
                <a:gd fmla="*/ 52 w 61" name="T24"/>
                <a:gd fmla="*/ 8 h 96" name="T25"/>
                <a:gd fmla="*/ 46 w 61" name="T26"/>
                <a:gd fmla="*/ 26 h 96" name="T27"/>
                <a:gd fmla="*/ 30 w 61" name="T28"/>
                <a:gd fmla="*/ 46 h 96" name="T29"/>
                <a:gd fmla="*/ 21 w 61" name="T30"/>
                <a:gd fmla="*/ 54 h 96" name="T31"/>
                <a:gd fmla="*/ 17 w 61" name="T32"/>
                <a:gd fmla="*/ 76 h 96" name="T33"/>
                <a:gd fmla="*/ 19 w 61" name="T34"/>
                <a:gd fmla="*/ 82 h 96" name="T35"/>
                <a:gd fmla="*/ 24 w 61" name="T36"/>
                <a:gd fmla="*/ 84 h 96" name="T37"/>
                <a:gd fmla="*/ 29 w 61" name="T38"/>
                <a:gd fmla="*/ 82 h 96" name="T39"/>
                <a:gd fmla="*/ 35 w 61" name="T40"/>
                <a:gd fmla="*/ 76 h 96" name="T41"/>
                <a:gd fmla="*/ 32 w 61" name="T42"/>
                <a:gd fmla="*/ 64 h 96" name="T43"/>
                <a:gd fmla="*/ 37 w 61" name="T44"/>
                <a:gd fmla="*/ 46 h 96" name="T45"/>
                <a:gd fmla="*/ 48 w 61" name="T46"/>
                <a:gd fmla="*/ 38 h 96" name="T47"/>
                <a:gd fmla="*/ 52 w 61" name="T48"/>
                <a:gd fmla="*/ 40 h 96" name="T49"/>
                <a:gd fmla="*/ 54 w 61" name="T50"/>
                <a:gd fmla="*/ 45 h 96" name="T51"/>
                <a:gd fmla="*/ 41 w 61" name="T52"/>
                <a:gd fmla="*/ 75 h 96" name="T53"/>
                <a:gd fmla="*/ 50 w 61" name="T54"/>
                <a:gd fmla="*/ 80 h 96" name="T55"/>
                <a:gd fmla="*/ 55 w 61" name="T56"/>
                <a:gd fmla="*/ 78 h 96" name="T57"/>
                <a:gd fmla="*/ 61 w 61" name="T58"/>
                <a:gd fmla="*/ 72 h 96" name="T59"/>
                <a:gd fmla="*/ 61 w 61" name="T60"/>
                <a:gd fmla="*/ 80 h 96" name="T61"/>
                <a:gd fmla="*/ 25 w 61" name="T62"/>
                <a:gd fmla="*/ 44 h 96" name="T63"/>
                <a:gd fmla="*/ 41 w 61" name="T64"/>
                <a:gd fmla="*/ 25 h 96" name="T65"/>
                <a:gd fmla="*/ 47 w 61" name="T66"/>
                <a:gd fmla="*/ 11 h 96" name="T67"/>
                <a:gd fmla="*/ 46 w 61" name="T68"/>
                <a:gd fmla="*/ 8 h 96" name="T69"/>
                <a:gd fmla="*/ 44 w 61" name="T70"/>
                <a:gd fmla="*/ 7 h 96" name="T71"/>
                <a:gd fmla="*/ 25 w 61" name="T72"/>
                <a:gd fmla="*/ 44 h 96" name="T7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b="b" l="0" r="r" t="0"/>
              <a:pathLst>
                <a:path h="96" w="61">
                  <a:moveTo>
                    <a:pt x="61" y="80"/>
                  </a:moveTo>
                  <a:cubicBezTo>
                    <a:pt x="58" y="83"/>
                    <a:pt x="54" y="85"/>
                    <a:pt x="50" y="85"/>
                  </a:cubicBezTo>
                  <a:cubicBezTo>
                    <a:pt x="46" y="85"/>
                    <a:pt x="43" y="83"/>
                    <a:pt x="39" y="80"/>
                  </a:cubicBezTo>
                  <a:cubicBezTo>
                    <a:pt x="34" y="85"/>
                    <a:pt x="30" y="89"/>
                    <a:pt x="26" y="92"/>
                  </a:cubicBezTo>
                  <a:cubicBezTo>
                    <a:pt x="22" y="95"/>
                    <a:pt x="18" y="96"/>
                    <a:pt x="14" y="96"/>
                  </a:cubicBezTo>
                  <a:cubicBezTo>
                    <a:pt x="10" y="96"/>
                    <a:pt x="7" y="94"/>
                    <a:pt x="4" y="91"/>
                  </a:cubicBezTo>
                  <a:cubicBezTo>
                    <a:pt x="2" y="88"/>
                    <a:pt x="0" y="84"/>
                    <a:pt x="0" y="79"/>
                  </a:cubicBezTo>
                  <a:cubicBezTo>
                    <a:pt x="0" y="70"/>
                    <a:pt x="3" y="57"/>
                    <a:pt x="9" y="42"/>
                  </a:cubicBezTo>
                  <a:cubicBezTo>
                    <a:pt x="14" y="26"/>
                    <a:pt x="19" y="14"/>
                    <a:pt x="24" y="6"/>
                  </a:cubicBezTo>
                  <a:cubicBezTo>
                    <a:pt x="30" y="4"/>
                    <a:pt x="35" y="3"/>
                    <a:pt x="40" y="1"/>
                  </a:cubicBezTo>
                  <a:cubicBezTo>
                    <a:pt x="44" y="0"/>
                    <a:pt x="47" y="0"/>
                    <a:pt x="48" y="0"/>
                  </a:cubicBezTo>
                  <a:cubicBezTo>
                    <a:pt x="49" y="0"/>
                    <a:pt x="50" y="1"/>
                    <a:pt x="51" y="2"/>
                  </a:cubicBezTo>
                  <a:cubicBezTo>
                    <a:pt x="52" y="4"/>
                    <a:pt x="52" y="6"/>
                    <a:pt x="52" y="8"/>
                  </a:cubicBezTo>
                  <a:cubicBezTo>
                    <a:pt x="52" y="13"/>
                    <a:pt x="50" y="19"/>
                    <a:pt x="46" y="26"/>
                  </a:cubicBezTo>
                  <a:cubicBezTo>
                    <a:pt x="42" y="33"/>
                    <a:pt x="37" y="39"/>
                    <a:pt x="30" y="46"/>
                  </a:cubicBezTo>
                  <a:cubicBezTo>
                    <a:pt x="21" y="54"/>
                    <a:pt x="21" y="54"/>
                    <a:pt x="21" y="54"/>
                  </a:cubicBezTo>
                  <a:cubicBezTo>
                    <a:pt x="19" y="64"/>
                    <a:pt x="17" y="71"/>
                    <a:pt x="17" y="76"/>
                  </a:cubicBezTo>
                  <a:cubicBezTo>
                    <a:pt x="17" y="78"/>
                    <a:pt x="18" y="80"/>
                    <a:pt x="19" y="82"/>
                  </a:cubicBezTo>
                  <a:cubicBezTo>
                    <a:pt x="20" y="83"/>
                    <a:pt x="22" y="84"/>
                    <a:pt x="24" y="84"/>
                  </a:cubicBezTo>
                  <a:cubicBezTo>
                    <a:pt x="26" y="84"/>
                    <a:pt x="28" y="83"/>
                    <a:pt x="29" y="82"/>
                  </a:cubicBezTo>
                  <a:cubicBezTo>
                    <a:pt x="31" y="81"/>
                    <a:pt x="33" y="79"/>
                    <a:pt x="35" y="76"/>
                  </a:cubicBezTo>
                  <a:cubicBezTo>
                    <a:pt x="33" y="72"/>
                    <a:pt x="32" y="68"/>
                    <a:pt x="32" y="64"/>
                  </a:cubicBezTo>
                  <a:cubicBezTo>
                    <a:pt x="32" y="58"/>
                    <a:pt x="34" y="52"/>
                    <a:pt x="37" y="46"/>
                  </a:cubicBezTo>
                  <a:cubicBezTo>
                    <a:pt x="41" y="41"/>
                    <a:pt x="44" y="38"/>
                    <a:pt x="48" y="38"/>
                  </a:cubicBezTo>
                  <a:cubicBezTo>
                    <a:pt x="50" y="38"/>
                    <a:pt x="51" y="39"/>
                    <a:pt x="52" y="40"/>
                  </a:cubicBezTo>
                  <a:cubicBezTo>
                    <a:pt x="53" y="41"/>
                    <a:pt x="54" y="43"/>
                    <a:pt x="54" y="45"/>
                  </a:cubicBezTo>
                  <a:cubicBezTo>
                    <a:pt x="54" y="53"/>
                    <a:pt x="50" y="63"/>
                    <a:pt x="41" y="75"/>
                  </a:cubicBezTo>
                  <a:cubicBezTo>
                    <a:pt x="44" y="78"/>
                    <a:pt x="47" y="80"/>
                    <a:pt x="50" y="80"/>
                  </a:cubicBezTo>
                  <a:cubicBezTo>
                    <a:pt x="52" y="80"/>
                    <a:pt x="53" y="79"/>
                    <a:pt x="55" y="78"/>
                  </a:cubicBezTo>
                  <a:cubicBezTo>
                    <a:pt x="56" y="78"/>
                    <a:pt x="58" y="75"/>
                    <a:pt x="61" y="72"/>
                  </a:cubicBezTo>
                  <a:lnTo>
                    <a:pt x="61" y="80"/>
                  </a:lnTo>
                  <a:close/>
                  <a:moveTo>
                    <a:pt x="25" y="44"/>
                  </a:moveTo>
                  <a:cubicBezTo>
                    <a:pt x="32" y="37"/>
                    <a:pt x="37" y="31"/>
                    <a:pt x="41" y="25"/>
                  </a:cubicBezTo>
                  <a:cubicBezTo>
                    <a:pt x="45" y="19"/>
                    <a:pt x="47" y="14"/>
                    <a:pt x="47" y="11"/>
                  </a:cubicBezTo>
                  <a:cubicBezTo>
                    <a:pt x="47" y="10"/>
                    <a:pt x="46" y="9"/>
                    <a:pt x="46" y="8"/>
                  </a:cubicBezTo>
                  <a:cubicBezTo>
                    <a:pt x="45" y="7"/>
                    <a:pt x="45" y="7"/>
                    <a:pt x="44" y="7"/>
                  </a:cubicBezTo>
                  <a:cubicBezTo>
                    <a:pt x="39" y="7"/>
                    <a:pt x="32" y="19"/>
                    <a:pt x="25" y="44"/>
                  </a:cubicBez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5" name="Freeform 56"/>
            <p:cNvSpPr>
              <a:spLocks noEditPoints="1"/>
            </p:cNvSpPr>
            <p:nvPr/>
          </p:nvSpPr>
          <p:spPr bwMode="auto">
            <a:xfrm>
              <a:off x="1395413" y="809625"/>
              <a:ext cx="180975" cy="438150"/>
            </a:xfrm>
            <a:custGeom>
              <a:gdLst>
                <a:gd fmla="*/ 34 w 57" name="T0"/>
                <a:gd fmla="*/ 115 h 138" name="T1"/>
                <a:gd fmla="*/ 35 w 57" name="T2"/>
                <a:gd fmla="*/ 116 h 138" name="T3"/>
                <a:gd fmla="*/ 32 w 57" name="T4"/>
                <a:gd fmla="*/ 125 h 138" name="T5"/>
                <a:gd fmla="*/ 26 w 57" name="T6"/>
                <a:gd fmla="*/ 135 h 138" name="T7"/>
                <a:gd fmla="*/ 17 w 57" name="T8"/>
                <a:gd fmla="*/ 138 h 138" name="T9"/>
                <a:gd fmla="*/ 5 w 57" name="T10"/>
                <a:gd fmla="*/ 135 h 138" name="T11"/>
                <a:gd fmla="*/ 0 w 57" name="T12"/>
                <a:gd fmla="*/ 132 h 138" name="T13"/>
                <a:gd fmla="*/ 1 w 57" name="T14"/>
                <a:gd fmla="*/ 130 h 138" name="T15"/>
                <a:gd fmla="*/ 8 w 57" name="T16"/>
                <a:gd fmla="*/ 112 h 138" name="T17"/>
                <a:gd fmla="*/ 9 w 57" name="T18"/>
                <a:gd fmla="*/ 110 h 138" name="T19"/>
                <a:gd fmla="*/ 12 w 57" name="T20"/>
                <a:gd fmla="*/ 111 h 138" name="T21"/>
                <a:gd fmla="*/ 25 w 57" name="T22"/>
                <a:gd fmla="*/ 117 h 138" name="T23"/>
                <a:gd fmla="*/ 31 w 57" name="T24"/>
                <a:gd fmla="*/ 116 h 138" name="T25"/>
                <a:gd fmla="*/ 34 w 57" name="T26"/>
                <a:gd fmla="*/ 115 h 138" name="T27"/>
                <a:gd fmla="*/ 25 w 57" name="T28"/>
                <a:gd fmla="*/ 99 h 138" name="T29"/>
                <a:gd fmla="*/ 19 w 57" name="T30"/>
                <a:gd fmla="*/ 80 h 138" name="T31"/>
                <a:gd fmla="*/ 25 w 57" name="T32"/>
                <a:gd fmla="*/ 58 h 138" name="T33"/>
                <a:gd fmla="*/ 31 w 57" name="T34"/>
                <a:gd fmla="*/ 38 h 138" name="T35"/>
                <a:gd fmla="*/ 33 w 57" name="T36"/>
                <a:gd fmla="*/ 25 h 138" name="T37"/>
                <a:gd fmla="*/ 32 w 57" name="T38"/>
                <a:gd fmla="*/ 14 h 138" name="T39"/>
                <a:gd fmla="*/ 31 w 57" name="T40"/>
                <a:gd fmla="*/ 10 h 138" name="T41"/>
                <a:gd fmla="*/ 41 w 57" name="T42"/>
                <a:gd fmla="*/ 4 h 138" name="T43"/>
                <a:gd fmla="*/ 52 w 57" name="T44"/>
                <a:gd fmla="*/ 0 h 138" name="T45"/>
                <a:gd fmla="*/ 56 w 57" name="T46"/>
                <a:gd fmla="*/ 5 h 138" name="T47"/>
                <a:gd fmla="*/ 57 w 57" name="T48"/>
                <a:gd fmla="*/ 18 h 138" name="T49"/>
                <a:gd fmla="*/ 54 w 57" name="T50"/>
                <a:gd fmla="*/ 38 h 138" name="T51"/>
                <a:gd fmla="*/ 42 w 57" name="T52"/>
                <a:gd fmla="*/ 60 h 138" name="T53"/>
                <a:gd fmla="*/ 31 w 57" name="T54"/>
                <a:gd fmla="*/ 79 h 138" name="T55"/>
                <a:gd fmla="*/ 28 w 57" name="T56"/>
                <a:gd fmla="*/ 91 h 138" name="T57"/>
                <a:gd fmla="*/ 29 w 57" name="T58"/>
                <a:gd fmla="*/ 94 h 138" name="T59"/>
                <a:gd fmla="*/ 29 w 57" name="T60"/>
                <a:gd fmla="*/ 97 h 138" name="T61"/>
                <a:gd fmla="*/ 25 w 57" name="T62"/>
                <a:gd fmla="*/ 99 h 138" name="T6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b="b" l="0" r="r" t="0"/>
              <a:pathLst>
                <a:path h="138" w="57">
                  <a:moveTo>
                    <a:pt x="34" y="115"/>
                  </a:moveTo>
                  <a:cubicBezTo>
                    <a:pt x="35" y="115"/>
                    <a:pt x="35" y="116"/>
                    <a:pt x="35" y="116"/>
                  </a:cubicBezTo>
                  <a:cubicBezTo>
                    <a:pt x="35" y="117"/>
                    <a:pt x="34" y="120"/>
                    <a:pt x="32" y="125"/>
                  </a:cubicBezTo>
                  <a:cubicBezTo>
                    <a:pt x="30" y="130"/>
                    <a:pt x="28" y="133"/>
                    <a:pt x="26" y="135"/>
                  </a:cubicBezTo>
                  <a:cubicBezTo>
                    <a:pt x="24" y="137"/>
                    <a:pt x="21" y="138"/>
                    <a:pt x="17" y="138"/>
                  </a:cubicBezTo>
                  <a:cubicBezTo>
                    <a:pt x="13" y="138"/>
                    <a:pt x="9" y="137"/>
                    <a:pt x="5" y="135"/>
                  </a:cubicBezTo>
                  <a:cubicBezTo>
                    <a:pt x="2" y="133"/>
                    <a:pt x="0" y="132"/>
                    <a:pt x="0" y="132"/>
                  </a:cubicBezTo>
                  <a:cubicBezTo>
                    <a:pt x="0" y="131"/>
                    <a:pt x="0" y="131"/>
                    <a:pt x="1" y="130"/>
                  </a:cubicBezTo>
                  <a:cubicBezTo>
                    <a:pt x="4" y="125"/>
                    <a:pt x="7" y="119"/>
                    <a:pt x="8" y="112"/>
                  </a:cubicBezTo>
                  <a:cubicBezTo>
                    <a:pt x="9" y="110"/>
                    <a:pt x="9" y="110"/>
                    <a:pt x="9" y="110"/>
                  </a:cubicBezTo>
                  <a:cubicBezTo>
                    <a:pt x="10" y="110"/>
                    <a:pt x="11" y="110"/>
                    <a:pt x="12" y="111"/>
                  </a:cubicBezTo>
                  <a:cubicBezTo>
                    <a:pt x="16" y="115"/>
                    <a:pt x="21" y="117"/>
                    <a:pt x="25" y="117"/>
                  </a:cubicBezTo>
                  <a:cubicBezTo>
                    <a:pt x="27" y="117"/>
                    <a:pt x="29" y="117"/>
                    <a:pt x="31" y="116"/>
                  </a:cubicBezTo>
                  <a:cubicBezTo>
                    <a:pt x="33" y="116"/>
                    <a:pt x="34" y="115"/>
                    <a:pt x="34" y="115"/>
                  </a:cubicBezTo>
                  <a:close/>
                  <a:moveTo>
                    <a:pt x="25" y="99"/>
                  </a:moveTo>
                  <a:cubicBezTo>
                    <a:pt x="21" y="93"/>
                    <a:pt x="19" y="87"/>
                    <a:pt x="19" y="80"/>
                  </a:cubicBezTo>
                  <a:cubicBezTo>
                    <a:pt x="19" y="74"/>
                    <a:pt x="21" y="67"/>
                    <a:pt x="25" y="58"/>
                  </a:cubicBezTo>
                  <a:cubicBezTo>
                    <a:pt x="28" y="49"/>
                    <a:pt x="30" y="43"/>
                    <a:pt x="31" y="38"/>
                  </a:cubicBezTo>
                  <a:cubicBezTo>
                    <a:pt x="32" y="34"/>
                    <a:pt x="33" y="30"/>
                    <a:pt x="33" y="25"/>
                  </a:cubicBezTo>
                  <a:cubicBezTo>
                    <a:pt x="33" y="21"/>
                    <a:pt x="33" y="17"/>
                    <a:pt x="32" y="14"/>
                  </a:cubicBezTo>
                  <a:cubicBezTo>
                    <a:pt x="31" y="12"/>
                    <a:pt x="31" y="10"/>
                    <a:pt x="31" y="10"/>
                  </a:cubicBezTo>
                  <a:cubicBezTo>
                    <a:pt x="31" y="8"/>
                    <a:pt x="34" y="7"/>
                    <a:pt x="41" y="4"/>
                  </a:cubicBezTo>
                  <a:cubicBezTo>
                    <a:pt x="48" y="1"/>
                    <a:pt x="51" y="0"/>
                    <a:pt x="52" y="0"/>
                  </a:cubicBezTo>
                  <a:cubicBezTo>
                    <a:pt x="54" y="0"/>
                    <a:pt x="55" y="2"/>
                    <a:pt x="56" y="5"/>
                  </a:cubicBezTo>
                  <a:cubicBezTo>
                    <a:pt x="57" y="9"/>
                    <a:pt x="57" y="13"/>
                    <a:pt x="57" y="18"/>
                  </a:cubicBezTo>
                  <a:cubicBezTo>
                    <a:pt x="57" y="25"/>
                    <a:pt x="56" y="31"/>
                    <a:pt x="54" y="38"/>
                  </a:cubicBezTo>
                  <a:cubicBezTo>
                    <a:pt x="52" y="44"/>
                    <a:pt x="48" y="52"/>
                    <a:pt x="42" y="60"/>
                  </a:cubicBezTo>
                  <a:cubicBezTo>
                    <a:pt x="37" y="69"/>
                    <a:pt x="33" y="75"/>
                    <a:pt x="31" y="79"/>
                  </a:cubicBezTo>
                  <a:cubicBezTo>
                    <a:pt x="29" y="83"/>
                    <a:pt x="28" y="87"/>
                    <a:pt x="28" y="91"/>
                  </a:cubicBezTo>
                  <a:cubicBezTo>
                    <a:pt x="28" y="91"/>
                    <a:pt x="29" y="92"/>
                    <a:pt x="29" y="94"/>
                  </a:cubicBezTo>
                  <a:cubicBezTo>
                    <a:pt x="29" y="95"/>
                    <a:pt x="29" y="96"/>
                    <a:pt x="29" y="97"/>
                  </a:cubicBezTo>
                  <a:cubicBezTo>
                    <a:pt x="29" y="97"/>
                    <a:pt x="28" y="98"/>
                    <a:pt x="25" y="99"/>
                  </a:cubicBez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6" name="Freeform 57"/>
            <p:cNvSpPr>
              <a:spLocks noEditPoints="1"/>
            </p:cNvSpPr>
            <p:nvPr/>
          </p:nvSpPr>
          <p:spPr bwMode="auto">
            <a:xfrm>
              <a:off x="271463" y="247650"/>
              <a:ext cx="1568450" cy="1568450"/>
            </a:xfrm>
            <a:custGeom>
              <a:gdLst>
                <a:gd fmla="*/ 247 w 494" name="T0"/>
                <a:gd fmla="*/ 494 h 494" name="T1"/>
                <a:gd fmla="*/ 0 w 494" name="T2"/>
                <a:gd fmla="*/ 247 h 494" name="T3"/>
                <a:gd fmla="*/ 247 w 494" name="T4"/>
                <a:gd fmla="*/ 0 h 494" name="T5"/>
                <a:gd fmla="*/ 494 w 494" name="T6"/>
                <a:gd fmla="*/ 247 h 494" name="T7"/>
                <a:gd fmla="*/ 247 w 494" name="T8"/>
                <a:gd fmla="*/ 494 h 494" name="T9"/>
                <a:gd fmla="*/ 247 w 494" name="T10"/>
                <a:gd fmla="*/ 20 h 494" name="T11"/>
                <a:gd fmla="*/ 20 w 494" name="T12"/>
                <a:gd fmla="*/ 247 h 494" name="T13"/>
                <a:gd fmla="*/ 247 w 494" name="T14"/>
                <a:gd fmla="*/ 474 h 494" name="T15"/>
                <a:gd fmla="*/ 474 w 494" name="T16"/>
                <a:gd fmla="*/ 247 h 494" name="T17"/>
                <a:gd fmla="*/ 247 w 494" name="T18"/>
                <a:gd fmla="*/ 20 h 494" name="T1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b="b" l="0" r="r" t="0"/>
              <a:pathLst>
                <a:path h="492" w="492">
                  <a:moveTo>
                    <a:pt x="247" y="494"/>
                  </a:moveTo>
                  <a:cubicBezTo>
                    <a:pt x="111" y="494"/>
                    <a:pt x="0" y="383"/>
                    <a:pt x="0" y="247"/>
                  </a:cubicBezTo>
                  <a:cubicBezTo>
                    <a:pt x="0" y="110"/>
                    <a:pt x="111" y="0"/>
                    <a:pt x="247" y="0"/>
                  </a:cubicBezTo>
                  <a:cubicBezTo>
                    <a:pt x="384" y="0"/>
                    <a:pt x="494" y="110"/>
                    <a:pt x="494" y="247"/>
                  </a:cubicBezTo>
                  <a:cubicBezTo>
                    <a:pt x="494" y="383"/>
                    <a:pt x="384" y="494"/>
                    <a:pt x="247" y="494"/>
                  </a:cubicBezTo>
                  <a:close/>
                  <a:moveTo>
                    <a:pt x="247" y="20"/>
                  </a:moveTo>
                  <a:cubicBezTo>
                    <a:pt x="122" y="20"/>
                    <a:pt x="20" y="121"/>
                    <a:pt x="20" y="247"/>
                  </a:cubicBezTo>
                  <a:cubicBezTo>
                    <a:pt x="20" y="372"/>
                    <a:pt x="122" y="474"/>
                    <a:pt x="247" y="474"/>
                  </a:cubicBezTo>
                  <a:cubicBezTo>
                    <a:pt x="373" y="474"/>
                    <a:pt x="474" y="372"/>
                    <a:pt x="474" y="247"/>
                  </a:cubicBezTo>
                  <a:cubicBezTo>
                    <a:pt x="474" y="121"/>
                    <a:pt x="373" y="20"/>
                    <a:pt x="247" y="2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77" name="stickers static"/>
          <p:cNvSpPr txBox="1"/>
          <p:nvPr/>
        </p:nvSpPr>
        <p:spPr>
          <a:xfrm>
            <a:off x="614502" y="6204019"/>
            <a:ext cx="9785271" cy="51816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b="1" lang="en-US" sz="2800">
                <a:solidFill>
                  <a:schemeClr val="bg1"/>
                </a:solidFill>
              </a:rPr>
              <a:t>Stickers static  Your text goes here. Your text goes here. </a:t>
            </a:r>
          </a:p>
        </p:txBody>
      </p:sp>
      <p:sp>
        <p:nvSpPr>
          <p:cNvPr id="248" name="animaiton text"/>
          <p:cNvSpPr txBox="1"/>
          <p:nvPr/>
        </p:nvSpPr>
        <p:spPr>
          <a:xfrm>
            <a:off x="614502" y="118097"/>
            <a:ext cx="3155322" cy="27432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lang="en-US" sz="1200">
                <a:solidFill>
                  <a:schemeClr val="accent1">
                    <a:lumMod val="60000"/>
                    <a:lumOff val="40000"/>
                  </a:schemeClr>
                </a:solidFill>
              </a:rPr>
              <a:t>This slide is static and does not animate.</a:t>
            </a:r>
          </a:p>
        </p:txBody>
      </p:sp>
    </p:spTree>
    <p:extLst>
      <p:ext uri="{BB962C8B-B14F-4D97-AF65-F5344CB8AC3E}">
        <p14:creationId val="973966951"/>
      </p:ext>
    </p:extLst>
  </p:cSld>
  <p:clrMapOvr>
    <a:masterClrMapping/>
  </p:clrMapOvr>
  <p:transition/>
  <p:timing/>
</p:sld>
</file>

<file path=ppt/slides/slide6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76" name="Rectangle 75"/>
          <p:cNvSpPr/>
          <p:nvPr/>
        </p:nvSpPr>
        <p:spPr>
          <a:xfrm>
            <a:off x="0" y="6124370"/>
            <a:ext cx="12192000" cy="733630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lang="en-US"/>
          </a:p>
        </p:txBody>
      </p:sp>
      <p:sp>
        <p:nvSpPr>
          <p:cNvPr id="77" name="TextBox 76"/>
          <p:cNvSpPr txBox="1"/>
          <p:nvPr/>
        </p:nvSpPr>
        <p:spPr>
          <a:xfrm>
            <a:off x="617365" y="6204019"/>
            <a:ext cx="10613945" cy="51816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b="1" lang="en-US" sz="2800">
                <a:solidFill>
                  <a:schemeClr val="bg1"/>
                </a:solidFill>
              </a:rPr>
              <a:t>Pencil points static  Your text goes here. Your text goes here. </a:t>
            </a:r>
          </a:p>
        </p:txBody>
      </p:sp>
      <p:grpSp>
        <p:nvGrpSpPr>
          <p:cNvPr id="2" name="pencil"/>
          <p:cNvGrpSpPr/>
          <p:nvPr/>
        </p:nvGrpSpPr>
        <p:grpSpPr>
          <a:xfrm flipH="1" flipV="1" rot="5400000">
            <a:off x="16706" y="2664296"/>
            <a:ext cx="5743730" cy="855185"/>
            <a:chOff x="2277207" y="1082774"/>
            <a:chExt cx="6699740" cy="997526"/>
          </a:xfrm>
        </p:grpSpPr>
        <p:sp>
          <p:nvSpPr>
            <p:cNvPr id="33" name="Freeform 8"/>
            <p:cNvSpPr/>
            <p:nvPr/>
          </p:nvSpPr>
          <p:spPr bwMode="auto">
            <a:xfrm rot="5400000">
              <a:off x="2541098" y="933147"/>
              <a:ext cx="798020" cy="1296783"/>
            </a:xfrm>
            <a:custGeom>
              <a:gdLst>
                <a:gd fmla="*/ 109 w 217" name="T0"/>
                <a:gd fmla="*/ 352 h 352" name="T1"/>
                <a:gd fmla="*/ 105 w 217" name="T2"/>
                <a:gd fmla="*/ 350 h 352" name="T3"/>
                <a:gd fmla="*/ 1 w 217" name="T4"/>
                <a:gd fmla="*/ 4 h 352" name="T5"/>
                <a:gd fmla="*/ 1 w 217" name="T6"/>
                <a:gd fmla="*/ 1 h 352" name="T7"/>
                <a:gd fmla="*/ 4 w 217" name="T8"/>
                <a:gd fmla="*/ 0 h 352" name="T9"/>
                <a:gd fmla="*/ 213 w 217" name="T10"/>
                <a:gd fmla="*/ 0 h 352" name="T11"/>
                <a:gd fmla="*/ 216 w 217" name="T12"/>
                <a:gd fmla="*/ 1 h 352" name="T13"/>
                <a:gd fmla="*/ 216 w 217" name="T14"/>
                <a:gd fmla="*/ 4 h 352" name="T15"/>
                <a:gd fmla="*/ 112 w 217" name="T16"/>
                <a:gd fmla="*/ 350 h 352" name="T17"/>
                <a:gd fmla="*/ 109 w 217" name="T18"/>
                <a:gd fmla="*/ 352 h 352" name="T1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b="b" l="0" r="r" t="0"/>
              <a:pathLst>
                <a:path h="352" w="216">
                  <a:moveTo>
                    <a:pt x="109" y="352"/>
                  </a:moveTo>
                  <a:cubicBezTo>
                    <a:pt x="107" y="352"/>
                    <a:pt x="106" y="351"/>
                    <a:pt x="105" y="350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1" y="1"/>
                  </a:cubicBezTo>
                  <a:cubicBezTo>
                    <a:pt x="2" y="0"/>
                    <a:pt x="3" y="0"/>
                    <a:pt x="4" y="0"/>
                  </a:cubicBezTo>
                  <a:cubicBezTo>
                    <a:pt x="213" y="0"/>
                    <a:pt x="213" y="0"/>
                    <a:pt x="213" y="0"/>
                  </a:cubicBezTo>
                  <a:cubicBezTo>
                    <a:pt x="214" y="0"/>
                    <a:pt x="215" y="0"/>
                    <a:pt x="216" y="1"/>
                  </a:cubicBezTo>
                  <a:cubicBezTo>
                    <a:pt x="217" y="2"/>
                    <a:pt x="217" y="3"/>
                    <a:pt x="216" y="4"/>
                  </a:cubicBezTo>
                  <a:cubicBezTo>
                    <a:pt x="112" y="350"/>
                    <a:pt x="112" y="350"/>
                    <a:pt x="112" y="350"/>
                  </a:cubicBezTo>
                  <a:cubicBezTo>
                    <a:pt x="112" y="351"/>
                    <a:pt x="110" y="352"/>
                    <a:pt x="109" y="352"/>
                  </a:cubicBezTo>
                  <a:close/>
                </a:path>
              </a:pathLst>
            </a:custGeom>
            <a:solidFill>
              <a:schemeClr val="accent3">
                <a:lumMod val="40000"/>
                <a:lumOff val="60000"/>
              </a:schemeClr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4" name="Freeform 9"/>
            <p:cNvSpPr>
              <a:spLocks noEditPoints="1"/>
            </p:cNvSpPr>
            <p:nvPr/>
          </p:nvSpPr>
          <p:spPr bwMode="auto">
            <a:xfrm rot="5400000">
              <a:off x="2528402" y="920451"/>
              <a:ext cx="823412" cy="1325801"/>
            </a:xfrm>
            <a:custGeom>
              <a:gdLst>
                <a:gd fmla="*/ 216 w 224" name="T0"/>
                <a:gd fmla="*/ 7 h 360" name="T1"/>
                <a:gd fmla="*/ 112 w 224" name="T2"/>
                <a:gd fmla="*/ 353 h 360" name="T3"/>
                <a:gd fmla="*/ 7 w 224" name="T4"/>
                <a:gd fmla="*/ 7 h 360" name="T5"/>
                <a:gd fmla="*/ 216 w 224" name="T6"/>
                <a:gd fmla="*/ 7 h 360" name="T7"/>
                <a:gd fmla="*/ 216 w 224" name="T8"/>
                <a:gd fmla="*/ 0 h 360" name="T9"/>
                <a:gd fmla="*/ 7 w 224" name="T10"/>
                <a:gd fmla="*/ 0 h 360" name="T11"/>
                <a:gd fmla="*/ 1 w 224" name="T12"/>
                <a:gd fmla="*/ 3 h 360" name="T13"/>
                <a:gd fmla="*/ 0 w 224" name="T14"/>
                <a:gd fmla="*/ 10 h 360" name="T15"/>
                <a:gd fmla="*/ 105 w 224" name="T16"/>
                <a:gd fmla="*/ 355 h 360" name="T17"/>
                <a:gd fmla="*/ 112 w 224" name="T18"/>
                <a:gd fmla="*/ 360 h 360" name="T19"/>
                <a:gd fmla="*/ 119 w 224" name="T20"/>
                <a:gd fmla="*/ 355 h 360" name="T21"/>
                <a:gd fmla="*/ 223 w 224" name="T22"/>
                <a:gd fmla="*/ 10 h 360" name="T23"/>
                <a:gd fmla="*/ 222 w 224" name="T24"/>
                <a:gd fmla="*/ 3 h 360" name="T25"/>
                <a:gd fmla="*/ 216 w 224" name="T26"/>
                <a:gd fmla="*/ 0 h 360" name="T2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b="b" l="0" r="r" t="0"/>
              <a:pathLst>
                <a:path h="360" w="224">
                  <a:moveTo>
                    <a:pt x="216" y="7"/>
                  </a:moveTo>
                  <a:cubicBezTo>
                    <a:pt x="112" y="353"/>
                    <a:pt x="112" y="353"/>
                    <a:pt x="112" y="353"/>
                  </a:cubicBezTo>
                  <a:cubicBezTo>
                    <a:pt x="7" y="7"/>
                    <a:pt x="7" y="7"/>
                    <a:pt x="7" y="7"/>
                  </a:cubicBezTo>
                  <a:cubicBezTo>
                    <a:pt x="216" y="7"/>
                    <a:pt x="216" y="7"/>
                    <a:pt x="216" y="7"/>
                  </a:cubicBezTo>
                  <a:moveTo>
                    <a:pt x="216" y="0"/>
                  </a:moveTo>
                  <a:cubicBezTo>
                    <a:pt x="7" y="0"/>
                    <a:pt x="7" y="0"/>
                    <a:pt x="7" y="0"/>
                  </a:cubicBezTo>
                  <a:cubicBezTo>
                    <a:pt x="5" y="0"/>
                    <a:pt x="3" y="1"/>
                    <a:pt x="1" y="3"/>
                  </a:cubicBezTo>
                  <a:cubicBezTo>
                    <a:pt x="0" y="5"/>
                    <a:pt x="0" y="7"/>
                    <a:pt x="0" y="10"/>
                  </a:cubicBezTo>
                  <a:cubicBezTo>
                    <a:pt x="105" y="355"/>
                    <a:pt x="105" y="355"/>
                    <a:pt x="105" y="355"/>
                  </a:cubicBezTo>
                  <a:cubicBezTo>
                    <a:pt x="106" y="358"/>
                    <a:pt x="108" y="360"/>
                    <a:pt x="112" y="360"/>
                  </a:cubicBezTo>
                  <a:cubicBezTo>
                    <a:pt x="115" y="360"/>
                    <a:pt x="118" y="358"/>
                    <a:pt x="119" y="355"/>
                  </a:cubicBezTo>
                  <a:cubicBezTo>
                    <a:pt x="223" y="10"/>
                    <a:pt x="223" y="10"/>
                    <a:pt x="223" y="10"/>
                  </a:cubicBezTo>
                  <a:cubicBezTo>
                    <a:pt x="224" y="7"/>
                    <a:pt x="223" y="5"/>
                    <a:pt x="222" y="3"/>
                  </a:cubicBezTo>
                  <a:cubicBezTo>
                    <a:pt x="220" y="1"/>
                    <a:pt x="218" y="0"/>
                    <a:pt x="216" y="0"/>
                  </a:cubicBezTo>
                  <a:close/>
                </a:path>
              </a:pathLst>
            </a:custGeom>
            <a:solidFill>
              <a:schemeClr val="accent3">
                <a:lumMod val="40000"/>
                <a:lumOff val="60000"/>
              </a:schemeClr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" name="Freeform 10"/>
            <p:cNvSpPr/>
            <p:nvPr/>
          </p:nvSpPr>
          <p:spPr bwMode="auto">
            <a:xfrm rot="5400000">
              <a:off x="5678766" y="-595787"/>
              <a:ext cx="264798" cy="4615819"/>
            </a:xfrm>
            <a:custGeom>
              <a:gdLst>
                <a:gd fmla="*/ 0 w 72" name="T0"/>
                <a:gd fmla="*/ 0 h 1253" name="T1"/>
                <a:gd fmla="*/ 0 w 72" name="T2"/>
                <a:gd fmla="*/ 1217 h 1253" name="T3"/>
                <a:gd fmla="*/ 36 w 72" name="T4"/>
                <a:gd fmla="*/ 1253 h 1253" name="T5"/>
                <a:gd fmla="*/ 72 w 72" name="T6"/>
                <a:gd fmla="*/ 1217 h 1253" name="T7"/>
                <a:gd fmla="*/ 72 w 72" name="T8"/>
                <a:gd fmla="*/ 0 h 1253" name="T9"/>
                <a:gd fmla="*/ 0 w 72" name="T10"/>
                <a:gd fmla="*/ 0 h 1253" name="T1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b="b" l="0" r="r" t="0"/>
              <a:pathLst>
                <a:path h="1253" w="72">
                  <a:moveTo>
                    <a:pt x="0" y="0"/>
                  </a:moveTo>
                  <a:cubicBezTo>
                    <a:pt x="0" y="1217"/>
                    <a:pt x="0" y="1217"/>
                    <a:pt x="0" y="1217"/>
                  </a:cubicBezTo>
                  <a:cubicBezTo>
                    <a:pt x="0" y="1237"/>
                    <a:pt x="16" y="1253"/>
                    <a:pt x="36" y="1253"/>
                  </a:cubicBezTo>
                  <a:cubicBezTo>
                    <a:pt x="56" y="1253"/>
                    <a:pt x="72" y="1237"/>
                    <a:pt x="72" y="1217"/>
                  </a:cubicBezTo>
                  <a:cubicBezTo>
                    <a:pt x="72" y="0"/>
                    <a:pt x="72" y="0"/>
                    <a:pt x="72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4">
                <a:lumMod val="60000"/>
                <a:lumOff val="40000"/>
              </a:schemeClr>
            </a:solidFill>
            <a:ln cap="rnd" w="25400">
              <a:solidFill>
                <a:schemeClr val="accent4">
                  <a:lumMod val="60000"/>
                  <a:lumOff val="40000"/>
                </a:schemeClr>
              </a:solidFill>
              <a:prstDash val="solid"/>
              <a:round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6" name="Freeform 11"/>
            <p:cNvSpPr/>
            <p:nvPr/>
          </p:nvSpPr>
          <p:spPr bwMode="auto">
            <a:xfrm rot="5400000">
              <a:off x="5678766" y="-860584"/>
              <a:ext cx="264798" cy="4615819"/>
            </a:xfrm>
            <a:custGeom>
              <a:gdLst>
                <a:gd fmla="*/ 0 w 72" name="T0"/>
                <a:gd fmla="*/ 0 h 1253" name="T1"/>
                <a:gd fmla="*/ 0 w 72" name="T2"/>
                <a:gd fmla="*/ 1217 h 1253" name="T3"/>
                <a:gd fmla="*/ 36 w 72" name="T4"/>
                <a:gd fmla="*/ 1253 h 1253" name="T5"/>
                <a:gd fmla="*/ 72 w 72" name="T6"/>
                <a:gd fmla="*/ 1217 h 1253" name="T7"/>
                <a:gd fmla="*/ 72 w 72" name="T8"/>
                <a:gd fmla="*/ 0 h 1253" name="T9"/>
                <a:gd fmla="*/ 0 w 72" name="T10"/>
                <a:gd fmla="*/ 0 h 1253" name="T1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b="b" l="0" r="r" t="0"/>
              <a:pathLst>
                <a:path h="1253" w="72">
                  <a:moveTo>
                    <a:pt x="0" y="0"/>
                  </a:moveTo>
                  <a:cubicBezTo>
                    <a:pt x="0" y="1217"/>
                    <a:pt x="0" y="1217"/>
                    <a:pt x="0" y="1217"/>
                  </a:cubicBezTo>
                  <a:cubicBezTo>
                    <a:pt x="0" y="1237"/>
                    <a:pt x="16" y="1253"/>
                    <a:pt x="36" y="1253"/>
                  </a:cubicBezTo>
                  <a:cubicBezTo>
                    <a:pt x="56" y="1253"/>
                    <a:pt x="72" y="1237"/>
                    <a:pt x="72" y="1217"/>
                  </a:cubicBezTo>
                  <a:cubicBezTo>
                    <a:pt x="72" y="0"/>
                    <a:pt x="72" y="0"/>
                    <a:pt x="72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4">
                <a:lumMod val="40000"/>
                <a:lumOff val="60000"/>
              </a:schemeClr>
            </a:solidFill>
            <a:ln cap="rnd" w="25400">
              <a:solidFill>
                <a:schemeClr val="accent4">
                  <a:lumMod val="40000"/>
                  <a:lumOff val="60000"/>
                </a:schemeClr>
              </a:solidFill>
              <a:prstDash val="solid"/>
              <a:round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7" name="Freeform 12"/>
            <p:cNvSpPr/>
            <p:nvPr/>
          </p:nvSpPr>
          <p:spPr bwMode="auto">
            <a:xfrm rot="5400000">
              <a:off x="5748593" y="-379052"/>
              <a:ext cx="132399" cy="4586800"/>
            </a:xfrm>
            <a:custGeom>
              <a:gdLst>
                <a:gd fmla="*/ 0 w 36" name="T0"/>
                <a:gd fmla="*/ 0 h 1245" name="T1"/>
                <a:gd fmla="*/ 0 w 36" name="T2"/>
                <a:gd fmla="*/ 1227 h 1245" name="T3"/>
                <a:gd fmla="*/ 18 w 36" name="T4"/>
                <a:gd fmla="*/ 1245 h 1245" name="T5"/>
                <a:gd fmla="*/ 36 w 36" name="T6"/>
                <a:gd fmla="*/ 1227 h 1245" name="T7"/>
                <a:gd fmla="*/ 36 w 36" name="T8"/>
                <a:gd fmla="*/ 0 h 1245" name="T9"/>
                <a:gd fmla="*/ 0 w 36" name="T10"/>
                <a:gd fmla="*/ 0 h 1245" name="T1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b="b" l="0" r="r" t="0"/>
              <a:pathLst>
                <a:path h="1245" w="36">
                  <a:moveTo>
                    <a:pt x="0" y="0"/>
                  </a:moveTo>
                  <a:cubicBezTo>
                    <a:pt x="0" y="1227"/>
                    <a:pt x="0" y="1227"/>
                    <a:pt x="0" y="1227"/>
                  </a:cubicBezTo>
                  <a:cubicBezTo>
                    <a:pt x="0" y="1237"/>
                    <a:pt x="8" y="1245"/>
                    <a:pt x="18" y="1245"/>
                  </a:cubicBezTo>
                  <a:cubicBezTo>
                    <a:pt x="28" y="1245"/>
                    <a:pt x="36" y="1237"/>
                    <a:pt x="36" y="1227"/>
                  </a:cubicBezTo>
                  <a:cubicBezTo>
                    <a:pt x="36" y="0"/>
                    <a:pt x="36" y="0"/>
                    <a:pt x="36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4"/>
            </a:solidFill>
            <a:ln cap="rnd" w="25400">
              <a:solidFill>
                <a:schemeClr val="accent4"/>
              </a:solidFill>
              <a:prstDash val="solid"/>
              <a:round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8" name="Freeform 13"/>
            <p:cNvSpPr/>
            <p:nvPr/>
          </p:nvSpPr>
          <p:spPr bwMode="auto">
            <a:xfrm rot="5400000">
              <a:off x="5748593" y="-1044672"/>
              <a:ext cx="132399" cy="4586800"/>
            </a:xfrm>
            <a:custGeom>
              <a:gdLst>
                <a:gd fmla="*/ 0 w 36" name="T0"/>
                <a:gd fmla="*/ 0 h 1245" name="T1"/>
                <a:gd fmla="*/ 0 w 36" name="T2"/>
                <a:gd fmla="*/ 1227 h 1245" name="T3"/>
                <a:gd fmla="*/ 18 w 36" name="T4"/>
                <a:gd fmla="*/ 1245 h 1245" name="T5"/>
                <a:gd fmla="*/ 36 w 36" name="T6"/>
                <a:gd fmla="*/ 1227 h 1245" name="T7"/>
                <a:gd fmla="*/ 36 w 36" name="T8"/>
                <a:gd fmla="*/ 0 h 1245" name="T9"/>
                <a:gd fmla="*/ 0 w 36" name="T10"/>
                <a:gd fmla="*/ 0 h 1245" name="T1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b="b" l="0" r="r" t="0"/>
              <a:pathLst>
                <a:path h="1245" w="36">
                  <a:moveTo>
                    <a:pt x="0" y="0"/>
                  </a:moveTo>
                  <a:cubicBezTo>
                    <a:pt x="0" y="1227"/>
                    <a:pt x="0" y="1227"/>
                    <a:pt x="0" y="1227"/>
                  </a:cubicBezTo>
                  <a:cubicBezTo>
                    <a:pt x="0" y="1237"/>
                    <a:pt x="8" y="1245"/>
                    <a:pt x="18" y="1245"/>
                  </a:cubicBezTo>
                  <a:cubicBezTo>
                    <a:pt x="28" y="1245"/>
                    <a:pt x="36" y="1237"/>
                    <a:pt x="36" y="1227"/>
                  </a:cubicBezTo>
                  <a:cubicBezTo>
                    <a:pt x="36" y="0"/>
                    <a:pt x="36" y="0"/>
                    <a:pt x="36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4">
                <a:lumMod val="20000"/>
                <a:lumOff val="80000"/>
              </a:schemeClr>
            </a:solidFill>
            <a:ln cap="rnd" w="25400">
              <a:solidFill>
                <a:schemeClr val="accent4">
                  <a:lumMod val="20000"/>
                  <a:lumOff val="80000"/>
                </a:schemeClr>
              </a:solidFill>
              <a:prstDash val="solid"/>
              <a:round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9" name="Freeform 14"/>
            <p:cNvSpPr/>
            <p:nvPr/>
          </p:nvSpPr>
          <p:spPr bwMode="auto">
            <a:xfrm rot="5400000">
              <a:off x="8310418" y="1346666"/>
              <a:ext cx="865127" cy="467930"/>
            </a:xfrm>
            <a:custGeom>
              <a:gdLst>
                <a:gd fmla="*/ 235 w 235" name="T0"/>
                <a:gd fmla="*/ 104 h 127" name="T1"/>
                <a:gd fmla="*/ 235 w 235" name="T2"/>
                <a:gd fmla="*/ 102 h 127" name="T3"/>
                <a:gd fmla="*/ 235 w 235" name="T4"/>
                <a:gd fmla="*/ 48 h 127" name="T5"/>
                <a:gd fmla="*/ 191 w 235" name="T6"/>
                <a:gd fmla="*/ 0 h 127" name="T7"/>
                <a:gd fmla="*/ 44 w 235" name="T8"/>
                <a:gd fmla="*/ 0 h 127" name="T9"/>
                <a:gd fmla="*/ 0 w 235" name="T10"/>
                <a:gd fmla="*/ 48 h 127" name="T11"/>
                <a:gd fmla="*/ 0 w 235" name="T12"/>
                <a:gd fmla="*/ 102 h 127" name="T13"/>
                <a:gd fmla="*/ 0 w 235" name="T14"/>
                <a:gd fmla="*/ 104 h 127" name="T15"/>
                <a:gd fmla="*/ 0 w 235" name="T16"/>
                <a:gd fmla="*/ 104 h 127" name="T17"/>
                <a:gd fmla="*/ 0 w 235" name="T18"/>
                <a:gd fmla="*/ 127 h 127" name="T19"/>
                <a:gd fmla="*/ 235 w 235" name="T20"/>
                <a:gd fmla="*/ 127 h 127" name="T21"/>
                <a:gd fmla="*/ 235 w 235" name="T22"/>
                <a:gd fmla="*/ 104 h 127" name="T2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b="b" l="0" r="r" t="0"/>
              <a:pathLst>
                <a:path h="127" w="235">
                  <a:moveTo>
                    <a:pt x="235" y="104"/>
                  </a:moveTo>
                  <a:cubicBezTo>
                    <a:pt x="235" y="104"/>
                    <a:pt x="235" y="103"/>
                    <a:pt x="235" y="102"/>
                  </a:cubicBezTo>
                  <a:cubicBezTo>
                    <a:pt x="235" y="48"/>
                    <a:pt x="235" y="48"/>
                    <a:pt x="235" y="48"/>
                  </a:cubicBezTo>
                  <a:cubicBezTo>
                    <a:pt x="235" y="22"/>
                    <a:pt x="216" y="0"/>
                    <a:pt x="191" y="0"/>
                  </a:cubicBezTo>
                  <a:cubicBezTo>
                    <a:pt x="44" y="0"/>
                    <a:pt x="44" y="0"/>
                    <a:pt x="44" y="0"/>
                  </a:cubicBezTo>
                  <a:cubicBezTo>
                    <a:pt x="20" y="0"/>
                    <a:pt x="0" y="22"/>
                    <a:pt x="0" y="48"/>
                  </a:cubicBezTo>
                  <a:cubicBezTo>
                    <a:pt x="0" y="102"/>
                    <a:pt x="0" y="102"/>
                    <a:pt x="0" y="102"/>
                  </a:cubicBezTo>
                  <a:cubicBezTo>
                    <a:pt x="0" y="103"/>
                    <a:pt x="0" y="104"/>
                    <a:pt x="0" y="104"/>
                  </a:cubicBezTo>
                  <a:cubicBezTo>
                    <a:pt x="0" y="104"/>
                    <a:pt x="0" y="104"/>
                    <a:pt x="0" y="104"/>
                  </a:cubicBezTo>
                  <a:cubicBezTo>
                    <a:pt x="0" y="127"/>
                    <a:pt x="0" y="127"/>
                    <a:pt x="0" y="127"/>
                  </a:cubicBezTo>
                  <a:cubicBezTo>
                    <a:pt x="235" y="127"/>
                    <a:pt x="235" y="127"/>
                    <a:pt x="235" y="127"/>
                  </a:cubicBezTo>
                  <a:cubicBezTo>
                    <a:pt x="235" y="104"/>
                    <a:pt x="235" y="104"/>
                    <a:pt x="235" y="104"/>
                  </a:cubicBezTo>
                  <a:close/>
                </a:path>
              </a:pathLst>
            </a:custGeom>
            <a:solidFill>
              <a:schemeClr val="accent6">
                <a:lumMod val="60000"/>
                <a:lumOff val="40000"/>
              </a:schemeClr>
            </a:solidFill>
            <a:ln cap="flat" w="25400">
              <a:solidFill>
                <a:schemeClr val="accent6">
                  <a:lumMod val="60000"/>
                  <a:lumOff val="40000"/>
                </a:schemeClr>
              </a:solidFill>
              <a:prstDash val="solid"/>
              <a:miter lim="800000"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0" name="Freeform 15"/>
            <p:cNvSpPr/>
            <p:nvPr/>
          </p:nvSpPr>
          <p:spPr bwMode="auto">
            <a:xfrm rot="5400000">
              <a:off x="7691952" y="1509897"/>
              <a:ext cx="968506" cy="143281"/>
            </a:xfrm>
            <a:custGeom>
              <a:gdLst>
                <a:gd fmla="*/ 4 w 263" name="T0"/>
                <a:gd fmla="*/ 39 h 39" name="T1"/>
                <a:gd fmla="*/ 0 w 263" name="T2"/>
                <a:gd fmla="*/ 35 h 39" name="T3"/>
                <a:gd fmla="*/ 0 w 263" name="T4"/>
                <a:gd fmla="*/ 4 h 39" name="T5"/>
                <a:gd fmla="*/ 4 w 263" name="T6"/>
                <a:gd fmla="*/ 0 h 39" name="T7"/>
                <a:gd fmla="*/ 259 w 263" name="T8"/>
                <a:gd fmla="*/ 0 h 39" name="T9"/>
                <a:gd fmla="*/ 263 w 263" name="T10"/>
                <a:gd fmla="*/ 4 h 39" name="T11"/>
                <a:gd fmla="*/ 263 w 263" name="T12"/>
                <a:gd fmla="*/ 35 h 39" name="T13"/>
                <a:gd fmla="*/ 259 w 263" name="T14"/>
                <a:gd fmla="*/ 39 h 39" name="T15"/>
                <a:gd fmla="*/ 4 w 263" name="T16"/>
                <a:gd fmla="*/ 39 h 39" name="T1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b="b" l="0" r="r" t="0"/>
              <a:pathLst>
                <a:path h="39" w="263">
                  <a:moveTo>
                    <a:pt x="4" y="39"/>
                  </a:moveTo>
                  <a:cubicBezTo>
                    <a:pt x="2" y="39"/>
                    <a:pt x="0" y="37"/>
                    <a:pt x="0" y="35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1"/>
                    <a:pt x="2" y="0"/>
                    <a:pt x="4" y="0"/>
                  </a:cubicBezTo>
                  <a:cubicBezTo>
                    <a:pt x="259" y="0"/>
                    <a:pt x="259" y="0"/>
                    <a:pt x="259" y="0"/>
                  </a:cubicBezTo>
                  <a:cubicBezTo>
                    <a:pt x="261" y="0"/>
                    <a:pt x="263" y="1"/>
                    <a:pt x="263" y="4"/>
                  </a:cubicBezTo>
                  <a:cubicBezTo>
                    <a:pt x="263" y="35"/>
                    <a:pt x="263" y="35"/>
                    <a:pt x="263" y="35"/>
                  </a:cubicBezTo>
                  <a:cubicBezTo>
                    <a:pt x="263" y="37"/>
                    <a:pt x="261" y="39"/>
                    <a:pt x="259" y="39"/>
                  </a:cubicBezTo>
                  <a:lnTo>
                    <a:pt x="4" y="39"/>
                  </a:lnTo>
                  <a:close/>
                </a:path>
              </a:pathLst>
            </a:custGeom>
            <a:solidFill>
              <a:schemeClr val="bg2">
                <a:lumMod val="75000"/>
              </a:schemeClr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1" name="Freeform 16"/>
            <p:cNvSpPr>
              <a:spLocks noEditPoints="1"/>
            </p:cNvSpPr>
            <p:nvPr/>
          </p:nvSpPr>
          <p:spPr bwMode="auto">
            <a:xfrm rot="5400000">
              <a:off x="7677443" y="1495387"/>
              <a:ext cx="997525" cy="172300"/>
            </a:xfrm>
            <a:custGeom>
              <a:gdLst>
                <a:gd fmla="*/ 263 w 271" name="T0"/>
                <a:gd fmla="*/ 8 h 47" name="T1"/>
                <a:gd fmla="*/ 263 w 271" name="T2"/>
                <a:gd fmla="*/ 39 h 47" name="T3"/>
                <a:gd fmla="*/ 8 w 271" name="T4"/>
                <a:gd fmla="*/ 39 h 47" name="T5"/>
                <a:gd fmla="*/ 8 w 271" name="T6"/>
                <a:gd fmla="*/ 8 h 47" name="T7"/>
                <a:gd fmla="*/ 263 w 271" name="T8"/>
                <a:gd fmla="*/ 8 h 47" name="T9"/>
                <a:gd fmla="*/ 263 w 271" name="T10"/>
                <a:gd fmla="*/ 0 h 47" name="T11"/>
                <a:gd fmla="*/ 8 w 271" name="T12"/>
                <a:gd fmla="*/ 0 h 47" name="T13"/>
                <a:gd fmla="*/ 0 w 271" name="T14"/>
                <a:gd fmla="*/ 8 h 47" name="T15"/>
                <a:gd fmla="*/ 0 w 271" name="T16"/>
                <a:gd fmla="*/ 39 h 47" name="T17"/>
                <a:gd fmla="*/ 8 w 271" name="T18"/>
                <a:gd fmla="*/ 47 h 47" name="T19"/>
                <a:gd fmla="*/ 263 w 271" name="T20"/>
                <a:gd fmla="*/ 47 h 47" name="T21"/>
                <a:gd fmla="*/ 271 w 271" name="T22"/>
                <a:gd fmla="*/ 39 h 47" name="T23"/>
                <a:gd fmla="*/ 271 w 271" name="T24"/>
                <a:gd fmla="*/ 8 h 47" name="T25"/>
                <a:gd fmla="*/ 263 w 271" name="T26"/>
                <a:gd fmla="*/ 0 h 47" name="T2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b="b" l="0" r="r" t="0"/>
              <a:pathLst>
                <a:path h="47" w="271">
                  <a:moveTo>
                    <a:pt x="263" y="8"/>
                  </a:moveTo>
                  <a:cubicBezTo>
                    <a:pt x="263" y="39"/>
                    <a:pt x="263" y="39"/>
                    <a:pt x="263" y="39"/>
                  </a:cubicBezTo>
                  <a:cubicBezTo>
                    <a:pt x="8" y="39"/>
                    <a:pt x="8" y="39"/>
                    <a:pt x="8" y="39"/>
                  </a:cubicBezTo>
                  <a:cubicBezTo>
                    <a:pt x="8" y="8"/>
                    <a:pt x="8" y="8"/>
                    <a:pt x="8" y="8"/>
                  </a:cubicBezTo>
                  <a:cubicBezTo>
                    <a:pt x="263" y="8"/>
                    <a:pt x="263" y="8"/>
                    <a:pt x="263" y="8"/>
                  </a:cubicBezTo>
                  <a:moveTo>
                    <a:pt x="263" y="0"/>
                  </a:moveTo>
                  <a:cubicBezTo>
                    <a:pt x="8" y="0"/>
                    <a:pt x="8" y="0"/>
                    <a:pt x="8" y="0"/>
                  </a:cubicBezTo>
                  <a:cubicBezTo>
                    <a:pt x="4" y="0"/>
                    <a:pt x="0" y="3"/>
                    <a:pt x="0" y="8"/>
                  </a:cubicBezTo>
                  <a:cubicBezTo>
                    <a:pt x="0" y="39"/>
                    <a:pt x="0" y="39"/>
                    <a:pt x="0" y="39"/>
                  </a:cubicBezTo>
                  <a:cubicBezTo>
                    <a:pt x="0" y="43"/>
                    <a:pt x="4" y="47"/>
                    <a:pt x="8" y="47"/>
                  </a:cubicBezTo>
                  <a:cubicBezTo>
                    <a:pt x="263" y="47"/>
                    <a:pt x="263" y="47"/>
                    <a:pt x="263" y="47"/>
                  </a:cubicBezTo>
                  <a:cubicBezTo>
                    <a:pt x="268" y="47"/>
                    <a:pt x="271" y="43"/>
                    <a:pt x="271" y="39"/>
                  </a:cubicBezTo>
                  <a:cubicBezTo>
                    <a:pt x="271" y="8"/>
                    <a:pt x="271" y="8"/>
                    <a:pt x="271" y="8"/>
                  </a:cubicBezTo>
                  <a:cubicBezTo>
                    <a:pt x="271" y="3"/>
                    <a:pt x="268" y="0"/>
                    <a:pt x="263" y="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2" name="Freeform 17"/>
            <p:cNvSpPr/>
            <p:nvPr/>
          </p:nvSpPr>
          <p:spPr bwMode="auto">
            <a:xfrm rot="5400000">
              <a:off x="7944054" y="1508083"/>
              <a:ext cx="968506" cy="146909"/>
            </a:xfrm>
            <a:custGeom>
              <a:gdLst>
                <a:gd fmla="*/ 4 w 263" name="T0"/>
                <a:gd fmla="*/ 40 h 40" name="T1"/>
                <a:gd fmla="*/ 0 w 263" name="T2"/>
                <a:gd fmla="*/ 36 h 40" name="T3"/>
                <a:gd fmla="*/ 0 w 263" name="T4"/>
                <a:gd fmla="*/ 4 h 40" name="T5"/>
                <a:gd fmla="*/ 4 w 263" name="T6"/>
                <a:gd fmla="*/ 0 h 40" name="T7"/>
                <a:gd fmla="*/ 259 w 263" name="T8"/>
                <a:gd fmla="*/ 0 h 40" name="T9"/>
                <a:gd fmla="*/ 263 w 263" name="T10"/>
                <a:gd fmla="*/ 4 h 40" name="T11"/>
                <a:gd fmla="*/ 263 w 263" name="T12"/>
                <a:gd fmla="*/ 36 h 40" name="T13"/>
                <a:gd fmla="*/ 259 w 263" name="T14"/>
                <a:gd fmla="*/ 40 h 40" name="T15"/>
                <a:gd fmla="*/ 4 w 263" name="T16"/>
                <a:gd fmla="*/ 40 h 40" name="T1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b="b" l="0" r="r" t="0"/>
              <a:pathLst>
                <a:path h="40" w="263">
                  <a:moveTo>
                    <a:pt x="4" y="40"/>
                  </a:moveTo>
                  <a:cubicBezTo>
                    <a:pt x="2" y="40"/>
                    <a:pt x="0" y="38"/>
                    <a:pt x="0" y="36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259" y="0"/>
                    <a:pt x="259" y="0"/>
                    <a:pt x="259" y="0"/>
                  </a:cubicBezTo>
                  <a:cubicBezTo>
                    <a:pt x="261" y="0"/>
                    <a:pt x="263" y="2"/>
                    <a:pt x="263" y="4"/>
                  </a:cubicBezTo>
                  <a:cubicBezTo>
                    <a:pt x="263" y="36"/>
                    <a:pt x="263" y="36"/>
                    <a:pt x="263" y="36"/>
                  </a:cubicBezTo>
                  <a:cubicBezTo>
                    <a:pt x="263" y="38"/>
                    <a:pt x="261" y="40"/>
                    <a:pt x="259" y="40"/>
                  </a:cubicBezTo>
                  <a:lnTo>
                    <a:pt x="4" y="40"/>
                  </a:lnTo>
                  <a:close/>
                </a:path>
              </a:pathLst>
            </a:custGeom>
            <a:solidFill>
              <a:schemeClr val="bg2">
                <a:lumMod val="75000"/>
              </a:schemeClr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3" name="Freeform 18"/>
            <p:cNvSpPr>
              <a:spLocks noEditPoints="1"/>
            </p:cNvSpPr>
            <p:nvPr/>
          </p:nvSpPr>
          <p:spPr bwMode="auto">
            <a:xfrm rot="5400000">
              <a:off x="7929545" y="1493574"/>
              <a:ext cx="997525" cy="175928"/>
            </a:xfrm>
            <a:custGeom>
              <a:gdLst>
                <a:gd fmla="*/ 263 w 271" name="T0"/>
                <a:gd fmla="*/ 8 h 48" name="T1"/>
                <a:gd fmla="*/ 263 w 271" name="T2"/>
                <a:gd fmla="*/ 40 h 48" name="T3"/>
                <a:gd fmla="*/ 8 w 271" name="T4"/>
                <a:gd fmla="*/ 40 h 48" name="T5"/>
                <a:gd fmla="*/ 8 w 271" name="T6"/>
                <a:gd fmla="*/ 8 h 48" name="T7"/>
                <a:gd fmla="*/ 263 w 271" name="T8"/>
                <a:gd fmla="*/ 8 h 48" name="T9"/>
                <a:gd fmla="*/ 263 w 271" name="T10"/>
                <a:gd fmla="*/ 0 h 48" name="T11"/>
                <a:gd fmla="*/ 8 w 271" name="T12"/>
                <a:gd fmla="*/ 0 h 48" name="T13"/>
                <a:gd fmla="*/ 0 w 271" name="T14"/>
                <a:gd fmla="*/ 8 h 48" name="T15"/>
                <a:gd fmla="*/ 0 w 271" name="T16"/>
                <a:gd fmla="*/ 40 h 48" name="T17"/>
                <a:gd fmla="*/ 8 w 271" name="T18"/>
                <a:gd fmla="*/ 48 h 48" name="T19"/>
                <a:gd fmla="*/ 263 w 271" name="T20"/>
                <a:gd fmla="*/ 48 h 48" name="T21"/>
                <a:gd fmla="*/ 271 w 271" name="T22"/>
                <a:gd fmla="*/ 40 h 48" name="T23"/>
                <a:gd fmla="*/ 271 w 271" name="T24"/>
                <a:gd fmla="*/ 8 h 48" name="T25"/>
                <a:gd fmla="*/ 263 w 271" name="T26"/>
                <a:gd fmla="*/ 0 h 48" name="T2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b="b" l="0" r="r" t="0"/>
              <a:pathLst>
                <a:path h="48" w="271">
                  <a:moveTo>
                    <a:pt x="263" y="8"/>
                  </a:moveTo>
                  <a:cubicBezTo>
                    <a:pt x="263" y="40"/>
                    <a:pt x="263" y="40"/>
                    <a:pt x="263" y="40"/>
                  </a:cubicBezTo>
                  <a:cubicBezTo>
                    <a:pt x="8" y="40"/>
                    <a:pt x="8" y="40"/>
                    <a:pt x="8" y="40"/>
                  </a:cubicBezTo>
                  <a:cubicBezTo>
                    <a:pt x="8" y="8"/>
                    <a:pt x="8" y="8"/>
                    <a:pt x="8" y="8"/>
                  </a:cubicBezTo>
                  <a:cubicBezTo>
                    <a:pt x="263" y="8"/>
                    <a:pt x="263" y="8"/>
                    <a:pt x="263" y="8"/>
                  </a:cubicBezTo>
                  <a:moveTo>
                    <a:pt x="263" y="0"/>
                  </a:moveTo>
                  <a:cubicBezTo>
                    <a:pt x="8" y="0"/>
                    <a:pt x="8" y="0"/>
                    <a:pt x="8" y="0"/>
                  </a:cubicBezTo>
                  <a:cubicBezTo>
                    <a:pt x="4" y="0"/>
                    <a:pt x="0" y="4"/>
                    <a:pt x="0" y="8"/>
                  </a:cubicBezTo>
                  <a:cubicBezTo>
                    <a:pt x="0" y="40"/>
                    <a:pt x="0" y="40"/>
                    <a:pt x="0" y="40"/>
                  </a:cubicBezTo>
                  <a:cubicBezTo>
                    <a:pt x="0" y="44"/>
                    <a:pt x="4" y="48"/>
                    <a:pt x="8" y="48"/>
                  </a:cubicBezTo>
                  <a:cubicBezTo>
                    <a:pt x="263" y="48"/>
                    <a:pt x="263" y="48"/>
                    <a:pt x="263" y="48"/>
                  </a:cubicBezTo>
                  <a:cubicBezTo>
                    <a:pt x="268" y="48"/>
                    <a:pt x="271" y="44"/>
                    <a:pt x="271" y="40"/>
                  </a:cubicBezTo>
                  <a:cubicBezTo>
                    <a:pt x="271" y="8"/>
                    <a:pt x="271" y="8"/>
                    <a:pt x="271" y="8"/>
                  </a:cubicBezTo>
                  <a:cubicBezTo>
                    <a:pt x="271" y="4"/>
                    <a:pt x="268" y="0"/>
                    <a:pt x="263" y="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4" name="Freeform 19"/>
            <p:cNvSpPr/>
            <p:nvPr/>
          </p:nvSpPr>
          <p:spPr bwMode="auto">
            <a:xfrm rot="5400000">
              <a:off x="7818910" y="1508083"/>
              <a:ext cx="968506" cy="146909"/>
            </a:xfrm>
            <a:custGeom>
              <a:gdLst>
                <a:gd fmla="*/ 4 w 263" name="T0"/>
                <a:gd fmla="*/ 40 h 40" name="T1"/>
                <a:gd fmla="*/ 0 w 263" name="T2"/>
                <a:gd fmla="*/ 36 h 40" name="T3"/>
                <a:gd fmla="*/ 0 w 263" name="T4"/>
                <a:gd fmla="*/ 4 h 40" name="T5"/>
                <a:gd fmla="*/ 4 w 263" name="T6"/>
                <a:gd fmla="*/ 0 h 40" name="T7"/>
                <a:gd fmla="*/ 259 w 263" name="T8"/>
                <a:gd fmla="*/ 0 h 40" name="T9"/>
                <a:gd fmla="*/ 263 w 263" name="T10"/>
                <a:gd fmla="*/ 4 h 40" name="T11"/>
                <a:gd fmla="*/ 263 w 263" name="T12"/>
                <a:gd fmla="*/ 36 h 40" name="T13"/>
                <a:gd fmla="*/ 259 w 263" name="T14"/>
                <a:gd fmla="*/ 40 h 40" name="T15"/>
                <a:gd fmla="*/ 4 w 263" name="T16"/>
                <a:gd fmla="*/ 40 h 40" name="T1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b="b" l="0" r="r" t="0"/>
              <a:pathLst>
                <a:path h="40" w="263">
                  <a:moveTo>
                    <a:pt x="4" y="40"/>
                  </a:moveTo>
                  <a:cubicBezTo>
                    <a:pt x="2" y="40"/>
                    <a:pt x="0" y="38"/>
                    <a:pt x="0" y="36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259" y="0"/>
                    <a:pt x="259" y="0"/>
                    <a:pt x="259" y="0"/>
                  </a:cubicBezTo>
                  <a:cubicBezTo>
                    <a:pt x="261" y="0"/>
                    <a:pt x="263" y="2"/>
                    <a:pt x="263" y="4"/>
                  </a:cubicBezTo>
                  <a:cubicBezTo>
                    <a:pt x="263" y="36"/>
                    <a:pt x="263" y="36"/>
                    <a:pt x="263" y="36"/>
                  </a:cubicBezTo>
                  <a:cubicBezTo>
                    <a:pt x="263" y="38"/>
                    <a:pt x="261" y="40"/>
                    <a:pt x="259" y="40"/>
                  </a:cubicBezTo>
                  <a:lnTo>
                    <a:pt x="4" y="40"/>
                  </a:lnTo>
                  <a:close/>
                </a:path>
              </a:pathLst>
            </a:custGeom>
            <a:solidFill>
              <a:schemeClr val="bg2">
                <a:lumMod val="75000"/>
              </a:schemeClr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5" name="Freeform 20"/>
            <p:cNvSpPr>
              <a:spLocks noEditPoints="1"/>
            </p:cNvSpPr>
            <p:nvPr/>
          </p:nvSpPr>
          <p:spPr bwMode="auto">
            <a:xfrm rot="5400000">
              <a:off x="7804400" y="1493574"/>
              <a:ext cx="997525" cy="175928"/>
            </a:xfrm>
            <a:custGeom>
              <a:gdLst>
                <a:gd fmla="*/ 263 w 271" name="T0"/>
                <a:gd fmla="*/ 8 h 48" name="T1"/>
                <a:gd fmla="*/ 263 w 271" name="T2"/>
                <a:gd fmla="*/ 40 h 48" name="T3"/>
                <a:gd fmla="*/ 8 w 271" name="T4"/>
                <a:gd fmla="*/ 40 h 48" name="T5"/>
                <a:gd fmla="*/ 8 w 271" name="T6"/>
                <a:gd fmla="*/ 8 h 48" name="T7"/>
                <a:gd fmla="*/ 263 w 271" name="T8"/>
                <a:gd fmla="*/ 8 h 48" name="T9"/>
                <a:gd fmla="*/ 263 w 271" name="T10"/>
                <a:gd fmla="*/ 0 h 48" name="T11"/>
                <a:gd fmla="*/ 8 w 271" name="T12"/>
                <a:gd fmla="*/ 0 h 48" name="T13"/>
                <a:gd fmla="*/ 0 w 271" name="T14"/>
                <a:gd fmla="*/ 8 h 48" name="T15"/>
                <a:gd fmla="*/ 0 w 271" name="T16"/>
                <a:gd fmla="*/ 40 h 48" name="T17"/>
                <a:gd fmla="*/ 8 w 271" name="T18"/>
                <a:gd fmla="*/ 48 h 48" name="T19"/>
                <a:gd fmla="*/ 263 w 271" name="T20"/>
                <a:gd fmla="*/ 48 h 48" name="T21"/>
                <a:gd fmla="*/ 271 w 271" name="T22"/>
                <a:gd fmla="*/ 40 h 48" name="T23"/>
                <a:gd fmla="*/ 271 w 271" name="T24"/>
                <a:gd fmla="*/ 8 h 48" name="T25"/>
                <a:gd fmla="*/ 263 w 271" name="T26"/>
                <a:gd fmla="*/ 0 h 48" name="T2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b="b" l="0" r="r" t="0"/>
              <a:pathLst>
                <a:path h="48" w="271">
                  <a:moveTo>
                    <a:pt x="263" y="8"/>
                  </a:moveTo>
                  <a:cubicBezTo>
                    <a:pt x="263" y="40"/>
                    <a:pt x="263" y="40"/>
                    <a:pt x="263" y="40"/>
                  </a:cubicBezTo>
                  <a:cubicBezTo>
                    <a:pt x="8" y="40"/>
                    <a:pt x="8" y="40"/>
                    <a:pt x="8" y="40"/>
                  </a:cubicBezTo>
                  <a:cubicBezTo>
                    <a:pt x="8" y="8"/>
                    <a:pt x="8" y="8"/>
                    <a:pt x="8" y="8"/>
                  </a:cubicBezTo>
                  <a:cubicBezTo>
                    <a:pt x="263" y="8"/>
                    <a:pt x="263" y="8"/>
                    <a:pt x="263" y="8"/>
                  </a:cubicBezTo>
                  <a:moveTo>
                    <a:pt x="263" y="0"/>
                  </a:moveTo>
                  <a:cubicBezTo>
                    <a:pt x="8" y="0"/>
                    <a:pt x="8" y="0"/>
                    <a:pt x="8" y="0"/>
                  </a:cubicBezTo>
                  <a:cubicBezTo>
                    <a:pt x="4" y="0"/>
                    <a:pt x="0" y="4"/>
                    <a:pt x="0" y="8"/>
                  </a:cubicBezTo>
                  <a:cubicBezTo>
                    <a:pt x="0" y="40"/>
                    <a:pt x="0" y="40"/>
                    <a:pt x="0" y="40"/>
                  </a:cubicBezTo>
                  <a:cubicBezTo>
                    <a:pt x="0" y="44"/>
                    <a:pt x="4" y="48"/>
                    <a:pt x="8" y="48"/>
                  </a:cubicBezTo>
                  <a:cubicBezTo>
                    <a:pt x="263" y="48"/>
                    <a:pt x="263" y="48"/>
                    <a:pt x="263" y="48"/>
                  </a:cubicBezTo>
                  <a:cubicBezTo>
                    <a:pt x="268" y="48"/>
                    <a:pt x="271" y="44"/>
                    <a:pt x="271" y="40"/>
                  </a:cubicBezTo>
                  <a:cubicBezTo>
                    <a:pt x="271" y="8"/>
                    <a:pt x="271" y="8"/>
                    <a:pt x="271" y="8"/>
                  </a:cubicBezTo>
                  <a:cubicBezTo>
                    <a:pt x="271" y="4"/>
                    <a:pt x="268" y="0"/>
                    <a:pt x="263" y="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6" name="Freeform 21"/>
            <p:cNvSpPr/>
            <p:nvPr/>
          </p:nvSpPr>
          <p:spPr bwMode="auto">
            <a:xfrm rot="5400000">
              <a:off x="2345220" y="1386567"/>
              <a:ext cx="257543" cy="393569"/>
            </a:xfrm>
            <a:custGeom>
              <a:gdLst>
                <a:gd fmla="*/ 31 w 70" name="T0"/>
                <a:gd fmla="*/ 105 h 107" name="T1"/>
                <a:gd fmla="*/ 35 w 70" name="T2"/>
                <a:gd fmla="*/ 107 h 107" name="T3"/>
                <a:gd fmla="*/ 38 w 70" name="T4"/>
                <a:gd fmla="*/ 105 h 107" name="T5"/>
                <a:gd fmla="*/ 70 w 70" name="T6"/>
                <a:gd fmla="*/ 0 h 107" name="T7"/>
                <a:gd fmla="*/ 0 w 70" name="T8"/>
                <a:gd fmla="*/ 0 h 107" name="T9"/>
                <a:gd fmla="*/ 31 w 70" name="T10"/>
                <a:gd fmla="*/ 105 h 107" name="T1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b="b" l="0" r="r" t="0"/>
              <a:pathLst>
                <a:path h="107" w="70">
                  <a:moveTo>
                    <a:pt x="31" y="105"/>
                  </a:moveTo>
                  <a:cubicBezTo>
                    <a:pt x="32" y="106"/>
                    <a:pt x="33" y="107"/>
                    <a:pt x="35" y="107"/>
                  </a:cubicBezTo>
                  <a:cubicBezTo>
                    <a:pt x="36" y="107"/>
                    <a:pt x="38" y="106"/>
                    <a:pt x="38" y="105"/>
                  </a:cubicBezTo>
                  <a:cubicBezTo>
                    <a:pt x="70" y="0"/>
                    <a:pt x="70" y="0"/>
                    <a:pt x="70" y="0"/>
                  </a:cubicBezTo>
                  <a:cubicBezTo>
                    <a:pt x="0" y="0"/>
                    <a:pt x="0" y="0"/>
                    <a:pt x="0" y="0"/>
                  </a:cubicBezTo>
                  <a:lnTo>
                    <a:pt x="31" y="105"/>
                  </a:lnTo>
                  <a:close/>
                </a:path>
              </a:pathLst>
            </a:custGeom>
            <a:solidFill>
              <a:schemeClr val="bg2">
                <a:lumMod val="25000"/>
              </a:schemeClr>
            </a:solidFill>
            <a:ln cap="flat" w="19050">
              <a:solidFill>
                <a:schemeClr val="bg2">
                  <a:lumMod val="25000"/>
                </a:schemeClr>
              </a:solidFill>
              <a:prstDash val="solid"/>
              <a:miter lim="800000"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5" name="yellow point box 1"/>
          <p:cNvSpPr/>
          <p:nvPr/>
        </p:nvSpPr>
        <p:spPr>
          <a:xfrm flipH="1">
            <a:off x="3156880" y="812192"/>
            <a:ext cx="5851066" cy="933198"/>
          </a:xfrm>
          <a:prstGeom prst="homePlate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lang="en-US"/>
          </a:p>
        </p:txBody>
      </p:sp>
      <p:sp>
        <p:nvSpPr>
          <p:cNvPr id="88" name="transportation point"/>
          <p:cNvSpPr txBox="1"/>
          <p:nvPr/>
        </p:nvSpPr>
        <p:spPr>
          <a:xfrm>
            <a:off x="3677204" y="865523"/>
            <a:ext cx="5222007" cy="118872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b="1" lang="en-US">
                <a:solidFill>
                  <a:schemeClr val="tx1">
                    <a:lumMod val="75000"/>
                    <a:lumOff val="25000"/>
                  </a:schemeClr>
                </a:solidFill>
              </a:rPr>
              <a:t>Transportation point one</a:t>
            </a:r>
          </a:p>
          <a:p>
            <a:r>
              <a:rPr b="1" lang="en-US">
                <a:solidFill>
                  <a:schemeClr val="tx1">
                    <a:lumMod val="75000"/>
                    <a:lumOff val="25000"/>
                  </a:schemeClr>
                </a:solidFill>
              </a:rPr>
              <a:t>Your text goes here. Your text goes here. Your text goes here. Your text goes here. Your text goes here. </a:t>
            </a:r>
          </a:p>
        </p:txBody>
      </p:sp>
      <p:sp>
        <p:nvSpPr>
          <p:cNvPr id="91" name="yellow point box 2"/>
          <p:cNvSpPr/>
          <p:nvPr/>
        </p:nvSpPr>
        <p:spPr>
          <a:xfrm flipH="1">
            <a:off x="3156880" y="1979709"/>
            <a:ext cx="5851066" cy="933198"/>
          </a:xfrm>
          <a:prstGeom prst="homePlate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lang="en-US"/>
          </a:p>
        </p:txBody>
      </p:sp>
      <p:sp>
        <p:nvSpPr>
          <p:cNvPr id="92" name="academics point"/>
          <p:cNvSpPr txBox="1"/>
          <p:nvPr/>
        </p:nvSpPr>
        <p:spPr>
          <a:xfrm>
            <a:off x="3677204" y="2033040"/>
            <a:ext cx="5222007" cy="118872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b="1" lang="en-US">
                <a:solidFill>
                  <a:schemeClr val="tx1">
                    <a:lumMod val="75000"/>
                    <a:lumOff val="25000"/>
                  </a:schemeClr>
                </a:solidFill>
              </a:rPr>
              <a:t>Academics point two</a:t>
            </a:r>
          </a:p>
          <a:p>
            <a:r>
              <a:rPr b="1" lang="en-US">
                <a:solidFill>
                  <a:schemeClr val="tx1">
                    <a:lumMod val="75000"/>
                    <a:lumOff val="25000"/>
                  </a:schemeClr>
                </a:solidFill>
              </a:rPr>
              <a:t>Your text goes here. Your text goes here. Your text goes here. Your text goes here. Your text goes here. </a:t>
            </a:r>
          </a:p>
        </p:txBody>
      </p:sp>
      <p:sp>
        <p:nvSpPr>
          <p:cNvPr id="94" name="yellow point box 3"/>
          <p:cNvSpPr/>
          <p:nvPr/>
        </p:nvSpPr>
        <p:spPr>
          <a:xfrm flipH="1">
            <a:off x="3156880" y="3147226"/>
            <a:ext cx="5851066" cy="933198"/>
          </a:xfrm>
          <a:prstGeom prst="homePlate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lang="en-US"/>
          </a:p>
        </p:txBody>
      </p:sp>
      <p:sp>
        <p:nvSpPr>
          <p:cNvPr id="95" name="athletics point"/>
          <p:cNvSpPr txBox="1"/>
          <p:nvPr/>
        </p:nvSpPr>
        <p:spPr>
          <a:xfrm>
            <a:off x="3677204" y="3200557"/>
            <a:ext cx="5222007" cy="118872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b="1" lang="en-US">
                <a:solidFill>
                  <a:schemeClr val="tx1">
                    <a:lumMod val="75000"/>
                    <a:lumOff val="25000"/>
                  </a:schemeClr>
                </a:solidFill>
              </a:rPr>
              <a:t>Athletics point three</a:t>
            </a:r>
          </a:p>
          <a:p>
            <a:r>
              <a:rPr b="1" lang="en-US">
                <a:solidFill>
                  <a:schemeClr val="tx1">
                    <a:lumMod val="75000"/>
                    <a:lumOff val="25000"/>
                  </a:schemeClr>
                </a:solidFill>
              </a:rPr>
              <a:t>Your text goes here. Your text goes here. Your text goes here. Your text goes here. Your text goes here. </a:t>
            </a:r>
          </a:p>
        </p:txBody>
      </p:sp>
      <p:sp>
        <p:nvSpPr>
          <p:cNvPr id="97" name="yellow point box 4"/>
          <p:cNvSpPr/>
          <p:nvPr/>
        </p:nvSpPr>
        <p:spPr>
          <a:xfrm flipH="1">
            <a:off x="3156880" y="4314744"/>
            <a:ext cx="5851066" cy="933198"/>
          </a:xfrm>
          <a:prstGeom prst="homePlate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lang="en-US"/>
          </a:p>
        </p:txBody>
      </p:sp>
      <p:sp>
        <p:nvSpPr>
          <p:cNvPr id="98" name="arts point"/>
          <p:cNvSpPr txBox="1"/>
          <p:nvPr/>
        </p:nvSpPr>
        <p:spPr>
          <a:xfrm>
            <a:off x="3677204" y="4368074"/>
            <a:ext cx="5222007" cy="118872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b="1" lang="en-US">
                <a:solidFill>
                  <a:schemeClr val="tx1">
                    <a:lumMod val="75000"/>
                    <a:lumOff val="25000"/>
                  </a:schemeClr>
                </a:solidFill>
              </a:rPr>
              <a:t>Arts point four</a:t>
            </a:r>
          </a:p>
          <a:p>
            <a:r>
              <a:rPr b="1" lang="en-US">
                <a:solidFill>
                  <a:schemeClr val="tx1">
                    <a:lumMod val="75000"/>
                    <a:lumOff val="25000"/>
                  </a:schemeClr>
                </a:solidFill>
              </a:rPr>
              <a:t>Your text goes here. Your text goes here. Your text goes here. Your text goes here. Your text goes here. </a:t>
            </a:r>
          </a:p>
        </p:txBody>
      </p:sp>
      <p:sp>
        <p:nvSpPr>
          <p:cNvPr id="173" name="animaiton text"/>
          <p:cNvSpPr txBox="1"/>
          <p:nvPr/>
        </p:nvSpPr>
        <p:spPr>
          <a:xfrm>
            <a:off x="8689416" y="118097"/>
            <a:ext cx="3155322" cy="27432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lang="en-US" sz="1200">
                <a:solidFill>
                  <a:schemeClr val="accent1">
                    <a:lumMod val="60000"/>
                    <a:lumOff val="40000"/>
                  </a:schemeClr>
                </a:solidFill>
              </a:rPr>
              <a:t>This slide is static and does not animate.</a:t>
            </a:r>
          </a:p>
        </p:txBody>
      </p:sp>
      <p:grpSp>
        <p:nvGrpSpPr>
          <p:cNvPr id="100" name="basketball"/>
          <p:cNvGrpSpPr/>
          <p:nvPr/>
        </p:nvGrpSpPr>
        <p:grpSpPr>
          <a:xfrm>
            <a:off x="8897865" y="3226751"/>
            <a:ext cx="818980" cy="818980"/>
            <a:chOff x="5267326" y="2184400"/>
            <a:chExt cx="1568450" cy="1568450"/>
          </a:xfrm>
        </p:grpSpPr>
        <p:sp>
          <p:nvSpPr>
            <p:cNvPr id="174" name="Oval 73"/>
            <p:cNvSpPr>
              <a:spLocks noChangeArrowheads="1"/>
            </p:cNvSpPr>
            <p:nvPr/>
          </p:nvSpPr>
          <p:spPr bwMode="auto">
            <a:xfrm>
              <a:off x="5299076" y="2216150"/>
              <a:ext cx="1504950" cy="1504950"/>
            </a:xfrm>
            <a:prstGeom prst="ellipse">
              <a:avLst/>
            </a:prstGeom>
            <a:gradFill>
              <a:gsLst>
                <a:gs pos="50000">
                  <a:schemeClr val="accent3">
                    <a:lumMod val="60000"/>
                    <a:lumOff val="40000"/>
                  </a:schemeClr>
                </a:gs>
                <a:gs pos="92000">
                  <a:schemeClr val="accent3"/>
                </a:gs>
              </a:gsLst>
              <a:path path="circle">
                <a:fillToRect b="100000" r="100000"/>
              </a:path>
            </a:gra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5" name="Freeform 74"/>
            <p:cNvSpPr>
              <a:spLocks noEditPoints="1"/>
            </p:cNvSpPr>
            <p:nvPr/>
          </p:nvSpPr>
          <p:spPr bwMode="auto">
            <a:xfrm>
              <a:off x="5267326" y="2184400"/>
              <a:ext cx="1568450" cy="1568450"/>
            </a:xfrm>
            <a:custGeom>
              <a:gdLst>
                <a:gd fmla="*/ 247 w 494" name="T0"/>
                <a:gd fmla="*/ 494 h 494" name="T1"/>
                <a:gd fmla="*/ 0 w 494" name="T2"/>
                <a:gd fmla="*/ 247 h 494" name="T3"/>
                <a:gd fmla="*/ 247 w 494" name="T4"/>
                <a:gd fmla="*/ 0 h 494" name="T5"/>
                <a:gd fmla="*/ 494 w 494" name="T6"/>
                <a:gd fmla="*/ 247 h 494" name="T7"/>
                <a:gd fmla="*/ 247 w 494" name="T8"/>
                <a:gd fmla="*/ 494 h 494" name="T9"/>
                <a:gd fmla="*/ 247 w 494" name="T10"/>
                <a:gd fmla="*/ 20 h 494" name="T11"/>
                <a:gd fmla="*/ 20 w 494" name="T12"/>
                <a:gd fmla="*/ 247 h 494" name="T13"/>
                <a:gd fmla="*/ 247 w 494" name="T14"/>
                <a:gd fmla="*/ 474 h 494" name="T15"/>
                <a:gd fmla="*/ 474 w 494" name="T16"/>
                <a:gd fmla="*/ 247 h 494" name="T17"/>
                <a:gd fmla="*/ 247 w 494" name="T18"/>
                <a:gd fmla="*/ 20 h 494" name="T1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b="b" l="0" r="r" t="0"/>
              <a:pathLst>
                <a:path h="492" w="492">
                  <a:moveTo>
                    <a:pt x="247" y="494"/>
                  </a:moveTo>
                  <a:cubicBezTo>
                    <a:pt x="111" y="494"/>
                    <a:pt x="0" y="384"/>
                    <a:pt x="0" y="247"/>
                  </a:cubicBezTo>
                  <a:cubicBezTo>
                    <a:pt x="0" y="111"/>
                    <a:pt x="111" y="0"/>
                    <a:pt x="247" y="0"/>
                  </a:cubicBezTo>
                  <a:cubicBezTo>
                    <a:pt x="383" y="0"/>
                    <a:pt x="494" y="111"/>
                    <a:pt x="494" y="247"/>
                  </a:cubicBezTo>
                  <a:cubicBezTo>
                    <a:pt x="494" y="384"/>
                    <a:pt x="383" y="494"/>
                    <a:pt x="247" y="494"/>
                  </a:cubicBezTo>
                  <a:close/>
                  <a:moveTo>
                    <a:pt x="247" y="20"/>
                  </a:moveTo>
                  <a:cubicBezTo>
                    <a:pt x="122" y="20"/>
                    <a:pt x="20" y="122"/>
                    <a:pt x="20" y="247"/>
                  </a:cubicBezTo>
                  <a:cubicBezTo>
                    <a:pt x="20" y="373"/>
                    <a:pt x="122" y="474"/>
                    <a:pt x="247" y="474"/>
                  </a:cubicBezTo>
                  <a:cubicBezTo>
                    <a:pt x="372" y="474"/>
                    <a:pt x="474" y="373"/>
                    <a:pt x="474" y="247"/>
                  </a:cubicBezTo>
                  <a:cubicBezTo>
                    <a:pt x="474" y="122"/>
                    <a:pt x="372" y="20"/>
                    <a:pt x="247" y="20"/>
                  </a:cubicBezTo>
                  <a:close/>
                </a:path>
              </a:pathLst>
            </a:custGeom>
            <a:solidFill>
              <a:schemeClr val="accent3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6" name="Freeform 75"/>
            <p:cNvSpPr/>
            <p:nvPr/>
          </p:nvSpPr>
          <p:spPr bwMode="auto">
            <a:xfrm>
              <a:off x="6013451" y="2200275"/>
              <a:ext cx="533400" cy="1438275"/>
            </a:xfrm>
            <a:custGeom>
              <a:gdLst>
                <a:gd fmla="*/ 126 w 168" name="T0"/>
                <a:gd fmla="*/ 453 h 453" name="T1"/>
                <a:gd fmla="*/ 116 w 168" name="T2"/>
                <a:gd fmla="*/ 448 h 453" name="T3"/>
                <a:gd fmla="*/ 127 w 168" name="T4"/>
                <a:gd fmla="*/ 188 h 453" name="T5"/>
                <a:gd fmla="*/ 0 w 168" name="T6"/>
                <a:gd fmla="*/ 10 h 453" name="T7"/>
                <a:gd fmla="*/ 8 w 168" name="T8"/>
                <a:gd fmla="*/ 0 h 453" name="T9"/>
                <a:gd fmla="*/ 139 w 168" name="T10"/>
                <a:gd fmla="*/ 184 h 453" name="T11"/>
                <a:gd fmla="*/ 126 w 168" name="T12"/>
                <a:gd fmla="*/ 453 h 453" name="T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b="b" l="0" r="r" t="0"/>
              <a:pathLst>
                <a:path h="452" w="168">
                  <a:moveTo>
                    <a:pt x="126" y="453"/>
                  </a:moveTo>
                  <a:cubicBezTo>
                    <a:pt x="116" y="448"/>
                    <a:pt x="116" y="448"/>
                    <a:pt x="116" y="448"/>
                  </a:cubicBezTo>
                  <a:cubicBezTo>
                    <a:pt x="143" y="391"/>
                    <a:pt x="154" y="278"/>
                    <a:pt x="127" y="188"/>
                  </a:cubicBezTo>
                  <a:cubicBezTo>
                    <a:pt x="99" y="94"/>
                    <a:pt x="57" y="54"/>
                    <a:pt x="0" y="10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66" y="46"/>
                    <a:pt x="110" y="87"/>
                    <a:pt x="139" y="184"/>
                  </a:cubicBezTo>
                  <a:cubicBezTo>
                    <a:pt x="168" y="281"/>
                    <a:pt x="154" y="395"/>
                    <a:pt x="126" y="453"/>
                  </a:cubicBezTo>
                  <a:close/>
                </a:path>
              </a:pathLst>
            </a:custGeom>
            <a:solidFill>
              <a:schemeClr val="accent3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7" name="Freeform 76"/>
            <p:cNvSpPr/>
            <p:nvPr/>
          </p:nvSpPr>
          <p:spPr bwMode="auto">
            <a:xfrm>
              <a:off x="5311776" y="2578100"/>
              <a:ext cx="1409700" cy="603250"/>
            </a:xfrm>
            <a:custGeom>
              <a:gdLst>
                <a:gd fmla="*/ 9 w 444" name="T0"/>
                <a:gd fmla="*/ 190 h 190" name="T1"/>
                <a:gd fmla="*/ 0 w 444" name="T2"/>
                <a:gd fmla="*/ 183 h 190" name="T3"/>
                <a:gd fmla="*/ 220 w 444" name="T4"/>
                <a:gd fmla="*/ 50 h 190" name="T5"/>
                <a:gd fmla="*/ 444 w 444" name="T6"/>
                <a:gd fmla="*/ 8 h 190" name="T7"/>
                <a:gd fmla="*/ 442 w 444" name="T8"/>
                <a:gd fmla="*/ 20 h 190" name="T9"/>
                <a:gd fmla="*/ 224 w 444" name="T10"/>
                <a:gd fmla="*/ 62 h 190" name="T11"/>
                <a:gd fmla="*/ 9 w 444" name="T12"/>
                <a:gd fmla="*/ 190 h 190" name="T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b="b" l="0" r="r" t="0"/>
              <a:pathLst>
                <a:path h="190" w="442">
                  <a:moveTo>
                    <a:pt x="9" y="190"/>
                  </a:moveTo>
                  <a:cubicBezTo>
                    <a:pt x="0" y="183"/>
                    <a:pt x="0" y="183"/>
                    <a:pt x="0" y="183"/>
                  </a:cubicBezTo>
                  <a:cubicBezTo>
                    <a:pt x="33" y="140"/>
                    <a:pt x="124" y="86"/>
                    <a:pt x="220" y="50"/>
                  </a:cubicBezTo>
                  <a:cubicBezTo>
                    <a:pt x="323" y="13"/>
                    <a:pt x="392" y="0"/>
                    <a:pt x="444" y="8"/>
                  </a:cubicBezTo>
                  <a:cubicBezTo>
                    <a:pt x="442" y="20"/>
                    <a:pt x="442" y="20"/>
                    <a:pt x="442" y="20"/>
                  </a:cubicBezTo>
                  <a:cubicBezTo>
                    <a:pt x="393" y="12"/>
                    <a:pt x="324" y="25"/>
                    <a:pt x="224" y="62"/>
                  </a:cubicBezTo>
                  <a:cubicBezTo>
                    <a:pt x="130" y="96"/>
                    <a:pt x="41" y="149"/>
                    <a:pt x="9" y="190"/>
                  </a:cubicBezTo>
                  <a:close/>
                </a:path>
              </a:pathLst>
            </a:custGeom>
            <a:solidFill>
              <a:schemeClr val="accent3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8" name="Freeform 77"/>
            <p:cNvSpPr/>
            <p:nvPr/>
          </p:nvSpPr>
          <p:spPr bwMode="auto">
            <a:xfrm>
              <a:off x="5511801" y="2425700"/>
              <a:ext cx="768350" cy="1231900"/>
            </a:xfrm>
            <a:custGeom>
              <a:gdLst>
                <a:gd fmla="*/ 70 w 242" name="T0"/>
                <a:gd fmla="*/ 388 h 388" name="T1"/>
                <a:gd fmla="*/ 61 w 242" name="T2"/>
                <a:gd fmla="*/ 380 h 388" name="T3"/>
                <a:gd fmla="*/ 199 w 242" name="T4"/>
                <a:gd fmla="*/ 86 h 388" name="T5"/>
                <a:gd fmla="*/ 0 w 242" name="T6"/>
                <a:gd fmla="*/ 12 h 388" name="T7"/>
                <a:gd fmla="*/ 0 w 242" name="T8"/>
                <a:gd fmla="*/ 0 h 388" name="T9"/>
                <a:gd fmla="*/ 210 w 242" name="T10"/>
                <a:gd fmla="*/ 82 h 388" name="T11"/>
                <a:gd fmla="*/ 70 w 242" name="T12"/>
                <a:gd fmla="*/ 388 h 388" name="T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b="b" l="0" r="r" t="0"/>
              <a:pathLst>
                <a:path h="388" w="241">
                  <a:moveTo>
                    <a:pt x="70" y="388"/>
                  </a:moveTo>
                  <a:cubicBezTo>
                    <a:pt x="61" y="380"/>
                    <a:pt x="61" y="380"/>
                    <a:pt x="61" y="380"/>
                  </a:cubicBezTo>
                  <a:cubicBezTo>
                    <a:pt x="150" y="289"/>
                    <a:pt x="227" y="163"/>
                    <a:pt x="199" y="86"/>
                  </a:cubicBezTo>
                  <a:cubicBezTo>
                    <a:pt x="172" y="12"/>
                    <a:pt x="2" y="12"/>
                    <a:pt x="0" y="1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8" y="0"/>
                    <a:pt x="181" y="0"/>
                    <a:pt x="210" y="82"/>
                  </a:cubicBezTo>
                  <a:cubicBezTo>
                    <a:pt x="242" y="170"/>
                    <a:pt x="155" y="302"/>
                    <a:pt x="70" y="388"/>
                  </a:cubicBezTo>
                  <a:close/>
                </a:path>
              </a:pathLst>
            </a:custGeom>
            <a:solidFill>
              <a:schemeClr val="accent3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9" name="Freeform 78"/>
            <p:cNvSpPr/>
            <p:nvPr/>
          </p:nvSpPr>
          <p:spPr bwMode="auto">
            <a:xfrm>
              <a:off x="6419851" y="2352675"/>
              <a:ext cx="393700" cy="720725"/>
            </a:xfrm>
            <a:custGeom>
              <a:gdLst>
                <a:gd fmla="*/ 118 w 124" name="T0"/>
                <a:gd fmla="*/ 227 h 227" name="T1"/>
                <a:gd fmla="*/ 16 w 124" name="T2"/>
                <a:gd fmla="*/ 0 h 227" name="T3"/>
                <a:gd fmla="*/ 28 w 124" name="T4"/>
                <a:gd fmla="*/ 3 h 227" name="T5"/>
                <a:gd fmla="*/ 124 w 124" name="T6"/>
                <a:gd fmla="*/ 216 h 227" name="T7"/>
                <a:gd fmla="*/ 118 w 124" name="T8"/>
                <a:gd fmla="*/ 227 h 227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226" w="124">
                  <a:moveTo>
                    <a:pt x="118" y="227"/>
                  </a:moveTo>
                  <a:cubicBezTo>
                    <a:pt x="88" y="210"/>
                    <a:pt x="0" y="82"/>
                    <a:pt x="16" y="0"/>
                  </a:cubicBezTo>
                  <a:cubicBezTo>
                    <a:pt x="28" y="3"/>
                    <a:pt x="28" y="3"/>
                    <a:pt x="28" y="3"/>
                  </a:cubicBezTo>
                  <a:cubicBezTo>
                    <a:pt x="12" y="81"/>
                    <a:pt x="100" y="203"/>
                    <a:pt x="124" y="216"/>
                  </a:cubicBezTo>
                  <a:lnTo>
                    <a:pt x="118" y="227"/>
                  </a:lnTo>
                  <a:close/>
                </a:path>
              </a:pathLst>
            </a:custGeom>
            <a:solidFill>
              <a:schemeClr val="accent3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180" name="school bus front"/>
          <p:cNvGrpSpPr/>
          <p:nvPr/>
        </p:nvGrpSpPr>
        <p:grpSpPr>
          <a:xfrm>
            <a:off x="8894135" y="818369"/>
            <a:ext cx="826440" cy="895241"/>
            <a:chOff x="6775451" y="3355975"/>
            <a:chExt cx="1582737" cy="1714500"/>
          </a:xfrm>
        </p:grpSpPr>
        <p:sp>
          <p:nvSpPr>
            <p:cNvPr id="181" name="Freeform 164"/>
            <p:cNvSpPr/>
            <p:nvPr/>
          </p:nvSpPr>
          <p:spPr bwMode="auto">
            <a:xfrm>
              <a:off x="6967538" y="4743450"/>
              <a:ext cx="282575" cy="301625"/>
            </a:xfrm>
            <a:custGeom>
              <a:gdLst>
                <a:gd fmla="*/ 8 w 89" name="T0"/>
                <a:gd fmla="*/ 95 h 95" name="T1"/>
                <a:gd fmla="*/ 0 w 89" name="T2"/>
                <a:gd fmla="*/ 87 h 95" name="T3"/>
                <a:gd fmla="*/ 0 w 89" name="T4"/>
                <a:gd fmla="*/ 8 h 95" name="T5"/>
                <a:gd fmla="*/ 8 w 89" name="T6"/>
                <a:gd fmla="*/ 0 h 95" name="T7"/>
                <a:gd fmla="*/ 81 w 89" name="T8"/>
                <a:gd fmla="*/ 0 h 95" name="T9"/>
                <a:gd fmla="*/ 89 w 89" name="T10"/>
                <a:gd fmla="*/ 8 h 95" name="T11"/>
                <a:gd fmla="*/ 89 w 89" name="T12"/>
                <a:gd fmla="*/ 87 h 95" name="T13"/>
                <a:gd fmla="*/ 81 w 89" name="T14"/>
                <a:gd fmla="*/ 95 h 95" name="T15"/>
                <a:gd fmla="*/ 8 w 89" name="T16"/>
                <a:gd fmla="*/ 95 h 95" name="T1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b="b" l="0" r="r" t="0"/>
              <a:pathLst>
                <a:path h="95" w="89">
                  <a:moveTo>
                    <a:pt x="8" y="95"/>
                  </a:moveTo>
                  <a:cubicBezTo>
                    <a:pt x="3" y="95"/>
                    <a:pt x="0" y="92"/>
                    <a:pt x="0" y="87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0" y="3"/>
                    <a:pt x="3" y="0"/>
                    <a:pt x="8" y="0"/>
                  </a:cubicBezTo>
                  <a:cubicBezTo>
                    <a:pt x="81" y="0"/>
                    <a:pt x="81" y="0"/>
                    <a:pt x="81" y="0"/>
                  </a:cubicBezTo>
                  <a:cubicBezTo>
                    <a:pt x="85" y="0"/>
                    <a:pt x="89" y="3"/>
                    <a:pt x="89" y="8"/>
                  </a:cubicBezTo>
                  <a:cubicBezTo>
                    <a:pt x="89" y="87"/>
                    <a:pt x="89" y="87"/>
                    <a:pt x="89" y="87"/>
                  </a:cubicBezTo>
                  <a:cubicBezTo>
                    <a:pt x="89" y="92"/>
                    <a:pt x="85" y="95"/>
                    <a:pt x="81" y="95"/>
                  </a:cubicBezTo>
                  <a:lnTo>
                    <a:pt x="8" y="95"/>
                  </a:lnTo>
                  <a:close/>
                </a:path>
              </a:pathLst>
            </a:custGeom>
            <a:solidFill>
              <a:schemeClr val="bg2">
                <a:lumMod val="1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2" name="Freeform 165"/>
            <p:cNvSpPr>
              <a:spLocks noEditPoints="1"/>
            </p:cNvSpPr>
            <p:nvPr/>
          </p:nvSpPr>
          <p:spPr bwMode="auto">
            <a:xfrm>
              <a:off x="6938963" y="4714875"/>
              <a:ext cx="336550" cy="355600"/>
            </a:xfrm>
            <a:custGeom>
              <a:gdLst>
                <a:gd fmla="*/ 90 w 106" name="T0"/>
                <a:gd fmla="*/ 17 h 112" name="T1"/>
                <a:gd fmla="*/ 90 w 106" name="T2"/>
                <a:gd fmla="*/ 96 h 112" name="T3"/>
                <a:gd fmla="*/ 17 w 106" name="T4"/>
                <a:gd fmla="*/ 96 h 112" name="T5"/>
                <a:gd fmla="*/ 17 w 106" name="T6"/>
                <a:gd fmla="*/ 17 h 112" name="T7"/>
                <a:gd fmla="*/ 90 w 106" name="T8"/>
                <a:gd fmla="*/ 17 h 112" name="T9"/>
                <a:gd fmla="*/ 90 w 106" name="T10"/>
                <a:gd fmla="*/ 0 h 112" name="T11"/>
                <a:gd fmla="*/ 17 w 106" name="T12"/>
                <a:gd fmla="*/ 0 h 112" name="T13"/>
                <a:gd fmla="*/ 0 w 106" name="T14"/>
                <a:gd fmla="*/ 17 h 112" name="T15"/>
                <a:gd fmla="*/ 0 w 106" name="T16"/>
                <a:gd fmla="*/ 96 h 112" name="T17"/>
                <a:gd fmla="*/ 17 w 106" name="T18"/>
                <a:gd fmla="*/ 112 h 112" name="T19"/>
                <a:gd fmla="*/ 90 w 106" name="T20"/>
                <a:gd fmla="*/ 112 h 112" name="T21"/>
                <a:gd fmla="*/ 106 w 106" name="T22"/>
                <a:gd fmla="*/ 96 h 112" name="T23"/>
                <a:gd fmla="*/ 106 w 106" name="T24"/>
                <a:gd fmla="*/ 17 h 112" name="T25"/>
                <a:gd fmla="*/ 90 w 106" name="T26"/>
                <a:gd fmla="*/ 0 h 112" name="T2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b="b" l="0" r="r" t="0"/>
              <a:pathLst>
                <a:path h="112" w="105">
                  <a:moveTo>
                    <a:pt x="90" y="17"/>
                  </a:moveTo>
                  <a:cubicBezTo>
                    <a:pt x="90" y="96"/>
                    <a:pt x="90" y="96"/>
                    <a:pt x="90" y="96"/>
                  </a:cubicBezTo>
                  <a:cubicBezTo>
                    <a:pt x="17" y="96"/>
                    <a:pt x="17" y="96"/>
                    <a:pt x="17" y="9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90" y="17"/>
                    <a:pt x="90" y="17"/>
                    <a:pt x="90" y="17"/>
                  </a:cubicBezTo>
                  <a:moveTo>
                    <a:pt x="90" y="0"/>
                  </a:moveTo>
                  <a:cubicBezTo>
                    <a:pt x="17" y="0"/>
                    <a:pt x="17" y="0"/>
                    <a:pt x="17" y="0"/>
                  </a:cubicBezTo>
                  <a:cubicBezTo>
                    <a:pt x="8" y="0"/>
                    <a:pt x="0" y="8"/>
                    <a:pt x="0" y="17"/>
                  </a:cubicBezTo>
                  <a:cubicBezTo>
                    <a:pt x="0" y="96"/>
                    <a:pt x="0" y="96"/>
                    <a:pt x="0" y="96"/>
                  </a:cubicBezTo>
                  <a:cubicBezTo>
                    <a:pt x="0" y="105"/>
                    <a:pt x="8" y="112"/>
                    <a:pt x="17" y="112"/>
                  </a:cubicBezTo>
                  <a:cubicBezTo>
                    <a:pt x="90" y="112"/>
                    <a:pt x="90" y="112"/>
                    <a:pt x="90" y="112"/>
                  </a:cubicBezTo>
                  <a:cubicBezTo>
                    <a:pt x="99" y="112"/>
                    <a:pt x="106" y="105"/>
                    <a:pt x="106" y="96"/>
                  </a:cubicBezTo>
                  <a:cubicBezTo>
                    <a:pt x="106" y="17"/>
                    <a:pt x="106" y="17"/>
                    <a:pt x="106" y="17"/>
                  </a:cubicBezTo>
                  <a:cubicBezTo>
                    <a:pt x="106" y="8"/>
                    <a:pt x="99" y="0"/>
                    <a:pt x="90" y="0"/>
                  </a:cubicBezTo>
                  <a:close/>
                </a:path>
              </a:pathLst>
            </a:custGeom>
            <a:solidFill>
              <a:schemeClr val="bg2">
                <a:lumMod val="1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3" name="Freeform 166"/>
            <p:cNvSpPr/>
            <p:nvPr/>
          </p:nvSpPr>
          <p:spPr bwMode="auto">
            <a:xfrm>
              <a:off x="7878763" y="4743450"/>
              <a:ext cx="285750" cy="301625"/>
            </a:xfrm>
            <a:custGeom>
              <a:gdLst>
                <a:gd fmla="*/ 9 w 90" name="T0"/>
                <a:gd fmla="*/ 95 h 95" name="T1"/>
                <a:gd fmla="*/ 0 w 90" name="T2"/>
                <a:gd fmla="*/ 87 h 95" name="T3"/>
                <a:gd fmla="*/ 0 w 90" name="T4"/>
                <a:gd fmla="*/ 8 h 95" name="T5"/>
                <a:gd fmla="*/ 9 w 90" name="T6"/>
                <a:gd fmla="*/ 0 h 95" name="T7"/>
                <a:gd fmla="*/ 82 w 90" name="T8"/>
                <a:gd fmla="*/ 0 h 95" name="T9"/>
                <a:gd fmla="*/ 90 w 90" name="T10"/>
                <a:gd fmla="*/ 8 h 95" name="T11"/>
                <a:gd fmla="*/ 90 w 90" name="T12"/>
                <a:gd fmla="*/ 87 h 95" name="T13"/>
                <a:gd fmla="*/ 82 w 90" name="T14"/>
                <a:gd fmla="*/ 95 h 95" name="T15"/>
                <a:gd fmla="*/ 9 w 90" name="T16"/>
                <a:gd fmla="*/ 95 h 95" name="T1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b="b" l="0" r="r" t="0"/>
              <a:pathLst>
                <a:path h="95" w="90">
                  <a:moveTo>
                    <a:pt x="9" y="95"/>
                  </a:moveTo>
                  <a:cubicBezTo>
                    <a:pt x="4" y="95"/>
                    <a:pt x="0" y="92"/>
                    <a:pt x="0" y="87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0" y="3"/>
                    <a:pt x="4" y="0"/>
                    <a:pt x="9" y="0"/>
                  </a:cubicBezTo>
                  <a:cubicBezTo>
                    <a:pt x="82" y="0"/>
                    <a:pt x="82" y="0"/>
                    <a:pt x="82" y="0"/>
                  </a:cubicBezTo>
                  <a:cubicBezTo>
                    <a:pt x="86" y="0"/>
                    <a:pt x="90" y="3"/>
                    <a:pt x="90" y="8"/>
                  </a:cubicBezTo>
                  <a:cubicBezTo>
                    <a:pt x="90" y="87"/>
                    <a:pt x="90" y="87"/>
                    <a:pt x="90" y="87"/>
                  </a:cubicBezTo>
                  <a:cubicBezTo>
                    <a:pt x="90" y="92"/>
                    <a:pt x="86" y="95"/>
                    <a:pt x="82" y="95"/>
                  </a:cubicBezTo>
                  <a:lnTo>
                    <a:pt x="9" y="95"/>
                  </a:lnTo>
                  <a:close/>
                </a:path>
              </a:pathLst>
            </a:custGeom>
            <a:solidFill>
              <a:schemeClr val="bg2">
                <a:lumMod val="1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4" name="Freeform 167"/>
            <p:cNvSpPr>
              <a:spLocks noEditPoints="1"/>
            </p:cNvSpPr>
            <p:nvPr/>
          </p:nvSpPr>
          <p:spPr bwMode="auto">
            <a:xfrm>
              <a:off x="7853363" y="4714875"/>
              <a:ext cx="336550" cy="355600"/>
            </a:xfrm>
            <a:custGeom>
              <a:gdLst>
                <a:gd fmla="*/ 90 w 106" name="T0"/>
                <a:gd fmla="*/ 17 h 112" name="T1"/>
                <a:gd fmla="*/ 90 w 106" name="T2"/>
                <a:gd fmla="*/ 96 h 112" name="T3"/>
                <a:gd fmla="*/ 17 w 106" name="T4"/>
                <a:gd fmla="*/ 96 h 112" name="T5"/>
                <a:gd fmla="*/ 17 w 106" name="T6"/>
                <a:gd fmla="*/ 17 h 112" name="T7"/>
                <a:gd fmla="*/ 90 w 106" name="T8"/>
                <a:gd fmla="*/ 17 h 112" name="T9"/>
                <a:gd fmla="*/ 90 w 106" name="T10"/>
                <a:gd fmla="*/ 0 h 112" name="T11"/>
                <a:gd fmla="*/ 17 w 106" name="T12"/>
                <a:gd fmla="*/ 0 h 112" name="T13"/>
                <a:gd fmla="*/ 0 w 106" name="T14"/>
                <a:gd fmla="*/ 17 h 112" name="T15"/>
                <a:gd fmla="*/ 0 w 106" name="T16"/>
                <a:gd fmla="*/ 96 h 112" name="T17"/>
                <a:gd fmla="*/ 17 w 106" name="T18"/>
                <a:gd fmla="*/ 112 h 112" name="T19"/>
                <a:gd fmla="*/ 90 w 106" name="T20"/>
                <a:gd fmla="*/ 112 h 112" name="T21"/>
                <a:gd fmla="*/ 106 w 106" name="T22"/>
                <a:gd fmla="*/ 96 h 112" name="T23"/>
                <a:gd fmla="*/ 106 w 106" name="T24"/>
                <a:gd fmla="*/ 17 h 112" name="T25"/>
                <a:gd fmla="*/ 90 w 106" name="T26"/>
                <a:gd fmla="*/ 0 h 112" name="T2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b="b" l="0" r="r" t="0"/>
              <a:pathLst>
                <a:path h="112" w="105">
                  <a:moveTo>
                    <a:pt x="90" y="17"/>
                  </a:moveTo>
                  <a:cubicBezTo>
                    <a:pt x="90" y="96"/>
                    <a:pt x="90" y="96"/>
                    <a:pt x="90" y="96"/>
                  </a:cubicBezTo>
                  <a:cubicBezTo>
                    <a:pt x="17" y="96"/>
                    <a:pt x="17" y="96"/>
                    <a:pt x="17" y="9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90" y="17"/>
                    <a:pt x="90" y="17"/>
                    <a:pt x="90" y="17"/>
                  </a:cubicBezTo>
                  <a:moveTo>
                    <a:pt x="90" y="0"/>
                  </a:moveTo>
                  <a:cubicBezTo>
                    <a:pt x="17" y="0"/>
                    <a:pt x="17" y="0"/>
                    <a:pt x="17" y="0"/>
                  </a:cubicBezTo>
                  <a:cubicBezTo>
                    <a:pt x="8" y="0"/>
                    <a:pt x="0" y="8"/>
                    <a:pt x="0" y="17"/>
                  </a:cubicBezTo>
                  <a:cubicBezTo>
                    <a:pt x="0" y="96"/>
                    <a:pt x="0" y="96"/>
                    <a:pt x="0" y="96"/>
                  </a:cubicBezTo>
                  <a:cubicBezTo>
                    <a:pt x="0" y="105"/>
                    <a:pt x="8" y="112"/>
                    <a:pt x="17" y="112"/>
                  </a:cubicBezTo>
                  <a:cubicBezTo>
                    <a:pt x="90" y="112"/>
                    <a:pt x="90" y="112"/>
                    <a:pt x="90" y="112"/>
                  </a:cubicBezTo>
                  <a:cubicBezTo>
                    <a:pt x="99" y="112"/>
                    <a:pt x="106" y="105"/>
                    <a:pt x="106" y="96"/>
                  </a:cubicBezTo>
                  <a:cubicBezTo>
                    <a:pt x="106" y="17"/>
                    <a:pt x="106" y="17"/>
                    <a:pt x="106" y="17"/>
                  </a:cubicBezTo>
                  <a:cubicBezTo>
                    <a:pt x="106" y="8"/>
                    <a:pt x="99" y="0"/>
                    <a:pt x="90" y="0"/>
                  </a:cubicBezTo>
                  <a:close/>
                </a:path>
              </a:pathLst>
            </a:custGeom>
            <a:solidFill>
              <a:schemeClr val="bg2">
                <a:lumMod val="1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5" name="Freeform 168"/>
            <p:cNvSpPr/>
            <p:nvPr/>
          </p:nvSpPr>
          <p:spPr bwMode="auto">
            <a:xfrm>
              <a:off x="6913563" y="3387725"/>
              <a:ext cx="1304925" cy="1381125"/>
            </a:xfrm>
            <a:custGeom>
              <a:gdLst>
                <a:gd fmla="*/ 205 w 411" name="T0"/>
                <a:gd fmla="*/ 0 h 435" name="T1"/>
                <a:gd fmla="*/ 0 w 411" name="T2"/>
                <a:gd fmla="*/ 69 h 435" name="T3"/>
                <a:gd fmla="*/ 0 w 411" name="T4"/>
                <a:gd fmla="*/ 69 h 435" name="T5"/>
                <a:gd fmla="*/ 0 w 411" name="T6"/>
                <a:gd fmla="*/ 435 h 435" name="T7"/>
                <a:gd fmla="*/ 411 w 411" name="T8"/>
                <a:gd fmla="*/ 435 h 435" name="T9"/>
                <a:gd fmla="*/ 411 w 411" name="T10"/>
                <a:gd fmla="*/ 69 h 435" name="T11"/>
                <a:gd fmla="*/ 205 w 411" name="T12"/>
                <a:gd fmla="*/ 0 h 435" name="T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b="b" l="0" r="r" t="0"/>
              <a:pathLst>
                <a:path h="435" w="411">
                  <a:moveTo>
                    <a:pt x="205" y="0"/>
                  </a:moveTo>
                  <a:cubicBezTo>
                    <a:pt x="92" y="0"/>
                    <a:pt x="0" y="31"/>
                    <a:pt x="0" y="69"/>
                  </a:cubicBezTo>
                  <a:cubicBezTo>
                    <a:pt x="0" y="69"/>
                    <a:pt x="0" y="69"/>
                    <a:pt x="0" y="69"/>
                  </a:cubicBezTo>
                  <a:cubicBezTo>
                    <a:pt x="0" y="435"/>
                    <a:pt x="0" y="435"/>
                    <a:pt x="0" y="435"/>
                  </a:cubicBezTo>
                  <a:cubicBezTo>
                    <a:pt x="411" y="435"/>
                    <a:pt x="411" y="435"/>
                    <a:pt x="411" y="435"/>
                  </a:cubicBezTo>
                  <a:cubicBezTo>
                    <a:pt x="411" y="69"/>
                    <a:pt x="411" y="69"/>
                    <a:pt x="411" y="69"/>
                  </a:cubicBezTo>
                  <a:cubicBezTo>
                    <a:pt x="411" y="31"/>
                    <a:pt x="319" y="0"/>
                    <a:pt x="205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6" name="Freeform 169"/>
            <p:cNvSpPr>
              <a:spLocks noEditPoints="1"/>
            </p:cNvSpPr>
            <p:nvPr/>
          </p:nvSpPr>
          <p:spPr bwMode="auto">
            <a:xfrm>
              <a:off x="6881813" y="3355975"/>
              <a:ext cx="1368425" cy="1444625"/>
            </a:xfrm>
            <a:custGeom>
              <a:gdLst>
                <a:gd fmla="*/ 421 w 431" name="T0"/>
                <a:gd fmla="*/ 455 h 455" name="T1"/>
                <a:gd fmla="*/ 10 w 431" name="T2"/>
                <a:gd fmla="*/ 455 h 455" name="T3"/>
                <a:gd fmla="*/ 0 w 431" name="T4"/>
                <a:gd fmla="*/ 445 h 455" name="T5"/>
                <a:gd fmla="*/ 0 w 431" name="T6"/>
                <a:gd fmla="*/ 79 h 455" name="T7"/>
                <a:gd fmla="*/ 215 w 431" name="T8"/>
                <a:gd fmla="*/ 0 h 455" name="T9"/>
                <a:gd fmla="*/ 431 w 431" name="T10"/>
                <a:gd fmla="*/ 79 h 455" name="T11"/>
                <a:gd fmla="*/ 431 w 431" name="T12"/>
                <a:gd fmla="*/ 445 h 455" name="T13"/>
                <a:gd fmla="*/ 421 w 431" name="T14"/>
                <a:gd fmla="*/ 455 h 455" name="T15"/>
                <a:gd fmla="*/ 20 w 431" name="T16"/>
                <a:gd fmla="*/ 435 h 455" name="T17"/>
                <a:gd fmla="*/ 411 w 431" name="T18"/>
                <a:gd fmla="*/ 435 h 455" name="T19"/>
                <a:gd fmla="*/ 411 w 431" name="T20"/>
                <a:gd fmla="*/ 79 h 455" name="T21"/>
                <a:gd fmla="*/ 215 w 431" name="T22"/>
                <a:gd fmla="*/ 20 h 455" name="T23"/>
                <a:gd fmla="*/ 20 w 431" name="T24"/>
                <a:gd fmla="*/ 79 h 455" name="T25"/>
                <a:gd fmla="*/ 20 w 431" name="T26"/>
                <a:gd fmla="*/ 435 h 455" name="T2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b="b" l="0" r="r" t="0"/>
              <a:pathLst>
                <a:path h="455" w="431">
                  <a:moveTo>
                    <a:pt x="421" y="455"/>
                  </a:moveTo>
                  <a:cubicBezTo>
                    <a:pt x="10" y="455"/>
                    <a:pt x="10" y="455"/>
                    <a:pt x="10" y="455"/>
                  </a:cubicBezTo>
                  <a:cubicBezTo>
                    <a:pt x="4" y="455"/>
                    <a:pt x="0" y="450"/>
                    <a:pt x="0" y="445"/>
                  </a:cubicBezTo>
                  <a:cubicBezTo>
                    <a:pt x="0" y="79"/>
                    <a:pt x="0" y="79"/>
                    <a:pt x="0" y="79"/>
                  </a:cubicBezTo>
                  <a:cubicBezTo>
                    <a:pt x="0" y="28"/>
                    <a:pt x="111" y="0"/>
                    <a:pt x="215" y="0"/>
                  </a:cubicBezTo>
                  <a:cubicBezTo>
                    <a:pt x="320" y="0"/>
                    <a:pt x="431" y="28"/>
                    <a:pt x="431" y="79"/>
                  </a:cubicBezTo>
                  <a:cubicBezTo>
                    <a:pt x="431" y="445"/>
                    <a:pt x="431" y="445"/>
                    <a:pt x="431" y="445"/>
                  </a:cubicBezTo>
                  <a:cubicBezTo>
                    <a:pt x="431" y="450"/>
                    <a:pt x="426" y="455"/>
                    <a:pt x="421" y="455"/>
                  </a:cubicBezTo>
                  <a:close/>
                  <a:moveTo>
                    <a:pt x="20" y="435"/>
                  </a:moveTo>
                  <a:cubicBezTo>
                    <a:pt x="411" y="435"/>
                    <a:pt x="411" y="435"/>
                    <a:pt x="411" y="435"/>
                  </a:cubicBezTo>
                  <a:cubicBezTo>
                    <a:pt x="411" y="79"/>
                    <a:pt x="411" y="79"/>
                    <a:pt x="411" y="79"/>
                  </a:cubicBezTo>
                  <a:cubicBezTo>
                    <a:pt x="411" y="51"/>
                    <a:pt x="327" y="20"/>
                    <a:pt x="215" y="20"/>
                  </a:cubicBezTo>
                  <a:cubicBezTo>
                    <a:pt x="103" y="20"/>
                    <a:pt x="20" y="51"/>
                    <a:pt x="20" y="79"/>
                  </a:cubicBezTo>
                  <a:lnTo>
                    <a:pt x="20" y="435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7" name="Oval 170"/>
            <p:cNvSpPr>
              <a:spLocks noChangeArrowheads="1"/>
            </p:cNvSpPr>
            <p:nvPr/>
          </p:nvSpPr>
          <p:spPr bwMode="auto">
            <a:xfrm>
              <a:off x="7059613" y="3556000"/>
              <a:ext cx="114300" cy="114300"/>
            </a:xfrm>
            <a:prstGeom prst="ellipse">
              <a:avLst/>
            </a:prstGeom>
            <a:gradFill flip="none" rotWithShape="1">
              <a:gsLst>
                <a:gs pos="19000">
                  <a:schemeClr val="accent6"/>
                </a:gs>
                <a:gs pos="79000">
                  <a:schemeClr val="accent6">
                    <a:lumMod val="50000"/>
                  </a:schemeClr>
                </a:gs>
              </a:gsLst>
              <a:path path="circle">
                <a:fillToRect b="50000" l="50000" r="50000" t="50000"/>
              </a:path>
            </a:gra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8" name="Freeform 171"/>
            <p:cNvSpPr>
              <a:spLocks noEditPoints="1"/>
            </p:cNvSpPr>
            <p:nvPr/>
          </p:nvSpPr>
          <p:spPr bwMode="auto">
            <a:xfrm>
              <a:off x="7046913" y="3543300"/>
              <a:ext cx="139700" cy="139700"/>
            </a:xfrm>
            <a:custGeom>
              <a:gdLst>
                <a:gd fmla="*/ 22 w 44" name="T0"/>
                <a:gd fmla="*/ 44 h 44" name="T1"/>
                <a:gd fmla="*/ 0 w 44" name="T2"/>
                <a:gd fmla="*/ 22 h 44" name="T3"/>
                <a:gd fmla="*/ 22 w 44" name="T4"/>
                <a:gd fmla="*/ 0 h 44" name="T5"/>
                <a:gd fmla="*/ 44 w 44" name="T6"/>
                <a:gd fmla="*/ 22 h 44" name="T7"/>
                <a:gd fmla="*/ 22 w 44" name="T8"/>
                <a:gd fmla="*/ 44 h 44" name="T9"/>
                <a:gd fmla="*/ 22 w 44" name="T10"/>
                <a:gd fmla="*/ 8 h 44" name="T11"/>
                <a:gd fmla="*/ 8 w 44" name="T12"/>
                <a:gd fmla="*/ 22 h 44" name="T13"/>
                <a:gd fmla="*/ 22 w 44" name="T14"/>
                <a:gd fmla="*/ 36 h 44" name="T15"/>
                <a:gd fmla="*/ 36 w 44" name="T16"/>
                <a:gd fmla="*/ 22 h 44" name="T17"/>
                <a:gd fmla="*/ 22 w 44" name="T18"/>
                <a:gd fmla="*/ 8 h 44" name="T1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b="b" l="0" r="r" t="0"/>
              <a:pathLst>
                <a:path h="44" w="44">
                  <a:moveTo>
                    <a:pt x="22" y="44"/>
                  </a:moveTo>
                  <a:cubicBezTo>
                    <a:pt x="10" y="44"/>
                    <a:pt x="0" y="34"/>
                    <a:pt x="0" y="22"/>
                  </a:cubicBezTo>
                  <a:cubicBezTo>
                    <a:pt x="0" y="10"/>
                    <a:pt x="10" y="0"/>
                    <a:pt x="22" y="0"/>
                  </a:cubicBezTo>
                  <a:cubicBezTo>
                    <a:pt x="34" y="0"/>
                    <a:pt x="44" y="10"/>
                    <a:pt x="44" y="22"/>
                  </a:cubicBezTo>
                  <a:cubicBezTo>
                    <a:pt x="44" y="34"/>
                    <a:pt x="34" y="44"/>
                    <a:pt x="22" y="44"/>
                  </a:cubicBezTo>
                  <a:close/>
                  <a:moveTo>
                    <a:pt x="22" y="8"/>
                  </a:moveTo>
                  <a:cubicBezTo>
                    <a:pt x="14" y="8"/>
                    <a:pt x="8" y="15"/>
                    <a:pt x="8" y="22"/>
                  </a:cubicBezTo>
                  <a:cubicBezTo>
                    <a:pt x="8" y="30"/>
                    <a:pt x="14" y="36"/>
                    <a:pt x="22" y="36"/>
                  </a:cubicBezTo>
                  <a:cubicBezTo>
                    <a:pt x="29" y="36"/>
                    <a:pt x="36" y="30"/>
                    <a:pt x="36" y="22"/>
                  </a:cubicBezTo>
                  <a:cubicBezTo>
                    <a:pt x="36" y="15"/>
                    <a:pt x="29" y="8"/>
                    <a:pt x="22" y="8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9" name="Oval 172"/>
            <p:cNvSpPr>
              <a:spLocks noChangeArrowheads="1"/>
            </p:cNvSpPr>
            <p:nvPr/>
          </p:nvSpPr>
          <p:spPr bwMode="auto">
            <a:xfrm>
              <a:off x="7212013" y="3556000"/>
              <a:ext cx="114300" cy="114300"/>
            </a:xfrm>
            <a:prstGeom prst="ellipse">
              <a:avLst/>
            </a:prstGeom>
            <a:gradFill flip="none" rotWithShape="1">
              <a:gsLst>
                <a:gs pos="19000">
                  <a:schemeClr val="accent6"/>
                </a:gs>
                <a:gs pos="79000">
                  <a:schemeClr val="accent6">
                    <a:lumMod val="50000"/>
                  </a:schemeClr>
                </a:gs>
              </a:gsLst>
              <a:path path="circle">
                <a:fillToRect b="50000" l="50000" r="50000" t="50000"/>
              </a:path>
            </a:gra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0" name="Freeform 173"/>
            <p:cNvSpPr>
              <a:spLocks noEditPoints="1"/>
            </p:cNvSpPr>
            <p:nvPr/>
          </p:nvSpPr>
          <p:spPr bwMode="auto">
            <a:xfrm>
              <a:off x="7199313" y="3543300"/>
              <a:ext cx="139700" cy="139700"/>
            </a:xfrm>
            <a:custGeom>
              <a:gdLst>
                <a:gd fmla="*/ 22 w 44" name="T0"/>
                <a:gd fmla="*/ 44 h 44" name="T1"/>
                <a:gd fmla="*/ 0 w 44" name="T2"/>
                <a:gd fmla="*/ 22 h 44" name="T3"/>
                <a:gd fmla="*/ 22 w 44" name="T4"/>
                <a:gd fmla="*/ 0 h 44" name="T5"/>
                <a:gd fmla="*/ 44 w 44" name="T6"/>
                <a:gd fmla="*/ 22 h 44" name="T7"/>
                <a:gd fmla="*/ 22 w 44" name="T8"/>
                <a:gd fmla="*/ 44 h 44" name="T9"/>
                <a:gd fmla="*/ 22 w 44" name="T10"/>
                <a:gd fmla="*/ 8 h 44" name="T11"/>
                <a:gd fmla="*/ 9 w 44" name="T12"/>
                <a:gd fmla="*/ 22 h 44" name="T13"/>
                <a:gd fmla="*/ 22 w 44" name="T14"/>
                <a:gd fmla="*/ 36 h 44" name="T15"/>
                <a:gd fmla="*/ 36 w 44" name="T16"/>
                <a:gd fmla="*/ 22 h 44" name="T17"/>
                <a:gd fmla="*/ 22 w 44" name="T18"/>
                <a:gd fmla="*/ 8 h 44" name="T1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b="b" l="0" r="r" t="0"/>
              <a:pathLst>
                <a:path h="44" w="44">
                  <a:moveTo>
                    <a:pt x="22" y="44"/>
                  </a:moveTo>
                  <a:cubicBezTo>
                    <a:pt x="10" y="44"/>
                    <a:pt x="0" y="34"/>
                    <a:pt x="0" y="22"/>
                  </a:cubicBezTo>
                  <a:cubicBezTo>
                    <a:pt x="0" y="10"/>
                    <a:pt x="10" y="0"/>
                    <a:pt x="22" y="0"/>
                  </a:cubicBezTo>
                  <a:cubicBezTo>
                    <a:pt x="34" y="0"/>
                    <a:pt x="44" y="10"/>
                    <a:pt x="44" y="22"/>
                  </a:cubicBezTo>
                  <a:cubicBezTo>
                    <a:pt x="44" y="34"/>
                    <a:pt x="34" y="44"/>
                    <a:pt x="22" y="44"/>
                  </a:cubicBezTo>
                  <a:close/>
                  <a:moveTo>
                    <a:pt x="22" y="8"/>
                  </a:moveTo>
                  <a:cubicBezTo>
                    <a:pt x="15" y="8"/>
                    <a:pt x="9" y="15"/>
                    <a:pt x="9" y="22"/>
                  </a:cubicBezTo>
                  <a:cubicBezTo>
                    <a:pt x="9" y="30"/>
                    <a:pt x="15" y="36"/>
                    <a:pt x="22" y="36"/>
                  </a:cubicBezTo>
                  <a:cubicBezTo>
                    <a:pt x="30" y="36"/>
                    <a:pt x="36" y="30"/>
                    <a:pt x="36" y="22"/>
                  </a:cubicBezTo>
                  <a:cubicBezTo>
                    <a:pt x="36" y="15"/>
                    <a:pt x="30" y="8"/>
                    <a:pt x="22" y="8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1" name="Oval 174"/>
            <p:cNvSpPr>
              <a:spLocks noChangeArrowheads="1"/>
            </p:cNvSpPr>
            <p:nvPr/>
          </p:nvSpPr>
          <p:spPr bwMode="auto">
            <a:xfrm>
              <a:off x="7802563" y="3556000"/>
              <a:ext cx="114300" cy="114300"/>
            </a:xfrm>
            <a:prstGeom prst="ellipse">
              <a:avLst/>
            </a:prstGeom>
            <a:gradFill flip="none" rotWithShape="1">
              <a:gsLst>
                <a:gs pos="19000">
                  <a:schemeClr val="accent6"/>
                </a:gs>
                <a:gs pos="79000">
                  <a:schemeClr val="accent6">
                    <a:lumMod val="50000"/>
                  </a:schemeClr>
                </a:gs>
              </a:gsLst>
              <a:path path="circle">
                <a:fillToRect b="50000" l="50000" r="50000" t="50000"/>
              </a:path>
            </a:gra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2" name="Freeform 175"/>
            <p:cNvSpPr>
              <a:spLocks noEditPoints="1"/>
            </p:cNvSpPr>
            <p:nvPr/>
          </p:nvSpPr>
          <p:spPr bwMode="auto">
            <a:xfrm>
              <a:off x="7789863" y="3543300"/>
              <a:ext cx="139700" cy="139700"/>
            </a:xfrm>
            <a:custGeom>
              <a:gdLst>
                <a:gd fmla="*/ 22 w 44" name="T0"/>
                <a:gd fmla="*/ 44 h 44" name="T1"/>
                <a:gd fmla="*/ 0 w 44" name="T2"/>
                <a:gd fmla="*/ 22 h 44" name="T3"/>
                <a:gd fmla="*/ 22 w 44" name="T4"/>
                <a:gd fmla="*/ 0 h 44" name="T5"/>
                <a:gd fmla="*/ 44 w 44" name="T6"/>
                <a:gd fmla="*/ 22 h 44" name="T7"/>
                <a:gd fmla="*/ 22 w 44" name="T8"/>
                <a:gd fmla="*/ 44 h 44" name="T9"/>
                <a:gd fmla="*/ 22 w 44" name="T10"/>
                <a:gd fmla="*/ 8 h 44" name="T11"/>
                <a:gd fmla="*/ 8 w 44" name="T12"/>
                <a:gd fmla="*/ 22 h 44" name="T13"/>
                <a:gd fmla="*/ 22 w 44" name="T14"/>
                <a:gd fmla="*/ 36 h 44" name="T15"/>
                <a:gd fmla="*/ 36 w 44" name="T16"/>
                <a:gd fmla="*/ 22 h 44" name="T17"/>
                <a:gd fmla="*/ 22 w 44" name="T18"/>
                <a:gd fmla="*/ 8 h 44" name="T1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b="b" l="0" r="r" t="0"/>
              <a:pathLst>
                <a:path h="44" w="44">
                  <a:moveTo>
                    <a:pt x="22" y="44"/>
                  </a:moveTo>
                  <a:cubicBezTo>
                    <a:pt x="10" y="44"/>
                    <a:pt x="0" y="34"/>
                    <a:pt x="0" y="22"/>
                  </a:cubicBezTo>
                  <a:cubicBezTo>
                    <a:pt x="0" y="10"/>
                    <a:pt x="10" y="0"/>
                    <a:pt x="22" y="0"/>
                  </a:cubicBezTo>
                  <a:cubicBezTo>
                    <a:pt x="34" y="0"/>
                    <a:pt x="44" y="10"/>
                    <a:pt x="44" y="22"/>
                  </a:cubicBezTo>
                  <a:cubicBezTo>
                    <a:pt x="44" y="34"/>
                    <a:pt x="34" y="44"/>
                    <a:pt x="22" y="44"/>
                  </a:cubicBezTo>
                  <a:close/>
                  <a:moveTo>
                    <a:pt x="22" y="8"/>
                  </a:moveTo>
                  <a:cubicBezTo>
                    <a:pt x="15" y="8"/>
                    <a:pt x="8" y="15"/>
                    <a:pt x="8" y="22"/>
                  </a:cubicBezTo>
                  <a:cubicBezTo>
                    <a:pt x="8" y="30"/>
                    <a:pt x="15" y="36"/>
                    <a:pt x="22" y="36"/>
                  </a:cubicBezTo>
                  <a:cubicBezTo>
                    <a:pt x="30" y="36"/>
                    <a:pt x="36" y="30"/>
                    <a:pt x="36" y="22"/>
                  </a:cubicBezTo>
                  <a:cubicBezTo>
                    <a:pt x="36" y="15"/>
                    <a:pt x="30" y="8"/>
                    <a:pt x="22" y="8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3" name="Oval 176"/>
            <p:cNvSpPr>
              <a:spLocks noChangeArrowheads="1"/>
            </p:cNvSpPr>
            <p:nvPr/>
          </p:nvSpPr>
          <p:spPr bwMode="auto">
            <a:xfrm>
              <a:off x="7958138" y="3556000"/>
              <a:ext cx="111125" cy="114300"/>
            </a:xfrm>
            <a:prstGeom prst="ellipse">
              <a:avLst/>
            </a:prstGeom>
            <a:gradFill flip="none" rotWithShape="1">
              <a:gsLst>
                <a:gs pos="19000">
                  <a:schemeClr val="accent6"/>
                </a:gs>
                <a:gs pos="79000">
                  <a:schemeClr val="accent6">
                    <a:lumMod val="50000"/>
                  </a:schemeClr>
                </a:gs>
              </a:gsLst>
              <a:path path="circle">
                <a:fillToRect b="50000" l="50000" r="50000" t="50000"/>
              </a:path>
            </a:gra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4" name="Freeform 177"/>
            <p:cNvSpPr>
              <a:spLocks noEditPoints="1"/>
            </p:cNvSpPr>
            <p:nvPr/>
          </p:nvSpPr>
          <p:spPr bwMode="auto">
            <a:xfrm>
              <a:off x="7945438" y="3543300"/>
              <a:ext cx="139700" cy="139700"/>
            </a:xfrm>
            <a:custGeom>
              <a:gdLst>
                <a:gd fmla="*/ 22 w 44" name="T0"/>
                <a:gd fmla="*/ 44 h 44" name="T1"/>
                <a:gd fmla="*/ 0 w 44" name="T2"/>
                <a:gd fmla="*/ 22 h 44" name="T3"/>
                <a:gd fmla="*/ 22 w 44" name="T4"/>
                <a:gd fmla="*/ 0 h 44" name="T5"/>
                <a:gd fmla="*/ 44 w 44" name="T6"/>
                <a:gd fmla="*/ 22 h 44" name="T7"/>
                <a:gd fmla="*/ 22 w 44" name="T8"/>
                <a:gd fmla="*/ 44 h 44" name="T9"/>
                <a:gd fmla="*/ 22 w 44" name="T10"/>
                <a:gd fmla="*/ 8 h 44" name="T11"/>
                <a:gd fmla="*/ 8 w 44" name="T12"/>
                <a:gd fmla="*/ 22 h 44" name="T13"/>
                <a:gd fmla="*/ 22 w 44" name="T14"/>
                <a:gd fmla="*/ 36 h 44" name="T15"/>
                <a:gd fmla="*/ 35 w 44" name="T16"/>
                <a:gd fmla="*/ 22 h 44" name="T17"/>
                <a:gd fmla="*/ 22 w 44" name="T18"/>
                <a:gd fmla="*/ 8 h 44" name="T1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b="b" l="0" r="r" t="0"/>
              <a:pathLst>
                <a:path h="44" w="44">
                  <a:moveTo>
                    <a:pt x="22" y="44"/>
                  </a:moveTo>
                  <a:cubicBezTo>
                    <a:pt x="9" y="44"/>
                    <a:pt x="0" y="34"/>
                    <a:pt x="0" y="22"/>
                  </a:cubicBezTo>
                  <a:cubicBezTo>
                    <a:pt x="0" y="10"/>
                    <a:pt x="9" y="0"/>
                    <a:pt x="22" y="0"/>
                  </a:cubicBezTo>
                  <a:cubicBezTo>
                    <a:pt x="34" y="0"/>
                    <a:pt x="44" y="10"/>
                    <a:pt x="44" y="22"/>
                  </a:cubicBezTo>
                  <a:cubicBezTo>
                    <a:pt x="44" y="34"/>
                    <a:pt x="34" y="44"/>
                    <a:pt x="22" y="44"/>
                  </a:cubicBezTo>
                  <a:close/>
                  <a:moveTo>
                    <a:pt x="22" y="8"/>
                  </a:moveTo>
                  <a:cubicBezTo>
                    <a:pt x="14" y="8"/>
                    <a:pt x="8" y="15"/>
                    <a:pt x="8" y="22"/>
                  </a:cubicBezTo>
                  <a:cubicBezTo>
                    <a:pt x="8" y="30"/>
                    <a:pt x="14" y="36"/>
                    <a:pt x="22" y="36"/>
                  </a:cubicBezTo>
                  <a:cubicBezTo>
                    <a:pt x="29" y="36"/>
                    <a:pt x="35" y="30"/>
                    <a:pt x="35" y="22"/>
                  </a:cubicBezTo>
                  <a:cubicBezTo>
                    <a:pt x="35" y="15"/>
                    <a:pt x="29" y="8"/>
                    <a:pt x="22" y="8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5" name="Rectangle 178"/>
            <p:cNvSpPr>
              <a:spLocks noChangeArrowheads="1"/>
            </p:cNvSpPr>
            <p:nvPr/>
          </p:nvSpPr>
          <p:spPr bwMode="auto">
            <a:xfrm>
              <a:off x="7037388" y="3727450"/>
              <a:ext cx="504825" cy="336550"/>
            </a:xfrm>
            <a:prstGeom prst="rect">
              <a:avLst/>
            </a:prstGeom>
            <a:gradFill>
              <a:gsLst>
                <a:gs pos="0">
                  <a:schemeClr val="bg1"/>
                </a:gs>
                <a:gs pos="91000">
                  <a:schemeClr val="bg2">
                    <a:lumMod val="90000"/>
                  </a:schemeClr>
                </a:gs>
              </a:gsLst>
              <a:lin ang="18000000" scaled="0"/>
            </a:gra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6" name="Freeform 179"/>
            <p:cNvSpPr>
              <a:spLocks noEditPoints="1"/>
            </p:cNvSpPr>
            <p:nvPr/>
          </p:nvSpPr>
          <p:spPr bwMode="auto">
            <a:xfrm>
              <a:off x="7024688" y="3714750"/>
              <a:ext cx="530225" cy="361950"/>
            </a:xfrm>
            <a:custGeom>
              <a:gdLst>
                <a:gd fmla="*/ 163 w 167" name="T0"/>
                <a:gd fmla="*/ 114 h 114" name="T1"/>
                <a:gd fmla="*/ 4 w 167" name="T2"/>
                <a:gd fmla="*/ 114 h 114" name="T3"/>
                <a:gd fmla="*/ 0 w 167" name="T4"/>
                <a:gd fmla="*/ 110 h 114" name="T5"/>
                <a:gd fmla="*/ 0 w 167" name="T6"/>
                <a:gd fmla="*/ 4 h 114" name="T7"/>
                <a:gd fmla="*/ 4 w 167" name="T8"/>
                <a:gd fmla="*/ 0 h 114" name="T9"/>
                <a:gd fmla="*/ 163 w 167" name="T10"/>
                <a:gd fmla="*/ 0 h 114" name="T11"/>
                <a:gd fmla="*/ 167 w 167" name="T12"/>
                <a:gd fmla="*/ 4 h 114" name="T13"/>
                <a:gd fmla="*/ 167 w 167" name="T14"/>
                <a:gd fmla="*/ 110 h 114" name="T15"/>
                <a:gd fmla="*/ 163 w 167" name="T16"/>
                <a:gd fmla="*/ 114 h 114" name="T17"/>
                <a:gd fmla="*/ 8 w 167" name="T18"/>
                <a:gd fmla="*/ 106 h 114" name="T19"/>
                <a:gd fmla="*/ 159 w 167" name="T20"/>
                <a:gd fmla="*/ 106 h 114" name="T21"/>
                <a:gd fmla="*/ 159 w 167" name="T22"/>
                <a:gd fmla="*/ 8 h 114" name="T23"/>
                <a:gd fmla="*/ 8 w 167" name="T24"/>
                <a:gd fmla="*/ 8 h 114" name="T25"/>
                <a:gd fmla="*/ 8 w 167" name="T26"/>
                <a:gd fmla="*/ 106 h 114" name="T2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b="b" l="0" r="r" t="0"/>
              <a:pathLst>
                <a:path h="114" w="167">
                  <a:moveTo>
                    <a:pt x="163" y="114"/>
                  </a:moveTo>
                  <a:cubicBezTo>
                    <a:pt x="4" y="114"/>
                    <a:pt x="4" y="114"/>
                    <a:pt x="4" y="114"/>
                  </a:cubicBezTo>
                  <a:cubicBezTo>
                    <a:pt x="2" y="114"/>
                    <a:pt x="0" y="112"/>
                    <a:pt x="0" y="110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163" y="0"/>
                    <a:pt x="163" y="0"/>
                    <a:pt x="163" y="0"/>
                  </a:cubicBezTo>
                  <a:cubicBezTo>
                    <a:pt x="165" y="0"/>
                    <a:pt x="167" y="2"/>
                    <a:pt x="167" y="4"/>
                  </a:cubicBezTo>
                  <a:cubicBezTo>
                    <a:pt x="167" y="110"/>
                    <a:pt x="167" y="110"/>
                    <a:pt x="167" y="110"/>
                  </a:cubicBezTo>
                  <a:cubicBezTo>
                    <a:pt x="167" y="112"/>
                    <a:pt x="165" y="114"/>
                    <a:pt x="163" y="114"/>
                  </a:cubicBezTo>
                  <a:close/>
                  <a:moveTo>
                    <a:pt x="8" y="106"/>
                  </a:moveTo>
                  <a:cubicBezTo>
                    <a:pt x="159" y="106"/>
                    <a:pt x="159" y="106"/>
                    <a:pt x="159" y="106"/>
                  </a:cubicBezTo>
                  <a:cubicBezTo>
                    <a:pt x="159" y="8"/>
                    <a:pt x="159" y="8"/>
                    <a:pt x="159" y="8"/>
                  </a:cubicBezTo>
                  <a:cubicBezTo>
                    <a:pt x="8" y="8"/>
                    <a:pt x="8" y="8"/>
                    <a:pt x="8" y="8"/>
                  </a:cubicBezTo>
                  <a:lnTo>
                    <a:pt x="8" y="106"/>
                  </a:lnTo>
                  <a:close/>
                </a:path>
              </a:pathLst>
            </a:custGeom>
            <a:solidFill>
              <a:schemeClr val="tx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7" name="Rectangle 180"/>
            <p:cNvSpPr>
              <a:spLocks noChangeArrowheads="1"/>
            </p:cNvSpPr>
            <p:nvPr/>
          </p:nvSpPr>
          <p:spPr bwMode="auto">
            <a:xfrm>
              <a:off x="7589838" y="3727450"/>
              <a:ext cx="504825" cy="336550"/>
            </a:xfrm>
            <a:prstGeom prst="rect">
              <a:avLst/>
            </a:prstGeom>
            <a:gradFill>
              <a:gsLst>
                <a:gs pos="0">
                  <a:schemeClr val="bg1"/>
                </a:gs>
                <a:gs pos="91000">
                  <a:schemeClr val="bg2">
                    <a:lumMod val="90000"/>
                  </a:schemeClr>
                </a:gs>
              </a:gsLst>
              <a:lin ang="18000000" scaled="0"/>
            </a:gra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8" name="Freeform 181"/>
            <p:cNvSpPr>
              <a:spLocks noEditPoints="1"/>
            </p:cNvSpPr>
            <p:nvPr/>
          </p:nvSpPr>
          <p:spPr bwMode="auto">
            <a:xfrm>
              <a:off x="7577138" y="3714750"/>
              <a:ext cx="530225" cy="361950"/>
            </a:xfrm>
            <a:custGeom>
              <a:gdLst>
                <a:gd fmla="*/ 163 w 167" name="T0"/>
                <a:gd fmla="*/ 114 h 114" name="T1"/>
                <a:gd fmla="*/ 4 w 167" name="T2"/>
                <a:gd fmla="*/ 114 h 114" name="T3"/>
                <a:gd fmla="*/ 0 w 167" name="T4"/>
                <a:gd fmla="*/ 110 h 114" name="T5"/>
                <a:gd fmla="*/ 0 w 167" name="T6"/>
                <a:gd fmla="*/ 4 h 114" name="T7"/>
                <a:gd fmla="*/ 4 w 167" name="T8"/>
                <a:gd fmla="*/ 0 h 114" name="T9"/>
                <a:gd fmla="*/ 163 w 167" name="T10"/>
                <a:gd fmla="*/ 0 h 114" name="T11"/>
                <a:gd fmla="*/ 167 w 167" name="T12"/>
                <a:gd fmla="*/ 4 h 114" name="T13"/>
                <a:gd fmla="*/ 167 w 167" name="T14"/>
                <a:gd fmla="*/ 110 h 114" name="T15"/>
                <a:gd fmla="*/ 163 w 167" name="T16"/>
                <a:gd fmla="*/ 114 h 114" name="T17"/>
                <a:gd fmla="*/ 8 w 167" name="T18"/>
                <a:gd fmla="*/ 106 h 114" name="T19"/>
                <a:gd fmla="*/ 159 w 167" name="T20"/>
                <a:gd fmla="*/ 106 h 114" name="T21"/>
                <a:gd fmla="*/ 159 w 167" name="T22"/>
                <a:gd fmla="*/ 8 h 114" name="T23"/>
                <a:gd fmla="*/ 8 w 167" name="T24"/>
                <a:gd fmla="*/ 8 h 114" name="T25"/>
                <a:gd fmla="*/ 8 w 167" name="T26"/>
                <a:gd fmla="*/ 106 h 114" name="T2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b="b" l="0" r="r" t="0"/>
              <a:pathLst>
                <a:path h="114" w="167">
                  <a:moveTo>
                    <a:pt x="163" y="114"/>
                  </a:moveTo>
                  <a:cubicBezTo>
                    <a:pt x="4" y="114"/>
                    <a:pt x="4" y="114"/>
                    <a:pt x="4" y="114"/>
                  </a:cubicBezTo>
                  <a:cubicBezTo>
                    <a:pt x="2" y="114"/>
                    <a:pt x="0" y="112"/>
                    <a:pt x="0" y="110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163" y="0"/>
                    <a:pt x="163" y="0"/>
                    <a:pt x="163" y="0"/>
                  </a:cubicBezTo>
                  <a:cubicBezTo>
                    <a:pt x="165" y="0"/>
                    <a:pt x="167" y="2"/>
                    <a:pt x="167" y="4"/>
                  </a:cubicBezTo>
                  <a:cubicBezTo>
                    <a:pt x="167" y="110"/>
                    <a:pt x="167" y="110"/>
                    <a:pt x="167" y="110"/>
                  </a:cubicBezTo>
                  <a:cubicBezTo>
                    <a:pt x="167" y="112"/>
                    <a:pt x="165" y="114"/>
                    <a:pt x="163" y="114"/>
                  </a:cubicBezTo>
                  <a:close/>
                  <a:moveTo>
                    <a:pt x="8" y="106"/>
                  </a:moveTo>
                  <a:cubicBezTo>
                    <a:pt x="159" y="106"/>
                    <a:pt x="159" y="106"/>
                    <a:pt x="159" y="106"/>
                  </a:cubicBezTo>
                  <a:cubicBezTo>
                    <a:pt x="159" y="8"/>
                    <a:pt x="159" y="8"/>
                    <a:pt x="159" y="8"/>
                  </a:cubicBezTo>
                  <a:cubicBezTo>
                    <a:pt x="8" y="8"/>
                    <a:pt x="8" y="8"/>
                    <a:pt x="8" y="8"/>
                  </a:cubicBezTo>
                  <a:lnTo>
                    <a:pt x="8" y="106"/>
                  </a:lnTo>
                  <a:close/>
                </a:path>
              </a:pathLst>
            </a:custGeom>
            <a:solidFill>
              <a:schemeClr val="tx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9" name="Rectangle 182"/>
            <p:cNvSpPr>
              <a:spLocks noChangeArrowheads="1"/>
            </p:cNvSpPr>
            <p:nvPr/>
          </p:nvSpPr>
          <p:spPr bwMode="auto">
            <a:xfrm>
              <a:off x="6784976" y="3803650"/>
              <a:ext cx="103188" cy="260350"/>
            </a:xfrm>
            <a:prstGeom prst="rect">
              <a:avLst/>
            </a:prstGeom>
            <a:solidFill>
              <a:schemeClr val="tx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0" name="Freeform 183"/>
            <p:cNvSpPr>
              <a:spLocks noEditPoints="1"/>
            </p:cNvSpPr>
            <p:nvPr/>
          </p:nvSpPr>
          <p:spPr bwMode="auto">
            <a:xfrm>
              <a:off x="6775451" y="3790950"/>
              <a:ext cx="125413" cy="282575"/>
            </a:xfrm>
            <a:custGeom>
              <a:gdLst>
                <a:gd fmla="*/ 36 w 40" name="T0"/>
                <a:gd fmla="*/ 89 h 89" name="T1"/>
                <a:gd fmla="*/ 3 w 40" name="T2"/>
                <a:gd fmla="*/ 89 h 89" name="T3"/>
                <a:gd fmla="*/ 0 w 40" name="T4"/>
                <a:gd fmla="*/ 86 h 89" name="T5"/>
                <a:gd fmla="*/ 0 w 40" name="T6"/>
                <a:gd fmla="*/ 4 h 89" name="T7"/>
                <a:gd fmla="*/ 3 w 40" name="T8"/>
                <a:gd fmla="*/ 0 h 89" name="T9"/>
                <a:gd fmla="*/ 36 w 40" name="T10"/>
                <a:gd fmla="*/ 0 h 89" name="T11"/>
                <a:gd fmla="*/ 40 w 40" name="T12"/>
                <a:gd fmla="*/ 4 h 89" name="T13"/>
                <a:gd fmla="*/ 40 w 40" name="T14"/>
                <a:gd fmla="*/ 86 h 89" name="T15"/>
                <a:gd fmla="*/ 36 w 40" name="T16"/>
                <a:gd fmla="*/ 89 h 89" name="T17"/>
                <a:gd fmla="*/ 6 w 40" name="T18"/>
                <a:gd fmla="*/ 82 h 89" name="T19"/>
                <a:gd fmla="*/ 33 w 40" name="T20"/>
                <a:gd fmla="*/ 82 h 89" name="T21"/>
                <a:gd fmla="*/ 33 w 40" name="T22"/>
                <a:gd fmla="*/ 7 h 89" name="T23"/>
                <a:gd fmla="*/ 6 w 40" name="T24"/>
                <a:gd fmla="*/ 7 h 89" name="T25"/>
                <a:gd fmla="*/ 6 w 40" name="T26"/>
                <a:gd fmla="*/ 82 h 89" name="T2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b="b" l="0" r="r" t="0"/>
              <a:pathLst>
                <a:path h="89" w="40">
                  <a:moveTo>
                    <a:pt x="36" y="89"/>
                  </a:moveTo>
                  <a:cubicBezTo>
                    <a:pt x="3" y="89"/>
                    <a:pt x="3" y="89"/>
                    <a:pt x="3" y="89"/>
                  </a:cubicBezTo>
                  <a:cubicBezTo>
                    <a:pt x="1" y="89"/>
                    <a:pt x="0" y="87"/>
                    <a:pt x="0" y="86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2"/>
                    <a:pt x="1" y="0"/>
                    <a:pt x="3" y="0"/>
                  </a:cubicBezTo>
                  <a:cubicBezTo>
                    <a:pt x="36" y="0"/>
                    <a:pt x="36" y="0"/>
                    <a:pt x="36" y="0"/>
                  </a:cubicBezTo>
                  <a:cubicBezTo>
                    <a:pt x="38" y="0"/>
                    <a:pt x="40" y="2"/>
                    <a:pt x="40" y="4"/>
                  </a:cubicBezTo>
                  <a:cubicBezTo>
                    <a:pt x="40" y="86"/>
                    <a:pt x="40" y="86"/>
                    <a:pt x="40" y="86"/>
                  </a:cubicBezTo>
                  <a:cubicBezTo>
                    <a:pt x="40" y="87"/>
                    <a:pt x="38" y="89"/>
                    <a:pt x="36" y="89"/>
                  </a:cubicBezTo>
                  <a:close/>
                  <a:moveTo>
                    <a:pt x="6" y="82"/>
                  </a:moveTo>
                  <a:cubicBezTo>
                    <a:pt x="33" y="82"/>
                    <a:pt x="33" y="82"/>
                    <a:pt x="33" y="82"/>
                  </a:cubicBezTo>
                  <a:cubicBezTo>
                    <a:pt x="33" y="7"/>
                    <a:pt x="33" y="7"/>
                    <a:pt x="33" y="7"/>
                  </a:cubicBezTo>
                  <a:cubicBezTo>
                    <a:pt x="6" y="7"/>
                    <a:pt x="6" y="7"/>
                    <a:pt x="6" y="7"/>
                  </a:cubicBezTo>
                  <a:lnTo>
                    <a:pt x="6" y="82"/>
                  </a:lnTo>
                  <a:close/>
                </a:path>
              </a:pathLst>
            </a:custGeom>
            <a:solidFill>
              <a:schemeClr val="tx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1" name="Rectangle 184"/>
            <p:cNvSpPr>
              <a:spLocks noChangeArrowheads="1"/>
            </p:cNvSpPr>
            <p:nvPr/>
          </p:nvSpPr>
          <p:spPr bwMode="auto">
            <a:xfrm>
              <a:off x="8240713" y="3803650"/>
              <a:ext cx="104775" cy="260350"/>
            </a:xfrm>
            <a:prstGeom prst="rect">
              <a:avLst/>
            </a:prstGeom>
            <a:solidFill>
              <a:schemeClr val="tx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2" name="Freeform 185"/>
            <p:cNvSpPr>
              <a:spLocks noEditPoints="1"/>
            </p:cNvSpPr>
            <p:nvPr/>
          </p:nvSpPr>
          <p:spPr bwMode="auto">
            <a:xfrm>
              <a:off x="8231188" y="3790950"/>
              <a:ext cx="127000" cy="282575"/>
            </a:xfrm>
            <a:custGeom>
              <a:gdLst>
                <a:gd fmla="*/ 36 w 40" name="T0"/>
                <a:gd fmla="*/ 89 h 89" name="T1"/>
                <a:gd fmla="*/ 3 w 40" name="T2"/>
                <a:gd fmla="*/ 89 h 89" name="T3"/>
                <a:gd fmla="*/ 0 w 40" name="T4"/>
                <a:gd fmla="*/ 86 h 89" name="T5"/>
                <a:gd fmla="*/ 0 w 40" name="T6"/>
                <a:gd fmla="*/ 4 h 89" name="T7"/>
                <a:gd fmla="*/ 3 w 40" name="T8"/>
                <a:gd fmla="*/ 0 h 89" name="T9"/>
                <a:gd fmla="*/ 36 w 40" name="T10"/>
                <a:gd fmla="*/ 0 h 89" name="T11"/>
                <a:gd fmla="*/ 40 w 40" name="T12"/>
                <a:gd fmla="*/ 4 h 89" name="T13"/>
                <a:gd fmla="*/ 40 w 40" name="T14"/>
                <a:gd fmla="*/ 86 h 89" name="T15"/>
                <a:gd fmla="*/ 36 w 40" name="T16"/>
                <a:gd fmla="*/ 89 h 89" name="T17"/>
                <a:gd fmla="*/ 6 w 40" name="T18"/>
                <a:gd fmla="*/ 82 h 89" name="T19"/>
                <a:gd fmla="*/ 33 w 40" name="T20"/>
                <a:gd fmla="*/ 82 h 89" name="T21"/>
                <a:gd fmla="*/ 33 w 40" name="T22"/>
                <a:gd fmla="*/ 7 h 89" name="T23"/>
                <a:gd fmla="*/ 6 w 40" name="T24"/>
                <a:gd fmla="*/ 7 h 89" name="T25"/>
                <a:gd fmla="*/ 6 w 40" name="T26"/>
                <a:gd fmla="*/ 82 h 89" name="T2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b="b" l="0" r="r" t="0"/>
              <a:pathLst>
                <a:path h="89" w="40">
                  <a:moveTo>
                    <a:pt x="36" y="89"/>
                  </a:moveTo>
                  <a:cubicBezTo>
                    <a:pt x="3" y="89"/>
                    <a:pt x="3" y="89"/>
                    <a:pt x="3" y="89"/>
                  </a:cubicBezTo>
                  <a:cubicBezTo>
                    <a:pt x="1" y="89"/>
                    <a:pt x="0" y="87"/>
                    <a:pt x="0" y="86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2"/>
                    <a:pt x="1" y="0"/>
                    <a:pt x="3" y="0"/>
                  </a:cubicBezTo>
                  <a:cubicBezTo>
                    <a:pt x="36" y="0"/>
                    <a:pt x="36" y="0"/>
                    <a:pt x="36" y="0"/>
                  </a:cubicBezTo>
                  <a:cubicBezTo>
                    <a:pt x="38" y="0"/>
                    <a:pt x="40" y="2"/>
                    <a:pt x="40" y="4"/>
                  </a:cubicBezTo>
                  <a:cubicBezTo>
                    <a:pt x="40" y="86"/>
                    <a:pt x="40" y="86"/>
                    <a:pt x="40" y="86"/>
                  </a:cubicBezTo>
                  <a:cubicBezTo>
                    <a:pt x="40" y="87"/>
                    <a:pt x="38" y="89"/>
                    <a:pt x="36" y="89"/>
                  </a:cubicBezTo>
                  <a:close/>
                  <a:moveTo>
                    <a:pt x="6" y="82"/>
                  </a:moveTo>
                  <a:cubicBezTo>
                    <a:pt x="33" y="82"/>
                    <a:pt x="33" y="82"/>
                    <a:pt x="33" y="82"/>
                  </a:cubicBezTo>
                  <a:cubicBezTo>
                    <a:pt x="33" y="7"/>
                    <a:pt x="33" y="7"/>
                    <a:pt x="33" y="7"/>
                  </a:cubicBezTo>
                  <a:cubicBezTo>
                    <a:pt x="6" y="7"/>
                    <a:pt x="6" y="7"/>
                    <a:pt x="6" y="7"/>
                  </a:cubicBezTo>
                  <a:lnTo>
                    <a:pt x="6" y="82"/>
                  </a:lnTo>
                  <a:close/>
                </a:path>
              </a:pathLst>
            </a:custGeom>
            <a:solidFill>
              <a:schemeClr val="tx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3" name="Freeform 186"/>
            <p:cNvSpPr/>
            <p:nvPr/>
          </p:nvSpPr>
          <p:spPr bwMode="auto">
            <a:xfrm>
              <a:off x="7246938" y="4298950"/>
              <a:ext cx="638175" cy="38100"/>
            </a:xfrm>
            <a:custGeom>
              <a:gdLst>
                <a:gd fmla="*/ 195 w 201" name="T0"/>
                <a:gd fmla="*/ 12 h 12" name="T1"/>
                <a:gd fmla="*/ 6 w 201" name="T2"/>
                <a:gd fmla="*/ 12 h 12" name="T3"/>
                <a:gd fmla="*/ 0 w 201" name="T4"/>
                <a:gd fmla="*/ 6 h 12" name="T5"/>
                <a:gd fmla="*/ 6 w 201" name="T6"/>
                <a:gd fmla="*/ 0 h 12" name="T7"/>
                <a:gd fmla="*/ 195 w 201" name="T8"/>
                <a:gd fmla="*/ 0 h 12" name="T9"/>
                <a:gd fmla="*/ 201 w 201" name="T10"/>
                <a:gd fmla="*/ 6 h 12" name="T11"/>
                <a:gd fmla="*/ 195 w 201" name="T12"/>
                <a:gd fmla="*/ 12 h 12" name="T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b="b" l="0" r="r" t="0"/>
              <a:pathLst>
                <a:path h="12" w="201">
                  <a:moveTo>
                    <a:pt x="195" y="12"/>
                  </a:moveTo>
                  <a:cubicBezTo>
                    <a:pt x="6" y="12"/>
                    <a:pt x="6" y="12"/>
                    <a:pt x="6" y="12"/>
                  </a:cubicBezTo>
                  <a:cubicBezTo>
                    <a:pt x="2" y="12"/>
                    <a:pt x="0" y="9"/>
                    <a:pt x="0" y="6"/>
                  </a:cubicBezTo>
                  <a:cubicBezTo>
                    <a:pt x="0" y="3"/>
                    <a:pt x="2" y="0"/>
                    <a:pt x="6" y="0"/>
                  </a:cubicBezTo>
                  <a:cubicBezTo>
                    <a:pt x="195" y="0"/>
                    <a:pt x="195" y="0"/>
                    <a:pt x="195" y="0"/>
                  </a:cubicBezTo>
                  <a:cubicBezTo>
                    <a:pt x="198" y="0"/>
                    <a:pt x="201" y="3"/>
                    <a:pt x="201" y="6"/>
                  </a:cubicBezTo>
                  <a:cubicBezTo>
                    <a:pt x="201" y="9"/>
                    <a:pt x="198" y="12"/>
                    <a:pt x="195" y="12"/>
                  </a:cubicBezTo>
                  <a:close/>
                </a:path>
              </a:pathLst>
            </a:custGeom>
            <a:solidFill>
              <a:schemeClr val="tx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4" name="Freeform 187"/>
            <p:cNvSpPr/>
            <p:nvPr/>
          </p:nvSpPr>
          <p:spPr bwMode="auto">
            <a:xfrm>
              <a:off x="7246938" y="4419600"/>
              <a:ext cx="638175" cy="38100"/>
            </a:xfrm>
            <a:custGeom>
              <a:gdLst>
                <a:gd fmla="*/ 195 w 201" name="T0"/>
                <a:gd fmla="*/ 12 h 12" name="T1"/>
                <a:gd fmla="*/ 6 w 201" name="T2"/>
                <a:gd fmla="*/ 12 h 12" name="T3"/>
                <a:gd fmla="*/ 0 w 201" name="T4"/>
                <a:gd fmla="*/ 6 h 12" name="T5"/>
                <a:gd fmla="*/ 6 w 201" name="T6"/>
                <a:gd fmla="*/ 0 h 12" name="T7"/>
                <a:gd fmla="*/ 195 w 201" name="T8"/>
                <a:gd fmla="*/ 0 h 12" name="T9"/>
                <a:gd fmla="*/ 201 w 201" name="T10"/>
                <a:gd fmla="*/ 6 h 12" name="T11"/>
                <a:gd fmla="*/ 195 w 201" name="T12"/>
                <a:gd fmla="*/ 12 h 12" name="T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b="b" l="0" r="r" t="0"/>
              <a:pathLst>
                <a:path h="12" w="201">
                  <a:moveTo>
                    <a:pt x="195" y="12"/>
                  </a:moveTo>
                  <a:cubicBezTo>
                    <a:pt x="6" y="12"/>
                    <a:pt x="6" y="12"/>
                    <a:pt x="6" y="12"/>
                  </a:cubicBezTo>
                  <a:cubicBezTo>
                    <a:pt x="2" y="12"/>
                    <a:pt x="0" y="9"/>
                    <a:pt x="0" y="6"/>
                  </a:cubicBezTo>
                  <a:cubicBezTo>
                    <a:pt x="0" y="2"/>
                    <a:pt x="2" y="0"/>
                    <a:pt x="6" y="0"/>
                  </a:cubicBezTo>
                  <a:cubicBezTo>
                    <a:pt x="195" y="0"/>
                    <a:pt x="195" y="0"/>
                    <a:pt x="195" y="0"/>
                  </a:cubicBezTo>
                  <a:cubicBezTo>
                    <a:pt x="198" y="0"/>
                    <a:pt x="201" y="2"/>
                    <a:pt x="201" y="6"/>
                  </a:cubicBezTo>
                  <a:cubicBezTo>
                    <a:pt x="201" y="9"/>
                    <a:pt x="198" y="12"/>
                    <a:pt x="195" y="12"/>
                  </a:cubicBezTo>
                  <a:close/>
                </a:path>
              </a:pathLst>
            </a:custGeom>
            <a:solidFill>
              <a:schemeClr val="tx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5" name="Freeform 188"/>
            <p:cNvSpPr/>
            <p:nvPr/>
          </p:nvSpPr>
          <p:spPr bwMode="auto">
            <a:xfrm>
              <a:off x="7246938" y="4537075"/>
              <a:ext cx="638175" cy="38100"/>
            </a:xfrm>
            <a:custGeom>
              <a:gdLst>
                <a:gd fmla="*/ 195 w 201" name="T0"/>
                <a:gd fmla="*/ 12 h 12" name="T1"/>
                <a:gd fmla="*/ 6 w 201" name="T2"/>
                <a:gd fmla="*/ 12 h 12" name="T3"/>
                <a:gd fmla="*/ 0 w 201" name="T4"/>
                <a:gd fmla="*/ 6 h 12" name="T5"/>
                <a:gd fmla="*/ 6 w 201" name="T6"/>
                <a:gd fmla="*/ 0 h 12" name="T7"/>
                <a:gd fmla="*/ 195 w 201" name="T8"/>
                <a:gd fmla="*/ 0 h 12" name="T9"/>
                <a:gd fmla="*/ 201 w 201" name="T10"/>
                <a:gd fmla="*/ 6 h 12" name="T11"/>
                <a:gd fmla="*/ 195 w 201" name="T12"/>
                <a:gd fmla="*/ 12 h 12" name="T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b="b" l="0" r="r" t="0"/>
              <a:pathLst>
                <a:path h="12" w="201">
                  <a:moveTo>
                    <a:pt x="195" y="12"/>
                  </a:moveTo>
                  <a:cubicBezTo>
                    <a:pt x="6" y="12"/>
                    <a:pt x="6" y="12"/>
                    <a:pt x="6" y="12"/>
                  </a:cubicBezTo>
                  <a:cubicBezTo>
                    <a:pt x="2" y="12"/>
                    <a:pt x="0" y="10"/>
                    <a:pt x="0" y="6"/>
                  </a:cubicBezTo>
                  <a:cubicBezTo>
                    <a:pt x="0" y="3"/>
                    <a:pt x="2" y="0"/>
                    <a:pt x="6" y="0"/>
                  </a:cubicBezTo>
                  <a:cubicBezTo>
                    <a:pt x="195" y="0"/>
                    <a:pt x="195" y="0"/>
                    <a:pt x="195" y="0"/>
                  </a:cubicBezTo>
                  <a:cubicBezTo>
                    <a:pt x="198" y="0"/>
                    <a:pt x="201" y="3"/>
                    <a:pt x="201" y="6"/>
                  </a:cubicBezTo>
                  <a:cubicBezTo>
                    <a:pt x="201" y="10"/>
                    <a:pt x="198" y="12"/>
                    <a:pt x="195" y="12"/>
                  </a:cubicBezTo>
                  <a:close/>
                </a:path>
              </a:pathLst>
            </a:custGeom>
            <a:solidFill>
              <a:schemeClr val="tx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6" name="Oval 189"/>
            <p:cNvSpPr>
              <a:spLocks noChangeArrowheads="1"/>
            </p:cNvSpPr>
            <p:nvPr/>
          </p:nvSpPr>
          <p:spPr bwMode="auto">
            <a:xfrm>
              <a:off x="7945438" y="4352925"/>
              <a:ext cx="168275" cy="168275"/>
            </a:xfrm>
            <a:prstGeom prst="ellipse">
              <a:avLst/>
            </a:prstGeom>
            <a:gradFill flip="none" rotWithShape="1">
              <a:gsLst>
                <a:gs pos="0">
                  <a:schemeClr val="bg1"/>
                </a:gs>
                <a:gs pos="74000">
                  <a:schemeClr val="bg2">
                    <a:lumMod val="90000"/>
                  </a:schemeClr>
                </a:gs>
              </a:gsLst>
              <a:path path="circle">
                <a:fillToRect b="50000" l="50000" r="50000" t="50000"/>
              </a:path>
            </a:gra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7" name="Freeform 190"/>
            <p:cNvSpPr>
              <a:spLocks noEditPoints="1"/>
            </p:cNvSpPr>
            <p:nvPr/>
          </p:nvSpPr>
          <p:spPr bwMode="auto">
            <a:xfrm>
              <a:off x="7932738" y="4340225"/>
              <a:ext cx="193675" cy="193675"/>
            </a:xfrm>
            <a:custGeom>
              <a:gdLst>
                <a:gd fmla="*/ 30 w 61" name="T0"/>
                <a:gd fmla="*/ 61 h 61" name="T1"/>
                <a:gd fmla="*/ 0 w 61" name="T2"/>
                <a:gd fmla="*/ 31 h 61" name="T3"/>
                <a:gd fmla="*/ 30 w 61" name="T4"/>
                <a:gd fmla="*/ 0 h 61" name="T5"/>
                <a:gd fmla="*/ 61 w 61" name="T6"/>
                <a:gd fmla="*/ 31 h 61" name="T7"/>
                <a:gd fmla="*/ 30 w 61" name="T8"/>
                <a:gd fmla="*/ 61 h 61" name="T9"/>
                <a:gd fmla="*/ 30 w 61" name="T10"/>
                <a:gd fmla="*/ 8 h 61" name="T11"/>
                <a:gd fmla="*/ 8 w 61" name="T12"/>
                <a:gd fmla="*/ 31 h 61" name="T13"/>
                <a:gd fmla="*/ 30 w 61" name="T14"/>
                <a:gd fmla="*/ 53 h 61" name="T15"/>
                <a:gd fmla="*/ 53 w 61" name="T16"/>
                <a:gd fmla="*/ 31 h 61" name="T17"/>
                <a:gd fmla="*/ 30 w 61" name="T18"/>
                <a:gd fmla="*/ 8 h 61" name="T1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b="b" l="0" r="r" t="0"/>
              <a:pathLst>
                <a:path h="61" w="61">
                  <a:moveTo>
                    <a:pt x="30" y="61"/>
                  </a:moveTo>
                  <a:cubicBezTo>
                    <a:pt x="13" y="61"/>
                    <a:pt x="0" y="48"/>
                    <a:pt x="0" y="31"/>
                  </a:cubicBezTo>
                  <a:cubicBezTo>
                    <a:pt x="0" y="14"/>
                    <a:pt x="13" y="0"/>
                    <a:pt x="30" y="0"/>
                  </a:cubicBezTo>
                  <a:cubicBezTo>
                    <a:pt x="47" y="0"/>
                    <a:pt x="61" y="14"/>
                    <a:pt x="61" y="31"/>
                  </a:cubicBezTo>
                  <a:cubicBezTo>
                    <a:pt x="61" y="48"/>
                    <a:pt x="47" y="61"/>
                    <a:pt x="30" y="61"/>
                  </a:cubicBezTo>
                  <a:close/>
                  <a:moveTo>
                    <a:pt x="30" y="8"/>
                  </a:moveTo>
                  <a:cubicBezTo>
                    <a:pt x="18" y="8"/>
                    <a:pt x="8" y="18"/>
                    <a:pt x="8" y="31"/>
                  </a:cubicBezTo>
                  <a:cubicBezTo>
                    <a:pt x="8" y="43"/>
                    <a:pt x="18" y="53"/>
                    <a:pt x="30" y="53"/>
                  </a:cubicBezTo>
                  <a:cubicBezTo>
                    <a:pt x="43" y="53"/>
                    <a:pt x="53" y="43"/>
                    <a:pt x="53" y="31"/>
                  </a:cubicBezTo>
                  <a:cubicBezTo>
                    <a:pt x="53" y="18"/>
                    <a:pt x="43" y="8"/>
                    <a:pt x="30" y="8"/>
                  </a:cubicBezTo>
                  <a:close/>
                </a:path>
              </a:pathLst>
            </a:custGeom>
            <a:solidFill>
              <a:schemeClr val="tx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8" name="Oval 191"/>
            <p:cNvSpPr>
              <a:spLocks noChangeArrowheads="1"/>
            </p:cNvSpPr>
            <p:nvPr/>
          </p:nvSpPr>
          <p:spPr bwMode="auto">
            <a:xfrm>
              <a:off x="7015163" y="4352925"/>
              <a:ext cx="171450" cy="168275"/>
            </a:xfrm>
            <a:prstGeom prst="ellipse">
              <a:avLst/>
            </a:prstGeom>
            <a:gradFill flip="none" rotWithShape="1">
              <a:gsLst>
                <a:gs pos="0">
                  <a:schemeClr val="bg1"/>
                </a:gs>
                <a:gs pos="74000">
                  <a:schemeClr val="bg2">
                    <a:lumMod val="90000"/>
                  </a:schemeClr>
                </a:gs>
              </a:gsLst>
              <a:path path="circle">
                <a:fillToRect b="50000" l="50000" r="50000" t="50000"/>
              </a:path>
            </a:gra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9" name="Freeform 192"/>
            <p:cNvSpPr>
              <a:spLocks noEditPoints="1"/>
            </p:cNvSpPr>
            <p:nvPr/>
          </p:nvSpPr>
          <p:spPr bwMode="auto">
            <a:xfrm>
              <a:off x="7002463" y="4340225"/>
              <a:ext cx="196850" cy="193675"/>
            </a:xfrm>
            <a:custGeom>
              <a:gdLst>
                <a:gd fmla="*/ 31 w 62" name="T0"/>
                <a:gd fmla="*/ 61 h 61" name="T1"/>
                <a:gd fmla="*/ 0 w 62" name="T2"/>
                <a:gd fmla="*/ 31 h 61" name="T3"/>
                <a:gd fmla="*/ 31 w 62" name="T4"/>
                <a:gd fmla="*/ 0 h 61" name="T5"/>
                <a:gd fmla="*/ 62 w 62" name="T6"/>
                <a:gd fmla="*/ 31 h 61" name="T7"/>
                <a:gd fmla="*/ 31 w 62" name="T8"/>
                <a:gd fmla="*/ 61 h 61" name="T9"/>
                <a:gd fmla="*/ 31 w 62" name="T10"/>
                <a:gd fmla="*/ 8 h 61" name="T11"/>
                <a:gd fmla="*/ 8 w 62" name="T12"/>
                <a:gd fmla="*/ 31 h 61" name="T13"/>
                <a:gd fmla="*/ 31 w 62" name="T14"/>
                <a:gd fmla="*/ 53 h 61" name="T15"/>
                <a:gd fmla="*/ 54 w 62" name="T16"/>
                <a:gd fmla="*/ 31 h 61" name="T17"/>
                <a:gd fmla="*/ 31 w 62" name="T18"/>
                <a:gd fmla="*/ 8 h 61" name="T1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b="b" l="0" r="r" t="0"/>
              <a:pathLst>
                <a:path h="61" w="62">
                  <a:moveTo>
                    <a:pt x="31" y="61"/>
                  </a:moveTo>
                  <a:cubicBezTo>
                    <a:pt x="14" y="61"/>
                    <a:pt x="0" y="48"/>
                    <a:pt x="0" y="31"/>
                  </a:cubicBezTo>
                  <a:cubicBezTo>
                    <a:pt x="0" y="14"/>
                    <a:pt x="14" y="0"/>
                    <a:pt x="31" y="0"/>
                  </a:cubicBezTo>
                  <a:cubicBezTo>
                    <a:pt x="48" y="0"/>
                    <a:pt x="62" y="14"/>
                    <a:pt x="62" y="31"/>
                  </a:cubicBezTo>
                  <a:cubicBezTo>
                    <a:pt x="62" y="48"/>
                    <a:pt x="48" y="61"/>
                    <a:pt x="31" y="61"/>
                  </a:cubicBezTo>
                  <a:close/>
                  <a:moveTo>
                    <a:pt x="31" y="8"/>
                  </a:moveTo>
                  <a:cubicBezTo>
                    <a:pt x="19" y="8"/>
                    <a:pt x="8" y="18"/>
                    <a:pt x="8" y="31"/>
                  </a:cubicBezTo>
                  <a:cubicBezTo>
                    <a:pt x="8" y="43"/>
                    <a:pt x="19" y="53"/>
                    <a:pt x="31" y="53"/>
                  </a:cubicBezTo>
                  <a:cubicBezTo>
                    <a:pt x="44" y="53"/>
                    <a:pt x="54" y="43"/>
                    <a:pt x="54" y="31"/>
                  </a:cubicBezTo>
                  <a:cubicBezTo>
                    <a:pt x="54" y="18"/>
                    <a:pt x="44" y="8"/>
                    <a:pt x="31" y="8"/>
                  </a:cubicBezTo>
                  <a:close/>
                </a:path>
              </a:pathLst>
            </a:custGeom>
            <a:solidFill>
              <a:schemeClr val="tx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0" name="Freeform 193"/>
            <p:cNvSpPr/>
            <p:nvPr/>
          </p:nvSpPr>
          <p:spPr bwMode="auto">
            <a:xfrm>
              <a:off x="7081838" y="4159250"/>
              <a:ext cx="965200" cy="101600"/>
            </a:xfrm>
            <a:custGeom>
              <a:gdLst>
                <a:gd fmla="*/ 298 w 304" name="T0"/>
                <a:gd fmla="*/ 32 h 32" name="T1"/>
                <a:gd fmla="*/ 292 w 304" name="T2"/>
                <a:gd fmla="*/ 27 h 32" name="T3"/>
                <a:gd fmla="*/ 152 w 304" name="T4"/>
                <a:gd fmla="*/ 12 h 32" name="T5"/>
                <a:gd fmla="*/ 12 w 304" name="T6"/>
                <a:gd fmla="*/ 27 h 32" name="T7"/>
                <a:gd fmla="*/ 6 w 304" name="T8"/>
                <a:gd fmla="*/ 32 h 32" name="T9"/>
                <a:gd fmla="*/ 0 w 304" name="T10"/>
                <a:gd fmla="*/ 26 h 32" name="T11"/>
                <a:gd fmla="*/ 48 w 304" name="T12"/>
                <a:gd fmla="*/ 6 h 32" name="T13"/>
                <a:gd fmla="*/ 152 w 304" name="T14"/>
                <a:gd fmla="*/ 0 h 32" name="T15"/>
                <a:gd fmla="*/ 256 w 304" name="T16"/>
                <a:gd fmla="*/ 6 h 32" name="T17"/>
                <a:gd fmla="*/ 304 w 304" name="T18"/>
                <a:gd fmla="*/ 26 h 32" name="T19"/>
                <a:gd fmla="*/ 298 w 304" name="T20"/>
                <a:gd fmla="*/ 32 h 32" name="T2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b="b" l="0" r="r" t="0"/>
              <a:pathLst>
                <a:path h="32" w="304">
                  <a:moveTo>
                    <a:pt x="298" y="32"/>
                  </a:moveTo>
                  <a:cubicBezTo>
                    <a:pt x="295" y="32"/>
                    <a:pt x="293" y="30"/>
                    <a:pt x="292" y="27"/>
                  </a:cubicBezTo>
                  <a:cubicBezTo>
                    <a:pt x="285" y="21"/>
                    <a:pt x="233" y="12"/>
                    <a:pt x="152" y="12"/>
                  </a:cubicBezTo>
                  <a:cubicBezTo>
                    <a:pt x="72" y="12"/>
                    <a:pt x="19" y="21"/>
                    <a:pt x="12" y="27"/>
                  </a:cubicBezTo>
                  <a:cubicBezTo>
                    <a:pt x="12" y="30"/>
                    <a:pt x="9" y="32"/>
                    <a:pt x="6" y="32"/>
                  </a:cubicBezTo>
                  <a:cubicBezTo>
                    <a:pt x="3" y="32"/>
                    <a:pt x="0" y="29"/>
                    <a:pt x="0" y="26"/>
                  </a:cubicBezTo>
                  <a:cubicBezTo>
                    <a:pt x="0" y="19"/>
                    <a:pt x="6" y="12"/>
                    <a:pt x="48" y="6"/>
                  </a:cubicBezTo>
                  <a:cubicBezTo>
                    <a:pt x="76" y="2"/>
                    <a:pt x="113" y="0"/>
                    <a:pt x="152" y="0"/>
                  </a:cubicBezTo>
                  <a:cubicBezTo>
                    <a:pt x="191" y="0"/>
                    <a:pt x="228" y="2"/>
                    <a:pt x="256" y="6"/>
                  </a:cubicBezTo>
                  <a:cubicBezTo>
                    <a:pt x="298" y="12"/>
                    <a:pt x="304" y="19"/>
                    <a:pt x="304" y="26"/>
                  </a:cubicBezTo>
                  <a:cubicBezTo>
                    <a:pt x="304" y="29"/>
                    <a:pt x="301" y="32"/>
                    <a:pt x="298" y="32"/>
                  </a:cubicBezTo>
                  <a:close/>
                </a:path>
              </a:pathLst>
            </a:custGeom>
            <a:solidFill>
              <a:schemeClr val="tx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1" name="Rectangle 194"/>
            <p:cNvSpPr>
              <a:spLocks noChangeArrowheads="1"/>
            </p:cNvSpPr>
            <p:nvPr/>
          </p:nvSpPr>
          <p:spPr bwMode="auto">
            <a:xfrm>
              <a:off x="6838951" y="4664075"/>
              <a:ext cx="1455738" cy="184150"/>
            </a:xfrm>
            <a:prstGeom prst="rect">
              <a:avLst/>
            </a:prstGeom>
            <a:solidFill>
              <a:schemeClr val="tx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2" name="Freeform 195"/>
            <p:cNvSpPr>
              <a:spLocks noEditPoints="1"/>
            </p:cNvSpPr>
            <p:nvPr/>
          </p:nvSpPr>
          <p:spPr bwMode="auto">
            <a:xfrm>
              <a:off x="6819901" y="4645025"/>
              <a:ext cx="1493838" cy="222250"/>
            </a:xfrm>
            <a:custGeom>
              <a:gdLst>
                <a:gd fmla="*/ 465 w 471" name="T0"/>
                <a:gd fmla="*/ 70 h 70" name="T1"/>
                <a:gd fmla="*/ 6 w 471" name="T2"/>
                <a:gd fmla="*/ 70 h 70" name="T3"/>
                <a:gd fmla="*/ 0 w 471" name="T4"/>
                <a:gd fmla="*/ 64 h 70" name="T5"/>
                <a:gd fmla="*/ 0 w 471" name="T6"/>
                <a:gd fmla="*/ 6 h 70" name="T7"/>
                <a:gd fmla="*/ 6 w 471" name="T8"/>
                <a:gd fmla="*/ 0 h 70" name="T9"/>
                <a:gd fmla="*/ 465 w 471" name="T10"/>
                <a:gd fmla="*/ 0 h 70" name="T11"/>
                <a:gd fmla="*/ 471 w 471" name="T12"/>
                <a:gd fmla="*/ 6 h 70" name="T13"/>
                <a:gd fmla="*/ 471 w 471" name="T14"/>
                <a:gd fmla="*/ 64 h 70" name="T15"/>
                <a:gd fmla="*/ 465 w 471" name="T16"/>
                <a:gd fmla="*/ 70 h 70" name="T17"/>
                <a:gd fmla="*/ 12 w 471" name="T18"/>
                <a:gd fmla="*/ 58 h 70" name="T19"/>
                <a:gd fmla="*/ 459 w 471" name="T20"/>
                <a:gd fmla="*/ 58 h 70" name="T21"/>
                <a:gd fmla="*/ 459 w 471" name="T22"/>
                <a:gd fmla="*/ 12 h 70" name="T23"/>
                <a:gd fmla="*/ 12 w 471" name="T24"/>
                <a:gd fmla="*/ 12 h 70" name="T25"/>
                <a:gd fmla="*/ 12 w 471" name="T26"/>
                <a:gd fmla="*/ 58 h 70" name="T2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b="b" l="0" r="r" t="0"/>
              <a:pathLst>
                <a:path h="70" w="471">
                  <a:moveTo>
                    <a:pt x="465" y="70"/>
                  </a:moveTo>
                  <a:cubicBezTo>
                    <a:pt x="6" y="70"/>
                    <a:pt x="6" y="70"/>
                    <a:pt x="6" y="70"/>
                  </a:cubicBezTo>
                  <a:cubicBezTo>
                    <a:pt x="2" y="70"/>
                    <a:pt x="0" y="67"/>
                    <a:pt x="0" y="64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0" y="3"/>
                    <a:pt x="2" y="0"/>
                    <a:pt x="6" y="0"/>
                  </a:cubicBezTo>
                  <a:cubicBezTo>
                    <a:pt x="465" y="0"/>
                    <a:pt x="465" y="0"/>
                    <a:pt x="465" y="0"/>
                  </a:cubicBezTo>
                  <a:cubicBezTo>
                    <a:pt x="468" y="0"/>
                    <a:pt x="471" y="3"/>
                    <a:pt x="471" y="6"/>
                  </a:cubicBezTo>
                  <a:cubicBezTo>
                    <a:pt x="471" y="64"/>
                    <a:pt x="471" y="64"/>
                    <a:pt x="471" y="64"/>
                  </a:cubicBezTo>
                  <a:cubicBezTo>
                    <a:pt x="471" y="67"/>
                    <a:pt x="468" y="70"/>
                    <a:pt x="465" y="70"/>
                  </a:cubicBezTo>
                  <a:close/>
                  <a:moveTo>
                    <a:pt x="12" y="58"/>
                  </a:moveTo>
                  <a:cubicBezTo>
                    <a:pt x="459" y="58"/>
                    <a:pt x="459" y="58"/>
                    <a:pt x="459" y="58"/>
                  </a:cubicBezTo>
                  <a:cubicBezTo>
                    <a:pt x="459" y="12"/>
                    <a:pt x="459" y="12"/>
                    <a:pt x="459" y="12"/>
                  </a:cubicBezTo>
                  <a:cubicBezTo>
                    <a:pt x="12" y="12"/>
                    <a:pt x="12" y="12"/>
                    <a:pt x="12" y="12"/>
                  </a:cubicBezTo>
                  <a:lnTo>
                    <a:pt x="12" y="58"/>
                  </a:lnTo>
                  <a:close/>
                </a:path>
              </a:pathLst>
            </a:custGeom>
            <a:solidFill>
              <a:schemeClr val="tx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3" name="Freeform 196"/>
            <p:cNvSpPr/>
            <p:nvPr/>
          </p:nvSpPr>
          <p:spPr bwMode="auto">
            <a:xfrm>
              <a:off x="7688263" y="3937000"/>
              <a:ext cx="304800" cy="130175"/>
            </a:xfrm>
            <a:custGeom>
              <a:gdLst>
                <a:gd fmla="*/ 12 w 96" name="T0"/>
                <a:gd fmla="*/ 41 h 41" name="T1"/>
                <a:gd fmla="*/ 0 w 96" name="T2"/>
                <a:gd fmla="*/ 38 h 41" name="T3"/>
                <a:gd fmla="*/ 48 w 96" name="T4"/>
                <a:gd fmla="*/ 0 h 41" name="T5"/>
                <a:gd fmla="*/ 96 w 96" name="T6"/>
                <a:gd fmla="*/ 38 h 41" name="T7"/>
                <a:gd fmla="*/ 84 w 96" name="T8"/>
                <a:gd fmla="*/ 41 h 41" name="T9"/>
                <a:gd fmla="*/ 48 w 96" name="T10"/>
                <a:gd fmla="*/ 12 h 41" name="T11"/>
                <a:gd fmla="*/ 12 w 96" name="T12"/>
                <a:gd fmla="*/ 41 h 41" name="T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b="b" l="0" r="r" t="0"/>
              <a:pathLst>
                <a:path h="41" w="96">
                  <a:moveTo>
                    <a:pt x="12" y="41"/>
                  </a:moveTo>
                  <a:cubicBezTo>
                    <a:pt x="0" y="38"/>
                    <a:pt x="0" y="38"/>
                    <a:pt x="0" y="38"/>
                  </a:cubicBezTo>
                  <a:cubicBezTo>
                    <a:pt x="6" y="16"/>
                    <a:pt x="25" y="0"/>
                    <a:pt x="48" y="0"/>
                  </a:cubicBezTo>
                  <a:cubicBezTo>
                    <a:pt x="71" y="0"/>
                    <a:pt x="91" y="16"/>
                    <a:pt x="96" y="38"/>
                  </a:cubicBezTo>
                  <a:cubicBezTo>
                    <a:pt x="84" y="41"/>
                    <a:pt x="84" y="41"/>
                    <a:pt x="84" y="41"/>
                  </a:cubicBezTo>
                  <a:cubicBezTo>
                    <a:pt x="80" y="24"/>
                    <a:pt x="65" y="12"/>
                    <a:pt x="48" y="12"/>
                  </a:cubicBezTo>
                  <a:cubicBezTo>
                    <a:pt x="31" y="12"/>
                    <a:pt x="16" y="24"/>
                    <a:pt x="12" y="41"/>
                  </a:cubicBezTo>
                  <a:close/>
                </a:path>
              </a:pathLst>
            </a:custGeom>
            <a:solidFill>
              <a:schemeClr val="tx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214" name="paint board"/>
          <p:cNvGrpSpPr/>
          <p:nvPr/>
        </p:nvGrpSpPr>
        <p:grpSpPr>
          <a:xfrm>
            <a:off x="8772927" y="4431208"/>
            <a:ext cx="1068859" cy="751001"/>
            <a:chOff x="2774951" y="98425"/>
            <a:chExt cx="2060575" cy="1447800"/>
          </a:xfrm>
        </p:grpSpPr>
        <p:sp>
          <p:nvSpPr>
            <p:cNvPr id="215" name="Freeform 70"/>
            <p:cNvSpPr/>
            <p:nvPr/>
          </p:nvSpPr>
          <p:spPr bwMode="auto">
            <a:xfrm>
              <a:off x="2774951" y="107950"/>
              <a:ext cx="2025650" cy="1438275"/>
            </a:xfrm>
            <a:custGeom>
              <a:gdLst>
                <a:gd fmla="*/ 399 w 638" name="T0"/>
                <a:gd fmla="*/ 12 h 453" name="T1"/>
                <a:gd fmla="*/ 521 w 638" name="T2"/>
                <a:gd fmla="*/ 49 h 453" name="T3"/>
                <a:gd fmla="*/ 624 w 638" name="T4"/>
                <a:gd fmla="*/ 168 h 453" name="T5"/>
                <a:gd fmla="*/ 612 w 638" name="T6"/>
                <a:gd fmla="*/ 297 h 453" name="T7"/>
                <a:gd fmla="*/ 383 w 638" name="T8"/>
                <a:gd fmla="*/ 432 h 453" name="T9"/>
                <a:gd fmla="*/ 150 w 638" name="T10"/>
                <a:gd fmla="*/ 300 h 453" name="T11"/>
                <a:gd fmla="*/ 172 w 638" name="T12"/>
                <a:gd fmla="*/ 263 h 453" name="T13"/>
                <a:gd fmla="*/ 168 w 638" name="T14"/>
                <a:gd fmla="*/ 240 h 453" name="T15"/>
                <a:gd fmla="*/ 156 w 638" name="T16"/>
                <a:gd fmla="*/ 240 h 453" name="T17"/>
                <a:gd fmla="*/ 103 w 638" name="T18"/>
                <a:gd fmla="*/ 256 h 453" name="T19"/>
                <a:gd fmla="*/ 36 w 638" name="T20"/>
                <a:gd fmla="*/ 127 h 453" name="T21"/>
                <a:gd fmla="*/ 94 w 638" name="T22"/>
                <a:gd fmla="*/ 64 h 453" name="T23"/>
                <a:gd fmla="*/ 178 w 638" name="T24"/>
                <a:gd fmla="*/ 25 h 453" name="T25"/>
                <a:gd fmla="*/ 399 w 638" name="T26"/>
                <a:gd fmla="*/ 12 h 453" name="T2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b="b" l="0" r="r" t="0"/>
              <a:pathLst>
                <a:path h="452" w="638">
                  <a:moveTo>
                    <a:pt x="399" y="12"/>
                  </a:moveTo>
                  <a:cubicBezTo>
                    <a:pt x="439" y="17"/>
                    <a:pt x="485" y="29"/>
                    <a:pt x="521" y="49"/>
                  </a:cubicBezTo>
                  <a:cubicBezTo>
                    <a:pt x="569" y="74"/>
                    <a:pt x="608" y="114"/>
                    <a:pt x="624" y="168"/>
                  </a:cubicBezTo>
                  <a:cubicBezTo>
                    <a:pt x="637" y="211"/>
                    <a:pt x="638" y="257"/>
                    <a:pt x="612" y="297"/>
                  </a:cubicBezTo>
                  <a:cubicBezTo>
                    <a:pt x="583" y="342"/>
                    <a:pt x="514" y="409"/>
                    <a:pt x="383" y="432"/>
                  </a:cubicBezTo>
                  <a:cubicBezTo>
                    <a:pt x="260" y="453"/>
                    <a:pt x="114" y="384"/>
                    <a:pt x="150" y="300"/>
                  </a:cubicBezTo>
                  <a:cubicBezTo>
                    <a:pt x="156" y="287"/>
                    <a:pt x="165" y="276"/>
                    <a:pt x="172" y="263"/>
                  </a:cubicBezTo>
                  <a:cubicBezTo>
                    <a:pt x="176" y="255"/>
                    <a:pt x="179" y="243"/>
                    <a:pt x="168" y="240"/>
                  </a:cubicBezTo>
                  <a:cubicBezTo>
                    <a:pt x="164" y="239"/>
                    <a:pt x="160" y="239"/>
                    <a:pt x="156" y="240"/>
                  </a:cubicBezTo>
                  <a:cubicBezTo>
                    <a:pt x="138" y="244"/>
                    <a:pt x="121" y="252"/>
                    <a:pt x="103" y="256"/>
                  </a:cubicBezTo>
                  <a:cubicBezTo>
                    <a:pt x="27" y="272"/>
                    <a:pt x="0" y="192"/>
                    <a:pt x="36" y="127"/>
                  </a:cubicBezTo>
                  <a:cubicBezTo>
                    <a:pt x="49" y="102"/>
                    <a:pt x="71" y="80"/>
                    <a:pt x="94" y="64"/>
                  </a:cubicBezTo>
                  <a:cubicBezTo>
                    <a:pt x="119" y="47"/>
                    <a:pt x="149" y="32"/>
                    <a:pt x="178" y="25"/>
                  </a:cubicBezTo>
                  <a:cubicBezTo>
                    <a:pt x="232" y="11"/>
                    <a:pt x="313" y="0"/>
                    <a:pt x="399" y="12"/>
                  </a:cubicBezTo>
                  <a:close/>
                </a:path>
              </a:pathLst>
            </a:custGeom>
            <a:gradFill flip="none" rotWithShape="1">
              <a:gsLst>
                <a:gs pos="61000">
                  <a:schemeClr val="accent3">
                    <a:lumMod val="75000"/>
                  </a:schemeClr>
                </a:gs>
                <a:gs pos="94000">
                  <a:schemeClr val="accent3">
                    <a:lumMod val="50000"/>
                  </a:schemeClr>
                </a:gs>
              </a:gsLst>
              <a:path path="circle">
                <a:fillToRect b="50000" l="50000" r="50000" t="50000"/>
              </a:path>
            </a:gra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6" name="Freeform 71"/>
            <p:cNvSpPr>
              <a:spLocks noEditPoints="1"/>
            </p:cNvSpPr>
            <p:nvPr/>
          </p:nvSpPr>
          <p:spPr bwMode="auto">
            <a:xfrm>
              <a:off x="2787651" y="98425"/>
              <a:ext cx="2047875" cy="1425575"/>
            </a:xfrm>
            <a:custGeom>
              <a:gdLst>
                <a:gd fmla="*/ 332 w 645" name="T0"/>
                <a:gd fmla="*/ 449 h 449" name="T1"/>
                <a:gd fmla="*/ 144 w 645" name="T2"/>
                <a:gd fmla="*/ 371 h 449" name="T3"/>
                <a:gd fmla="*/ 137 w 645" name="T4"/>
                <a:gd fmla="*/ 299 h 449" name="T5"/>
                <a:gd fmla="*/ 150 w 645" name="T6"/>
                <a:gd fmla="*/ 276 h 449" name="T7"/>
                <a:gd fmla="*/ 159 w 645" name="T8"/>
                <a:gd fmla="*/ 261 h 449" name="T9"/>
                <a:gd fmla="*/ 161 w 645" name="T10"/>
                <a:gd fmla="*/ 253 h 449" name="T11"/>
                <a:gd fmla="*/ 161 w 645" name="T12"/>
                <a:gd fmla="*/ 253 h 449" name="T13"/>
                <a:gd fmla="*/ 154 w 645" name="T14"/>
                <a:gd fmla="*/ 253 h 449" name="T15"/>
                <a:gd fmla="*/ 128 w 645" name="T16"/>
                <a:gd fmla="*/ 261 h 449" name="T17"/>
                <a:gd fmla="*/ 101 w 645" name="T18"/>
                <a:gd fmla="*/ 268 h 449" name="T19"/>
                <a:gd fmla="*/ 18 w 645" name="T20"/>
                <a:gd fmla="*/ 236 h 449" name="T21"/>
                <a:gd fmla="*/ 23 w 645" name="T22"/>
                <a:gd fmla="*/ 125 h 449" name="T23"/>
                <a:gd fmla="*/ 84 w 645" name="T24"/>
                <a:gd fmla="*/ 59 h 449" name="T25"/>
                <a:gd fmla="*/ 172 w 645" name="T26"/>
                <a:gd fmla="*/ 18 h 449" name="T27"/>
                <a:gd fmla="*/ 321 w 645" name="T28"/>
                <a:gd fmla="*/ 0 h 449" name="T29"/>
                <a:gd fmla="*/ 396 w 645" name="T30"/>
                <a:gd fmla="*/ 5 h 449" name="T31"/>
                <a:gd fmla="*/ 522 w 645" name="T32"/>
                <a:gd fmla="*/ 43 h 449" name="T33"/>
                <a:gd fmla="*/ 630 w 645" name="T34"/>
                <a:gd fmla="*/ 168 h 449" name="T35"/>
                <a:gd fmla="*/ 617 w 645" name="T36"/>
                <a:gd fmla="*/ 305 h 449" name="T37"/>
                <a:gd fmla="*/ 380 w 645" name="T38"/>
                <a:gd fmla="*/ 445 h 449" name="T39"/>
                <a:gd fmla="*/ 332 w 645" name="T40"/>
                <a:gd fmla="*/ 449 h 449" name="T41"/>
                <a:gd fmla="*/ 159 w 645" name="T42"/>
                <a:gd fmla="*/ 232 h 449" name="T43"/>
                <a:gd fmla="*/ 166 w 645" name="T44"/>
                <a:gd fmla="*/ 233 h 449" name="T45"/>
                <a:gd fmla="*/ 180 w 645" name="T46"/>
                <a:gd fmla="*/ 244 h 449" name="T47"/>
                <a:gd fmla="*/ 176 w 645" name="T48"/>
                <a:gd fmla="*/ 271 h 449" name="T49"/>
                <a:gd fmla="*/ 167 w 645" name="T50"/>
                <a:gd fmla="*/ 287 h 449" name="T51"/>
                <a:gd fmla="*/ 156 w 645" name="T52"/>
                <a:gd fmla="*/ 307 h 449" name="T53"/>
                <a:gd fmla="*/ 161 w 645" name="T54"/>
                <a:gd fmla="*/ 360 h 449" name="T55"/>
                <a:gd fmla="*/ 332 w 645" name="T56"/>
                <a:gd fmla="*/ 429 h 449" name="T57"/>
                <a:gd fmla="*/ 377 w 645" name="T58"/>
                <a:gd fmla="*/ 425 h 449" name="T59"/>
                <a:gd fmla="*/ 600 w 645" name="T60"/>
                <a:gd fmla="*/ 294 h 449" name="T61"/>
                <a:gd fmla="*/ 611 w 645" name="T62"/>
                <a:gd fmla="*/ 174 h 449" name="T63"/>
                <a:gd fmla="*/ 512 w 645" name="T64"/>
                <a:gd fmla="*/ 61 h 449" name="T65"/>
                <a:gd fmla="*/ 393 w 645" name="T66"/>
                <a:gd fmla="*/ 25 h 449" name="T67"/>
                <a:gd fmla="*/ 321 w 645" name="T68"/>
                <a:gd fmla="*/ 20 h 449" name="T69"/>
                <a:gd fmla="*/ 177 w 645" name="T70"/>
                <a:gd fmla="*/ 38 h 449" name="T71"/>
                <a:gd fmla="*/ 95 w 645" name="T72"/>
                <a:gd fmla="*/ 75 h 449" name="T73"/>
                <a:gd fmla="*/ 40 w 645" name="T74"/>
                <a:gd fmla="*/ 135 h 449" name="T75"/>
                <a:gd fmla="*/ 35 w 645" name="T76"/>
                <a:gd fmla="*/ 226 h 449" name="T77"/>
                <a:gd fmla="*/ 97 w 645" name="T78"/>
                <a:gd fmla="*/ 249 h 449" name="T79"/>
                <a:gd fmla="*/ 122 w 645" name="T80"/>
                <a:gd fmla="*/ 242 h 449" name="T81"/>
                <a:gd fmla="*/ 150 w 645" name="T82"/>
                <a:gd fmla="*/ 233 h 449" name="T83"/>
                <a:gd fmla="*/ 159 w 645" name="T84"/>
                <a:gd fmla="*/ 232 h 449" name="T8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</a:cxnLst>
              <a:rect b="b" l="0" r="r" t="0"/>
              <a:pathLst>
                <a:path h="449" w="645">
                  <a:moveTo>
                    <a:pt x="332" y="449"/>
                  </a:moveTo>
                  <a:cubicBezTo>
                    <a:pt x="252" y="449"/>
                    <a:pt x="174" y="417"/>
                    <a:pt x="144" y="371"/>
                  </a:cubicBezTo>
                  <a:cubicBezTo>
                    <a:pt x="129" y="348"/>
                    <a:pt x="127" y="323"/>
                    <a:pt x="137" y="299"/>
                  </a:cubicBezTo>
                  <a:cubicBezTo>
                    <a:pt x="141" y="290"/>
                    <a:pt x="146" y="283"/>
                    <a:pt x="150" y="276"/>
                  </a:cubicBezTo>
                  <a:cubicBezTo>
                    <a:pt x="153" y="271"/>
                    <a:pt x="156" y="266"/>
                    <a:pt x="159" y="261"/>
                  </a:cubicBezTo>
                  <a:cubicBezTo>
                    <a:pt x="161" y="257"/>
                    <a:pt x="161" y="254"/>
                    <a:pt x="161" y="253"/>
                  </a:cubicBezTo>
                  <a:cubicBezTo>
                    <a:pt x="161" y="253"/>
                    <a:pt x="161" y="253"/>
                    <a:pt x="161" y="253"/>
                  </a:cubicBezTo>
                  <a:cubicBezTo>
                    <a:pt x="160" y="253"/>
                    <a:pt x="157" y="252"/>
                    <a:pt x="154" y="253"/>
                  </a:cubicBezTo>
                  <a:cubicBezTo>
                    <a:pt x="146" y="255"/>
                    <a:pt x="137" y="258"/>
                    <a:pt x="128" y="261"/>
                  </a:cubicBezTo>
                  <a:cubicBezTo>
                    <a:pt x="119" y="263"/>
                    <a:pt x="110" y="266"/>
                    <a:pt x="101" y="268"/>
                  </a:cubicBezTo>
                  <a:cubicBezTo>
                    <a:pt x="65" y="276"/>
                    <a:pt x="34" y="264"/>
                    <a:pt x="18" y="236"/>
                  </a:cubicBezTo>
                  <a:cubicBezTo>
                    <a:pt x="0" y="206"/>
                    <a:pt x="2" y="163"/>
                    <a:pt x="23" y="125"/>
                  </a:cubicBezTo>
                  <a:cubicBezTo>
                    <a:pt x="37" y="100"/>
                    <a:pt x="59" y="76"/>
                    <a:pt x="84" y="59"/>
                  </a:cubicBezTo>
                  <a:cubicBezTo>
                    <a:pt x="111" y="40"/>
                    <a:pt x="143" y="26"/>
                    <a:pt x="172" y="18"/>
                  </a:cubicBezTo>
                  <a:cubicBezTo>
                    <a:pt x="199" y="11"/>
                    <a:pt x="254" y="0"/>
                    <a:pt x="321" y="0"/>
                  </a:cubicBezTo>
                  <a:cubicBezTo>
                    <a:pt x="347" y="0"/>
                    <a:pt x="372" y="1"/>
                    <a:pt x="396" y="5"/>
                  </a:cubicBezTo>
                  <a:cubicBezTo>
                    <a:pt x="444" y="11"/>
                    <a:pt x="488" y="25"/>
                    <a:pt x="522" y="43"/>
                  </a:cubicBezTo>
                  <a:cubicBezTo>
                    <a:pt x="577" y="73"/>
                    <a:pt x="615" y="116"/>
                    <a:pt x="630" y="168"/>
                  </a:cubicBezTo>
                  <a:cubicBezTo>
                    <a:pt x="645" y="220"/>
                    <a:pt x="641" y="268"/>
                    <a:pt x="617" y="305"/>
                  </a:cubicBezTo>
                  <a:cubicBezTo>
                    <a:pt x="595" y="338"/>
                    <a:pt x="529" y="419"/>
                    <a:pt x="380" y="445"/>
                  </a:cubicBezTo>
                  <a:cubicBezTo>
                    <a:pt x="365" y="448"/>
                    <a:pt x="349" y="449"/>
                    <a:pt x="332" y="449"/>
                  </a:cubicBezTo>
                  <a:close/>
                  <a:moveTo>
                    <a:pt x="159" y="232"/>
                  </a:moveTo>
                  <a:cubicBezTo>
                    <a:pt x="162" y="232"/>
                    <a:pt x="164" y="233"/>
                    <a:pt x="166" y="233"/>
                  </a:cubicBezTo>
                  <a:cubicBezTo>
                    <a:pt x="174" y="236"/>
                    <a:pt x="178" y="241"/>
                    <a:pt x="180" y="244"/>
                  </a:cubicBezTo>
                  <a:cubicBezTo>
                    <a:pt x="184" y="254"/>
                    <a:pt x="179" y="265"/>
                    <a:pt x="176" y="271"/>
                  </a:cubicBezTo>
                  <a:cubicBezTo>
                    <a:pt x="174" y="276"/>
                    <a:pt x="170" y="282"/>
                    <a:pt x="167" y="287"/>
                  </a:cubicBezTo>
                  <a:cubicBezTo>
                    <a:pt x="163" y="293"/>
                    <a:pt x="159" y="300"/>
                    <a:pt x="156" y="307"/>
                  </a:cubicBezTo>
                  <a:cubicBezTo>
                    <a:pt x="148" y="325"/>
                    <a:pt x="149" y="343"/>
                    <a:pt x="161" y="360"/>
                  </a:cubicBezTo>
                  <a:cubicBezTo>
                    <a:pt x="187" y="400"/>
                    <a:pt x="259" y="429"/>
                    <a:pt x="332" y="429"/>
                  </a:cubicBezTo>
                  <a:cubicBezTo>
                    <a:pt x="348" y="429"/>
                    <a:pt x="363" y="428"/>
                    <a:pt x="377" y="425"/>
                  </a:cubicBezTo>
                  <a:cubicBezTo>
                    <a:pt x="518" y="401"/>
                    <a:pt x="580" y="325"/>
                    <a:pt x="600" y="294"/>
                  </a:cubicBezTo>
                  <a:cubicBezTo>
                    <a:pt x="621" y="262"/>
                    <a:pt x="625" y="221"/>
                    <a:pt x="611" y="174"/>
                  </a:cubicBezTo>
                  <a:cubicBezTo>
                    <a:pt x="593" y="115"/>
                    <a:pt x="548" y="80"/>
                    <a:pt x="512" y="61"/>
                  </a:cubicBezTo>
                  <a:cubicBezTo>
                    <a:pt x="481" y="43"/>
                    <a:pt x="439" y="31"/>
                    <a:pt x="393" y="25"/>
                  </a:cubicBezTo>
                  <a:cubicBezTo>
                    <a:pt x="370" y="21"/>
                    <a:pt x="346" y="20"/>
                    <a:pt x="321" y="20"/>
                  </a:cubicBezTo>
                  <a:cubicBezTo>
                    <a:pt x="256" y="20"/>
                    <a:pt x="203" y="31"/>
                    <a:pt x="177" y="38"/>
                  </a:cubicBezTo>
                  <a:cubicBezTo>
                    <a:pt x="150" y="44"/>
                    <a:pt x="121" y="58"/>
                    <a:pt x="95" y="75"/>
                  </a:cubicBezTo>
                  <a:cubicBezTo>
                    <a:pt x="73" y="91"/>
                    <a:pt x="53" y="113"/>
                    <a:pt x="40" y="135"/>
                  </a:cubicBezTo>
                  <a:cubicBezTo>
                    <a:pt x="23" y="166"/>
                    <a:pt x="21" y="202"/>
                    <a:pt x="35" y="226"/>
                  </a:cubicBezTo>
                  <a:cubicBezTo>
                    <a:pt x="47" y="247"/>
                    <a:pt x="69" y="255"/>
                    <a:pt x="97" y="249"/>
                  </a:cubicBezTo>
                  <a:cubicBezTo>
                    <a:pt x="105" y="247"/>
                    <a:pt x="113" y="244"/>
                    <a:pt x="122" y="242"/>
                  </a:cubicBezTo>
                  <a:cubicBezTo>
                    <a:pt x="131" y="239"/>
                    <a:pt x="141" y="235"/>
                    <a:pt x="150" y="233"/>
                  </a:cubicBezTo>
                  <a:cubicBezTo>
                    <a:pt x="153" y="233"/>
                    <a:pt x="156" y="232"/>
                    <a:pt x="159" y="232"/>
                  </a:cubicBezTo>
                  <a:close/>
                </a:path>
              </a:pathLst>
            </a:custGeom>
            <a:solidFill>
              <a:schemeClr val="accent3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7" name="Freeform 72"/>
            <p:cNvSpPr>
              <a:spLocks noEditPoints="1"/>
            </p:cNvSpPr>
            <p:nvPr/>
          </p:nvSpPr>
          <p:spPr bwMode="auto">
            <a:xfrm>
              <a:off x="3365501" y="942975"/>
              <a:ext cx="254000" cy="177800"/>
            </a:xfrm>
            <a:custGeom>
              <a:gdLst>
                <a:gd fmla="*/ 40 w 80" name="T0"/>
                <a:gd fmla="*/ 56 h 56" name="T1"/>
                <a:gd fmla="*/ 0 w 80" name="T2"/>
                <a:gd fmla="*/ 28 h 56" name="T3"/>
                <a:gd fmla="*/ 40 w 80" name="T4"/>
                <a:gd fmla="*/ 0 h 56" name="T5"/>
                <a:gd fmla="*/ 80 w 80" name="T6"/>
                <a:gd fmla="*/ 28 h 56" name="T7"/>
                <a:gd fmla="*/ 40 w 80" name="T8"/>
                <a:gd fmla="*/ 56 h 56" name="T9"/>
                <a:gd fmla="*/ 40 w 80" name="T10"/>
                <a:gd fmla="*/ 10 h 56" name="T11"/>
                <a:gd fmla="*/ 10 w 80" name="T12"/>
                <a:gd fmla="*/ 28 h 56" name="T13"/>
                <a:gd fmla="*/ 40 w 80" name="T14"/>
                <a:gd fmla="*/ 46 h 56" name="T15"/>
                <a:gd fmla="*/ 70 w 80" name="T16"/>
                <a:gd fmla="*/ 28 h 56" name="T17"/>
                <a:gd fmla="*/ 40 w 80" name="T18"/>
                <a:gd fmla="*/ 10 h 56" name="T1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b="b" l="0" r="r" t="0"/>
              <a:pathLst>
                <a:path h="56" w="80">
                  <a:moveTo>
                    <a:pt x="40" y="56"/>
                  </a:moveTo>
                  <a:cubicBezTo>
                    <a:pt x="18" y="56"/>
                    <a:pt x="0" y="43"/>
                    <a:pt x="0" y="28"/>
                  </a:cubicBezTo>
                  <a:cubicBezTo>
                    <a:pt x="0" y="12"/>
                    <a:pt x="18" y="0"/>
                    <a:pt x="40" y="0"/>
                  </a:cubicBezTo>
                  <a:cubicBezTo>
                    <a:pt x="62" y="0"/>
                    <a:pt x="80" y="12"/>
                    <a:pt x="80" y="28"/>
                  </a:cubicBezTo>
                  <a:cubicBezTo>
                    <a:pt x="80" y="43"/>
                    <a:pt x="62" y="56"/>
                    <a:pt x="40" y="56"/>
                  </a:cubicBezTo>
                  <a:close/>
                  <a:moveTo>
                    <a:pt x="40" y="10"/>
                  </a:moveTo>
                  <a:cubicBezTo>
                    <a:pt x="24" y="10"/>
                    <a:pt x="10" y="18"/>
                    <a:pt x="10" y="28"/>
                  </a:cubicBezTo>
                  <a:cubicBezTo>
                    <a:pt x="10" y="37"/>
                    <a:pt x="24" y="46"/>
                    <a:pt x="40" y="46"/>
                  </a:cubicBezTo>
                  <a:cubicBezTo>
                    <a:pt x="56" y="46"/>
                    <a:pt x="70" y="37"/>
                    <a:pt x="70" y="28"/>
                  </a:cubicBezTo>
                  <a:cubicBezTo>
                    <a:pt x="70" y="18"/>
                    <a:pt x="56" y="10"/>
                    <a:pt x="40" y="10"/>
                  </a:cubicBezTo>
                  <a:close/>
                </a:path>
              </a:pathLst>
            </a:custGeom>
            <a:solidFill>
              <a:schemeClr val="accent3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8" name="Freeform 73"/>
            <p:cNvSpPr/>
            <p:nvPr/>
          </p:nvSpPr>
          <p:spPr bwMode="auto">
            <a:xfrm>
              <a:off x="2959101" y="517525"/>
              <a:ext cx="374650" cy="244475"/>
            </a:xfrm>
            <a:custGeom>
              <a:gdLst>
                <a:gd fmla="*/ 26 w 118" name="T0"/>
                <a:gd fmla="*/ 18 h 77" name="T1"/>
                <a:gd fmla="*/ 46 w 118" name="T2"/>
                <a:gd fmla="*/ 0 h 77" name="T3"/>
                <a:gd fmla="*/ 74 w 118" name="T4"/>
                <a:gd fmla="*/ 15 h 77" name="T5"/>
                <a:gd fmla="*/ 93 w 118" name="T6"/>
                <a:gd fmla="*/ 14 h 77" name="T7"/>
                <a:gd fmla="*/ 111 w 118" name="T8"/>
                <a:gd fmla="*/ 13 h 77" name="T9"/>
                <a:gd fmla="*/ 117 w 118" name="T10"/>
                <a:gd fmla="*/ 20 h 77" name="T11"/>
                <a:gd fmla="*/ 111 w 118" name="T12"/>
                <a:gd fmla="*/ 39 h 77" name="T13"/>
                <a:gd fmla="*/ 96 w 118" name="T14"/>
                <a:gd fmla="*/ 50 h 77" name="T15"/>
                <a:gd fmla="*/ 81 w 118" name="T16"/>
                <a:gd fmla="*/ 73 h 77" name="T17"/>
                <a:gd fmla="*/ 60 w 118" name="T18"/>
                <a:gd fmla="*/ 65 h 77" name="T19"/>
                <a:gd fmla="*/ 34 w 118" name="T20"/>
                <a:gd fmla="*/ 63 h 77" name="T21"/>
                <a:gd fmla="*/ 13 w 118" name="T22"/>
                <a:gd fmla="*/ 61 h 77" name="T23"/>
                <a:gd fmla="*/ 5 w 118" name="T24"/>
                <a:gd fmla="*/ 44 h 77" name="T25"/>
                <a:gd fmla="*/ 8 w 118" name="T26"/>
                <a:gd fmla="*/ 27 h 77" name="T27"/>
                <a:gd fmla="*/ 22 w 118" name="T28"/>
                <a:gd fmla="*/ 21 h 77" name="T29"/>
                <a:gd fmla="*/ 26 w 118" name="T30"/>
                <a:gd fmla="*/ 18 h 77" name="T3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b="b" l="0" r="r" t="0"/>
              <a:pathLst>
                <a:path h="77" w="118">
                  <a:moveTo>
                    <a:pt x="26" y="18"/>
                  </a:moveTo>
                  <a:cubicBezTo>
                    <a:pt x="32" y="12"/>
                    <a:pt x="34" y="0"/>
                    <a:pt x="46" y="0"/>
                  </a:cubicBezTo>
                  <a:cubicBezTo>
                    <a:pt x="64" y="0"/>
                    <a:pt x="61" y="12"/>
                    <a:pt x="74" y="15"/>
                  </a:cubicBezTo>
                  <a:cubicBezTo>
                    <a:pt x="81" y="16"/>
                    <a:pt x="87" y="15"/>
                    <a:pt x="93" y="14"/>
                  </a:cubicBezTo>
                  <a:cubicBezTo>
                    <a:pt x="99" y="13"/>
                    <a:pt x="106" y="11"/>
                    <a:pt x="111" y="13"/>
                  </a:cubicBezTo>
                  <a:cubicBezTo>
                    <a:pt x="114" y="15"/>
                    <a:pt x="116" y="18"/>
                    <a:pt x="117" y="20"/>
                  </a:cubicBezTo>
                  <a:cubicBezTo>
                    <a:pt x="118" y="26"/>
                    <a:pt x="116" y="35"/>
                    <a:pt x="111" y="39"/>
                  </a:cubicBezTo>
                  <a:cubicBezTo>
                    <a:pt x="107" y="43"/>
                    <a:pt x="101" y="45"/>
                    <a:pt x="96" y="50"/>
                  </a:cubicBezTo>
                  <a:cubicBezTo>
                    <a:pt x="91" y="56"/>
                    <a:pt x="97" y="67"/>
                    <a:pt x="81" y="73"/>
                  </a:cubicBezTo>
                  <a:cubicBezTo>
                    <a:pt x="70" y="77"/>
                    <a:pt x="67" y="68"/>
                    <a:pt x="60" y="65"/>
                  </a:cubicBezTo>
                  <a:cubicBezTo>
                    <a:pt x="52" y="60"/>
                    <a:pt x="42" y="61"/>
                    <a:pt x="34" y="63"/>
                  </a:cubicBezTo>
                  <a:cubicBezTo>
                    <a:pt x="28" y="63"/>
                    <a:pt x="18" y="66"/>
                    <a:pt x="13" y="61"/>
                  </a:cubicBezTo>
                  <a:cubicBezTo>
                    <a:pt x="8" y="55"/>
                    <a:pt x="14" y="50"/>
                    <a:pt x="5" y="44"/>
                  </a:cubicBezTo>
                  <a:cubicBezTo>
                    <a:pt x="0" y="40"/>
                    <a:pt x="2" y="31"/>
                    <a:pt x="8" y="27"/>
                  </a:cubicBezTo>
                  <a:cubicBezTo>
                    <a:pt x="13" y="24"/>
                    <a:pt x="18" y="23"/>
                    <a:pt x="22" y="21"/>
                  </a:cubicBezTo>
                  <a:cubicBezTo>
                    <a:pt x="24" y="20"/>
                    <a:pt x="25" y="19"/>
                    <a:pt x="26" y="18"/>
                  </a:cubicBezTo>
                  <a:close/>
                </a:path>
              </a:pathLst>
            </a:custGeom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9" name="Freeform 74"/>
            <p:cNvSpPr/>
            <p:nvPr/>
          </p:nvSpPr>
          <p:spPr bwMode="auto">
            <a:xfrm>
              <a:off x="3286126" y="238125"/>
              <a:ext cx="361950" cy="266700"/>
            </a:xfrm>
            <a:custGeom>
              <a:gdLst>
                <a:gd fmla="*/ 73 w 114" name="T0"/>
                <a:gd fmla="*/ 77 h 84" name="T1"/>
                <a:gd fmla="*/ 57 w 114" name="T2"/>
                <a:gd fmla="*/ 84 h 84" name="T3"/>
                <a:gd fmla="*/ 44 w 114" name="T4"/>
                <a:gd fmla="*/ 74 h 84" name="T5"/>
                <a:gd fmla="*/ 36 w 114" name="T6"/>
                <a:gd fmla="*/ 68 h 84" name="T7"/>
                <a:gd fmla="*/ 12 w 114" name="T8"/>
                <a:gd fmla="*/ 70 h 84" name="T9"/>
                <a:gd fmla="*/ 1 w 114" name="T10"/>
                <a:gd fmla="*/ 46 h 84" name="T11"/>
                <a:gd fmla="*/ 23 w 114" name="T12"/>
                <a:gd fmla="*/ 26 h 84" name="T13"/>
                <a:gd fmla="*/ 31 w 114" name="T14"/>
                <a:gd fmla="*/ 8 h 84" name="T15"/>
                <a:gd fmla="*/ 52 w 114" name="T16"/>
                <a:gd fmla="*/ 1 h 84" name="T17"/>
                <a:gd fmla="*/ 65 w 114" name="T18"/>
                <a:gd fmla="*/ 11 h 84" name="T19"/>
                <a:gd fmla="*/ 70 w 114" name="T20"/>
                <a:gd fmla="*/ 21 h 84" name="T21"/>
                <a:gd fmla="*/ 82 w 114" name="T22"/>
                <a:gd fmla="*/ 19 h 84" name="T23"/>
                <a:gd fmla="*/ 93 w 114" name="T24"/>
                <a:gd fmla="*/ 19 h 84" name="T25"/>
                <a:gd fmla="*/ 108 w 114" name="T26"/>
                <a:gd fmla="*/ 29 h 84" name="T27"/>
                <a:gd fmla="*/ 111 w 114" name="T28"/>
                <a:gd fmla="*/ 33 h 84" name="T29"/>
                <a:gd fmla="*/ 109 w 114" name="T30"/>
                <a:gd fmla="*/ 50 h 84" name="T31"/>
                <a:gd fmla="*/ 73 w 114" name="T32"/>
                <a:gd fmla="*/ 77 h 84" name="T3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b="b" l="0" r="r" t="0"/>
              <a:pathLst>
                <a:path h="84" w="114">
                  <a:moveTo>
                    <a:pt x="73" y="77"/>
                  </a:moveTo>
                  <a:cubicBezTo>
                    <a:pt x="70" y="82"/>
                    <a:pt x="63" y="84"/>
                    <a:pt x="57" y="84"/>
                  </a:cubicBezTo>
                  <a:cubicBezTo>
                    <a:pt x="50" y="83"/>
                    <a:pt x="47" y="81"/>
                    <a:pt x="44" y="74"/>
                  </a:cubicBezTo>
                  <a:cubicBezTo>
                    <a:pt x="42" y="71"/>
                    <a:pt x="40" y="68"/>
                    <a:pt x="36" y="68"/>
                  </a:cubicBezTo>
                  <a:cubicBezTo>
                    <a:pt x="28" y="67"/>
                    <a:pt x="20" y="71"/>
                    <a:pt x="12" y="70"/>
                  </a:cubicBezTo>
                  <a:cubicBezTo>
                    <a:pt x="1" y="69"/>
                    <a:pt x="0" y="54"/>
                    <a:pt x="1" y="46"/>
                  </a:cubicBezTo>
                  <a:cubicBezTo>
                    <a:pt x="3" y="36"/>
                    <a:pt x="16" y="33"/>
                    <a:pt x="23" y="26"/>
                  </a:cubicBezTo>
                  <a:cubicBezTo>
                    <a:pt x="28" y="21"/>
                    <a:pt x="27" y="13"/>
                    <a:pt x="31" y="8"/>
                  </a:cubicBezTo>
                  <a:cubicBezTo>
                    <a:pt x="36" y="2"/>
                    <a:pt x="45" y="0"/>
                    <a:pt x="52" y="1"/>
                  </a:cubicBezTo>
                  <a:cubicBezTo>
                    <a:pt x="58" y="2"/>
                    <a:pt x="62" y="6"/>
                    <a:pt x="65" y="11"/>
                  </a:cubicBezTo>
                  <a:cubicBezTo>
                    <a:pt x="66" y="14"/>
                    <a:pt x="67" y="20"/>
                    <a:pt x="70" y="21"/>
                  </a:cubicBezTo>
                  <a:cubicBezTo>
                    <a:pt x="73" y="23"/>
                    <a:pt x="79" y="20"/>
                    <a:pt x="82" y="19"/>
                  </a:cubicBezTo>
                  <a:cubicBezTo>
                    <a:pt x="86" y="18"/>
                    <a:pt x="89" y="18"/>
                    <a:pt x="93" y="19"/>
                  </a:cubicBezTo>
                  <a:cubicBezTo>
                    <a:pt x="99" y="21"/>
                    <a:pt x="104" y="24"/>
                    <a:pt x="108" y="29"/>
                  </a:cubicBezTo>
                  <a:cubicBezTo>
                    <a:pt x="109" y="30"/>
                    <a:pt x="111" y="32"/>
                    <a:pt x="111" y="33"/>
                  </a:cubicBezTo>
                  <a:cubicBezTo>
                    <a:pt x="114" y="39"/>
                    <a:pt x="114" y="45"/>
                    <a:pt x="109" y="50"/>
                  </a:cubicBezTo>
                  <a:cubicBezTo>
                    <a:pt x="93" y="64"/>
                    <a:pt x="89" y="45"/>
                    <a:pt x="73" y="77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0" name="Freeform 75"/>
            <p:cNvSpPr/>
            <p:nvPr/>
          </p:nvSpPr>
          <p:spPr bwMode="auto">
            <a:xfrm>
              <a:off x="3736976" y="212725"/>
              <a:ext cx="381000" cy="304800"/>
            </a:xfrm>
            <a:custGeom>
              <a:gdLst>
                <a:gd fmla="*/ 117 w 120" name="T0"/>
                <a:gd fmla="*/ 33 h 96" name="T1"/>
                <a:gd fmla="*/ 114 w 120" name="T2"/>
                <a:gd fmla="*/ 28 h 96" name="T3"/>
                <a:gd fmla="*/ 99 w 120" name="T4"/>
                <a:gd fmla="*/ 18 h 96" name="T5"/>
                <a:gd fmla="*/ 88 w 120" name="T6"/>
                <a:gd fmla="*/ 19 h 96" name="T7"/>
                <a:gd fmla="*/ 76 w 120" name="T8"/>
                <a:gd fmla="*/ 21 h 96" name="T9"/>
                <a:gd fmla="*/ 71 w 120" name="T10"/>
                <a:gd fmla="*/ 11 h 96" name="T11"/>
                <a:gd fmla="*/ 58 w 120" name="T12"/>
                <a:gd fmla="*/ 1 h 96" name="T13"/>
                <a:gd fmla="*/ 37 w 120" name="T14"/>
                <a:gd fmla="*/ 7 h 96" name="T15"/>
                <a:gd fmla="*/ 29 w 120" name="T16"/>
                <a:gd fmla="*/ 26 h 96" name="T17"/>
                <a:gd fmla="*/ 8 w 120" name="T18"/>
                <a:gd fmla="*/ 47 h 96" name="T19"/>
                <a:gd fmla="*/ 9 w 120" name="T20"/>
                <a:gd fmla="*/ 59 h 96" name="T21"/>
                <a:gd fmla="*/ 4 w 120" name="T22"/>
                <a:gd fmla="*/ 68 h 96" name="T23"/>
                <a:gd fmla="*/ 12 w 120" name="T24"/>
                <a:gd fmla="*/ 86 h 96" name="T25"/>
                <a:gd fmla="*/ 28 w 120" name="T26"/>
                <a:gd fmla="*/ 85 h 96" name="T27"/>
                <a:gd fmla="*/ 40 w 120" name="T28"/>
                <a:gd fmla="*/ 95 h 96" name="T29"/>
                <a:gd fmla="*/ 49 w 120" name="T30"/>
                <a:gd fmla="*/ 93 h 96" name="T31"/>
                <a:gd fmla="*/ 57 w 120" name="T32"/>
                <a:gd fmla="*/ 86 h 96" name="T33"/>
                <a:gd fmla="*/ 75 w 120" name="T34"/>
                <a:gd fmla="*/ 81 h 96" name="T35"/>
                <a:gd fmla="*/ 89 w 120" name="T36"/>
                <a:gd fmla="*/ 60 h 96" name="T37"/>
                <a:gd fmla="*/ 104 w 120" name="T38"/>
                <a:gd fmla="*/ 55 h 96" name="T39"/>
                <a:gd fmla="*/ 115 w 120" name="T40"/>
                <a:gd fmla="*/ 50 h 96" name="T41"/>
                <a:gd fmla="*/ 117 w 120" name="T42"/>
                <a:gd fmla="*/ 33 h 96" name="T4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b="b" l="0" r="r" t="0"/>
              <a:pathLst>
                <a:path h="96" w="120">
                  <a:moveTo>
                    <a:pt x="117" y="33"/>
                  </a:moveTo>
                  <a:cubicBezTo>
                    <a:pt x="117" y="31"/>
                    <a:pt x="116" y="30"/>
                    <a:pt x="114" y="28"/>
                  </a:cubicBezTo>
                  <a:cubicBezTo>
                    <a:pt x="110" y="24"/>
                    <a:pt x="105" y="20"/>
                    <a:pt x="99" y="18"/>
                  </a:cubicBezTo>
                  <a:cubicBezTo>
                    <a:pt x="95" y="17"/>
                    <a:pt x="92" y="18"/>
                    <a:pt x="88" y="19"/>
                  </a:cubicBezTo>
                  <a:cubicBezTo>
                    <a:pt x="85" y="20"/>
                    <a:pt x="79" y="22"/>
                    <a:pt x="76" y="21"/>
                  </a:cubicBezTo>
                  <a:cubicBezTo>
                    <a:pt x="73" y="19"/>
                    <a:pt x="72" y="14"/>
                    <a:pt x="71" y="11"/>
                  </a:cubicBezTo>
                  <a:cubicBezTo>
                    <a:pt x="68" y="5"/>
                    <a:pt x="64" y="2"/>
                    <a:pt x="58" y="1"/>
                  </a:cubicBezTo>
                  <a:cubicBezTo>
                    <a:pt x="51" y="0"/>
                    <a:pt x="42" y="1"/>
                    <a:pt x="37" y="7"/>
                  </a:cubicBezTo>
                  <a:cubicBezTo>
                    <a:pt x="33" y="13"/>
                    <a:pt x="34" y="21"/>
                    <a:pt x="29" y="26"/>
                  </a:cubicBezTo>
                  <a:cubicBezTo>
                    <a:pt x="22" y="32"/>
                    <a:pt x="8" y="36"/>
                    <a:pt x="8" y="47"/>
                  </a:cubicBezTo>
                  <a:cubicBezTo>
                    <a:pt x="8" y="51"/>
                    <a:pt x="10" y="55"/>
                    <a:pt x="9" y="59"/>
                  </a:cubicBezTo>
                  <a:cubicBezTo>
                    <a:pt x="9" y="63"/>
                    <a:pt x="6" y="65"/>
                    <a:pt x="4" y="68"/>
                  </a:cubicBezTo>
                  <a:cubicBezTo>
                    <a:pt x="0" y="74"/>
                    <a:pt x="5" y="86"/>
                    <a:pt x="12" y="86"/>
                  </a:cubicBezTo>
                  <a:cubicBezTo>
                    <a:pt x="17" y="87"/>
                    <a:pt x="23" y="84"/>
                    <a:pt x="28" y="85"/>
                  </a:cubicBezTo>
                  <a:cubicBezTo>
                    <a:pt x="34" y="87"/>
                    <a:pt x="33" y="94"/>
                    <a:pt x="40" y="95"/>
                  </a:cubicBezTo>
                  <a:cubicBezTo>
                    <a:pt x="43" y="96"/>
                    <a:pt x="47" y="95"/>
                    <a:pt x="49" y="93"/>
                  </a:cubicBezTo>
                  <a:cubicBezTo>
                    <a:pt x="52" y="91"/>
                    <a:pt x="54" y="88"/>
                    <a:pt x="57" y="86"/>
                  </a:cubicBezTo>
                  <a:cubicBezTo>
                    <a:pt x="62" y="82"/>
                    <a:pt x="69" y="84"/>
                    <a:pt x="75" y="81"/>
                  </a:cubicBezTo>
                  <a:cubicBezTo>
                    <a:pt x="82" y="77"/>
                    <a:pt x="83" y="66"/>
                    <a:pt x="89" y="60"/>
                  </a:cubicBezTo>
                  <a:cubicBezTo>
                    <a:pt x="94" y="56"/>
                    <a:pt x="98" y="56"/>
                    <a:pt x="104" y="55"/>
                  </a:cubicBezTo>
                  <a:cubicBezTo>
                    <a:pt x="108" y="54"/>
                    <a:pt x="112" y="52"/>
                    <a:pt x="115" y="50"/>
                  </a:cubicBezTo>
                  <a:cubicBezTo>
                    <a:pt x="120" y="44"/>
                    <a:pt x="120" y="39"/>
                    <a:pt x="117" y="33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1" name="Freeform 76"/>
            <p:cNvSpPr/>
            <p:nvPr/>
          </p:nvSpPr>
          <p:spPr bwMode="auto">
            <a:xfrm>
              <a:off x="4105276" y="339725"/>
              <a:ext cx="355600" cy="355600"/>
            </a:xfrm>
            <a:custGeom>
              <a:gdLst>
                <a:gd fmla="*/ 100 w 112" name="T0"/>
                <a:gd fmla="*/ 92 h 112" name="T1"/>
                <a:gd fmla="*/ 101 w 112" name="T2"/>
                <a:gd fmla="*/ 88 h 112" name="T3"/>
                <a:gd fmla="*/ 107 w 112" name="T4"/>
                <a:gd fmla="*/ 82 h 112" name="T5"/>
                <a:gd fmla="*/ 105 w 112" name="T6"/>
                <a:gd fmla="*/ 72 h 112" name="T7"/>
                <a:gd fmla="*/ 98 w 112" name="T8"/>
                <a:gd fmla="*/ 63 h 112" name="T9"/>
                <a:gd fmla="*/ 106 w 112" name="T10"/>
                <a:gd fmla="*/ 48 h 112" name="T11"/>
                <a:gd fmla="*/ 111 w 112" name="T12"/>
                <a:gd fmla="*/ 33 h 112" name="T13"/>
                <a:gd fmla="*/ 97 w 112" name="T14"/>
                <a:gd fmla="*/ 16 h 112" name="T15"/>
                <a:gd fmla="*/ 77 w 112" name="T16"/>
                <a:gd fmla="*/ 15 h 112" name="T17"/>
                <a:gd fmla="*/ 51 w 112" name="T18"/>
                <a:gd fmla="*/ 2 h 112" name="T19"/>
                <a:gd fmla="*/ 39 w 112" name="T20"/>
                <a:gd fmla="*/ 9 h 112" name="T21"/>
                <a:gd fmla="*/ 28 w 112" name="T22"/>
                <a:gd fmla="*/ 8 h 112" name="T23"/>
                <a:gd fmla="*/ 31 w 112" name="T24"/>
                <a:gd fmla="*/ 63 h 112" name="T25"/>
                <a:gd fmla="*/ 43 w 112" name="T26"/>
                <a:gd fmla="*/ 78 h 112" name="T27"/>
                <a:gd fmla="*/ 67 w 112" name="T28"/>
                <a:gd fmla="*/ 84 h 112" name="T29"/>
                <a:gd fmla="*/ 83 w 112" name="T30"/>
                <a:gd fmla="*/ 107 h 112" name="T31"/>
                <a:gd fmla="*/ 99 w 112" name="T32"/>
                <a:gd fmla="*/ 109 h 112" name="T33"/>
                <a:gd fmla="*/ 102 w 112" name="T34"/>
                <a:gd fmla="*/ 97 h 112" name="T35"/>
                <a:gd fmla="*/ 100 w 112" name="T36"/>
                <a:gd fmla="*/ 92 h 112" name="T3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b="b" l="0" r="r" t="0"/>
              <a:pathLst>
                <a:path h="112" w="112">
                  <a:moveTo>
                    <a:pt x="100" y="92"/>
                  </a:moveTo>
                  <a:cubicBezTo>
                    <a:pt x="100" y="91"/>
                    <a:pt x="100" y="89"/>
                    <a:pt x="101" y="88"/>
                  </a:cubicBezTo>
                  <a:cubicBezTo>
                    <a:pt x="102" y="86"/>
                    <a:pt x="105" y="84"/>
                    <a:pt x="107" y="82"/>
                  </a:cubicBezTo>
                  <a:cubicBezTo>
                    <a:pt x="111" y="78"/>
                    <a:pt x="109" y="76"/>
                    <a:pt x="105" y="72"/>
                  </a:cubicBezTo>
                  <a:cubicBezTo>
                    <a:pt x="103" y="70"/>
                    <a:pt x="98" y="67"/>
                    <a:pt x="98" y="63"/>
                  </a:cubicBezTo>
                  <a:cubicBezTo>
                    <a:pt x="96" y="54"/>
                    <a:pt x="104" y="51"/>
                    <a:pt x="106" y="48"/>
                  </a:cubicBezTo>
                  <a:cubicBezTo>
                    <a:pt x="110" y="44"/>
                    <a:pt x="112" y="39"/>
                    <a:pt x="111" y="33"/>
                  </a:cubicBezTo>
                  <a:cubicBezTo>
                    <a:pt x="109" y="26"/>
                    <a:pt x="104" y="18"/>
                    <a:pt x="97" y="16"/>
                  </a:cubicBezTo>
                  <a:cubicBezTo>
                    <a:pt x="90" y="14"/>
                    <a:pt x="83" y="18"/>
                    <a:pt x="77" y="15"/>
                  </a:cubicBezTo>
                  <a:cubicBezTo>
                    <a:pt x="68" y="11"/>
                    <a:pt x="60" y="0"/>
                    <a:pt x="51" y="2"/>
                  </a:cubicBezTo>
                  <a:cubicBezTo>
                    <a:pt x="46" y="3"/>
                    <a:pt x="43" y="8"/>
                    <a:pt x="39" y="9"/>
                  </a:cubicBezTo>
                  <a:cubicBezTo>
                    <a:pt x="35" y="10"/>
                    <a:pt x="32" y="8"/>
                    <a:pt x="28" y="8"/>
                  </a:cubicBezTo>
                  <a:cubicBezTo>
                    <a:pt x="0" y="13"/>
                    <a:pt x="0" y="60"/>
                    <a:pt x="31" y="63"/>
                  </a:cubicBezTo>
                  <a:cubicBezTo>
                    <a:pt x="38" y="64"/>
                    <a:pt x="38" y="74"/>
                    <a:pt x="43" y="78"/>
                  </a:cubicBezTo>
                  <a:cubicBezTo>
                    <a:pt x="49" y="83"/>
                    <a:pt x="65" y="76"/>
                    <a:pt x="67" y="84"/>
                  </a:cubicBezTo>
                  <a:cubicBezTo>
                    <a:pt x="70" y="93"/>
                    <a:pt x="75" y="102"/>
                    <a:pt x="83" y="107"/>
                  </a:cubicBezTo>
                  <a:cubicBezTo>
                    <a:pt x="87" y="110"/>
                    <a:pt x="95" y="112"/>
                    <a:pt x="99" y="109"/>
                  </a:cubicBezTo>
                  <a:cubicBezTo>
                    <a:pt x="102" y="107"/>
                    <a:pt x="102" y="100"/>
                    <a:pt x="102" y="97"/>
                  </a:cubicBezTo>
                  <a:cubicBezTo>
                    <a:pt x="101" y="95"/>
                    <a:pt x="101" y="93"/>
                    <a:pt x="100" y="92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2" name="Freeform 77"/>
            <p:cNvSpPr/>
            <p:nvPr/>
          </p:nvSpPr>
          <p:spPr bwMode="auto">
            <a:xfrm>
              <a:off x="3568701" y="1120775"/>
              <a:ext cx="400050" cy="282575"/>
            </a:xfrm>
            <a:custGeom>
              <a:gdLst>
                <a:gd fmla="*/ 38 w 126" name="T0"/>
                <a:gd fmla="*/ 12 h 89" name="T1"/>
                <a:gd fmla="*/ 46 w 126" name="T2"/>
                <a:gd fmla="*/ 2 h 89" name="T3"/>
                <a:gd fmla="*/ 55 w 126" name="T4"/>
                <a:gd fmla="*/ 0 h 89" name="T5"/>
                <a:gd fmla="*/ 82 w 126" name="T6"/>
                <a:gd fmla="*/ 21 h 89" name="T7"/>
                <a:gd fmla="*/ 101 w 126" name="T8"/>
                <a:gd fmla="*/ 20 h 89" name="T9"/>
                <a:gd fmla="*/ 119 w 126" name="T10"/>
                <a:gd fmla="*/ 20 h 89" name="T11"/>
                <a:gd fmla="*/ 125 w 126" name="T12"/>
                <a:gd fmla="*/ 27 h 89" name="T13"/>
                <a:gd fmla="*/ 119 w 126" name="T14"/>
                <a:gd fmla="*/ 45 h 89" name="T15"/>
                <a:gd fmla="*/ 106 w 126" name="T16"/>
                <a:gd fmla="*/ 54 h 89" name="T17"/>
                <a:gd fmla="*/ 102 w 126" name="T18"/>
                <a:gd fmla="*/ 60 h 89" name="T19"/>
                <a:gd fmla="*/ 93 w 126" name="T20"/>
                <a:gd fmla="*/ 74 h 89" name="T21"/>
                <a:gd fmla="*/ 80 w 126" name="T22"/>
                <a:gd fmla="*/ 78 h 89" name="T23"/>
                <a:gd fmla="*/ 61 w 126" name="T24"/>
                <a:gd fmla="*/ 74 h 89" name="T25"/>
                <a:gd fmla="*/ 26 w 126" name="T26"/>
                <a:gd fmla="*/ 80 h 89" name="T27"/>
                <a:gd fmla="*/ 22 w 126" name="T28"/>
                <a:gd fmla="*/ 70 h 89" name="T29"/>
                <a:gd fmla="*/ 24 w 126" name="T30"/>
                <a:gd fmla="*/ 55 h 89" name="T31"/>
                <a:gd fmla="*/ 13 w 126" name="T32"/>
                <a:gd fmla="*/ 50 h 89" name="T33"/>
                <a:gd fmla="*/ 16 w 126" name="T34"/>
                <a:gd fmla="*/ 31 h 89" name="T35"/>
                <a:gd fmla="*/ 38 w 126" name="T36"/>
                <a:gd fmla="*/ 12 h 89" name="T3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b="b" l="0" r="r" t="0"/>
              <a:pathLst>
                <a:path h="89" w="125">
                  <a:moveTo>
                    <a:pt x="38" y="12"/>
                  </a:moveTo>
                  <a:cubicBezTo>
                    <a:pt x="38" y="8"/>
                    <a:pt x="42" y="4"/>
                    <a:pt x="46" y="2"/>
                  </a:cubicBezTo>
                  <a:cubicBezTo>
                    <a:pt x="49" y="0"/>
                    <a:pt x="52" y="0"/>
                    <a:pt x="55" y="0"/>
                  </a:cubicBezTo>
                  <a:cubicBezTo>
                    <a:pt x="76" y="0"/>
                    <a:pt x="69" y="18"/>
                    <a:pt x="82" y="21"/>
                  </a:cubicBezTo>
                  <a:cubicBezTo>
                    <a:pt x="88" y="23"/>
                    <a:pt x="95" y="21"/>
                    <a:pt x="101" y="20"/>
                  </a:cubicBezTo>
                  <a:cubicBezTo>
                    <a:pt x="107" y="20"/>
                    <a:pt x="114" y="18"/>
                    <a:pt x="119" y="20"/>
                  </a:cubicBezTo>
                  <a:cubicBezTo>
                    <a:pt x="122" y="21"/>
                    <a:pt x="124" y="24"/>
                    <a:pt x="125" y="27"/>
                  </a:cubicBezTo>
                  <a:cubicBezTo>
                    <a:pt x="126" y="33"/>
                    <a:pt x="124" y="42"/>
                    <a:pt x="119" y="45"/>
                  </a:cubicBezTo>
                  <a:cubicBezTo>
                    <a:pt x="115" y="49"/>
                    <a:pt x="110" y="51"/>
                    <a:pt x="106" y="54"/>
                  </a:cubicBezTo>
                  <a:cubicBezTo>
                    <a:pt x="104" y="56"/>
                    <a:pt x="103" y="57"/>
                    <a:pt x="102" y="60"/>
                  </a:cubicBezTo>
                  <a:cubicBezTo>
                    <a:pt x="101" y="65"/>
                    <a:pt x="98" y="70"/>
                    <a:pt x="93" y="74"/>
                  </a:cubicBezTo>
                  <a:cubicBezTo>
                    <a:pt x="89" y="76"/>
                    <a:pt x="85" y="78"/>
                    <a:pt x="80" y="78"/>
                  </a:cubicBezTo>
                  <a:cubicBezTo>
                    <a:pt x="73" y="77"/>
                    <a:pt x="68" y="73"/>
                    <a:pt x="61" y="74"/>
                  </a:cubicBezTo>
                  <a:cubicBezTo>
                    <a:pt x="51" y="75"/>
                    <a:pt x="35" y="89"/>
                    <a:pt x="26" y="80"/>
                  </a:cubicBezTo>
                  <a:cubicBezTo>
                    <a:pt x="23" y="78"/>
                    <a:pt x="21" y="74"/>
                    <a:pt x="22" y="70"/>
                  </a:cubicBezTo>
                  <a:cubicBezTo>
                    <a:pt x="22" y="66"/>
                    <a:pt x="26" y="60"/>
                    <a:pt x="24" y="55"/>
                  </a:cubicBezTo>
                  <a:cubicBezTo>
                    <a:pt x="23" y="51"/>
                    <a:pt x="18" y="50"/>
                    <a:pt x="13" y="50"/>
                  </a:cubicBezTo>
                  <a:cubicBezTo>
                    <a:pt x="0" y="50"/>
                    <a:pt x="0" y="34"/>
                    <a:pt x="16" y="31"/>
                  </a:cubicBezTo>
                  <a:cubicBezTo>
                    <a:pt x="26" y="29"/>
                    <a:pt x="37" y="26"/>
                    <a:pt x="38" y="12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3" name="Freeform 78"/>
            <p:cNvSpPr/>
            <p:nvPr/>
          </p:nvSpPr>
          <p:spPr bwMode="auto">
            <a:xfrm>
              <a:off x="4394201" y="688975"/>
              <a:ext cx="276225" cy="342900"/>
            </a:xfrm>
            <a:custGeom>
              <a:gdLst>
                <a:gd fmla="*/ 84 w 87" name="T0"/>
                <a:gd fmla="*/ 57 h 108" name="T1"/>
                <a:gd fmla="*/ 81 w 87" name="T2"/>
                <a:gd fmla="*/ 74 h 108" name="T3"/>
                <a:gd fmla="*/ 70 w 87" name="T4"/>
                <a:gd fmla="*/ 80 h 108" name="T5"/>
                <a:gd fmla="*/ 57 w 87" name="T6"/>
                <a:gd fmla="*/ 81 h 108" name="T7"/>
                <a:gd fmla="*/ 51 w 87" name="T8"/>
                <a:gd fmla="*/ 90 h 108" name="T9"/>
                <a:gd fmla="*/ 37 w 87" name="T10"/>
                <a:gd fmla="*/ 107 h 108" name="T11"/>
                <a:gd fmla="*/ 17 w 87" name="T12"/>
                <a:gd fmla="*/ 97 h 108" name="T13"/>
                <a:gd fmla="*/ 14 w 87" name="T14"/>
                <a:gd fmla="*/ 75 h 108" name="T15"/>
                <a:gd fmla="*/ 6 w 87" name="T16"/>
                <a:gd fmla="*/ 56 h 108" name="T17"/>
                <a:gd fmla="*/ 11 w 87" name="T18"/>
                <a:gd fmla="*/ 31 h 108" name="T19"/>
                <a:gd fmla="*/ 66 w 87" name="T20"/>
                <a:gd fmla="*/ 1 h 108" name="T21"/>
                <a:gd fmla="*/ 71 w 87" name="T22"/>
                <a:gd fmla="*/ 1 h 108" name="T23"/>
                <a:gd fmla="*/ 83 w 87" name="T24"/>
                <a:gd fmla="*/ 12 h 108" name="T25"/>
                <a:gd fmla="*/ 84 w 87" name="T26"/>
                <a:gd fmla="*/ 57 h 108" name="T2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b="b" l="0" r="r" t="0"/>
              <a:pathLst>
                <a:path h="108" w="87">
                  <a:moveTo>
                    <a:pt x="84" y="57"/>
                  </a:moveTo>
                  <a:cubicBezTo>
                    <a:pt x="87" y="63"/>
                    <a:pt x="85" y="69"/>
                    <a:pt x="81" y="74"/>
                  </a:cubicBezTo>
                  <a:cubicBezTo>
                    <a:pt x="79" y="78"/>
                    <a:pt x="75" y="80"/>
                    <a:pt x="70" y="80"/>
                  </a:cubicBezTo>
                  <a:cubicBezTo>
                    <a:pt x="66" y="80"/>
                    <a:pt x="61" y="78"/>
                    <a:pt x="57" y="81"/>
                  </a:cubicBezTo>
                  <a:cubicBezTo>
                    <a:pt x="54" y="83"/>
                    <a:pt x="53" y="87"/>
                    <a:pt x="51" y="90"/>
                  </a:cubicBezTo>
                  <a:cubicBezTo>
                    <a:pt x="48" y="97"/>
                    <a:pt x="46" y="105"/>
                    <a:pt x="37" y="107"/>
                  </a:cubicBezTo>
                  <a:cubicBezTo>
                    <a:pt x="30" y="108"/>
                    <a:pt x="21" y="103"/>
                    <a:pt x="17" y="97"/>
                  </a:cubicBezTo>
                  <a:cubicBezTo>
                    <a:pt x="12" y="90"/>
                    <a:pt x="14" y="82"/>
                    <a:pt x="14" y="75"/>
                  </a:cubicBezTo>
                  <a:cubicBezTo>
                    <a:pt x="15" y="68"/>
                    <a:pt x="11" y="62"/>
                    <a:pt x="6" y="56"/>
                  </a:cubicBezTo>
                  <a:cubicBezTo>
                    <a:pt x="0" y="48"/>
                    <a:pt x="6" y="38"/>
                    <a:pt x="11" y="31"/>
                  </a:cubicBezTo>
                  <a:cubicBezTo>
                    <a:pt x="31" y="0"/>
                    <a:pt x="59" y="1"/>
                    <a:pt x="66" y="1"/>
                  </a:cubicBezTo>
                  <a:cubicBezTo>
                    <a:pt x="67" y="0"/>
                    <a:pt x="69" y="0"/>
                    <a:pt x="71" y="1"/>
                  </a:cubicBezTo>
                  <a:cubicBezTo>
                    <a:pt x="78" y="2"/>
                    <a:pt x="82" y="5"/>
                    <a:pt x="83" y="12"/>
                  </a:cubicBezTo>
                  <a:cubicBezTo>
                    <a:pt x="85" y="33"/>
                    <a:pt x="67" y="26"/>
                    <a:pt x="84" y="57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4" name="Freeform 79"/>
            <p:cNvSpPr/>
            <p:nvPr/>
          </p:nvSpPr>
          <p:spPr bwMode="auto">
            <a:xfrm>
              <a:off x="4086226" y="1003300"/>
              <a:ext cx="304800" cy="279400"/>
            </a:xfrm>
            <a:custGeom>
              <a:gdLst>
                <a:gd fmla="*/ 73 w 96" name="T0"/>
                <a:gd fmla="*/ 11 h 88" name="T1"/>
                <a:gd fmla="*/ 58 w 96" name="T2"/>
                <a:gd fmla="*/ 10 h 88" name="T3"/>
                <a:gd fmla="*/ 47 w 96" name="T4"/>
                <a:gd fmla="*/ 2 h 88" name="T5"/>
                <a:gd fmla="*/ 40 w 96" name="T6"/>
                <a:gd fmla="*/ 1 h 88" name="T7"/>
                <a:gd fmla="*/ 34 w 96" name="T8"/>
                <a:gd fmla="*/ 4 h 88" name="T9"/>
                <a:gd fmla="*/ 27 w 96" name="T10"/>
                <a:gd fmla="*/ 6 h 88" name="T11"/>
                <a:gd fmla="*/ 7 w 96" name="T12"/>
                <a:gd fmla="*/ 21 h 88" name="T13"/>
                <a:gd fmla="*/ 9 w 96" name="T14"/>
                <a:gd fmla="*/ 45 h 88" name="T15"/>
                <a:gd fmla="*/ 10 w 96" name="T16"/>
                <a:gd fmla="*/ 71 h 88" name="T17"/>
                <a:gd fmla="*/ 18 w 96" name="T18"/>
                <a:gd fmla="*/ 75 h 88" name="T19"/>
                <a:gd fmla="*/ 20 w 96" name="T20"/>
                <a:gd fmla="*/ 78 h 88" name="T21"/>
                <a:gd fmla="*/ 39 w 96" name="T22"/>
                <a:gd fmla="*/ 77 h 88" name="T23"/>
                <a:gd fmla="*/ 49 w 96" name="T24"/>
                <a:gd fmla="*/ 72 h 88" name="T25"/>
                <a:gd fmla="*/ 55 w 96" name="T26"/>
                <a:gd fmla="*/ 71 h 88" name="T27"/>
                <a:gd fmla="*/ 60 w 96" name="T28"/>
                <a:gd fmla="*/ 75 h 88" name="T29"/>
                <a:gd fmla="*/ 82 w 96" name="T30"/>
                <a:gd fmla="*/ 79 h 88" name="T31"/>
                <a:gd fmla="*/ 79 w 96" name="T32"/>
                <a:gd fmla="*/ 62 h 88" name="T33"/>
                <a:gd fmla="*/ 85 w 96" name="T34"/>
                <a:gd fmla="*/ 55 h 88" name="T35"/>
                <a:gd fmla="*/ 93 w 96" name="T36"/>
                <a:gd fmla="*/ 46 h 88" name="T37"/>
                <a:gd fmla="*/ 94 w 96" name="T38"/>
                <a:gd fmla="*/ 28 h 88" name="T39"/>
                <a:gd fmla="*/ 85 w 96" name="T40"/>
                <a:gd fmla="*/ 14 h 88" name="T41"/>
                <a:gd fmla="*/ 73 w 96" name="T42"/>
                <a:gd fmla="*/ 11 h 88" name="T4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b="b" l="0" r="r" t="0"/>
              <a:pathLst>
                <a:path h="88" w="96">
                  <a:moveTo>
                    <a:pt x="73" y="11"/>
                  </a:moveTo>
                  <a:cubicBezTo>
                    <a:pt x="68" y="10"/>
                    <a:pt x="63" y="12"/>
                    <a:pt x="58" y="10"/>
                  </a:cubicBezTo>
                  <a:cubicBezTo>
                    <a:pt x="54" y="8"/>
                    <a:pt x="51" y="4"/>
                    <a:pt x="47" y="2"/>
                  </a:cubicBezTo>
                  <a:cubicBezTo>
                    <a:pt x="45" y="1"/>
                    <a:pt x="42" y="0"/>
                    <a:pt x="40" y="1"/>
                  </a:cubicBezTo>
                  <a:cubicBezTo>
                    <a:pt x="37" y="1"/>
                    <a:pt x="36" y="3"/>
                    <a:pt x="34" y="4"/>
                  </a:cubicBezTo>
                  <a:cubicBezTo>
                    <a:pt x="31" y="6"/>
                    <a:pt x="29" y="6"/>
                    <a:pt x="27" y="6"/>
                  </a:cubicBezTo>
                  <a:cubicBezTo>
                    <a:pt x="18" y="5"/>
                    <a:pt x="5" y="11"/>
                    <a:pt x="7" y="21"/>
                  </a:cubicBezTo>
                  <a:cubicBezTo>
                    <a:pt x="9" y="28"/>
                    <a:pt x="18" y="39"/>
                    <a:pt x="9" y="45"/>
                  </a:cubicBezTo>
                  <a:cubicBezTo>
                    <a:pt x="0" y="51"/>
                    <a:pt x="4" y="64"/>
                    <a:pt x="10" y="71"/>
                  </a:cubicBezTo>
                  <a:cubicBezTo>
                    <a:pt x="12" y="73"/>
                    <a:pt x="15" y="73"/>
                    <a:pt x="18" y="75"/>
                  </a:cubicBezTo>
                  <a:cubicBezTo>
                    <a:pt x="19" y="76"/>
                    <a:pt x="19" y="77"/>
                    <a:pt x="20" y="78"/>
                  </a:cubicBezTo>
                  <a:cubicBezTo>
                    <a:pt x="25" y="87"/>
                    <a:pt x="33" y="81"/>
                    <a:pt x="39" y="77"/>
                  </a:cubicBezTo>
                  <a:cubicBezTo>
                    <a:pt x="42" y="75"/>
                    <a:pt x="46" y="73"/>
                    <a:pt x="49" y="72"/>
                  </a:cubicBezTo>
                  <a:cubicBezTo>
                    <a:pt x="51" y="71"/>
                    <a:pt x="53" y="70"/>
                    <a:pt x="55" y="71"/>
                  </a:cubicBezTo>
                  <a:cubicBezTo>
                    <a:pt x="57" y="71"/>
                    <a:pt x="58" y="73"/>
                    <a:pt x="60" y="75"/>
                  </a:cubicBezTo>
                  <a:cubicBezTo>
                    <a:pt x="63" y="78"/>
                    <a:pt x="77" y="88"/>
                    <a:pt x="82" y="79"/>
                  </a:cubicBezTo>
                  <a:cubicBezTo>
                    <a:pt x="89" y="69"/>
                    <a:pt x="74" y="67"/>
                    <a:pt x="79" y="62"/>
                  </a:cubicBezTo>
                  <a:cubicBezTo>
                    <a:pt x="81" y="60"/>
                    <a:pt x="83" y="57"/>
                    <a:pt x="85" y="55"/>
                  </a:cubicBezTo>
                  <a:cubicBezTo>
                    <a:pt x="88" y="52"/>
                    <a:pt x="91" y="50"/>
                    <a:pt x="93" y="46"/>
                  </a:cubicBezTo>
                  <a:cubicBezTo>
                    <a:pt x="95" y="40"/>
                    <a:pt x="96" y="33"/>
                    <a:pt x="94" y="28"/>
                  </a:cubicBezTo>
                  <a:cubicBezTo>
                    <a:pt x="93" y="22"/>
                    <a:pt x="91" y="17"/>
                    <a:pt x="85" y="14"/>
                  </a:cubicBezTo>
                  <a:cubicBezTo>
                    <a:pt x="82" y="12"/>
                    <a:pt x="77" y="11"/>
                    <a:pt x="73" y="11"/>
                  </a:cubicBezTo>
                  <a:close/>
                </a:path>
              </a:pathLst>
            </a:custGeom>
            <a:solidFill>
              <a:schemeClr val="accent5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225" name="notebook"/>
          <p:cNvGrpSpPr/>
          <p:nvPr/>
        </p:nvGrpSpPr>
        <p:grpSpPr>
          <a:xfrm>
            <a:off x="8849787" y="1873149"/>
            <a:ext cx="915139" cy="1087326"/>
            <a:chOff x="7173913" y="2085975"/>
            <a:chExt cx="1822450" cy="2165350"/>
          </a:xfrm>
        </p:grpSpPr>
        <p:sp>
          <p:nvSpPr>
            <p:cNvPr id="226" name="Freeform 68"/>
            <p:cNvSpPr/>
            <p:nvPr/>
          </p:nvSpPr>
          <p:spPr bwMode="auto">
            <a:xfrm>
              <a:off x="7326313" y="2117725"/>
              <a:ext cx="1638300" cy="2101850"/>
            </a:xfrm>
            <a:custGeom>
              <a:gdLst>
                <a:gd fmla="*/ 37 w 516" name="T0"/>
                <a:gd fmla="*/ 662 h 662" name="T1"/>
                <a:gd fmla="*/ 0 w 516" name="T2"/>
                <a:gd fmla="*/ 625 h 662" name="T3"/>
                <a:gd fmla="*/ 0 w 516" name="T4"/>
                <a:gd fmla="*/ 36 h 662" name="T5"/>
                <a:gd fmla="*/ 37 w 516" name="T6"/>
                <a:gd fmla="*/ 0 h 662" name="T7"/>
                <a:gd fmla="*/ 480 w 516" name="T8"/>
                <a:gd fmla="*/ 0 h 662" name="T9"/>
                <a:gd fmla="*/ 516 w 516" name="T10"/>
                <a:gd fmla="*/ 36 h 662" name="T11"/>
                <a:gd fmla="*/ 516 w 516" name="T12"/>
                <a:gd fmla="*/ 625 h 662" name="T13"/>
                <a:gd fmla="*/ 480 w 516" name="T14"/>
                <a:gd fmla="*/ 662 h 662" name="T15"/>
                <a:gd fmla="*/ 37 w 516" name="T16"/>
                <a:gd fmla="*/ 662 h 662" name="T1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b="b" l="0" r="r" t="0"/>
              <a:pathLst>
                <a:path h="662" w="516">
                  <a:moveTo>
                    <a:pt x="37" y="662"/>
                  </a:moveTo>
                  <a:cubicBezTo>
                    <a:pt x="17" y="662"/>
                    <a:pt x="0" y="645"/>
                    <a:pt x="0" y="625"/>
                  </a:cubicBezTo>
                  <a:cubicBezTo>
                    <a:pt x="0" y="36"/>
                    <a:pt x="0" y="36"/>
                    <a:pt x="0" y="36"/>
                  </a:cubicBezTo>
                  <a:cubicBezTo>
                    <a:pt x="0" y="16"/>
                    <a:pt x="17" y="0"/>
                    <a:pt x="37" y="0"/>
                  </a:cubicBezTo>
                  <a:cubicBezTo>
                    <a:pt x="480" y="0"/>
                    <a:pt x="480" y="0"/>
                    <a:pt x="480" y="0"/>
                  </a:cubicBezTo>
                  <a:cubicBezTo>
                    <a:pt x="500" y="0"/>
                    <a:pt x="516" y="16"/>
                    <a:pt x="516" y="36"/>
                  </a:cubicBezTo>
                  <a:cubicBezTo>
                    <a:pt x="516" y="625"/>
                    <a:pt x="516" y="625"/>
                    <a:pt x="516" y="625"/>
                  </a:cubicBezTo>
                  <a:cubicBezTo>
                    <a:pt x="516" y="645"/>
                    <a:pt x="500" y="662"/>
                    <a:pt x="480" y="662"/>
                  </a:cubicBezTo>
                  <a:lnTo>
                    <a:pt x="37" y="662"/>
                  </a:lnTo>
                  <a:close/>
                </a:path>
              </a:pathLst>
            </a:custGeom>
            <a:gradFill>
              <a:gsLst>
                <a:gs pos="0">
                  <a:schemeClr val="accent5">
                    <a:lumMod val="50000"/>
                  </a:schemeClr>
                </a:gs>
                <a:gs pos="100000">
                  <a:schemeClr val="accent5"/>
                </a:gs>
              </a:gsLst>
              <a:lin ang="16200000" scaled="1"/>
            </a:gra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7" name="Freeform 69"/>
            <p:cNvSpPr>
              <a:spLocks noEditPoints="1"/>
            </p:cNvSpPr>
            <p:nvPr/>
          </p:nvSpPr>
          <p:spPr bwMode="auto">
            <a:xfrm>
              <a:off x="7294563" y="2085975"/>
              <a:ext cx="1701800" cy="2165350"/>
            </a:xfrm>
            <a:custGeom>
              <a:gdLst>
                <a:gd fmla="*/ 490 w 536" name="T0"/>
                <a:gd fmla="*/ 20 h 682" name="T1"/>
                <a:gd fmla="*/ 516 w 536" name="T2"/>
                <a:gd fmla="*/ 46 h 682" name="T3"/>
                <a:gd fmla="*/ 516 w 536" name="T4"/>
                <a:gd fmla="*/ 635 h 682" name="T5"/>
                <a:gd fmla="*/ 490 w 536" name="T6"/>
                <a:gd fmla="*/ 662 h 682" name="T7"/>
                <a:gd fmla="*/ 47 w 536" name="T8"/>
                <a:gd fmla="*/ 662 h 682" name="T9"/>
                <a:gd fmla="*/ 20 w 536" name="T10"/>
                <a:gd fmla="*/ 635 h 682" name="T11"/>
                <a:gd fmla="*/ 20 w 536" name="T12"/>
                <a:gd fmla="*/ 46 h 682" name="T13"/>
                <a:gd fmla="*/ 47 w 536" name="T14"/>
                <a:gd fmla="*/ 20 h 682" name="T15"/>
                <a:gd fmla="*/ 490 w 536" name="T16"/>
                <a:gd fmla="*/ 20 h 682" name="T17"/>
                <a:gd fmla="*/ 490 w 536" name="T18"/>
                <a:gd fmla="*/ 0 h 682" name="T19"/>
                <a:gd fmla="*/ 47 w 536" name="T20"/>
                <a:gd fmla="*/ 0 h 682" name="T21"/>
                <a:gd fmla="*/ 0 w 536" name="T22"/>
                <a:gd fmla="*/ 46 h 682" name="T23"/>
                <a:gd fmla="*/ 0 w 536" name="T24"/>
                <a:gd fmla="*/ 635 h 682" name="T25"/>
                <a:gd fmla="*/ 47 w 536" name="T26"/>
                <a:gd fmla="*/ 682 h 682" name="T27"/>
                <a:gd fmla="*/ 490 w 536" name="T28"/>
                <a:gd fmla="*/ 682 h 682" name="T29"/>
                <a:gd fmla="*/ 536 w 536" name="T30"/>
                <a:gd fmla="*/ 635 h 682" name="T31"/>
                <a:gd fmla="*/ 536 w 536" name="T32"/>
                <a:gd fmla="*/ 46 h 682" name="T33"/>
                <a:gd fmla="*/ 490 w 536" name="T34"/>
                <a:gd fmla="*/ 0 h 682" name="T3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b="b" l="0" r="r" t="0"/>
              <a:pathLst>
                <a:path h="682" w="536">
                  <a:moveTo>
                    <a:pt x="490" y="20"/>
                  </a:moveTo>
                  <a:cubicBezTo>
                    <a:pt x="504" y="20"/>
                    <a:pt x="516" y="32"/>
                    <a:pt x="516" y="46"/>
                  </a:cubicBezTo>
                  <a:cubicBezTo>
                    <a:pt x="516" y="635"/>
                    <a:pt x="516" y="635"/>
                    <a:pt x="516" y="635"/>
                  </a:cubicBezTo>
                  <a:cubicBezTo>
                    <a:pt x="516" y="650"/>
                    <a:pt x="504" y="662"/>
                    <a:pt x="490" y="662"/>
                  </a:cubicBezTo>
                  <a:cubicBezTo>
                    <a:pt x="47" y="662"/>
                    <a:pt x="47" y="662"/>
                    <a:pt x="47" y="662"/>
                  </a:cubicBezTo>
                  <a:cubicBezTo>
                    <a:pt x="32" y="662"/>
                    <a:pt x="20" y="650"/>
                    <a:pt x="20" y="635"/>
                  </a:cubicBezTo>
                  <a:cubicBezTo>
                    <a:pt x="20" y="46"/>
                    <a:pt x="20" y="46"/>
                    <a:pt x="20" y="46"/>
                  </a:cubicBezTo>
                  <a:cubicBezTo>
                    <a:pt x="20" y="32"/>
                    <a:pt x="32" y="20"/>
                    <a:pt x="47" y="20"/>
                  </a:cubicBezTo>
                  <a:cubicBezTo>
                    <a:pt x="490" y="20"/>
                    <a:pt x="490" y="20"/>
                    <a:pt x="490" y="20"/>
                  </a:cubicBezTo>
                  <a:moveTo>
                    <a:pt x="490" y="0"/>
                  </a:moveTo>
                  <a:cubicBezTo>
                    <a:pt x="47" y="0"/>
                    <a:pt x="47" y="0"/>
                    <a:pt x="47" y="0"/>
                  </a:cubicBezTo>
                  <a:cubicBezTo>
                    <a:pt x="21" y="0"/>
                    <a:pt x="0" y="21"/>
                    <a:pt x="0" y="46"/>
                  </a:cubicBezTo>
                  <a:cubicBezTo>
                    <a:pt x="0" y="635"/>
                    <a:pt x="0" y="635"/>
                    <a:pt x="0" y="635"/>
                  </a:cubicBezTo>
                  <a:cubicBezTo>
                    <a:pt x="0" y="661"/>
                    <a:pt x="21" y="682"/>
                    <a:pt x="47" y="682"/>
                  </a:cubicBezTo>
                  <a:cubicBezTo>
                    <a:pt x="490" y="682"/>
                    <a:pt x="490" y="682"/>
                    <a:pt x="490" y="682"/>
                  </a:cubicBezTo>
                  <a:cubicBezTo>
                    <a:pt x="515" y="682"/>
                    <a:pt x="536" y="661"/>
                    <a:pt x="536" y="635"/>
                  </a:cubicBezTo>
                  <a:cubicBezTo>
                    <a:pt x="536" y="46"/>
                    <a:pt x="536" y="46"/>
                    <a:pt x="536" y="46"/>
                  </a:cubicBezTo>
                  <a:cubicBezTo>
                    <a:pt x="536" y="21"/>
                    <a:pt x="515" y="0"/>
                    <a:pt x="490" y="0"/>
                  </a:cubicBez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8" name="Freeform 70"/>
            <p:cNvSpPr>
              <a:spLocks noEditPoints="1"/>
            </p:cNvSpPr>
            <p:nvPr/>
          </p:nvSpPr>
          <p:spPr bwMode="auto">
            <a:xfrm>
              <a:off x="7748588" y="2520950"/>
              <a:ext cx="793750" cy="438150"/>
            </a:xfrm>
            <a:custGeom>
              <a:gdLst>
                <a:gd fmla="*/ 231 w 250" name="T0"/>
                <a:gd fmla="*/ 138 h 138" name="T1"/>
                <a:gd fmla="*/ 20 w 250" name="T2"/>
                <a:gd fmla="*/ 138 h 138" name="T3"/>
                <a:gd fmla="*/ 0 w 250" name="T4"/>
                <a:gd fmla="*/ 118 h 138" name="T5"/>
                <a:gd fmla="*/ 0 w 250" name="T6"/>
                <a:gd fmla="*/ 20 h 138" name="T7"/>
                <a:gd fmla="*/ 20 w 250" name="T8"/>
                <a:gd fmla="*/ 0 h 138" name="T9"/>
                <a:gd fmla="*/ 231 w 250" name="T10"/>
                <a:gd fmla="*/ 0 h 138" name="T11"/>
                <a:gd fmla="*/ 250 w 250" name="T12"/>
                <a:gd fmla="*/ 20 h 138" name="T13"/>
                <a:gd fmla="*/ 250 w 250" name="T14"/>
                <a:gd fmla="*/ 118 h 138" name="T15"/>
                <a:gd fmla="*/ 231 w 250" name="T16"/>
                <a:gd fmla="*/ 138 h 138" name="T17"/>
                <a:gd fmla="*/ 20 w 250" name="T18"/>
                <a:gd fmla="*/ 12 h 138" name="T19"/>
                <a:gd fmla="*/ 12 w 250" name="T20"/>
                <a:gd fmla="*/ 20 h 138" name="T21"/>
                <a:gd fmla="*/ 12 w 250" name="T22"/>
                <a:gd fmla="*/ 118 h 138" name="T23"/>
                <a:gd fmla="*/ 20 w 250" name="T24"/>
                <a:gd fmla="*/ 126 h 138" name="T25"/>
                <a:gd fmla="*/ 231 w 250" name="T26"/>
                <a:gd fmla="*/ 126 h 138" name="T27"/>
                <a:gd fmla="*/ 238 w 250" name="T28"/>
                <a:gd fmla="*/ 118 h 138" name="T29"/>
                <a:gd fmla="*/ 238 w 250" name="T30"/>
                <a:gd fmla="*/ 20 h 138" name="T31"/>
                <a:gd fmla="*/ 231 w 250" name="T32"/>
                <a:gd fmla="*/ 12 h 138" name="T33"/>
                <a:gd fmla="*/ 20 w 250" name="T34"/>
                <a:gd fmla="*/ 12 h 138" name="T3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b="b" l="0" r="r" t="0"/>
              <a:pathLst>
                <a:path h="138" w="250">
                  <a:moveTo>
                    <a:pt x="231" y="138"/>
                  </a:moveTo>
                  <a:cubicBezTo>
                    <a:pt x="20" y="138"/>
                    <a:pt x="20" y="138"/>
                    <a:pt x="20" y="138"/>
                  </a:cubicBezTo>
                  <a:cubicBezTo>
                    <a:pt x="9" y="138"/>
                    <a:pt x="0" y="129"/>
                    <a:pt x="0" y="118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231" y="0"/>
                    <a:pt x="231" y="0"/>
                    <a:pt x="231" y="0"/>
                  </a:cubicBezTo>
                  <a:cubicBezTo>
                    <a:pt x="241" y="0"/>
                    <a:pt x="250" y="9"/>
                    <a:pt x="250" y="20"/>
                  </a:cubicBezTo>
                  <a:cubicBezTo>
                    <a:pt x="250" y="118"/>
                    <a:pt x="250" y="118"/>
                    <a:pt x="250" y="118"/>
                  </a:cubicBezTo>
                  <a:cubicBezTo>
                    <a:pt x="250" y="129"/>
                    <a:pt x="241" y="138"/>
                    <a:pt x="231" y="138"/>
                  </a:cubicBezTo>
                  <a:close/>
                  <a:moveTo>
                    <a:pt x="20" y="12"/>
                  </a:moveTo>
                  <a:cubicBezTo>
                    <a:pt x="16" y="12"/>
                    <a:pt x="12" y="15"/>
                    <a:pt x="12" y="20"/>
                  </a:cubicBezTo>
                  <a:cubicBezTo>
                    <a:pt x="12" y="118"/>
                    <a:pt x="12" y="118"/>
                    <a:pt x="12" y="118"/>
                  </a:cubicBezTo>
                  <a:cubicBezTo>
                    <a:pt x="12" y="122"/>
                    <a:pt x="16" y="126"/>
                    <a:pt x="20" y="126"/>
                  </a:cubicBezTo>
                  <a:cubicBezTo>
                    <a:pt x="231" y="126"/>
                    <a:pt x="231" y="126"/>
                    <a:pt x="231" y="126"/>
                  </a:cubicBezTo>
                  <a:cubicBezTo>
                    <a:pt x="235" y="126"/>
                    <a:pt x="238" y="122"/>
                    <a:pt x="238" y="118"/>
                  </a:cubicBezTo>
                  <a:cubicBezTo>
                    <a:pt x="238" y="20"/>
                    <a:pt x="238" y="20"/>
                    <a:pt x="238" y="20"/>
                  </a:cubicBezTo>
                  <a:cubicBezTo>
                    <a:pt x="238" y="15"/>
                    <a:pt x="235" y="12"/>
                    <a:pt x="231" y="12"/>
                  </a:cubicBezTo>
                  <a:lnTo>
                    <a:pt x="20" y="12"/>
                  </a:lnTo>
                  <a:close/>
                </a:path>
              </a:pathLst>
            </a:cu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9" name="Freeform 71"/>
            <p:cNvSpPr/>
            <p:nvPr/>
          </p:nvSpPr>
          <p:spPr bwMode="auto">
            <a:xfrm>
              <a:off x="7173913" y="2228850"/>
              <a:ext cx="292100" cy="63500"/>
            </a:xfrm>
            <a:custGeom>
              <a:gdLst>
                <a:gd fmla="*/ 82 w 92" name="T0"/>
                <a:gd fmla="*/ 20 h 20" name="T1"/>
                <a:gd fmla="*/ 10 w 92" name="T2"/>
                <a:gd fmla="*/ 20 h 20" name="T3"/>
                <a:gd fmla="*/ 0 w 92" name="T4"/>
                <a:gd fmla="*/ 10 h 20" name="T5"/>
                <a:gd fmla="*/ 10 w 92" name="T6"/>
                <a:gd fmla="*/ 0 h 20" name="T7"/>
                <a:gd fmla="*/ 82 w 92" name="T8"/>
                <a:gd fmla="*/ 0 h 20" name="T9"/>
                <a:gd fmla="*/ 92 w 92" name="T10"/>
                <a:gd fmla="*/ 10 h 20" name="T11"/>
                <a:gd fmla="*/ 82 w 92" name="T12"/>
                <a:gd fmla="*/ 20 h 20" name="T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b="b" l="0" r="r" t="0"/>
              <a:pathLst>
                <a:path h="20" w="92">
                  <a:moveTo>
                    <a:pt x="82" y="20"/>
                  </a:moveTo>
                  <a:cubicBezTo>
                    <a:pt x="10" y="20"/>
                    <a:pt x="10" y="20"/>
                    <a:pt x="10" y="20"/>
                  </a:cubicBezTo>
                  <a:cubicBezTo>
                    <a:pt x="5" y="20"/>
                    <a:pt x="0" y="15"/>
                    <a:pt x="0" y="10"/>
                  </a:cubicBezTo>
                  <a:cubicBezTo>
                    <a:pt x="0" y="4"/>
                    <a:pt x="5" y="0"/>
                    <a:pt x="10" y="0"/>
                  </a:cubicBezTo>
                  <a:cubicBezTo>
                    <a:pt x="82" y="0"/>
                    <a:pt x="82" y="0"/>
                    <a:pt x="82" y="0"/>
                  </a:cubicBezTo>
                  <a:cubicBezTo>
                    <a:pt x="87" y="0"/>
                    <a:pt x="92" y="4"/>
                    <a:pt x="92" y="10"/>
                  </a:cubicBezTo>
                  <a:cubicBezTo>
                    <a:pt x="92" y="15"/>
                    <a:pt x="87" y="20"/>
                    <a:pt x="82" y="20"/>
                  </a:cubicBezTo>
                  <a:close/>
                </a:path>
              </a:pathLst>
            </a:custGeom>
            <a:solidFill>
              <a:schemeClr val="bg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0" name="Freeform 72"/>
            <p:cNvSpPr/>
            <p:nvPr/>
          </p:nvSpPr>
          <p:spPr bwMode="auto">
            <a:xfrm>
              <a:off x="7173913" y="2390775"/>
              <a:ext cx="292100" cy="63500"/>
            </a:xfrm>
            <a:custGeom>
              <a:gdLst>
                <a:gd fmla="*/ 82 w 92" name="T0"/>
                <a:gd fmla="*/ 20 h 20" name="T1"/>
                <a:gd fmla="*/ 10 w 92" name="T2"/>
                <a:gd fmla="*/ 20 h 20" name="T3"/>
                <a:gd fmla="*/ 0 w 92" name="T4"/>
                <a:gd fmla="*/ 10 h 20" name="T5"/>
                <a:gd fmla="*/ 10 w 92" name="T6"/>
                <a:gd fmla="*/ 0 h 20" name="T7"/>
                <a:gd fmla="*/ 82 w 92" name="T8"/>
                <a:gd fmla="*/ 0 h 20" name="T9"/>
                <a:gd fmla="*/ 92 w 92" name="T10"/>
                <a:gd fmla="*/ 10 h 20" name="T11"/>
                <a:gd fmla="*/ 82 w 92" name="T12"/>
                <a:gd fmla="*/ 20 h 20" name="T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b="b" l="0" r="r" t="0"/>
              <a:pathLst>
                <a:path h="20" w="92">
                  <a:moveTo>
                    <a:pt x="82" y="20"/>
                  </a:moveTo>
                  <a:cubicBezTo>
                    <a:pt x="10" y="20"/>
                    <a:pt x="10" y="20"/>
                    <a:pt x="10" y="20"/>
                  </a:cubicBezTo>
                  <a:cubicBezTo>
                    <a:pt x="5" y="20"/>
                    <a:pt x="0" y="16"/>
                    <a:pt x="0" y="10"/>
                  </a:cubicBezTo>
                  <a:cubicBezTo>
                    <a:pt x="0" y="5"/>
                    <a:pt x="5" y="0"/>
                    <a:pt x="10" y="0"/>
                  </a:cubicBezTo>
                  <a:cubicBezTo>
                    <a:pt x="82" y="0"/>
                    <a:pt x="82" y="0"/>
                    <a:pt x="82" y="0"/>
                  </a:cubicBezTo>
                  <a:cubicBezTo>
                    <a:pt x="87" y="0"/>
                    <a:pt x="92" y="5"/>
                    <a:pt x="92" y="10"/>
                  </a:cubicBezTo>
                  <a:cubicBezTo>
                    <a:pt x="92" y="16"/>
                    <a:pt x="87" y="20"/>
                    <a:pt x="82" y="20"/>
                  </a:cubicBezTo>
                  <a:close/>
                </a:path>
              </a:pathLst>
            </a:custGeom>
            <a:solidFill>
              <a:schemeClr val="bg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1" name="Freeform 73"/>
            <p:cNvSpPr/>
            <p:nvPr/>
          </p:nvSpPr>
          <p:spPr bwMode="auto">
            <a:xfrm>
              <a:off x="7173913" y="2555875"/>
              <a:ext cx="292100" cy="63500"/>
            </a:xfrm>
            <a:custGeom>
              <a:gdLst>
                <a:gd fmla="*/ 82 w 92" name="T0"/>
                <a:gd fmla="*/ 20 h 20" name="T1"/>
                <a:gd fmla="*/ 10 w 92" name="T2"/>
                <a:gd fmla="*/ 20 h 20" name="T3"/>
                <a:gd fmla="*/ 0 w 92" name="T4"/>
                <a:gd fmla="*/ 10 h 20" name="T5"/>
                <a:gd fmla="*/ 10 w 92" name="T6"/>
                <a:gd fmla="*/ 0 h 20" name="T7"/>
                <a:gd fmla="*/ 82 w 92" name="T8"/>
                <a:gd fmla="*/ 0 h 20" name="T9"/>
                <a:gd fmla="*/ 92 w 92" name="T10"/>
                <a:gd fmla="*/ 10 h 20" name="T11"/>
                <a:gd fmla="*/ 82 w 92" name="T12"/>
                <a:gd fmla="*/ 20 h 20" name="T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b="b" l="0" r="r" t="0"/>
              <a:pathLst>
                <a:path h="20" w="92">
                  <a:moveTo>
                    <a:pt x="82" y="20"/>
                  </a:moveTo>
                  <a:cubicBezTo>
                    <a:pt x="10" y="20"/>
                    <a:pt x="10" y="20"/>
                    <a:pt x="10" y="20"/>
                  </a:cubicBezTo>
                  <a:cubicBezTo>
                    <a:pt x="5" y="20"/>
                    <a:pt x="0" y="15"/>
                    <a:pt x="0" y="10"/>
                  </a:cubicBezTo>
                  <a:cubicBezTo>
                    <a:pt x="0" y="4"/>
                    <a:pt x="5" y="0"/>
                    <a:pt x="10" y="0"/>
                  </a:cubicBezTo>
                  <a:cubicBezTo>
                    <a:pt x="82" y="0"/>
                    <a:pt x="82" y="0"/>
                    <a:pt x="82" y="0"/>
                  </a:cubicBezTo>
                  <a:cubicBezTo>
                    <a:pt x="87" y="0"/>
                    <a:pt x="92" y="4"/>
                    <a:pt x="92" y="10"/>
                  </a:cubicBezTo>
                  <a:cubicBezTo>
                    <a:pt x="92" y="15"/>
                    <a:pt x="87" y="20"/>
                    <a:pt x="82" y="20"/>
                  </a:cubicBezTo>
                  <a:close/>
                </a:path>
              </a:pathLst>
            </a:custGeom>
            <a:solidFill>
              <a:schemeClr val="bg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2" name="Freeform 74"/>
            <p:cNvSpPr/>
            <p:nvPr/>
          </p:nvSpPr>
          <p:spPr bwMode="auto">
            <a:xfrm>
              <a:off x="7173913" y="2720975"/>
              <a:ext cx="292100" cy="63500"/>
            </a:xfrm>
            <a:custGeom>
              <a:gdLst>
                <a:gd fmla="*/ 82 w 92" name="T0"/>
                <a:gd fmla="*/ 20 h 20" name="T1"/>
                <a:gd fmla="*/ 10 w 92" name="T2"/>
                <a:gd fmla="*/ 20 h 20" name="T3"/>
                <a:gd fmla="*/ 0 w 92" name="T4"/>
                <a:gd fmla="*/ 10 h 20" name="T5"/>
                <a:gd fmla="*/ 10 w 92" name="T6"/>
                <a:gd fmla="*/ 0 h 20" name="T7"/>
                <a:gd fmla="*/ 82 w 92" name="T8"/>
                <a:gd fmla="*/ 0 h 20" name="T9"/>
                <a:gd fmla="*/ 92 w 92" name="T10"/>
                <a:gd fmla="*/ 10 h 20" name="T11"/>
                <a:gd fmla="*/ 82 w 92" name="T12"/>
                <a:gd fmla="*/ 20 h 20" name="T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b="b" l="0" r="r" t="0"/>
              <a:pathLst>
                <a:path h="20" w="92">
                  <a:moveTo>
                    <a:pt x="82" y="20"/>
                  </a:moveTo>
                  <a:cubicBezTo>
                    <a:pt x="10" y="20"/>
                    <a:pt x="10" y="20"/>
                    <a:pt x="10" y="20"/>
                  </a:cubicBezTo>
                  <a:cubicBezTo>
                    <a:pt x="5" y="20"/>
                    <a:pt x="0" y="15"/>
                    <a:pt x="0" y="10"/>
                  </a:cubicBezTo>
                  <a:cubicBezTo>
                    <a:pt x="0" y="4"/>
                    <a:pt x="5" y="0"/>
                    <a:pt x="10" y="0"/>
                  </a:cubicBezTo>
                  <a:cubicBezTo>
                    <a:pt x="82" y="0"/>
                    <a:pt x="82" y="0"/>
                    <a:pt x="82" y="0"/>
                  </a:cubicBezTo>
                  <a:cubicBezTo>
                    <a:pt x="87" y="0"/>
                    <a:pt x="92" y="4"/>
                    <a:pt x="92" y="10"/>
                  </a:cubicBezTo>
                  <a:cubicBezTo>
                    <a:pt x="92" y="15"/>
                    <a:pt x="87" y="20"/>
                    <a:pt x="82" y="20"/>
                  </a:cubicBezTo>
                  <a:close/>
                </a:path>
              </a:pathLst>
            </a:custGeom>
            <a:solidFill>
              <a:schemeClr val="bg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3" name="Freeform 75"/>
            <p:cNvSpPr/>
            <p:nvPr/>
          </p:nvSpPr>
          <p:spPr bwMode="auto">
            <a:xfrm>
              <a:off x="7173913" y="2882900"/>
              <a:ext cx="292100" cy="63500"/>
            </a:xfrm>
            <a:custGeom>
              <a:gdLst>
                <a:gd fmla="*/ 82 w 92" name="T0"/>
                <a:gd fmla="*/ 20 h 20" name="T1"/>
                <a:gd fmla="*/ 10 w 92" name="T2"/>
                <a:gd fmla="*/ 20 h 20" name="T3"/>
                <a:gd fmla="*/ 0 w 92" name="T4"/>
                <a:gd fmla="*/ 10 h 20" name="T5"/>
                <a:gd fmla="*/ 10 w 92" name="T6"/>
                <a:gd fmla="*/ 0 h 20" name="T7"/>
                <a:gd fmla="*/ 82 w 92" name="T8"/>
                <a:gd fmla="*/ 0 h 20" name="T9"/>
                <a:gd fmla="*/ 92 w 92" name="T10"/>
                <a:gd fmla="*/ 10 h 20" name="T11"/>
                <a:gd fmla="*/ 82 w 92" name="T12"/>
                <a:gd fmla="*/ 20 h 20" name="T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b="b" l="0" r="r" t="0"/>
              <a:pathLst>
                <a:path h="20" w="92">
                  <a:moveTo>
                    <a:pt x="82" y="20"/>
                  </a:moveTo>
                  <a:cubicBezTo>
                    <a:pt x="10" y="20"/>
                    <a:pt x="10" y="20"/>
                    <a:pt x="10" y="20"/>
                  </a:cubicBezTo>
                  <a:cubicBezTo>
                    <a:pt x="5" y="20"/>
                    <a:pt x="0" y="16"/>
                    <a:pt x="0" y="10"/>
                  </a:cubicBezTo>
                  <a:cubicBezTo>
                    <a:pt x="0" y="5"/>
                    <a:pt x="5" y="0"/>
                    <a:pt x="10" y="0"/>
                  </a:cubicBezTo>
                  <a:cubicBezTo>
                    <a:pt x="82" y="0"/>
                    <a:pt x="82" y="0"/>
                    <a:pt x="82" y="0"/>
                  </a:cubicBezTo>
                  <a:cubicBezTo>
                    <a:pt x="87" y="0"/>
                    <a:pt x="92" y="5"/>
                    <a:pt x="92" y="10"/>
                  </a:cubicBezTo>
                  <a:cubicBezTo>
                    <a:pt x="92" y="16"/>
                    <a:pt x="87" y="20"/>
                    <a:pt x="82" y="20"/>
                  </a:cubicBezTo>
                  <a:close/>
                </a:path>
              </a:pathLst>
            </a:custGeom>
            <a:solidFill>
              <a:schemeClr val="bg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4" name="Freeform 76"/>
            <p:cNvSpPr/>
            <p:nvPr/>
          </p:nvSpPr>
          <p:spPr bwMode="auto">
            <a:xfrm>
              <a:off x="7173913" y="3048000"/>
              <a:ext cx="292100" cy="63500"/>
            </a:xfrm>
            <a:custGeom>
              <a:gdLst>
                <a:gd fmla="*/ 82 w 92" name="T0"/>
                <a:gd fmla="*/ 20 h 20" name="T1"/>
                <a:gd fmla="*/ 10 w 92" name="T2"/>
                <a:gd fmla="*/ 20 h 20" name="T3"/>
                <a:gd fmla="*/ 0 w 92" name="T4"/>
                <a:gd fmla="*/ 10 h 20" name="T5"/>
                <a:gd fmla="*/ 10 w 92" name="T6"/>
                <a:gd fmla="*/ 0 h 20" name="T7"/>
                <a:gd fmla="*/ 82 w 92" name="T8"/>
                <a:gd fmla="*/ 0 h 20" name="T9"/>
                <a:gd fmla="*/ 92 w 92" name="T10"/>
                <a:gd fmla="*/ 10 h 20" name="T11"/>
                <a:gd fmla="*/ 82 w 92" name="T12"/>
                <a:gd fmla="*/ 20 h 20" name="T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b="b" l="0" r="r" t="0"/>
              <a:pathLst>
                <a:path h="20" w="92">
                  <a:moveTo>
                    <a:pt x="82" y="20"/>
                  </a:moveTo>
                  <a:cubicBezTo>
                    <a:pt x="10" y="20"/>
                    <a:pt x="10" y="20"/>
                    <a:pt x="10" y="20"/>
                  </a:cubicBezTo>
                  <a:cubicBezTo>
                    <a:pt x="5" y="20"/>
                    <a:pt x="0" y="16"/>
                    <a:pt x="0" y="10"/>
                  </a:cubicBezTo>
                  <a:cubicBezTo>
                    <a:pt x="0" y="5"/>
                    <a:pt x="5" y="0"/>
                    <a:pt x="10" y="0"/>
                  </a:cubicBezTo>
                  <a:cubicBezTo>
                    <a:pt x="82" y="0"/>
                    <a:pt x="82" y="0"/>
                    <a:pt x="82" y="0"/>
                  </a:cubicBezTo>
                  <a:cubicBezTo>
                    <a:pt x="87" y="0"/>
                    <a:pt x="92" y="5"/>
                    <a:pt x="92" y="10"/>
                  </a:cubicBezTo>
                  <a:cubicBezTo>
                    <a:pt x="92" y="16"/>
                    <a:pt x="87" y="20"/>
                    <a:pt x="82" y="20"/>
                  </a:cubicBezTo>
                  <a:close/>
                </a:path>
              </a:pathLst>
            </a:custGeom>
            <a:solidFill>
              <a:schemeClr val="bg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5" name="Freeform 77"/>
            <p:cNvSpPr/>
            <p:nvPr/>
          </p:nvSpPr>
          <p:spPr bwMode="auto">
            <a:xfrm>
              <a:off x="7173913" y="3213100"/>
              <a:ext cx="292100" cy="63500"/>
            </a:xfrm>
            <a:custGeom>
              <a:gdLst>
                <a:gd fmla="*/ 82 w 92" name="T0"/>
                <a:gd fmla="*/ 20 h 20" name="T1"/>
                <a:gd fmla="*/ 10 w 92" name="T2"/>
                <a:gd fmla="*/ 20 h 20" name="T3"/>
                <a:gd fmla="*/ 0 w 92" name="T4"/>
                <a:gd fmla="*/ 10 h 20" name="T5"/>
                <a:gd fmla="*/ 10 w 92" name="T6"/>
                <a:gd fmla="*/ 0 h 20" name="T7"/>
                <a:gd fmla="*/ 82 w 92" name="T8"/>
                <a:gd fmla="*/ 0 h 20" name="T9"/>
                <a:gd fmla="*/ 92 w 92" name="T10"/>
                <a:gd fmla="*/ 10 h 20" name="T11"/>
                <a:gd fmla="*/ 82 w 92" name="T12"/>
                <a:gd fmla="*/ 20 h 20" name="T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b="b" l="0" r="r" t="0"/>
              <a:pathLst>
                <a:path h="20" w="92">
                  <a:moveTo>
                    <a:pt x="82" y="20"/>
                  </a:moveTo>
                  <a:cubicBezTo>
                    <a:pt x="10" y="20"/>
                    <a:pt x="10" y="20"/>
                    <a:pt x="10" y="20"/>
                  </a:cubicBezTo>
                  <a:cubicBezTo>
                    <a:pt x="5" y="20"/>
                    <a:pt x="0" y="15"/>
                    <a:pt x="0" y="10"/>
                  </a:cubicBezTo>
                  <a:cubicBezTo>
                    <a:pt x="0" y="4"/>
                    <a:pt x="5" y="0"/>
                    <a:pt x="10" y="0"/>
                  </a:cubicBezTo>
                  <a:cubicBezTo>
                    <a:pt x="82" y="0"/>
                    <a:pt x="82" y="0"/>
                    <a:pt x="82" y="0"/>
                  </a:cubicBezTo>
                  <a:cubicBezTo>
                    <a:pt x="87" y="0"/>
                    <a:pt x="92" y="4"/>
                    <a:pt x="92" y="10"/>
                  </a:cubicBezTo>
                  <a:cubicBezTo>
                    <a:pt x="92" y="15"/>
                    <a:pt x="87" y="20"/>
                    <a:pt x="82" y="20"/>
                  </a:cubicBezTo>
                  <a:close/>
                </a:path>
              </a:pathLst>
            </a:custGeom>
            <a:solidFill>
              <a:schemeClr val="bg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6" name="Freeform 78"/>
            <p:cNvSpPr/>
            <p:nvPr/>
          </p:nvSpPr>
          <p:spPr bwMode="auto">
            <a:xfrm>
              <a:off x="7173913" y="3378200"/>
              <a:ext cx="292100" cy="63500"/>
            </a:xfrm>
            <a:custGeom>
              <a:gdLst>
                <a:gd fmla="*/ 82 w 92" name="T0"/>
                <a:gd fmla="*/ 20 h 20" name="T1"/>
                <a:gd fmla="*/ 10 w 92" name="T2"/>
                <a:gd fmla="*/ 20 h 20" name="T3"/>
                <a:gd fmla="*/ 0 w 92" name="T4"/>
                <a:gd fmla="*/ 10 h 20" name="T5"/>
                <a:gd fmla="*/ 10 w 92" name="T6"/>
                <a:gd fmla="*/ 0 h 20" name="T7"/>
                <a:gd fmla="*/ 82 w 92" name="T8"/>
                <a:gd fmla="*/ 0 h 20" name="T9"/>
                <a:gd fmla="*/ 92 w 92" name="T10"/>
                <a:gd fmla="*/ 10 h 20" name="T11"/>
                <a:gd fmla="*/ 82 w 92" name="T12"/>
                <a:gd fmla="*/ 20 h 20" name="T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b="b" l="0" r="r" t="0"/>
              <a:pathLst>
                <a:path h="20" w="92">
                  <a:moveTo>
                    <a:pt x="82" y="20"/>
                  </a:moveTo>
                  <a:cubicBezTo>
                    <a:pt x="10" y="20"/>
                    <a:pt x="10" y="20"/>
                    <a:pt x="10" y="20"/>
                  </a:cubicBezTo>
                  <a:cubicBezTo>
                    <a:pt x="5" y="20"/>
                    <a:pt x="0" y="15"/>
                    <a:pt x="0" y="10"/>
                  </a:cubicBezTo>
                  <a:cubicBezTo>
                    <a:pt x="0" y="4"/>
                    <a:pt x="5" y="0"/>
                    <a:pt x="10" y="0"/>
                  </a:cubicBezTo>
                  <a:cubicBezTo>
                    <a:pt x="82" y="0"/>
                    <a:pt x="82" y="0"/>
                    <a:pt x="82" y="0"/>
                  </a:cubicBezTo>
                  <a:cubicBezTo>
                    <a:pt x="87" y="0"/>
                    <a:pt x="92" y="4"/>
                    <a:pt x="92" y="10"/>
                  </a:cubicBezTo>
                  <a:cubicBezTo>
                    <a:pt x="92" y="15"/>
                    <a:pt x="87" y="20"/>
                    <a:pt x="82" y="20"/>
                  </a:cubicBezTo>
                  <a:close/>
                </a:path>
              </a:pathLst>
            </a:custGeom>
            <a:solidFill>
              <a:schemeClr val="bg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7" name="Freeform 79"/>
            <p:cNvSpPr/>
            <p:nvPr/>
          </p:nvSpPr>
          <p:spPr bwMode="auto">
            <a:xfrm>
              <a:off x="7173913" y="3540125"/>
              <a:ext cx="292100" cy="63500"/>
            </a:xfrm>
            <a:custGeom>
              <a:gdLst>
                <a:gd fmla="*/ 82 w 92" name="T0"/>
                <a:gd fmla="*/ 20 h 20" name="T1"/>
                <a:gd fmla="*/ 10 w 92" name="T2"/>
                <a:gd fmla="*/ 20 h 20" name="T3"/>
                <a:gd fmla="*/ 0 w 92" name="T4"/>
                <a:gd fmla="*/ 10 h 20" name="T5"/>
                <a:gd fmla="*/ 10 w 92" name="T6"/>
                <a:gd fmla="*/ 0 h 20" name="T7"/>
                <a:gd fmla="*/ 82 w 92" name="T8"/>
                <a:gd fmla="*/ 0 h 20" name="T9"/>
                <a:gd fmla="*/ 92 w 92" name="T10"/>
                <a:gd fmla="*/ 10 h 20" name="T11"/>
                <a:gd fmla="*/ 82 w 92" name="T12"/>
                <a:gd fmla="*/ 20 h 20" name="T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b="b" l="0" r="r" t="0"/>
              <a:pathLst>
                <a:path h="20" w="92">
                  <a:moveTo>
                    <a:pt x="82" y="20"/>
                  </a:moveTo>
                  <a:cubicBezTo>
                    <a:pt x="10" y="20"/>
                    <a:pt x="10" y="20"/>
                    <a:pt x="10" y="20"/>
                  </a:cubicBezTo>
                  <a:cubicBezTo>
                    <a:pt x="5" y="20"/>
                    <a:pt x="0" y="16"/>
                    <a:pt x="0" y="10"/>
                  </a:cubicBezTo>
                  <a:cubicBezTo>
                    <a:pt x="0" y="5"/>
                    <a:pt x="5" y="0"/>
                    <a:pt x="10" y="0"/>
                  </a:cubicBezTo>
                  <a:cubicBezTo>
                    <a:pt x="82" y="0"/>
                    <a:pt x="82" y="0"/>
                    <a:pt x="82" y="0"/>
                  </a:cubicBezTo>
                  <a:cubicBezTo>
                    <a:pt x="87" y="0"/>
                    <a:pt x="92" y="5"/>
                    <a:pt x="92" y="10"/>
                  </a:cubicBezTo>
                  <a:cubicBezTo>
                    <a:pt x="92" y="16"/>
                    <a:pt x="87" y="20"/>
                    <a:pt x="82" y="20"/>
                  </a:cubicBezTo>
                  <a:close/>
                </a:path>
              </a:pathLst>
            </a:custGeom>
            <a:solidFill>
              <a:schemeClr val="bg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8" name="Freeform 80"/>
            <p:cNvSpPr/>
            <p:nvPr/>
          </p:nvSpPr>
          <p:spPr bwMode="auto">
            <a:xfrm>
              <a:off x="7173913" y="3705225"/>
              <a:ext cx="292100" cy="63500"/>
            </a:xfrm>
            <a:custGeom>
              <a:gdLst>
                <a:gd fmla="*/ 82 w 92" name="T0"/>
                <a:gd fmla="*/ 20 h 20" name="T1"/>
                <a:gd fmla="*/ 10 w 92" name="T2"/>
                <a:gd fmla="*/ 20 h 20" name="T3"/>
                <a:gd fmla="*/ 0 w 92" name="T4"/>
                <a:gd fmla="*/ 10 h 20" name="T5"/>
                <a:gd fmla="*/ 10 w 92" name="T6"/>
                <a:gd fmla="*/ 0 h 20" name="T7"/>
                <a:gd fmla="*/ 82 w 92" name="T8"/>
                <a:gd fmla="*/ 0 h 20" name="T9"/>
                <a:gd fmla="*/ 92 w 92" name="T10"/>
                <a:gd fmla="*/ 10 h 20" name="T11"/>
                <a:gd fmla="*/ 82 w 92" name="T12"/>
                <a:gd fmla="*/ 20 h 20" name="T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b="b" l="0" r="r" t="0"/>
              <a:pathLst>
                <a:path h="20" w="92">
                  <a:moveTo>
                    <a:pt x="82" y="20"/>
                  </a:moveTo>
                  <a:cubicBezTo>
                    <a:pt x="10" y="20"/>
                    <a:pt x="10" y="20"/>
                    <a:pt x="10" y="20"/>
                  </a:cubicBezTo>
                  <a:cubicBezTo>
                    <a:pt x="5" y="20"/>
                    <a:pt x="0" y="16"/>
                    <a:pt x="0" y="10"/>
                  </a:cubicBezTo>
                  <a:cubicBezTo>
                    <a:pt x="0" y="4"/>
                    <a:pt x="5" y="0"/>
                    <a:pt x="10" y="0"/>
                  </a:cubicBezTo>
                  <a:cubicBezTo>
                    <a:pt x="82" y="0"/>
                    <a:pt x="82" y="0"/>
                    <a:pt x="82" y="0"/>
                  </a:cubicBezTo>
                  <a:cubicBezTo>
                    <a:pt x="87" y="0"/>
                    <a:pt x="92" y="4"/>
                    <a:pt x="92" y="10"/>
                  </a:cubicBezTo>
                  <a:cubicBezTo>
                    <a:pt x="92" y="16"/>
                    <a:pt x="87" y="20"/>
                    <a:pt x="82" y="20"/>
                  </a:cubicBezTo>
                  <a:close/>
                </a:path>
              </a:pathLst>
            </a:custGeom>
            <a:solidFill>
              <a:schemeClr val="bg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9" name="Freeform 81"/>
            <p:cNvSpPr/>
            <p:nvPr/>
          </p:nvSpPr>
          <p:spPr bwMode="auto">
            <a:xfrm>
              <a:off x="7173913" y="3870325"/>
              <a:ext cx="292100" cy="63500"/>
            </a:xfrm>
            <a:custGeom>
              <a:gdLst>
                <a:gd fmla="*/ 82 w 92" name="T0"/>
                <a:gd fmla="*/ 20 h 20" name="T1"/>
                <a:gd fmla="*/ 10 w 92" name="T2"/>
                <a:gd fmla="*/ 20 h 20" name="T3"/>
                <a:gd fmla="*/ 0 w 92" name="T4"/>
                <a:gd fmla="*/ 10 h 20" name="T5"/>
                <a:gd fmla="*/ 10 w 92" name="T6"/>
                <a:gd fmla="*/ 0 h 20" name="T7"/>
                <a:gd fmla="*/ 82 w 92" name="T8"/>
                <a:gd fmla="*/ 0 h 20" name="T9"/>
                <a:gd fmla="*/ 92 w 92" name="T10"/>
                <a:gd fmla="*/ 10 h 20" name="T11"/>
                <a:gd fmla="*/ 82 w 92" name="T12"/>
                <a:gd fmla="*/ 20 h 20" name="T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b="b" l="0" r="r" t="0"/>
              <a:pathLst>
                <a:path h="20" w="92">
                  <a:moveTo>
                    <a:pt x="82" y="20"/>
                  </a:moveTo>
                  <a:cubicBezTo>
                    <a:pt x="10" y="20"/>
                    <a:pt x="10" y="20"/>
                    <a:pt x="10" y="20"/>
                  </a:cubicBezTo>
                  <a:cubicBezTo>
                    <a:pt x="5" y="20"/>
                    <a:pt x="0" y="15"/>
                    <a:pt x="0" y="10"/>
                  </a:cubicBezTo>
                  <a:cubicBezTo>
                    <a:pt x="0" y="4"/>
                    <a:pt x="5" y="0"/>
                    <a:pt x="10" y="0"/>
                  </a:cubicBezTo>
                  <a:cubicBezTo>
                    <a:pt x="82" y="0"/>
                    <a:pt x="82" y="0"/>
                    <a:pt x="82" y="0"/>
                  </a:cubicBezTo>
                  <a:cubicBezTo>
                    <a:pt x="87" y="0"/>
                    <a:pt x="92" y="4"/>
                    <a:pt x="92" y="10"/>
                  </a:cubicBezTo>
                  <a:cubicBezTo>
                    <a:pt x="92" y="15"/>
                    <a:pt x="87" y="20"/>
                    <a:pt x="82" y="20"/>
                  </a:cubicBezTo>
                  <a:close/>
                </a:path>
              </a:pathLst>
            </a:custGeom>
            <a:solidFill>
              <a:schemeClr val="bg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0" name="Freeform 82"/>
            <p:cNvSpPr/>
            <p:nvPr/>
          </p:nvSpPr>
          <p:spPr bwMode="auto">
            <a:xfrm>
              <a:off x="7173913" y="4032250"/>
              <a:ext cx="292100" cy="63500"/>
            </a:xfrm>
            <a:custGeom>
              <a:gdLst>
                <a:gd fmla="*/ 82 w 92" name="T0"/>
                <a:gd fmla="*/ 20 h 20" name="T1"/>
                <a:gd fmla="*/ 10 w 92" name="T2"/>
                <a:gd fmla="*/ 20 h 20" name="T3"/>
                <a:gd fmla="*/ 0 w 92" name="T4"/>
                <a:gd fmla="*/ 10 h 20" name="T5"/>
                <a:gd fmla="*/ 10 w 92" name="T6"/>
                <a:gd fmla="*/ 0 h 20" name="T7"/>
                <a:gd fmla="*/ 82 w 92" name="T8"/>
                <a:gd fmla="*/ 0 h 20" name="T9"/>
                <a:gd fmla="*/ 92 w 92" name="T10"/>
                <a:gd fmla="*/ 10 h 20" name="T11"/>
                <a:gd fmla="*/ 82 w 92" name="T12"/>
                <a:gd fmla="*/ 20 h 20" name="T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b="b" l="0" r="r" t="0"/>
              <a:pathLst>
                <a:path h="20" w="92">
                  <a:moveTo>
                    <a:pt x="82" y="20"/>
                  </a:moveTo>
                  <a:cubicBezTo>
                    <a:pt x="10" y="20"/>
                    <a:pt x="10" y="20"/>
                    <a:pt x="10" y="20"/>
                  </a:cubicBezTo>
                  <a:cubicBezTo>
                    <a:pt x="5" y="20"/>
                    <a:pt x="0" y="16"/>
                    <a:pt x="0" y="10"/>
                  </a:cubicBezTo>
                  <a:cubicBezTo>
                    <a:pt x="0" y="5"/>
                    <a:pt x="5" y="0"/>
                    <a:pt x="10" y="0"/>
                  </a:cubicBezTo>
                  <a:cubicBezTo>
                    <a:pt x="82" y="0"/>
                    <a:pt x="82" y="0"/>
                    <a:pt x="82" y="0"/>
                  </a:cubicBezTo>
                  <a:cubicBezTo>
                    <a:pt x="87" y="0"/>
                    <a:pt x="92" y="5"/>
                    <a:pt x="92" y="10"/>
                  </a:cubicBezTo>
                  <a:cubicBezTo>
                    <a:pt x="92" y="16"/>
                    <a:pt x="87" y="20"/>
                    <a:pt x="82" y="20"/>
                  </a:cubicBezTo>
                  <a:close/>
                </a:path>
              </a:pathLst>
            </a:custGeom>
            <a:solidFill>
              <a:schemeClr val="bg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</p:spTree>
    <p:extLst>
      <p:ext uri="{BB962C8B-B14F-4D97-AF65-F5344CB8AC3E}">
        <p14:creationId val="4156810208"/>
      </p:ext>
    </p:extLst>
  </p:cSld>
  <p:clrMapOvr>
    <a:masterClrMapping/>
  </p:clrMapOvr>
  <p:transition/>
  <p:timing/>
</p:sld>
</file>

<file path=ppt/slides/slide7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46" name="orange rectangle"/>
          <p:cNvSpPr/>
          <p:nvPr/>
        </p:nvSpPr>
        <p:spPr>
          <a:xfrm>
            <a:off x="0" y="2317667"/>
            <a:ext cx="12192000" cy="73152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lang="en-US"/>
          </a:p>
        </p:txBody>
      </p:sp>
      <p:sp>
        <p:nvSpPr>
          <p:cNvPr id="5" name="yellow rectangle"/>
          <p:cNvSpPr/>
          <p:nvPr/>
        </p:nvSpPr>
        <p:spPr>
          <a:xfrm>
            <a:off x="0" y="993314"/>
            <a:ext cx="12192000" cy="73152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lang="en-US"/>
          </a:p>
        </p:txBody>
      </p:sp>
      <p:sp>
        <p:nvSpPr>
          <p:cNvPr id="147" name="red rectangle"/>
          <p:cNvSpPr/>
          <p:nvPr/>
        </p:nvSpPr>
        <p:spPr>
          <a:xfrm>
            <a:off x="0" y="3515490"/>
            <a:ext cx="12192000" cy="73152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lang="en-US"/>
          </a:p>
        </p:txBody>
      </p:sp>
      <p:sp>
        <p:nvSpPr>
          <p:cNvPr id="148" name="blue rectangle"/>
          <p:cNvSpPr/>
          <p:nvPr/>
        </p:nvSpPr>
        <p:spPr>
          <a:xfrm>
            <a:off x="0" y="4650149"/>
            <a:ext cx="12192000" cy="7315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lang="en-US"/>
          </a:p>
        </p:txBody>
      </p:sp>
      <p:sp>
        <p:nvSpPr>
          <p:cNvPr id="149" name="green rectangle"/>
          <p:cNvSpPr/>
          <p:nvPr/>
        </p:nvSpPr>
        <p:spPr>
          <a:xfrm>
            <a:off x="0" y="5821163"/>
            <a:ext cx="12192000" cy="731520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lang="en-US"/>
          </a:p>
        </p:txBody>
      </p:sp>
      <p:sp>
        <p:nvSpPr>
          <p:cNvPr id="150" name="your text goes here"/>
          <p:cNvSpPr txBox="1"/>
          <p:nvPr/>
        </p:nvSpPr>
        <p:spPr>
          <a:xfrm>
            <a:off x="4351899" y="224268"/>
            <a:ext cx="3480713" cy="51816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pPr algn="ctr"/>
            <a:r>
              <a:rPr b="1" lang="en-US" sz="2800">
                <a:solidFill>
                  <a:schemeClr val="tx1">
                    <a:lumMod val="75000"/>
                    <a:lumOff val="25000"/>
                  </a:schemeClr>
                </a:solidFill>
              </a:rPr>
              <a:t>Your text goes here</a:t>
            </a:r>
          </a:p>
        </p:txBody>
      </p:sp>
      <p:sp>
        <p:nvSpPr>
          <p:cNvPr id="151" name="writing"/>
          <p:cNvSpPr txBox="1"/>
          <p:nvPr/>
        </p:nvSpPr>
        <p:spPr>
          <a:xfrm>
            <a:off x="3381951" y="1080572"/>
            <a:ext cx="8586634" cy="51816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b="1" lang="en-US" sz="2800">
                <a:solidFill>
                  <a:schemeClr val="bg2">
                    <a:lumMod val="50000"/>
                  </a:schemeClr>
                </a:solidFill>
              </a:rPr>
              <a:t>Writing  Your text goes here. Your text goes here. </a:t>
            </a:r>
          </a:p>
        </p:txBody>
      </p:sp>
      <p:sp>
        <p:nvSpPr>
          <p:cNvPr id="152" name="geography"/>
          <p:cNvSpPr txBox="1"/>
          <p:nvPr/>
        </p:nvSpPr>
        <p:spPr>
          <a:xfrm>
            <a:off x="3381951" y="2402220"/>
            <a:ext cx="9248696" cy="51816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b="1" lang="en-US" sz="2800">
                <a:solidFill>
                  <a:schemeClr val="bg1"/>
                </a:solidFill>
              </a:rPr>
              <a:t>Geography  Your text goes here. Your text goes here. </a:t>
            </a:r>
          </a:p>
        </p:txBody>
      </p:sp>
      <p:sp>
        <p:nvSpPr>
          <p:cNvPr id="153" name="history"/>
          <p:cNvSpPr txBox="1"/>
          <p:nvPr/>
        </p:nvSpPr>
        <p:spPr>
          <a:xfrm>
            <a:off x="3381951" y="3601888"/>
            <a:ext cx="8596233" cy="51816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b="1" lang="en-US" sz="2800">
                <a:solidFill>
                  <a:schemeClr val="bg1"/>
                </a:solidFill>
              </a:rPr>
              <a:t>History  Your text goes here. Your text goes here. </a:t>
            </a:r>
          </a:p>
        </p:txBody>
      </p:sp>
      <p:sp>
        <p:nvSpPr>
          <p:cNvPr id="154" name="math"/>
          <p:cNvSpPr txBox="1"/>
          <p:nvPr/>
        </p:nvSpPr>
        <p:spPr>
          <a:xfrm>
            <a:off x="3381951" y="4738679"/>
            <a:ext cx="8200946" cy="51816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b="1" lang="en-US" sz="2800">
                <a:solidFill>
                  <a:schemeClr val="bg1"/>
                </a:solidFill>
              </a:rPr>
              <a:t>Math  Your text goes here. Your text goes here. </a:t>
            </a:r>
          </a:p>
        </p:txBody>
      </p:sp>
      <p:sp>
        <p:nvSpPr>
          <p:cNvPr id="155" name="science"/>
          <p:cNvSpPr txBox="1"/>
          <p:nvPr/>
        </p:nvSpPr>
        <p:spPr>
          <a:xfrm>
            <a:off x="3381951" y="5897409"/>
            <a:ext cx="8715296" cy="51816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b="1" lang="en-US" sz="2800">
                <a:solidFill>
                  <a:schemeClr val="bg1"/>
                </a:solidFill>
              </a:rPr>
              <a:t>Science  Your text goes here. Your text goes here. </a:t>
            </a:r>
          </a:p>
        </p:txBody>
      </p:sp>
      <p:sp>
        <p:nvSpPr>
          <p:cNvPr id="156" name="animaiton text"/>
          <p:cNvSpPr txBox="1"/>
          <p:nvPr/>
        </p:nvSpPr>
        <p:spPr>
          <a:xfrm>
            <a:off x="615723" y="118097"/>
            <a:ext cx="2305035" cy="45720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lang="en-US" sz="1200">
                <a:solidFill>
                  <a:schemeClr val="accent1">
                    <a:lumMod val="60000"/>
                    <a:lumOff val="40000"/>
                  </a:schemeClr>
                </a:solidFill>
              </a:rPr>
              <a:t>The animation </a:t>
            </a:r>
          </a:p>
          <a:p>
            <a:r>
              <a:rPr lang="en-US" sz="1200">
                <a:solidFill>
                  <a:schemeClr val="accent1">
                    <a:lumMod val="60000"/>
                    <a:lumOff val="40000"/>
                  </a:schemeClr>
                </a:solidFill>
              </a:rPr>
              <a:t>automatically begins.</a:t>
            </a:r>
          </a:p>
        </p:txBody>
      </p:sp>
      <p:grpSp>
        <p:nvGrpSpPr>
          <p:cNvPr id="164" name="globe"/>
          <p:cNvGrpSpPr/>
          <p:nvPr/>
        </p:nvGrpSpPr>
        <p:grpSpPr>
          <a:xfrm>
            <a:off x="2111863" y="2041125"/>
            <a:ext cx="937104" cy="1245081"/>
            <a:chOff x="6924912" y="2286301"/>
            <a:chExt cx="937104" cy="1245081"/>
          </a:xfrm>
        </p:grpSpPr>
        <p:sp>
          <p:nvSpPr>
            <p:cNvPr id="165" name="Freeform 25"/>
            <p:cNvSpPr/>
            <p:nvPr/>
          </p:nvSpPr>
          <p:spPr bwMode="auto">
            <a:xfrm>
              <a:off x="7331704" y="2304417"/>
              <a:ext cx="530312" cy="1058977"/>
            </a:xfrm>
            <a:custGeom>
              <a:gdLst>
                <a:gd fmla="*/ 0 w 322" name="T0"/>
                <a:gd fmla="*/ 643 h 643" name="T1"/>
                <a:gd fmla="*/ 0 w 322" name="T2"/>
                <a:gd fmla="*/ 623 h 643" name="T3"/>
                <a:gd fmla="*/ 302 w 322" name="T4"/>
                <a:gd fmla="*/ 322 h 643" name="T5"/>
                <a:gd fmla="*/ 0 w 322" name="T6"/>
                <a:gd fmla="*/ 20 h 643" name="T7"/>
                <a:gd fmla="*/ 0 w 322" name="T8"/>
                <a:gd fmla="*/ 0 h 643" name="T9"/>
                <a:gd fmla="*/ 322 w 322" name="T10"/>
                <a:gd fmla="*/ 322 h 643" name="T11"/>
                <a:gd fmla="*/ 0 w 322" name="T12"/>
                <a:gd fmla="*/ 643 h 643" name="T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b="b" l="0" r="r" t="0"/>
              <a:pathLst>
                <a:path h="643" w="322">
                  <a:moveTo>
                    <a:pt x="0" y="643"/>
                  </a:moveTo>
                  <a:cubicBezTo>
                    <a:pt x="0" y="623"/>
                    <a:pt x="0" y="623"/>
                    <a:pt x="0" y="623"/>
                  </a:cubicBezTo>
                  <a:cubicBezTo>
                    <a:pt x="167" y="623"/>
                    <a:pt x="302" y="488"/>
                    <a:pt x="302" y="322"/>
                  </a:cubicBezTo>
                  <a:cubicBezTo>
                    <a:pt x="302" y="155"/>
                    <a:pt x="167" y="20"/>
                    <a:pt x="0" y="2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178" y="0"/>
                    <a:pt x="322" y="144"/>
                    <a:pt x="322" y="322"/>
                  </a:cubicBezTo>
                  <a:cubicBezTo>
                    <a:pt x="322" y="499"/>
                    <a:pt x="178" y="643"/>
                    <a:pt x="0" y="643"/>
                  </a:cubicBez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6" name="Rectangle 26"/>
            <p:cNvSpPr>
              <a:spLocks noChangeArrowheads="1"/>
            </p:cNvSpPr>
            <p:nvPr/>
          </p:nvSpPr>
          <p:spPr bwMode="auto">
            <a:xfrm>
              <a:off x="7315235" y="2299477"/>
              <a:ext cx="32939" cy="141636"/>
            </a:xfrm>
            <a:prstGeom prst="rect">
              <a:avLst/>
            </a:prstGeom>
            <a:solidFill>
              <a:schemeClr val="accent1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7" name="Rectangle 27"/>
            <p:cNvSpPr>
              <a:spLocks noChangeArrowheads="1"/>
            </p:cNvSpPr>
            <p:nvPr/>
          </p:nvSpPr>
          <p:spPr bwMode="auto">
            <a:xfrm>
              <a:off x="7292178" y="3228346"/>
              <a:ext cx="79053" cy="230571"/>
            </a:xfrm>
            <a:prstGeom prst="rect">
              <a:avLst/>
            </a:prstGeom>
            <a:solidFill>
              <a:schemeClr val="tx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8" name="Oval 28"/>
            <p:cNvSpPr>
              <a:spLocks noChangeArrowheads="1"/>
            </p:cNvSpPr>
            <p:nvPr/>
          </p:nvSpPr>
          <p:spPr bwMode="auto">
            <a:xfrm>
              <a:off x="7297119" y="2286301"/>
              <a:ext cx="70818" cy="70818"/>
            </a:xfrm>
            <a:prstGeom prst="ellipse">
              <a:avLst/>
            </a:prstGeom>
            <a:solidFill>
              <a:schemeClr val="tx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9" name="Rectangle 29"/>
            <p:cNvSpPr>
              <a:spLocks noChangeArrowheads="1"/>
            </p:cNvSpPr>
            <p:nvPr/>
          </p:nvSpPr>
          <p:spPr bwMode="auto">
            <a:xfrm>
              <a:off x="7162070" y="3407862"/>
              <a:ext cx="340915" cy="123520"/>
            </a:xfrm>
            <a:prstGeom prst="rect">
              <a:avLst/>
            </a:prstGeom>
            <a:solidFill>
              <a:schemeClr val="tx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0" name="Oval 30"/>
            <p:cNvSpPr>
              <a:spLocks noChangeArrowheads="1"/>
            </p:cNvSpPr>
            <p:nvPr/>
          </p:nvSpPr>
          <p:spPr bwMode="auto">
            <a:xfrm>
              <a:off x="6941381" y="2441113"/>
              <a:ext cx="787234" cy="787234"/>
            </a:xfrm>
            <a:prstGeom prst="ellipse">
              <a:avLst/>
            </a:prstGeom>
            <a:gradFill flip="none" rotWithShape="1">
              <a:gsLst>
                <a:gs pos="45000">
                  <a:schemeClr val="accent1">
                    <a:lumMod val="20000"/>
                    <a:lumOff val="80000"/>
                  </a:schemeClr>
                </a:gs>
                <a:gs pos="85000">
                  <a:schemeClr val="accent1">
                    <a:lumMod val="50000"/>
                  </a:schemeClr>
                </a:gs>
              </a:gsLst>
              <a:path path="circle">
                <a:fillToRect b="100000" r="100000"/>
              </a:path>
              <a:tileRect l="-100000" t="-100000"/>
            </a:gra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1" name="Freeform 31"/>
            <p:cNvSpPr>
              <a:spLocks noEditPoints="1"/>
            </p:cNvSpPr>
            <p:nvPr/>
          </p:nvSpPr>
          <p:spPr bwMode="auto">
            <a:xfrm>
              <a:off x="6924912" y="2424643"/>
              <a:ext cx="820172" cy="820172"/>
            </a:xfrm>
            <a:custGeom>
              <a:gdLst>
                <a:gd fmla="*/ 249 w 498" name="T0"/>
                <a:gd fmla="*/ 498 h 498" name="T1"/>
                <a:gd fmla="*/ 0 w 498" name="T2"/>
                <a:gd fmla="*/ 249 h 498" name="T3"/>
                <a:gd fmla="*/ 249 w 498" name="T4"/>
                <a:gd fmla="*/ 0 h 498" name="T5"/>
                <a:gd fmla="*/ 498 w 498" name="T6"/>
                <a:gd fmla="*/ 249 h 498" name="T7"/>
                <a:gd fmla="*/ 249 w 498" name="T8"/>
                <a:gd fmla="*/ 498 h 498" name="T9"/>
                <a:gd fmla="*/ 249 w 498" name="T10"/>
                <a:gd fmla="*/ 20 h 498" name="T11"/>
                <a:gd fmla="*/ 20 w 498" name="T12"/>
                <a:gd fmla="*/ 249 h 498" name="T13"/>
                <a:gd fmla="*/ 249 w 498" name="T14"/>
                <a:gd fmla="*/ 478 h 498" name="T15"/>
                <a:gd fmla="*/ 478 w 498" name="T16"/>
                <a:gd fmla="*/ 249 h 498" name="T17"/>
                <a:gd fmla="*/ 249 w 498" name="T18"/>
                <a:gd fmla="*/ 20 h 498" name="T1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b="b" l="0" r="r" t="0"/>
              <a:pathLst>
                <a:path h="498" w="498">
                  <a:moveTo>
                    <a:pt x="249" y="498"/>
                  </a:moveTo>
                  <a:cubicBezTo>
                    <a:pt x="112" y="498"/>
                    <a:pt x="0" y="386"/>
                    <a:pt x="0" y="249"/>
                  </a:cubicBezTo>
                  <a:cubicBezTo>
                    <a:pt x="0" y="111"/>
                    <a:pt x="112" y="0"/>
                    <a:pt x="249" y="0"/>
                  </a:cubicBezTo>
                  <a:cubicBezTo>
                    <a:pt x="387" y="0"/>
                    <a:pt x="498" y="111"/>
                    <a:pt x="498" y="249"/>
                  </a:cubicBezTo>
                  <a:cubicBezTo>
                    <a:pt x="498" y="386"/>
                    <a:pt x="387" y="498"/>
                    <a:pt x="249" y="498"/>
                  </a:cubicBezTo>
                  <a:close/>
                  <a:moveTo>
                    <a:pt x="249" y="20"/>
                  </a:moveTo>
                  <a:cubicBezTo>
                    <a:pt x="123" y="20"/>
                    <a:pt x="20" y="122"/>
                    <a:pt x="20" y="249"/>
                  </a:cubicBezTo>
                  <a:cubicBezTo>
                    <a:pt x="20" y="375"/>
                    <a:pt x="123" y="478"/>
                    <a:pt x="249" y="478"/>
                  </a:cubicBezTo>
                  <a:cubicBezTo>
                    <a:pt x="376" y="478"/>
                    <a:pt x="478" y="375"/>
                    <a:pt x="478" y="249"/>
                  </a:cubicBezTo>
                  <a:cubicBezTo>
                    <a:pt x="478" y="122"/>
                    <a:pt x="376" y="20"/>
                    <a:pt x="249" y="20"/>
                  </a:cubicBez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2" name="Freeform 32"/>
            <p:cNvSpPr/>
            <p:nvPr/>
          </p:nvSpPr>
          <p:spPr bwMode="auto">
            <a:xfrm>
              <a:off x="6938087" y="2750736"/>
              <a:ext cx="793821" cy="209160"/>
            </a:xfrm>
            <a:custGeom>
              <a:gdLst>
                <a:gd fmla="*/ 301 w 482" name="T0"/>
                <a:gd fmla="*/ 122 h 127" name="T1"/>
                <a:gd fmla="*/ 230 w 482" name="T2"/>
                <a:gd fmla="*/ 117 h 127" name="T3"/>
                <a:gd fmla="*/ 0 w 482" name="T4"/>
                <a:gd fmla="*/ 6 h 127" name="T5"/>
                <a:gd fmla="*/ 10 w 482" name="T6"/>
                <a:gd fmla="*/ 0 h 127" name="T7"/>
                <a:gd fmla="*/ 232 w 482" name="T8"/>
                <a:gd fmla="*/ 105 h 127" name="T9"/>
                <a:gd fmla="*/ 474 w 482" name="T10"/>
                <a:gd fmla="*/ 62 h 127" name="T11"/>
                <a:gd fmla="*/ 482 w 482" name="T12"/>
                <a:gd fmla="*/ 70 h 127" name="T13"/>
                <a:gd fmla="*/ 301 w 482" name="T14"/>
                <a:gd fmla="*/ 122 h 127" name="T1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b="b" l="0" r="r" t="0"/>
              <a:pathLst>
                <a:path h="127" w="482">
                  <a:moveTo>
                    <a:pt x="301" y="122"/>
                  </a:moveTo>
                  <a:cubicBezTo>
                    <a:pt x="280" y="122"/>
                    <a:pt x="256" y="120"/>
                    <a:pt x="230" y="117"/>
                  </a:cubicBezTo>
                  <a:cubicBezTo>
                    <a:pt x="55" y="94"/>
                    <a:pt x="2" y="10"/>
                    <a:pt x="0" y="6"/>
                  </a:cubicBezTo>
                  <a:cubicBezTo>
                    <a:pt x="10" y="0"/>
                    <a:pt x="10" y="0"/>
                    <a:pt x="10" y="0"/>
                  </a:cubicBezTo>
                  <a:cubicBezTo>
                    <a:pt x="10" y="1"/>
                    <a:pt x="63" y="82"/>
                    <a:pt x="232" y="105"/>
                  </a:cubicBezTo>
                  <a:cubicBezTo>
                    <a:pt x="401" y="127"/>
                    <a:pt x="473" y="62"/>
                    <a:pt x="474" y="62"/>
                  </a:cubicBezTo>
                  <a:cubicBezTo>
                    <a:pt x="482" y="70"/>
                    <a:pt x="482" y="70"/>
                    <a:pt x="482" y="70"/>
                  </a:cubicBezTo>
                  <a:cubicBezTo>
                    <a:pt x="480" y="73"/>
                    <a:pt x="426" y="122"/>
                    <a:pt x="301" y="122"/>
                  </a:cubicBez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173" name="calculator"/>
          <p:cNvGrpSpPr/>
          <p:nvPr/>
        </p:nvGrpSpPr>
        <p:grpSpPr>
          <a:xfrm>
            <a:off x="2261689" y="4477443"/>
            <a:ext cx="615239" cy="1085600"/>
            <a:chOff x="7978948" y="1999734"/>
            <a:chExt cx="524549" cy="925576"/>
          </a:xfrm>
        </p:grpSpPr>
        <p:sp>
          <p:nvSpPr>
            <p:cNvPr id="174" name="Freeform 33"/>
            <p:cNvSpPr/>
            <p:nvPr/>
          </p:nvSpPr>
          <p:spPr bwMode="auto">
            <a:xfrm>
              <a:off x="7995418" y="2016203"/>
              <a:ext cx="491610" cy="892637"/>
            </a:xfrm>
            <a:custGeom>
              <a:gdLst>
                <a:gd fmla="*/ 299 w 299" name="T0"/>
                <a:gd fmla="*/ 504 h 542" name="T1"/>
                <a:gd fmla="*/ 261 w 299" name="T2"/>
                <a:gd fmla="*/ 542 h 542" name="T3"/>
                <a:gd fmla="*/ 38 w 299" name="T4"/>
                <a:gd fmla="*/ 542 h 542" name="T5"/>
                <a:gd fmla="*/ 0 w 299" name="T6"/>
                <a:gd fmla="*/ 504 h 542" name="T7"/>
                <a:gd fmla="*/ 0 w 299" name="T8"/>
                <a:gd fmla="*/ 38 h 542" name="T9"/>
                <a:gd fmla="*/ 38 w 299" name="T10"/>
                <a:gd fmla="*/ 0 h 542" name="T11"/>
                <a:gd fmla="*/ 261 w 299" name="T12"/>
                <a:gd fmla="*/ 0 h 542" name="T13"/>
                <a:gd fmla="*/ 299 w 299" name="T14"/>
                <a:gd fmla="*/ 38 h 542" name="T15"/>
                <a:gd fmla="*/ 299 w 299" name="T16"/>
                <a:gd fmla="*/ 504 h 542" name="T1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b="b" l="0" r="r" t="0"/>
              <a:pathLst>
                <a:path h="542" w="299">
                  <a:moveTo>
                    <a:pt x="299" y="504"/>
                  </a:moveTo>
                  <a:cubicBezTo>
                    <a:pt x="299" y="525"/>
                    <a:pt x="282" y="542"/>
                    <a:pt x="261" y="542"/>
                  </a:cubicBezTo>
                  <a:cubicBezTo>
                    <a:pt x="38" y="542"/>
                    <a:pt x="38" y="542"/>
                    <a:pt x="38" y="542"/>
                  </a:cubicBezTo>
                  <a:cubicBezTo>
                    <a:pt x="17" y="542"/>
                    <a:pt x="0" y="525"/>
                    <a:pt x="0" y="504"/>
                  </a:cubicBezTo>
                  <a:cubicBezTo>
                    <a:pt x="0" y="38"/>
                    <a:pt x="0" y="38"/>
                    <a:pt x="0" y="38"/>
                  </a:cubicBezTo>
                  <a:cubicBezTo>
                    <a:pt x="0" y="17"/>
                    <a:pt x="17" y="0"/>
                    <a:pt x="38" y="0"/>
                  </a:cubicBezTo>
                  <a:cubicBezTo>
                    <a:pt x="261" y="0"/>
                    <a:pt x="261" y="0"/>
                    <a:pt x="261" y="0"/>
                  </a:cubicBezTo>
                  <a:cubicBezTo>
                    <a:pt x="282" y="0"/>
                    <a:pt x="299" y="17"/>
                    <a:pt x="299" y="38"/>
                  </a:cubicBezTo>
                  <a:lnTo>
                    <a:pt x="299" y="504"/>
                  </a:lnTo>
                  <a:close/>
                </a:path>
              </a:pathLst>
            </a:custGeom>
            <a:gradFill>
              <a:gsLst>
                <a:gs pos="89000">
                  <a:schemeClr val="accent6">
                    <a:lumMod val="75000"/>
                  </a:schemeClr>
                </a:gs>
                <a:gs pos="0">
                  <a:schemeClr val="accent6">
                    <a:lumMod val="50000"/>
                  </a:schemeClr>
                </a:gs>
              </a:gsLst>
              <a:lin ang="16200000" scaled="1"/>
            </a:gra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5" name="Rectangle 37"/>
            <p:cNvSpPr>
              <a:spLocks noChangeArrowheads="1"/>
            </p:cNvSpPr>
            <p:nvPr/>
          </p:nvSpPr>
          <p:spPr bwMode="auto">
            <a:xfrm>
              <a:off x="8074471" y="2642038"/>
              <a:ext cx="88934" cy="77406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6" name="Rectangle 47"/>
            <p:cNvSpPr>
              <a:spLocks noChangeArrowheads="1"/>
            </p:cNvSpPr>
            <p:nvPr/>
          </p:nvSpPr>
          <p:spPr bwMode="auto">
            <a:xfrm>
              <a:off x="8074471" y="2528400"/>
              <a:ext cx="88934" cy="77406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7" name="Rectangle 53"/>
            <p:cNvSpPr>
              <a:spLocks noChangeArrowheads="1"/>
            </p:cNvSpPr>
            <p:nvPr/>
          </p:nvSpPr>
          <p:spPr bwMode="auto">
            <a:xfrm>
              <a:off x="8074471" y="2414762"/>
              <a:ext cx="88934" cy="77406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8" name="Rectangle 59"/>
            <p:cNvSpPr>
              <a:spLocks noChangeArrowheads="1"/>
            </p:cNvSpPr>
            <p:nvPr/>
          </p:nvSpPr>
          <p:spPr bwMode="auto">
            <a:xfrm>
              <a:off x="8074471" y="2301123"/>
              <a:ext cx="88934" cy="77406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9" name="Freeform 34"/>
            <p:cNvSpPr>
              <a:spLocks noEditPoints="1"/>
            </p:cNvSpPr>
            <p:nvPr/>
          </p:nvSpPr>
          <p:spPr bwMode="auto">
            <a:xfrm>
              <a:off x="7978948" y="1999734"/>
              <a:ext cx="524549" cy="925576"/>
            </a:xfrm>
            <a:custGeom>
              <a:gdLst>
                <a:gd fmla="*/ 271 w 319" name="T0"/>
                <a:gd fmla="*/ 562 h 562" name="T1"/>
                <a:gd fmla="*/ 48 w 319" name="T2"/>
                <a:gd fmla="*/ 562 h 562" name="T3"/>
                <a:gd fmla="*/ 0 w 319" name="T4"/>
                <a:gd fmla="*/ 514 h 562" name="T5"/>
                <a:gd fmla="*/ 0 w 319" name="T6"/>
                <a:gd fmla="*/ 48 h 562" name="T7"/>
                <a:gd fmla="*/ 48 w 319" name="T8"/>
                <a:gd fmla="*/ 0 h 562" name="T9"/>
                <a:gd fmla="*/ 271 w 319" name="T10"/>
                <a:gd fmla="*/ 0 h 562" name="T11"/>
                <a:gd fmla="*/ 319 w 319" name="T12"/>
                <a:gd fmla="*/ 48 h 562" name="T13"/>
                <a:gd fmla="*/ 319 w 319" name="T14"/>
                <a:gd fmla="*/ 514 h 562" name="T15"/>
                <a:gd fmla="*/ 271 w 319" name="T16"/>
                <a:gd fmla="*/ 562 h 562" name="T17"/>
                <a:gd fmla="*/ 48 w 319" name="T18"/>
                <a:gd fmla="*/ 20 h 562" name="T19"/>
                <a:gd fmla="*/ 20 w 319" name="T20"/>
                <a:gd fmla="*/ 48 h 562" name="T21"/>
                <a:gd fmla="*/ 20 w 319" name="T22"/>
                <a:gd fmla="*/ 514 h 562" name="T23"/>
                <a:gd fmla="*/ 48 w 319" name="T24"/>
                <a:gd fmla="*/ 542 h 562" name="T25"/>
                <a:gd fmla="*/ 271 w 319" name="T26"/>
                <a:gd fmla="*/ 542 h 562" name="T27"/>
                <a:gd fmla="*/ 299 w 319" name="T28"/>
                <a:gd fmla="*/ 514 h 562" name="T29"/>
                <a:gd fmla="*/ 299 w 319" name="T30"/>
                <a:gd fmla="*/ 48 h 562" name="T31"/>
                <a:gd fmla="*/ 271 w 319" name="T32"/>
                <a:gd fmla="*/ 20 h 562" name="T33"/>
                <a:gd fmla="*/ 48 w 319" name="T34"/>
                <a:gd fmla="*/ 20 h 562" name="T3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b="b" l="0" r="r" t="0"/>
              <a:pathLst>
                <a:path h="562" w="319">
                  <a:moveTo>
                    <a:pt x="271" y="562"/>
                  </a:moveTo>
                  <a:cubicBezTo>
                    <a:pt x="48" y="562"/>
                    <a:pt x="48" y="562"/>
                    <a:pt x="48" y="562"/>
                  </a:cubicBezTo>
                  <a:cubicBezTo>
                    <a:pt x="21" y="562"/>
                    <a:pt x="0" y="540"/>
                    <a:pt x="0" y="514"/>
                  </a:cubicBezTo>
                  <a:cubicBezTo>
                    <a:pt x="0" y="48"/>
                    <a:pt x="0" y="48"/>
                    <a:pt x="0" y="48"/>
                  </a:cubicBezTo>
                  <a:cubicBezTo>
                    <a:pt x="0" y="21"/>
                    <a:pt x="21" y="0"/>
                    <a:pt x="48" y="0"/>
                  </a:cubicBezTo>
                  <a:cubicBezTo>
                    <a:pt x="271" y="0"/>
                    <a:pt x="271" y="0"/>
                    <a:pt x="271" y="0"/>
                  </a:cubicBezTo>
                  <a:cubicBezTo>
                    <a:pt x="298" y="0"/>
                    <a:pt x="319" y="21"/>
                    <a:pt x="319" y="48"/>
                  </a:cubicBezTo>
                  <a:cubicBezTo>
                    <a:pt x="319" y="514"/>
                    <a:pt x="319" y="514"/>
                    <a:pt x="319" y="514"/>
                  </a:cubicBezTo>
                  <a:cubicBezTo>
                    <a:pt x="319" y="540"/>
                    <a:pt x="298" y="562"/>
                    <a:pt x="271" y="562"/>
                  </a:cubicBezTo>
                  <a:close/>
                  <a:moveTo>
                    <a:pt x="48" y="20"/>
                  </a:moveTo>
                  <a:cubicBezTo>
                    <a:pt x="32" y="20"/>
                    <a:pt x="20" y="32"/>
                    <a:pt x="20" y="48"/>
                  </a:cubicBezTo>
                  <a:cubicBezTo>
                    <a:pt x="20" y="514"/>
                    <a:pt x="20" y="514"/>
                    <a:pt x="20" y="514"/>
                  </a:cubicBezTo>
                  <a:cubicBezTo>
                    <a:pt x="20" y="529"/>
                    <a:pt x="32" y="542"/>
                    <a:pt x="48" y="542"/>
                  </a:cubicBezTo>
                  <a:cubicBezTo>
                    <a:pt x="271" y="542"/>
                    <a:pt x="271" y="542"/>
                    <a:pt x="271" y="542"/>
                  </a:cubicBezTo>
                  <a:cubicBezTo>
                    <a:pt x="287" y="542"/>
                    <a:pt x="299" y="529"/>
                    <a:pt x="299" y="514"/>
                  </a:cubicBezTo>
                  <a:cubicBezTo>
                    <a:pt x="299" y="48"/>
                    <a:pt x="299" y="48"/>
                    <a:pt x="299" y="48"/>
                  </a:cubicBezTo>
                  <a:cubicBezTo>
                    <a:pt x="299" y="32"/>
                    <a:pt x="287" y="20"/>
                    <a:pt x="271" y="20"/>
                  </a:cubicBezTo>
                  <a:lnTo>
                    <a:pt x="48" y="20"/>
                  </a:ln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0" name="Freeform 35"/>
            <p:cNvSpPr/>
            <p:nvPr/>
          </p:nvSpPr>
          <p:spPr bwMode="auto">
            <a:xfrm>
              <a:off x="8041532" y="2090315"/>
              <a:ext cx="399382" cy="139989"/>
            </a:xfrm>
            <a:custGeom>
              <a:gdLst>
                <a:gd fmla="*/ 6 w 243" name="T0"/>
                <a:gd fmla="*/ 85 h 85" name="T1"/>
                <a:gd fmla="*/ 0 w 243" name="T2"/>
                <a:gd fmla="*/ 79 h 85" name="T3"/>
                <a:gd fmla="*/ 0 w 243" name="T4"/>
                <a:gd fmla="*/ 6 h 85" name="T5"/>
                <a:gd fmla="*/ 6 w 243" name="T6"/>
                <a:gd fmla="*/ 0 h 85" name="T7"/>
                <a:gd fmla="*/ 237 w 243" name="T8"/>
                <a:gd fmla="*/ 0 h 85" name="T9"/>
                <a:gd fmla="*/ 243 w 243" name="T10"/>
                <a:gd fmla="*/ 6 h 85" name="T11"/>
                <a:gd fmla="*/ 243 w 243" name="T12"/>
                <a:gd fmla="*/ 79 h 85" name="T13"/>
                <a:gd fmla="*/ 237 w 243" name="T14"/>
                <a:gd fmla="*/ 85 h 85" name="T15"/>
                <a:gd fmla="*/ 6 w 243" name="T16"/>
                <a:gd fmla="*/ 85 h 85" name="T1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b="b" l="0" r="r" t="0"/>
              <a:pathLst>
                <a:path h="85" w="243">
                  <a:moveTo>
                    <a:pt x="6" y="85"/>
                  </a:moveTo>
                  <a:cubicBezTo>
                    <a:pt x="2" y="85"/>
                    <a:pt x="0" y="83"/>
                    <a:pt x="0" y="79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0" y="2"/>
                    <a:pt x="2" y="0"/>
                    <a:pt x="6" y="0"/>
                  </a:cubicBezTo>
                  <a:cubicBezTo>
                    <a:pt x="237" y="0"/>
                    <a:pt x="237" y="0"/>
                    <a:pt x="237" y="0"/>
                  </a:cubicBezTo>
                  <a:cubicBezTo>
                    <a:pt x="240" y="0"/>
                    <a:pt x="243" y="2"/>
                    <a:pt x="243" y="6"/>
                  </a:cubicBezTo>
                  <a:cubicBezTo>
                    <a:pt x="243" y="79"/>
                    <a:pt x="243" y="79"/>
                    <a:pt x="243" y="79"/>
                  </a:cubicBezTo>
                  <a:cubicBezTo>
                    <a:pt x="243" y="83"/>
                    <a:pt x="240" y="85"/>
                    <a:pt x="237" y="85"/>
                  </a:cubicBezTo>
                  <a:lnTo>
                    <a:pt x="6" y="85"/>
                  </a:lnTo>
                  <a:close/>
                </a:path>
              </a:pathLst>
            </a:custGeom>
            <a:gradFill>
              <a:gsLst>
                <a:gs pos="0">
                  <a:schemeClr val="bg1"/>
                </a:gs>
                <a:gs pos="91000">
                  <a:schemeClr val="bg2">
                    <a:lumMod val="90000"/>
                  </a:schemeClr>
                </a:gs>
              </a:gsLst>
              <a:lin ang="18000000" scaled="0"/>
            </a:gra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1" name="Freeform 36"/>
            <p:cNvSpPr>
              <a:spLocks noEditPoints="1"/>
            </p:cNvSpPr>
            <p:nvPr/>
          </p:nvSpPr>
          <p:spPr bwMode="auto">
            <a:xfrm>
              <a:off x="8031650" y="2080434"/>
              <a:ext cx="419145" cy="159752"/>
            </a:xfrm>
            <a:custGeom>
              <a:gdLst>
                <a:gd fmla="*/ 243 w 255" name="T0"/>
                <a:gd fmla="*/ 12 h 97" name="T1"/>
                <a:gd fmla="*/ 243 w 255" name="T2"/>
                <a:gd fmla="*/ 85 h 97" name="T3"/>
                <a:gd fmla="*/ 12 w 255" name="T4"/>
                <a:gd fmla="*/ 85 h 97" name="T5"/>
                <a:gd fmla="*/ 12 w 255" name="T6"/>
                <a:gd fmla="*/ 12 h 97" name="T7"/>
                <a:gd fmla="*/ 243 w 255" name="T8"/>
                <a:gd fmla="*/ 12 h 97" name="T9"/>
                <a:gd fmla="*/ 243 w 255" name="T10"/>
                <a:gd fmla="*/ 0 h 97" name="T11"/>
                <a:gd fmla="*/ 12 w 255" name="T12"/>
                <a:gd fmla="*/ 0 h 97" name="T13"/>
                <a:gd fmla="*/ 0 w 255" name="T14"/>
                <a:gd fmla="*/ 12 h 97" name="T15"/>
                <a:gd fmla="*/ 0 w 255" name="T16"/>
                <a:gd fmla="*/ 85 h 97" name="T17"/>
                <a:gd fmla="*/ 12 w 255" name="T18"/>
                <a:gd fmla="*/ 97 h 97" name="T19"/>
                <a:gd fmla="*/ 243 w 255" name="T20"/>
                <a:gd fmla="*/ 97 h 97" name="T21"/>
                <a:gd fmla="*/ 255 w 255" name="T22"/>
                <a:gd fmla="*/ 85 h 97" name="T23"/>
                <a:gd fmla="*/ 255 w 255" name="T24"/>
                <a:gd fmla="*/ 12 h 97" name="T25"/>
                <a:gd fmla="*/ 243 w 255" name="T26"/>
                <a:gd fmla="*/ 0 h 97" name="T2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b="b" l="0" r="r" t="0"/>
              <a:pathLst>
                <a:path h="97" w="255">
                  <a:moveTo>
                    <a:pt x="243" y="12"/>
                  </a:moveTo>
                  <a:cubicBezTo>
                    <a:pt x="243" y="85"/>
                    <a:pt x="243" y="85"/>
                    <a:pt x="243" y="85"/>
                  </a:cubicBezTo>
                  <a:cubicBezTo>
                    <a:pt x="12" y="85"/>
                    <a:pt x="12" y="85"/>
                    <a:pt x="12" y="85"/>
                  </a:cubicBezTo>
                  <a:cubicBezTo>
                    <a:pt x="12" y="12"/>
                    <a:pt x="12" y="12"/>
                    <a:pt x="12" y="12"/>
                  </a:cubicBezTo>
                  <a:cubicBezTo>
                    <a:pt x="243" y="12"/>
                    <a:pt x="243" y="12"/>
                    <a:pt x="243" y="12"/>
                  </a:cubicBezTo>
                  <a:moveTo>
                    <a:pt x="243" y="0"/>
                  </a:moveTo>
                  <a:cubicBezTo>
                    <a:pt x="12" y="0"/>
                    <a:pt x="12" y="0"/>
                    <a:pt x="12" y="0"/>
                  </a:cubicBezTo>
                  <a:cubicBezTo>
                    <a:pt x="5" y="0"/>
                    <a:pt x="0" y="5"/>
                    <a:pt x="0" y="12"/>
                  </a:cubicBezTo>
                  <a:cubicBezTo>
                    <a:pt x="0" y="85"/>
                    <a:pt x="0" y="85"/>
                    <a:pt x="0" y="85"/>
                  </a:cubicBezTo>
                  <a:cubicBezTo>
                    <a:pt x="0" y="92"/>
                    <a:pt x="5" y="97"/>
                    <a:pt x="12" y="97"/>
                  </a:cubicBezTo>
                  <a:cubicBezTo>
                    <a:pt x="243" y="97"/>
                    <a:pt x="243" y="97"/>
                    <a:pt x="243" y="97"/>
                  </a:cubicBezTo>
                  <a:cubicBezTo>
                    <a:pt x="250" y="97"/>
                    <a:pt x="255" y="92"/>
                    <a:pt x="255" y="85"/>
                  </a:cubicBezTo>
                  <a:cubicBezTo>
                    <a:pt x="255" y="12"/>
                    <a:pt x="255" y="12"/>
                    <a:pt x="255" y="12"/>
                  </a:cubicBezTo>
                  <a:cubicBezTo>
                    <a:pt x="255" y="5"/>
                    <a:pt x="250" y="0"/>
                    <a:pt x="243" y="0"/>
                  </a:cubicBez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2" name="Rectangle 39"/>
            <p:cNvSpPr>
              <a:spLocks noChangeArrowheads="1"/>
            </p:cNvSpPr>
            <p:nvPr/>
          </p:nvSpPr>
          <p:spPr bwMode="auto">
            <a:xfrm>
              <a:off x="8074470" y="2755676"/>
              <a:ext cx="209984" cy="77406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3" name="Freeform 40"/>
            <p:cNvSpPr>
              <a:spLocks noEditPoints="1"/>
            </p:cNvSpPr>
            <p:nvPr/>
          </p:nvSpPr>
          <p:spPr bwMode="auto">
            <a:xfrm>
              <a:off x="8064589" y="2745794"/>
              <a:ext cx="229747" cy="97169"/>
            </a:xfrm>
            <a:custGeom>
              <a:gdLst>
                <a:gd fmla="*/ 134 w 140" name="T0"/>
                <a:gd fmla="*/ 59 h 59" name="T1"/>
                <a:gd fmla="*/ 6 w 140" name="T2"/>
                <a:gd fmla="*/ 59 h 59" name="T3"/>
                <a:gd fmla="*/ 0 w 140" name="T4"/>
                <a:gd fmla="*/ 53 h 59" name="T5"/>
                <a:gd fmla="*/ 0 w 140" name="T6"/>
                <a:gd fmla="*/ 6 h 59" name="T7"/>
                <a:gd fmla="*/ 6 w 140" name="T8"/>
                <a:gd fmla="*/ 0 h 59" name="T9"/>
                <a:gd fmla="*/ 134 w 140" name="T10"/>
                <a:gd fmla="*/ 0 h 59" name="T11"/>
                <a:gd fmla="*/ 140 w 140" name="T12"/>
                <a:gd fmla="*/ 6 h 59" name="T13"/>
                <a:gd fmla="*/ 140 w 140" name="T14"/>
                <a:gd fmla="*/ 53 h 59" name="T15"/>
                <a:gd fmla="*/ 134 w 140" name="T16"/>
                <a:gd fmla="*/ 59 h 59" name="T17"/>
                <a:gd fmla="*/ 12 w 140" name="T18"/>
                <a:gd fmla="*/ 47 h 59" name="T19"/>
                <a:gd fmla="*/ 128 w 140" name="T20"/>
                <a:gd fmla="*/ 47 h 59" name="T21"/>
                <a:gd fmla="*/ 128 w 140" name="T22"/>
                <a:gd fmla="*/ 12 h 59" name="T23"/>
                <a:gd fmla="*/ 12 w 140" name="T24"/>
                <a:gd fmla="*/ 12 h 59" name="T25"/>
                <a:gd fmla="*/ 12 w 140" name="T26"/>
                <a:gd fmla="*/ 47 h 59" name="T2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b="b" l="0" r="r" t="0"/>
              <a:pathLst>
                <a:path h="59" w="140">
                  <a:moveTo>
                    <a:pt x="134" y="59"/>
                  </a:moveTo>
                  <a:cubicBezTo>
                    <a:pt x="6" y="59"/>
                    <a:pt x="6" y="59"/>
                    <a:pt x="6" y="59"/>
                  </a:cubicBezTo>
                  <a:cubicBezTo>
                    <a:pt x="3" y="59"/>
                    <a:pt x="0" y="57"/>
                    <a:pt x="0" y="53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0" y="3"/>
                    <a:pt x="3" y="0"/>
                    <a:pt x="6" y="0"/>
                  </a:cubicBezTo>
                  <a:cubicBezTo>
                    <a:pt x="134" y="0"/>
                    <a:pt x="134" y="0"/>
                    <a:pt x="134" y="0"/>
                  </a:cubicBezTo>
                  <a:cubicBezTo>
                    <a:pt x="138" y="0"/>
                    <a:pt x="140" y="3"/>
                    <a:pt x="140" y="6"/>
                  </a:cubicBezTo>
                  <a:cubicBezTo>
                    <a:pt x="140" y="53"/>
                    <a:pt x="140" y="53"/>
                    <a:pt x="140" y="53"/>
                  </a:cubicBezTo>
                  <a:cubicBezTo>
                    <a:pt x="140" y="57"/>
                    <a:pt x="138" y="59"/>
                    <a:pt x="134" y="59"/>
                  </a:cubicBezTo>
                  <a:close/>
                  <a:moveTo>
                    <a:pt x="12" y="47"/>
                  </a:moveTo>
                  <a:cubicBezTo>
                    <a:pt x="128" y="47"/>
                    <a:pt x="128" y="47"/>
                    <a:pt x="128" y="47"/>
                  </a:cubicBezTo>
                  <a:cubicBezTo>
                    <a:pt x="128" y="12"/>
                    <a:pt x="128" y="12"/>
                    <a:pt x="128" y="12"/>
                  </a:cubicBezTo>
                  <a:cubicBezTo>
                    <a:pt x="12" y="12"/>
                    <a:pt x="12" y="12"/>
                    <a:pt x="12" y="12"/>
                  </a:cubicBezTo>
                  <a:lnTo>
                    <a:pt x="12" y="4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4" name="Rectangle 41"/>
            <p:cNvSpPr>
              <a:spLocks noChangeArrowheads="1"/>
            </p:cNvSpPr>
            <p:nvPr/>
          </p:nvSpPr>
          <p:spPr bwMode="auto">
            <a:xfrm>
              <a:off x="8197990" y="2642038"/>
              <a:ext cx="86464" cy="77406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5" name="Freeform 42"/>
            <p:cNvSpPr>
              <a:spLocks noEditPoints="1"/>
            </p:cNvSpPr>
            <p:nvPr/>
          </p:nvSpPr>
          <p:spPr bwMode="auto">
            <a:xfrm>
              <a:off x="8188109" y="2632156"/>
              <a:ext cx="106227" cy="97169"/>
            </a:xfrm>
            <a:custGeom>
              <a:gdLst>
                <a:gd fmla="*/ 59 w 65" name="T0"/>
                <a:gd fmla="*/ 59 h 59" name="T1"/>
                <a:gd fmla="*/ 6 w 65" name="T2"/>
                <a:gd fmla="*/ 59 h 59" name="T3"/>
                <a:gd fmla="*/ 0 w 65" name="T4"/>
                <a:gd fmla="*/ 53 h 59" name="T5"/>
                <a:gd fmla="*/ 0 w 65" name="T6"/>
                <a:gd fmla="*/ 6 h 59" name="T7"/>
                <a:gd fmla="*/ 6 w 65" name="T8"/>
                <a:gd fmla="*/ 0 h 59" name="T9"/>
                <a:gd fmla="*/ 59 w 65" name="T10"/>
                <a:gd fmla="*/ 0 h 59" name="T11"/>
                <a:gd fmla="*/ 65 w 65" name="T12"/>
                <a:gd fmla="*/ 6 h 59" name="T13"/>
                <a:gd fmla="*/ 65 w 65" name="T14"/>
                <a:gd fmla="*/ 53 h 59" name="T15"/>
                <a:gd fmla="*/ 59 w 65" name="T16"/>
                <a:gd fmla="*/ 59 h 59" name="T17"/>
                <a:gd fmla="*/ 12 w 65" name="T18"/>
                <a:gd fmla="*/ 47 h 59" name="T19"/>
                <a:gd fmla="*/ 53 w 65" name="T20"/>
                <a:gd fmla="*/ 47 h 59" name="T21"/>
                <a:gd fmla="*/ 53 w 65" name="T22"/>
                <a:gd fmla="*/ 12 h 59" name="T23"/>
                <a:gd fmla="*/ 12 w 65" name="T24"/>
                <a:gd fmla="*/ 12 h 59" name="T25"/>
                <a:gd fmla="*/ 12 w 65" name="T26"/>
                <a:gd fmla="*/ 47 h 59" name="T2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b="b" l="0" r="r" t="0"/>
              <a:pathLst>
                <a:path h="59" w="65">
                  <a:moveTo>
                    <a:pt x="59" y="59"/>
                  </a:moveTo>
                  <a:cubicBezTo>
                    <a:pt x="6" y="59"/>
                    <a:pt x="6" y="59"/>
                    <a:pt x="6" y="59"/>
                  </a:cubicBezTo>
                  <a:cubicBezTo>
                    <a:pt x="2" y="59"/>
                    <a:pt x="0" y="56"/>
                    <a:pt x="0" y="53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0" y="3"/>
                    <a:pt x="2" y="0"/>
                    <a:pt x="6" y="0"/>
                  </a:cubicBezTo>
                  <a:cubicBezTo>
                    <a:pt x="59" y="0"/>
                    <a:pt x="59" y="0"/>
                    <a:pt x="59" y="0"/>
                  </a:cubicBezTo>
                  <a:cubicBezTo>
                    <a:pt x="63" y="0"/>
                    <a:pt x="65" y="3"/>
                    <a:pt x="65" y="6"/>
                  </a:cubicBezTo>
                  <a:cubicBezTo>
                    <a:pt x="65" y="53"/>
                    <a:pt x="65" y="53"/>
                    <a:pt x="65" y="53"/>
                  </a:cubicBezTo>
                  <a:cubicBezTo>
                    <a:pt x="65" y="56"/>
                    <a:pt x="63" y="59"/>
                    <a:pt x="59" y="59"/>
                  </a:cubicBezTo>
                  <a:close/>
                  <a:moveTo>
                    <a:pt x="12" y="47"/>
                  </a:moveTo>
                  <a:cubicBezTo>
                    <a:pt x="53" y="47"/>
                    <a:pt x="53" y="47"/>
                    <a:pt x="53" y="47"/>
                  </a:cubicBezTo>
                  <a:cubicBezTo>
                    <a:pt x="53" y="12"/>
                    <a:pt x="53" y="12"/>
                    <a:pt x="53" y="12"/>
                  </a:cubicBezTo>
                  <a:cubicBezTo>
                    <a:pt x="12" y="12"/>
                    <a:pt x="12" y="12"/>
                    <a:pt x="12" y="12"/>
                  </a:cubicBezTo>
                  <a:lnTo>
                    <a:pt x="12" y="4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6" name="Rectangle 43"/>
            <p:cNvSpPr>
              <a:spLocks noChangeArrowheads="1"/>
            </p:cNvSpPr>
            <p:nvPr/>
          </p:nvSpPr>
          <p:spPr bwMode="auto">
            <a:xfrm>
              <a:off x="8319040" y="2642038"/>
              <a:ext cx="87287" cy="77406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7" name="Freeform 44"/>
            <p:cNvSpPr>
              <a:spLocks noEditPoints="1"/>
            </p:cNvSpPr>
            <p:nvPr/>
          </p:nvSpPr>
          <p:spPr bwMode="auto">
            <a:xfrm>
              <a:off x="8309158" y="2632156"/>
              <a:ext cx="107051" cy="97169"/>
            </a:xfrm>
            <a:custGeom>
              <a:gdLst>
                <a:gd fmla="*/ 59 w 65" name="T0"/>
                <a:gd fmla="*/ 59 h 59" name="T1"/>
                <a:gd fmla="*/ 6 w 65" name="T2"/>
                <a:gd fmla="*/ 59 h 59" name="T3"/>
                <a:gd fmla="*/ 0 w 65" name="T4"/>
                <a:gd fmla="*/ 53 h 59" name="T5"/>
                <a:gd fmla="*/ 0 w 65" name="T6"/>
                <a:gd fmla="*/ 6 h 59" name="T7"/>
                <a:gd fmla="*/ 6 w 65" name="T8"/>
                <a:gd fmla="*/ 0 h 59" name="T9"/>
                <a:gd fmla="*/ 59 w 65" name="T10"/>
                <a:gd fmla="*/ 0 h 59" name="T11"/>
                <a:gd fmla="*/ 65 w 65" name="T12"/>
                <a:gd fmla="*/ 6 h 59" name="T13"/>
                <a:gd fmla="*/ 65 w 65" name="T14"/>
                <a:gd fmla="*/ 53 h 59" name="T15"/>
                <a:gd fmla="*/ 59 w 65" name="T16"/>
                <a:gd fmla="*/ 59 h 59" name="T17"/>
                <a:gd fmla="*/ 12 w 65" name="T18"/>
                <a:gd fmla="*/ 47 h 59" name="T19"/>
                <a:gd fmla="*/ 53 w 65" name="T20"/>
                <a:gd fmla="*/ 47 h 59" name="T21"/>
                <a:gd fmla="*/ 53 w 65" name="T22"/>
                <a:gd fmla="*/ 12 h 59" name="T23"/>
                <a:gd fmla="*/ 12 w 65" name="T24"/>
                <a:gd fmla="*/ 12 h 59" name="T25"/>
                <a:gd fmla="*/ 12 w 65" name="T26"/>
                <a:gd fmla="*/ 47 h 59" name="T2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b="b" l="0" r="r" t="0"/>
              <a:pathLst>
                <a:path h="59" w="65">
                  <a:moveTo>
                    <a:pt x="59" y="59"/>
                  </a:moveTo>
                  <a:cubicBezTo>
                    <a:pt x="6" y="59"/>
                    <a:pt x="6" y="59"/>
                    <a:pt x="6" y="59"/>
                  </a:cubicBezTo>
                  <a:cubicBezTo>
                    <a:pt x="3" y="59"/>
                    <a:pt x="0" y="57"/>
                    <a:pt x="0" y="53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0" y="3"/>
                    <a:pt x="3" y="0"/>
                    <a:pt x="6" y="0"/>
                  </a:cubicBezTo>
                  <a:cubicBezTo>
                    <a:pt x="59" y="0"/>
                    <a:pt x="59" y="0"/>
                    <a:pt x="59" y="0"/>
                  </a:cubicBezTo>
                  <a:cubicBezTo>
                    <a:pt x="63" y="0"/>
                    <a:pt x="65" y="3"/>
                    <a:pt x="65" y="6"/>
                  </a:cubicBezTo>
                  <a:cubicBezTo>
                    <a:pt x="65" y="53"/>
                    <a:pt x="65" y="53"/>
                    <a:pt x="65" y="53"/>
                  </a:cubicBezTo>
                  <a:cubicBezTo>
                    <a:pt x="65" y="57"/>
                    <a:pt x="63" y="59"/>
                    <a:pt x="59" y="59"/>
                  </a:cubicBezTo>
                  <a:close/>
                  <a:moveTo>
                    <a:pt x="12" y="47"/>
                  </a:moveTo>
                  <a:cubicBezTo>
                    <a:pt x="53" y="47"/>
                    <a:pt x="53" y="47"/>
                    <a:pt x="53" y="47"/>
                  </a:cubicBezTo>
                  <a:cubicBezTo>
                    <a:pt x="53" y="12"/>
                    <a:pt x="53" y="12"/>
                    <a:pt x="53" y="12"/>
                  </a:cubicBezTo>
                  <a:cubicBezTo>
                    <a:pt x="12" y="12"/>
                    <a:pt x="12" y="12"/>
                    <a:pt x="12" y="12"/>
                  </a:cubicBezTo>
                  <a:lnTo>
                    <a:pt x="12" y="4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8" name="Rectangle 45"/>
            <p:cNvSpPr>
              <a:spLocks noChangeArrowheads="1"/>
            </p:cNvSpPr>
            <p:nvPr/>
          </p:nvSpPr>
          <p:spPr bwMode="auto">
            <a:xfrm>
              <a:off x="8319040" y="2755676"/>
              <a:ext cx="87287" cy="77406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9" name="Freeform 46"/>
            <p:cNvSpPr>
              <a:spLocks noEditPoints="1"/>
            </p:cNvSpPr>
            <p:nvPr/>
          </p:nvSpPr>
          <p:spPr bwMode="auto">
            <a:xfrm>
              <a:off x="8309158" y="2745794"/>
              <a:ext cx="107051" cy="97169"/>
            </a:xfrm>
            <a:custGeom>
              <a:gdLst>
                <a:gd fmla="*/ 59 w 65" name="T0"/>
                <a:gd fmla="*/ 59 h 59" name="T1"/>
                <a:gd fmla="*/ 6 w 65" name="T2"/>
                <a:gd fmla="*/ 59 h 59" name="T3"/>
                <a:gd fmla="*/ 0 w 65" name="T4"/>
                <a:gd fmla="*/ 53 h 59" name="T5"/>
                <a:gd fmla="*/ 0 w 65" name="T6"/>
                <a:gd fmla="*/ 6 h 59" name="T7"/>
                <a:gd fmla="*/ 6 w 65" name="T8"/>
                <a:gd fmla="*/ 0 h 59" name="T9"/>
                <a:gd fmla="*/ 59 w 65" name="T10"/>
                <a:gd fmla="*/ 0 h 59" name="T11"/>
                <a:gd fmla="*/ 65 w 65" name="T12"/>
                <a:gd fmla="*/ 6 h 59" name="T13"/>
                <a:gd fmla="*/ 65 w 65" name="T14"/>
                <a:gd fmla="*/ 53 h 59" name="T15"/>
                <a:gd fmla="*/ 59 w 65" name="T16"/>
                <a:gd fmla="*/ 59 h 59" name="T17"/>
                <a:gd fmla="*/ 12 w 65" name="T18"/>
                <a:gd fmla="*/ 47 h 59" name="T19"/>
                <a:gd fmla="*/ 53 w 65" name="T20"/>
                <a:gd fmla="*/ 47 h 59" name="T21"/>
                <a:gd fmla="*/ 53 w 65" name="T22"/>
                <a:gd fmla="*/ 12 h 59" name="T23"/>
                <a:gd fmla="*/ 12 w 65" name="T24"/>
                <a:gd fmla="*/ 12 h 59" name="T25"/>
                <a:gd fmla="*/ 12 w 65" name="T26"/>
                <a:gd fmla="*/ 47 h 59" name="T2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b="b" l="0" r="r" t="0"/>
              <a:pathLst>
                <a:path h="59" w="65">
                  <a:moveTo>
                    <a:pt x="59" y="59"/>
                  </a:moveTo>
                  <a:cubicBezTo>
                    <a:pt x="6" y="59"/>
                    <a:pt x="6" y="59"/>
                    <a:pt x="6" y="59"/>
                  </a:cubicBezTo>
                  <a:cubicBezTo>
                    <a:pt x="3" y="59"/>
                    <a:pt x="0" y="57"/>
                    <a:pt x="0" y="53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0" y="3"/>
                    <a:pt x="3" y="0"/>
                    <a:pt x="6" y="0"/>
                  </a:cubicBezTo>
                  <a:cubicBezTo>
                    <a:pt x="59" y="0"/>
                    <a:pt x="59" y="0"/>
                    <a:pt x="59" y="0"/>
                  </a:cubicBezTo>
                  <a:cubicBezTo>
                    <a:pt x="63" y="0"/>
                    <a:pt x="65" y="3"/>
                    <a:pt x="65" y="6"/>
                  </a:cubicBezTo>
                  <a:cubicBezTo>
                    <a:pt x="65" y="53"/>
                    <a:pt x="65" y="53"/>
                    <a:pt x="65" y="53"/>
                  </a:cubicBezTo>
                  <a:cubicBezTo>
                    <a:pt x="65" y="57"/>
                    <a:pt x="63" y="59"/>
                    <a:pt x="59" y="59"/>
                  </a:cubicBezTo>
                  <a:close/>
                  <a:moveTo>
                    <a:pt x="12" y="47"/>
                  </a:moveTo>
                  <a:cubicBezTo>
                    <a:pt x="53" y="47"/>
                    <a:pt x="53" y="47"/>
                    <a:pt x="53" y="47"/>
                  </a:cubicBezTo>
                  <a:cubicBezTo>
                    <a:pt x="53" y="12"/>
                    <a:pt x="53" y="12"/>
                    <a:pt x="53" y="12"/>
                  </a:cubicBezTo>
                  <a:cubicBezTo>
                    <a:pt x="12" y="12"/>
                    <a:pt x="12" y="12"/>
                    <a:pt x="12" y="12"/>
                  </a:cubicBezTo>
                  <a:lnTo>
                    <a:pt x="12" y="4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0" name="Rectangle 49"/>
            <p:cNvSpPr>
              <a:spLocks noChangeArrowheads="1"/>
            </p:cNvSpPr>
            <p:nvPr/>
          </p:nvSpPr>
          <p:spPr bwMode="auto">
            <a:xfrm>
              <a:off x="8197990" y="2528399"/>
              <a:ext cx="86464" cy="77406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1" name="Freeform 50"/>
            <p:cNvSpPr>
              <a:spLocks noEditPoints="1"/>
            </p:cNvSpPr>
            <p:nvPr/>
          </p:nvSpPr>
          <p:spPr bwMode="auto">
            <a:xfrm>
              <a:off x="8188109" y="2518518"/>
              <a:ext cx="106227" cy="97169"/>
            </a:xfrm>
            <a:custGeom>
              <a:gdLst>
                <a:gd fmla="*/ 59 w 65" name="T0"/>
                <a:gd fmla="*/ 59 h 59" name="T1"/>
                <a:gd fmla="*/ 6 w 65" name="T2"/>
                <a:gd fmla="*/ 59 h 59" name="T3"/>
                <a:gd fmla="*/ 0 w 65" name="T4"/>
                <a:gd fmla="*/ 53 h 59" name="T5"/>
                <a:gd fmla="*/ 0 w 65" name="T6"/>
                <a:gd fmla="*/ 6 h 59" name="T7"/>
                <a:gd fmla="*/ 6 w 65" name="T8"/>
                <a:gd fmla="*/ 0 h 59" name="T9"/>
                <a:gd fmla="*/ 59 w 65" name="T10"/>
                <a:gd fmla="*/ 0 h 59" name="T11"/>
                <a:gd fmla="*/ 65 w 65" name="T12"/>
                <a:gd fmla="*/ 6 h 59" name="T13"/>
                <a:gd fmla="*/ 65 w 65" name="T14"/>
                <a:gd fmla="*/ 53 h 59" name="T15"/>
                <a:gd fmla="*/ 59 w 65" name="T16"/>
                <a:gd fmla="*/ 59 h 59" name="T17"/>
                <a:gd fmla="*/ 12 w 65" name="T18"/>
                <a:gd fmla="*/ 47 h 59" name="T19"/>
                <a:gd fmla="*/ 53 w 65" name="T20"/>
                <a:gd fmla="*/ 47 h 59" name="T21"/>
                <a:gd fmla="*/ 53 w 65" name="T22"/>
                <a:gd fmla="*/ 12 h 59" name="T23"/>
                <a:gd fmla="*/ 12 w 65" name="T24"/>
                <a:gd fmla="*/ 12 h 59" name="T25"/>
                <a:gd fmla="*/ 12 w 65" name="T26"/>
                <a:gd fmla="*/ 47 h 59" name="T2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b="b" l="0" r="r" t="0"/>
              <a:pathLst>
                <a:path h="59" w="65">
                  <a:moveTo>
                    <a:pt x="59" y="59"/>
                  </a:moveTo>
                  <a:cubicBezTo>
                    <a:pt x="6" y="59"/>
                    <a:pt x="6" y="59"/>
                    <a:pt x="6" y="59"/>
                  </a:cubicBezTo>
                  <a:cubicBezTo>
                    <a:pt x="2" y="59"/>
                    <a:pt x="0" y="56"/>
                    <a:pt x="0" y="53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0" y="3"/>
                    <a:pt x="2" y="0"/>
                    <a:pt x="6" y="0"/>
                  </a:cubicBezTo>
                  <a:cubicBezTo>
                    <a:pt x="59" y="0"/>
                    <a:pt x="59" y="0"/>
                    <a:pt x="59" y="0"/>
                  </a:cubicBezTo>
                  <a:cubicBezTo>
                    <a:pt x="63" y="0"/>
                    <a:pt x="65" y="3"/>
                    <a:pt x="65" y="6"/>
                  </a:cubicBezTo>
                  <a:cubicBezTo>
                    <a:pt x="65" y="53"/>
                    <a:pt x="65" y="53"/>
                    <a:pt x="65" y="53"/>
                  </a:cubicBezTo>
                  <a:cubicBezTo>
                    <a:pt x="65" y="56"/>
                    <a:pt x="63" y="59"/>
                    <a:pt x="59" y="59"/>
                  </a:cubicBezTo>
                  <a:close/>
                  <a:moveTo>
                    <a:pt x="12" y="47"/>
                  </a:moveTo>
                  <a:cubicBezTo>
                    <a:pt x="53" y="47"/>
                    <a:pt x="53" y="47"/>
                    <a:pt x="53" y="47"/>
                  </a:cubicBezTo>
                  <a:cubicBezTo>
                    <a:pt x="53" y="12"/>
                    <a:pt x="53" y="12"/>
                    <a:pt x="53" y="12"/>
                  </a:cubicBezTo>
                  <a:cubicBezTo>
                    <a:pt x="12" y="12"/>
                    <a:pt x="12" y="12"/>
                    <a:pt x="12" y="12"/>
                  </a:cubicBezTo>
                  <a:lnTo>
                    <a:pt x="12" y="4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2" name="Rectangle 51"/>
            <p:cNvSpPr>
              <a:spLocks noChangeArrowheads="1"/>
            </p:cNvSpPr>
            <p:nvPr/>
          </p:nvSpPr>
          <p:spPr bwMode="auto">
            <a:xfrm>
              <a:off x="8319040" y="2528399"/>
              <a:ext cx="87287" cy="77406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3" name="Freeform 52"/>
            <p:cNvSpPr>
              <a:spLocks noEditPoints="1"/>
            </p:cNvSpPr>
            <p:nvPr/>
          </p:nvSpPr>
          <p:spPr bwMode="auto">
            <a:xfrm>
              <a:off x="8309158" y="2518518"/>
              <a:ext cx="107051" cy="97169"/>
            </a:xfrm>
            <a:custGeom>
              <a:gdLst>
                <a:gd fmla="*/ 59 w 65" name="T0"/>
                <a:gd fmla="*/ 59 h 59" name="T1"/>
                <a:gd fmla="*/ 6 w 65" name="T2"/>
                <a:gd fmla="*/ 59 h 59" name="T3"/>
                <a:gd fmla="*/ 0 w 65" name="T4"/>
                <a:gd fmla="*/ 53 h 59" name="T5"/>
                <a:gd fmla="*/ 0 w 65" name="T6"/>
                <a:gd fmla="*/ 6 h 59" name="T7"/>
                <a:gd fmla="*/ 6 w 65" name="T8"/>
                <a:gd fmla="*/ 0 h 59" name="T9"/>
                <a:gd fmla="*/ 59 w 65" name="T10"/>
                <a:gd fmla="*/ 0 h 59" name="T11"/>
                <a:gd fmla="*/ 65 w 65" name="T12"/>
                <a:gd fmla="*/ 6 h 59" name="T13"/>
                <a:gd fmla="*/ 65 w 65" name="T14"/>
                <a:gd fmla="*/ 53 h 59" name="T15"/>
                <a:gd fmla="*/ 59 w 65" name="T16"/>
                <a:gd fmla="*/ 59 h 59" name="T17"/>
                <a:gd fmla="*/ 12 w 65" name="T18"/>
                <a:gd fmla="*/ 47 h 59" name="T19"/>
                <a:gd fmla="*/ 53 w 65" name="T20"/>
                <a:gd fmla="*/ 47 h 59" name="T21"/>
                <a:gd fmla="*/ 53 w 65" name="T22"/>
                <a:gd fmla="*/ 12 h 59" name="T23"/>
                <a:gd fmla="*/ 12 w 65" name="T24"/>
                <a:gd fmla="*/ 12 h 59" name="T25"/>
                <a:gd fmla="*/ 12 w 65" name="T26"/>
                <a:gd fmla="*/ 47 h 59" name="T2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b="b" l="0" r="r" t="0"/>
              <a:pathLst>
                <a:path h="59" w="65">
                  <a:moveTo>
                    <a:pt x="59" y="59"/>
                  </a:moveTo>
                  <a:cubicBezTo>
                    <a:pt x="6" y="59"/>
                    <a:pt x="6" y="59"/>
                    <a:pt x="6" y="59"/>
                  </a:cubicBezTo>
                  <a:cubicBezTo>
                    <a:pt x="3" y="59"/>
                    <a:pt x="0" y="57"/>
                    <a:pt x="0" y="53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0" y="3"/>
                    <a:pt x="3" y="0"/>
                    <a:pt x="6" y="0"/>
                  </a:cubicBezTo>
                  <a:cubicBezTo>
                    <a:pt x="59" y="0"/>
                    <a:pt x="59" y="0"/>
                    <a:pt x="59" y="0"/>
                  </a:cubicBezTo>
                  <a:cubicBezTo>
                    <a:pt x="63" y="0"/>
                    <a:pt x="65" y="3"/>
                    <a:pt x="65" y="6"/>
                  </a:cubicBezTo>
                  <a:cubicBezTo>
                    <a:pt x="65" y="53"/>
                    <a:pt x="65" y="53"/>
                    <a:pt x="65" y="53"/>
                  </a:cubicBezTo>
                  <a:cubicBezTo>
                    <a:pt x="65" y="57"/>
                    <a:pt x="63" y="59"/>
                    <a:pt x="59" y="59"/>
                  </a:cubicBezTo>
                  <a:close/>
                  <a:moveTo>
                    <a:pt x="12" y="47"/>
                  </a:moveTo>
                  <a:cubicBezTo>
                    <a:pt x="53" y="47"/>
                    <a:pt x="53" y="47"/>
                    <a:pt x="53" y="47"/>
                  </a:cubicBezTo>
                  <a:cubicBezTo>
                    <a:pt x="53" y="12"/>
                    <a:pt x="53" y="12"/>
                    <a:pt x="53" y="12"/>
                  </a:cubicBezTo>
                  <a:cubicBezTo>
                    <a:pt x="12" y="12"/>
                    <a:pt x="12" y="12"/>
                    <a:pt x="12" y="12"/>
                  </a:cubicBezTo>
                  <a:lnTo>
                    <a:pt x="12" y="4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4" name="Rectangle 55"/>
            <p:cNvSpPr>
              <a:spLocks noChangeArrowheads="1"/>
            </p:cNvSpPr>
            <p:nvPr/>
          </p:nvSpPr>
          <p:spPr bwMode="auto">
            <a:xfrm>
              <a:off x="8197990" y="2414761"/>
              <a:ext cx="86464" cy="7740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5" name="Freeform 56"/>
            <p:cNvSpPr>
              <a:spLocks noEditPoints="1"/>
            </p:cNvSpPr>
            <p:nvPr/>
          </p:nvSpPr>
          <p:spPr bwMode="auto">
            <a:xfrm>
              <a:off x="8188109" y="2404879"/>
              <a:ext cx="106227" cy="97169"/>
            </a:xfrm>
            <a:custGeom>
              <a:gdLst>
                <a:gd fmla="*/ 59 w 65" name="T0"/>
                <a:gd fmla="*/ 59 h 59" name="T1"/>
                <a:gd fmla="*/ 6 w 65" name="T2"/>
                <a:gd fmla="*/ 59 h 59" name="T3"/>
                <a:gd fmla="*/ 0 w 65" name="T4"/>
                <a:gd fmla="*/ 53 h 59" name="T5"/>
                <a:gd fmla="*/ 0 w 65" name="T6"/>
                <a:gd fmla="*/ 6 h 59" name="T7"/>
                <a:gd fmla="*/ 6 w 65" name="T8"/>
                <a:gd fmla="*/ 0 h 59" name="T9"/>
                <a:gd fmla="*/ 59 w 65" name="T10"/>
                <a:gd fmla="*/ 0 h 59" name="T11"/>
                <a:gd fmla="*/ 65 w 65" name="T12"/>
                <a:gd fmla="*/ 6 h 59" name="T13"/>
                <a:gd fmla="*/ 65 w 65" name="T14"/>
                <a:gd fmla="*/ 53 h 59" name="T15"/>
                <a:gd fmla="*/ 59 w 65" name="T16"/>
                <a:gd fmla="*/ 59 h 59" name="T17"/>
                <a:gd fmla="*/ 12 w 65" name="T18"/>
                <a:gd fmla="*/ 47 h 59" name="T19"/>
                <a:gd fmla="*/ 53 w 65" name="T20"/>
                <a:gd fmla="*/ 47 h 59" name="T21"/>
                <a:gd fmla="*/ 53 w 65" name="T22"/>
                <a:gd fmla="*/ 12 h 59" name="T23"/>
                <a:gd fmla="*/ 12 w 65" name="T24"/>
                <a:gd fmla="*/ 12 h 59" name="T25"/>
                <a:gd fmla="*/ 12 w 65" name="T26"/>
                <a:gd fmla="*/ 47 h 59" name="T2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b="b" l="0" r="r" t="0"/>
              <a:pathLst>
                <a:path h="59" w="65">
                  <a:moveTo>
                    <a:pt x="59" y="59"/>
                  </a:moveTo>
                  <a:cubicBezTo>
                    <a:pt x="6" y="59"/>
                    <a:pt x="6" y="59"/>
                    <a:pt x="6" y="59"/>
                  </a:cubicBezTo>
                  <a:cubicBezTo>
                    <a:pt x="2" y="59"/>
                    <a:pt x="0" y="56"/>
                    <a:pt x="0" y="53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0" y="3"/>
                    <a:pt x="2" y="0"/>
                    <a:pt x="6" y="0"/>
                  </a:cubicBezTo>
                  <a:cubicBezTo>
                    <a:pt x="59" y="0"/>
                    <a:pt x="59" y="0"/>
                    <a:pt x="59" y="0"/>
                  </a:cubicBezTo>
                  <a:cubicBezTo>
                    <a:pt x="63" y="0"/>
                    <a:pt x="65" y="3"/>
                    <a:pt x="65" y="6"/>
                  </a:cubicBezTo>
                  <a:cubicBezTo>
                    <a:pt x="65" y="53"/>
                    <a:pt x="65" y="53"/>
                    <a:pt x="65" y="53"/>
                  </a:cubicBezTo>
                  <a:cubicBezTo>
                    <a:pt x="65" y="56"/>
                    <a:pt x="63" y="59"/>
                    <a:pt x="59" y="59"/>
                  </a:cubicBezTo>
                  <a:close/>
                  <a:moveTo>
                    <a:pt x="12" y="47"/>
                  </a:moveTo>
                  <a:cubicBezTo>
                    <a:pt x="53" y="47"/>
                    <a:pt x="53" y="47"/>
                    <a:pt x="53" y="47"/>
                  </a:cubicBezTo>
                  <a:cubicBezTo>
                    <a:pt x="53" y="12"/>
                    <a:pt x="53" y="12"/>
                    <a:pt x="53" y="12"/>
                  </a:cubicBezTo>
                  <a:cubicBezTo>
                    <a:pt x="12" y="12"/>
                    <a:pt x="12" y="12"/>
                    <a:pt x="12" y="12"/>
                  </a:cubicBezTo>
                  <a:lnTo>
                    <a:pt x="12" y="4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6" name="Rectangle 57"/>
            <p:cNvSpPr>
              <a:spLocks noChangeArrowheads="1"/>
            </p:cNvSpPr>
            <p:nvPr/>
          </p:nvSpPr>
          <p:spPr bwMode="auto">
            <a:xfrm>
              <a:off x="8319040" y="2414761"/>
              <a:ext cx="87287" cy="77406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7" name="Freeform 58"/>
            <p:cNvSpPr>
              <a:spLocks noEditPoints="1"/>
            </p:cNvSpPr>
            <p:nvPr/>
          </p:nvSpPr>
          <p:spPr bwMode="auto">
            <a:xfrm>
              <a:off x="8309158" y="2404879"/>
              <a:ext cx="107051" cy="97169"/>
            </a:xfrm>
            <a:custGeom>
              <a:gdLst>
                <a:gd fmla="*/ 59 w 65" name="T0"/>
                <a:gd fmla="*/ 59 h 59" name="T1"/>
                <a:gd fmla="*/ 6 w 65" name="T2"/>
                <a:gd fmla="*/ 59 h 59" name="T3"/>
                <a:gd fmla="*/ 0 w 65" name="T4"/>
                <a:gd fmla="*/ 53 h 59" name="T5"/>
                <a:gd fmla="*/ 0 w 65" name="T6"/>
                <a:gd fmla="*/ 6 h 59" name="T7"/>
                <a:gd fmla="*/ 6 w 65" name="T8"/>
                <a:gd fmla="*/ 0 h 59" name="T9"/>
                <a:gd fmla="*/ 59 w 65" name="T10"/>
                <a:gd fmla="*/ 0 h 59" name="T11"/>
                <a:gd fmla="*/ 65 w 65" name="T12"/>
                <a:gd fmla="*/ 6 h 59" name="T13"/>
                <a:gd fmla="*/ 65 w 65" name="T14"/>
                <a:gd fmla="*/ 53 h 59" name="T15"/>
                <a:gd fmla="*/ 59 w 65" name="T16"/>
                <a:gd fmla="*/ 59 h 59" name="T17"/>
                <a:gd fmla="*/ 12 w 65" name="T18"/>
                <a:gd fmla="*/ 47 h 59" name="T19"/>
                <a:gd fmla="*/ 53 w 65" name="T20"/>
                <a:gd fmla="*/ 47 h 59" name="T21"/>
                <a:gd fmla="*/ 53 w 65" name="T22"/>
                <a:gd fmla="*/ 12 h 59" name="T23"/>
                <a:gd fmla="*/ 12 w 65" name="T24"/>
                <a:gd fmla="*/ 12 h 59" name="T25"/>
                <a:gd fmla="*/ 12 w 65" name="T26"/>
                <a:gd fmla="*/ 47 h 59" name="T2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b="b" l="0" r="r" t="0"/>
              <a:pathLst>
                <a:path h="59" w="65">
                  <a:moveTo>
                    <a:pt x="59" y="59"/>
                  </a:moveTo>
                  <a:cubicBezTo>
                    <a:pt x="6" y="59"/>
                    <a:pt x="6" y="59"/>
                    <a:pt x="6" y="59"/>
                  </a:cubicBezTo>
                  <a:cubicBezTo>
                    <a:pt x="3" y="59"/>
                    <a:pt x="0" y="57"/>
                    <a:pt x="0" y="53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0" y="3"/>
                    <a:pt x="3" y="0"/>
                    <a:pt x="6" y="0"/>
                  </a:cubicBezTo>
                  <a:cubicBezTo>
                    <a:pt x="59" y="0"/>
                    <a:pt x="59" y="0"/>
                    <a:pt x="59" y="0"/>
                  </a:cubicBezTo>
                  <a:cubicBezTo>
                    <a:pt x="63" y="0"/>
                    <a:pt x="65" y="3"/>
                    <a:pt x="65" y="6"/>
                  </a:cubicBezTo>
                  <a:cubicBezTo>
                    <a:pt x="65" y="53"/>
                    <a:pt x="65" y="53"/>
                    <a:pt x="65" y="53"/>
                  </a:cubicBezTo>
                  <a:cubicBezTo>
                    <a:pt x="65" y="57"/>
                    <a:pt x="63" y="59"/>
                    <a:pt x="59" y="59"/>
                  </a:cubicBezTo>
                  <a:close/>
                  <a:moveTo>
                    <a:pt x="12" y="47"/>
                  </a:moveTo>
                  <a:cubicBezTo>
                    <a:pt x="53" y="47"/>
                    <a:pt x="53" y="47"/>
                    <a:pt x="53" y="47"/>
                  </a:cubicBezTo>
                  <a:cubicBezTo>
                    <a:pt x="53" y="12"/>
                    <a:pt x="53" y="12"/>
                    <a:pt x="53" y="12"/>
                  </a:cubicBezTo>
                  <a:cubicBezTo>
                    <a:pt x="12" y="12"/>
                    <a:pt x="12" y="12"/>
                    <a:pt x="12" y="12"/>
                  </a:cubicBezTo>
                  <a:lnTo>
                    <a:pt x="12" y="4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8" name="Rectangle 61"/>
            <p:cNvSpPr>
              <a:spLocks noChangeArrowheads="1"/>
            </p:cNvSpPr>
            <p:nvPr/>
          </p:nvSpPr>
          <p:spPr bwMode="auto">
            <a:xfrm>
              <a:off x="8197990" y="2301123"/>
              <a:ext cx="86464" cy="77406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9" name="Freeform 62"/>
            <p:cNvSpPr>
              <a:spLocks noEditPoints="1"/>
            </p:cNvSpPr>
            <p:nvPr/>
          </p:nvSpPr>
          <p:spPr bwMode="auto">
            <a:xfrm>
              <a:off x="8188109" y="2291241"/>
              <a:ext cx="106227" cy="97169"/>
            </a:xfrm>
            <a:custGeom>
              <a:gdLst>
                <a:gd fmla="*/ 59 w 65" name="T0"/>
                <a:gd fmla="*/ 59 h 59" name="T1"/>
                <a:gd fmla="*/ 6 w 65" name="T2"/>
                <a:gd fmla="*/ 59 h 59" name="T3"/>
                <a:gd fmla="*/ 0 w 65" name="T4"/>
                <a:gd fmla="*/ 53 h 59" name="T5"/>
                <a:gd fmla="*/ 0 w 65" name="T6"/>
                <a:gd fmla="*/ 6 h 59" name="T7"/>
                <a:gd fmla="*/ 6 w 65" name="T8"/>
                <a:gd fmla="*/ 0 h 59" name="T9"/>
                <a:gd fmla="*/ 59 w 65" name="T10"/>
                <a:gd fmla="*/ 0 h 59" name="T11"/>
                <a:gd fmla="*/ 65 w 65" name="T12"/>
                <a:gd fmla="*/ 6 h 59" name="T13"/>
                <a:gd fmla="*/ 65 w 65" name="T14"/>
                <a:gd fmla="*/ 53 h 59" name="T15"/>
                <a:gd fmla="*/ 59 w 65" name="T16"/>
                <a:gd fmla="*/ 59 h 59" name="T17"/>
                <a:gd fmla="*/ 12 w 65" name="T18"/>
                <a:gd fmla="*/ 47 h 59" name="T19"/>
                <a:gd fmla="*/ 53 w 65" name="T20"/>
                <a:gd fmla="*/ 47 h 59" name="T21"/>
                <a:gd fmla="*/ 53 w 65" name="T22"/>
                <a:gd fmla="*/ 12 h 59" name="T23"/>
                <a:gd fmla="*/ 12 w 65" name="T24"/>
                <a:gd fmla="*/ 12 h 59" name="T25"/>
                <a:gd fmla="*/ 12 w 65" name="T26"/>
                <a:gd fmla="*/ 47 h 59" name="T2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b="b" l="0" r="r" t="0"/>
              <a:pathLst>
                <a:path h="59" w="65">
                  <a:moveTo>
                    <a:pt x="59" y="59"/>
                  </a:moveTo>
                  <a:cubicBezTo>
                    <a:pt x="6" y="59"/>
                    <a:pt x="6" y="59"/>
                    <a:pt x="6" y="59"/>
                  </a:cubicBezTo>
                  <a:cubicBezTo>
                    <a:pt x="2" y="59"/>
                    <a:pt x="0" y="56"/>
                    <a:pt x="0" y="53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0" y="3"/>
                    <a:pt x="2" y="0"/>
                    <a:pt x="6" y="0"/>
                  </a:cubicBezTo>
                  <a:cubicBezTo>
                    <a:pt x="59" y="0"/>
                    <a:pt x="59" y="0"/>
                    <a:pt x="59" y="0"/>
                  </a:cubicBezTo>
                  <a:cubicBezTo>
                    <a:pt x="63" y="0"/>
                    <a:pt x="65" y="3"/>
                    <a:pt x="65" y="6"/>
                  </a:cubicBezTo>
                  <a:cubicBezTo>
                    <a:pt x="65" y="53"/>
                    <a:pt x="65" y="53"/>
                    <a:pt x="65" y="53"/>
                  </a:cubicBezTo>
                  <a:cubicBezTo>
                    <a:pt x="65" y="56"/>
                    <a:pt x="63" y="59"/>
                    <a:pt x="59" y="59"/>
                  </a:cubicBezTo>
                  <a:close/>
                  <a:moveTo>
                    <a:pt x="12" y="47"/>
                  </a:moveTo>
                  <a:cubicBezTo>
                    <a:pt x="53" y="47"/>
                    <a:pt x="53" y="47"/>
                    <a:pt x="53" y="47"/>
                  </a:cubicBezTo>
                  <a:cubicBezTo>
                    <a:pt x="53" y="12"/>
                    <a:pt x="53" y="12"/>
                    <a:pt x="53" y="12"/>
                  </a:cubicBezTo>
                  <a:cubicBezTo>
                    <a:pt x="12" y="12"/>
                    <a:pt x="12" y="12"/>
                    <a:pt x="12" y="12"/>
                  </a:cubicBezTo>
                  <a:lnTo>
                    <a:pt x="12" y="4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0" name="Rectangle 63"/>
            <p:cNvSpPr>
              <a:spLocks noChangeArrowheads="1"/>
            </p:cNvSpPr>
            <p:nvPr/>
          </p:nvSpPr>
          <p:spPr bwMode="auto">
            <a:xfrm>
              <a:off x="8319040" y="2301123"/>
              <a:ext cx="87287" cy="77406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1" name="Freeform 64"/>
            <p:cNvSpPr>
              <a:spLocks noEditPoints="1"/>
            </p:cNvSpPr>
            <p:nvPr/>
          </p:nvSpPr>
          <p:spPr bwMode="auto">
            <a:xfrm>
              <a:off x="8309158" y="2291241"/>
              <a:ext cx="107051" cy="97169"/>
            </a:xfrm>
            <a:custGeom>
              <a:gdLst>
                <a:gd fmla="*/ 59 w 65" name="T0"/>
                <a:gd fmla="*/ 59 h 59" name="T1"/>
                <a:gd fmla="*/ 6 w 65" name="T2"/>
                <a:gd fmla="*/ 59 h 59" name="T3"/>
                <a:gd fmla="*/ 0 w 65" name="T4"/>
                <a:gd fmla="*/ 53 h 59" name="T5"/>
                <a:gd fmla="*/ 0 w 65" name="T6"/>
                <a:gd fmla="*/ 6 h 59" name="T7"/>
                <a:gd fmla="*/ 6 w 65" name="T8"/>
                <a:gd fmla="*/ 0 h 59" name="T9"/>
                <a:gd fmla="*/ 59 w 65" name="T10"/>
                <a:gd fmla="*/ 0 h 59" name="T11"/>
                <a:gd fmla="*/ 65 w 65" name="T12"/>
                <a:gd fmla="*/ 6 h 59" name="T13"/>
                <a:gd fmla="*/ 65 w 65" name="T14"/>
                <a:gd fmla="*/ 53 h 59" name="T15"/>
                <a:gd fmla="*/ 59 w 65" name="T16"/>
                <a:gd fmla="*/ 59 h 59" name="T17"/>
                <a:gd fmla="*/ 12 w 65" name="T18"/>
                <a:gd fmla="*/ 47 h 59" name="T19"/>
                <a:gd fmla="*/ 53 w 65" name="T20"/>
                <a:gd fmla="*/ 47 h 59" name="T21"/>
                <a:gd fmla="*/ 53 w 65" name="T22"/>
                <a:gd fmla="*/ 12 h 59" name="T23"/>
                <a:gd fmla="*/ 12 w 65" name="T24"/>
                <a:gd fmla="*/ 12 h 59" name="T25"/>
                <a:gd fmla="*/ 12 w 65" name="T26"/>
                <a:gd fmla="*/ 47 h 59" name="T2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b="b" l="0" r="r" t="0"/>
              <a:pathLst>
                <a:path h="59" w="65">
                  <a:moveTo>
                    <a:pt x="59" y="59"/>
                  </a:moveTo>
                  <a:cubicBezTo>
                    <a:pt x="6" y="59"/>
                    <a:pt x="6" y="59"/>
                    <a:pt x="6" y="59"/>
                  </a:cubicBezTo>
                  <a:cubicBezTo>
                    <a:pt x="3" y="59"/>
                    <a:pt x="0" y="56"/>
                    <a:pt x="0" y="53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0" y="3"/>
                    <a:pt x="3" y="0"/>
                    <a:pt x="6" y="0"/>
                  </a:cubicBezTo>
                  <a:cubicBezTo>
                    <a:pt x="59" y="0"/>
                    <a:pt x="59" y="0"/>
                    <a:pt x="59" y="0"/>
                  </a:cubicBezTo>
                  <a:cubicBezTo>
                    <a:pt x="63" y="0"/>
                    <a:pt x="65" y="3"/>
                    <a:pt x="65" y="6"/>
                  </a:cubicBezTo>
                  <a:cubicBezTo>
                    <a:pt x="65" y="53"/>
                    <a:pt x="65" y="53"/>
                    <a:pt x="65" y="53"/>
                  </a:cubicBezTo>
                  <a:cubicBezTo>
                    <a:pt x="65" y="56"/>
                    <a:pt x="63" y="59"/>
                    <a:pt x="59" y="59"/>
                  </a:cubicBezTo>
                  <a:close/>
                  <a:moveTo>
                    <a:pt x="12" y="47"/>
                  </a:moveTo>
                  <a:cubicBezTo>
                    <a:pt x="53" y="47"/>
                    <a:pt x="53" y="47"/>
                    <a:pt x="53" y="47"/>
                  </a:cubicBezTo>
                  <a:cubicBezTo>
                    <a:pt x="53" y="12"/>
                    <a:pt x="53" y="12"/>
                    <a:pt x="53" y="12"/>
                  </a:cubicBezTo>
                  <a:cubicBezTo>
                    <a:pt x="12" y="12"/>
                    <a:pt x="12" y="12"/>
                    <a:pt x="12" y="12"/>
                  </a:cubicBezTo>
                  <a:lnTo>
                    <a:pt x="12" y="4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2" name="Freeform 42"/>
            <p:cNvSpPr>
              <a:spLocks noEditPoints="1"/>
            </p:cNvSpPr>
            <p:nvPr/>
          </p:nvSpPr>
          <p:spPr bwMode="auto">
            <a:xfrm>
              <a:off x="8066236" y="2632156"/>
              <a:ext cx="106227" cy="97169"/>
            </a:xfrm>
            <a:custGeom>
              <a:gdLst>
                <a:gd fmla="*/ 59 w 65" name="T0"/>
                <a:gd fmla="*/ 59 h 59" name="T1"/>
                <a:gd fmla="*/ 6 w 65" name="T2"/>
                <a:gd fmla="*/ 59 h 59" name="T3"/>
                <a:gd fmla="*/ 0 w 65" name="T4"/>
                <a:gd fmla="*/ 53 h 59" name="T5"/>
                <a:gd fmla="*/ 0 w 65" name="T6"/>
                <a:gd fmla="*/ 6 h 59" name="T7"/>
                <a:gd fmla="*/ 6 w 65" name="T8"/>
                <a:gd fmla="*/ 0 h 59" name="T9"/>
                <a:gd fmla="*/ 59 w 65" name="T10"/>
                <a:gd fmla="*/ 0 h 59" name="T11"/>
                <a:gd fmla="*/ 65 w 65" name="T12"/>
                <a:gd fmla="*/ 6 h 59" name="T13"/>
                <a:gd fmla="*/ 65 w 65" name="T14"/>
                <a:gd fmla="*/ 53 h 59" name="T15"/>
                <a:gd fmla="*/ 59 w 65" name="T16"/>
                <a:gd fmla="*/ 59 h 59" name="T17"/>
                <a:gd fmla="*/ 12 w 65" name="T18"/>
                <a:gd fmla="*/ 47 h 59" name="T19"/>
                <a:gd fmla="*/ 53 w 65" name="T20"/>
                <a:gd fmla="*/ 47 h 59" name="T21"/>
                <a:gd fmla="*/ 53 w 65" name="T22"/>
                <a:gd fmla="*/ 12 h 59" name="T23"/>
                <a:gd fmla="*/ 12 w 65" name="T24"/>
                <a:gd fmla="*/ 12 h 59" name="T25"/>
                <a:gd fmla="*/ 12 w 65" name="T26"/>
                <a:gd fmla="*/ 47 h 59" name="T2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b="b" l="0" r="r" t="0"/>
              <a:pathLst>
                <a:path h="59" w="65">
                  <a:moveTo>
                    <a:pt x="59" y="59"/>
                  </a:moveTo>
                  <a:cubicBezTo>
                    <a:pt x="6" y="59"/>
                    <a:pt x="6" y="59"/>
                    <a:pt x="6" y="59"/>
                  </a:cubicBezTo>
                  <a:cubicBezTo>
                    <a:pt x="2" y="59"/>
                    <a:pt x="0" y="56"/>
                    <a:pt x="0" y="53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0" y="3"/>
                    <a:pt x="2" y="0"/>
                    <a:pt x="6" y="0"/>
                  </a:cubicBezTo>
                  <a:cubicBezTo>
                    <a:pt x="59" y="0"/>
                    <a:pt x="59" y="0"/>
                    <a:pt x="59" y="0"/>
                  </a:cubicBezTo>
                  <a:cubicBezTo>
                    <a:pt x="63" y="0"/>
                    <a:pt x="65" y="3"/>
                    <a:pt x="65" y="6"/>
                  </a:cubicBezTo>
                  <a:cubicBezTo>
                    <a:pt x="65" y="53"/>
                    <a:pt x="65" y="53"/>
                    <a:pt x="65" y="53"/>
                  </a:cubicBezTo>
                  <a:cubicBezTo>
                    <a:pt x="65" y="56"/>
                    <a:pt x="63" y="59"/>
                    <a:pt x="59" y="59"/>
                  </a:cubicBezTo>
                  <a:close/>
                  <a:moveTo>
                    <a:pt x="12" y="47"/>
                  </a:moveTo>
                  <a:cubicBezTo>
                    <a:pt x="53" y="47"/>
                    <a:pt x="53" y="47"/>
                    <a:pt x="53" y="47"/>
                  </a:cubicBezTo>
                  <a:cubicBezTo>
                    <a:pt x="53" y="12"/>
                    <a:pt x="53" y="12"/>
                    <a:pt x="53" y="12"/>
                  </a:cubicBezTo>
                  <a:cubicBezTo>
                    <a:pt x="12" y="12"/>
                    <a:pt x="12" y="12"/>
                    <a:pt x="12" y="12"/>
                  </a:cubicBezTo>
                  <a:lnTo>
                    <a:pt x="12" y="4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3" name="Freeform 50"/>
            <p:cNvSpPr>
              <a:spLocks noEditPoints="1"/>
            </p:cNvSpPr>
            <p:nvPr/>
          </p:nvSpPr>
          <p:spPr bwMode="auto">
            <a:xfrm>
              <a:off x="8066236" y="2523281"/>
              <a:ext cx="106227" cy="97169"/>
            </a:xfrm>
            <a:custGeom>
              <a:gdLst>
                <a:gd fmla="*/ 59 w 65" name="T0"/>
                <a:gd fmla="*/ 59 h 59" name="T1"/>
                <a:gd fmla="*/ 6 w 65" name="T2"/>
                <a:gd fmla="*/ 59 h 59" name="T3"/>
                <a:gd fmla="*/ 0 w 65" name="T4"/>
                <a:gd fmla="*/ 53 h 59" name="T5"/>
                <a:gd fmla="*/ 0 w 65" name="T6"/>
                <a:gd fmla="*/ 6 h 59" name="T7"/>
                <a:gd fmla="*/ 6 w 65" name="T8"/>
                <a:gd fmla="*/ 0 h 59" name="T9"/>
                <a:gd fmla="*/ 59 w 65" name="T10"/>
                <a:gd fmla="*/ 0 h 59" name="T11"/>
                <a:gd fmla="*/ 65 w 65" name="T12"/>
                <a:gd fmla="*/ 6 h 59" name="T13"/>
                <a:gd fmla="*/ 65 w 65" name="T14"/>
                <a:gd fmla="*/ 53 h 59" name="T15"/>
                <a:gd fmla="*/ 59 w 65" name="T16"/>
                <a:gd fmla="*/ 59 h 59" name="T17"/>
                <a:gd fmla="*/ 12 w 65" name="T18"/>
                <a:gd fmla="*/ 47 h 59" name="T19"/>
                <a:gd fmla="*/ 53 w 65" name="T20"/>
                <a:gd fmla="*/ 47 h 59" name="T21"/>
                <a:gd fmla="*/ 53 w 65" name="T22"/>
                <a:gd fmla="*/ 12 h 59" name="T23"/>
                <a:gd fmla="*/ 12 w 65" name="T24"/>
                <a:gd fmla="*/ 12 h 59" name="T25"/>
                <a:gd fmla="*/ 12 w 65" name="T26"/>
                <a:gd fmla="*/ 47 h 59" name="T2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b="b" l="0" r="r" t="0"/>
              <a:pathLst>
                <a:path h="59" w="65">
                  <a:moveTo>
                    <a:pt x="59" y="59"/>
                  </a:moveTo>
                  <a:cubicBezTo>
                    <a:pt x="6" y="59"/>
                    <a:pt x="6" y="59"/>
                    <a:pt x="6" y="59"/>
                  </a:cubicBezTo>
                  <a:cubicBezTo>
                    <a:pt x="2" y="59"/>
                    <a:pt x="0" y="56"/>
                    <a:pt x="0" y="53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0" y="3"/>
                    <a:pt x="2" y="0"/>
                    <a:pt x="6" y="0"/>
                  </a:cubicBezTo>
                  <a:cubicBezTo>
                    <a:pt x="59" y="0"/>
                    <a:pt x="59" y="0"/>
                    <a:pt x="59" y="0"/>
                  </a:cubicBezTo>
                  <a:cubicBezTo>
                    <a:pt x="63" y="0"/>
                    <a:pt x="65" y="3"/>
                    <a:pt x="65" y="6"/>
                  </a:cubicBezTo>
                  <a:cubicBezTo>
                    <a:pt x="65" y="53"/>
                    <a:pt x="65" y="53"/>
                    <a:pt x="65" y="53"/>
                  </a:cubicBezTo>
                  <a:cubicBezTo>
                    <a:pt x="65" y="56"/>
                    <a:pt x="63" y="59"/>
                    <a:pt x="59" y="59"/>
                  </a:cubicBezTo>
                  <a:close/>
                  <a:moveTo>
                    <a:pt x="12" y="47"/>
                  </a:moveTo>
                  <a:cubicBezTo>
                    <a:pt x="53" y="47"/>
                    <a:pt x="53" y="47"/>
                    <a:pt x="53" y="47"/>
                  </a:cubicBezTo>
                  <a:cubicBezTo>
                    <a:pt x="53" y="12"/>
                    <a:pt x="53" y="12"/>
                    <a:pt x="53" y="12"/>
                  </a:cubicBezTo>
                  <a:cubicBezTo>
                    <a:pt x="12" y="12"/>
                    <a:pt x="12" y="12"/>
                    <a:pt x="12" y="12"/>
                  </a:cubicBezTo>
                  <a:lnTo>
                    <a:pt x="12" y="4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4" name="Freeform 56"/>
            <p:cNvSpPr>
              <a:spLocks noEditPoints="1"/>
            </p:cNvSpPr>
            <p:nvPr/>
          </p:nvSpPr>
          <p:spPr bwMode="auto">
            <a:xfrm>
              <a:off x="8066236" y="2404879"/>
              <a:ext cx="106227" cy="97169"/>
            </a:xfrm>
            <a:custGeom>
              <a:gdLst>
                <a:gd fmla="*/ 59 w 65" name="T0"/>
                <a:gd fmla="*/ 59 h 59" name="T1"/>
                <a:gd fmla="*/ 6 w 65" name="T2"/>
                <a:gd fmla="*/ 59 h 59" name="T3"/>
                <a:gd fmla="*/ 0 w 65" name="T4"/>
                <a:gd fmla="*/ 53 h 59" name="T5"/>
                <a:gd fmla="*/ 0 w 65" name="T6"/>
                <a:gd fmla="*/ 6 h 59" name="T7"/>
                <a:gd fmla="*/ 6 w 65" name="T8"/>
                <a:gd fmla="*/ 0 h 59" name="T9"/>
                <a:gd fmla="*/ 59 w 65" name="T10"/>
                <a:gd fmla="*/ 0 h 59" name="T11"/>
                <a:gd fmla="*/ 65 w 65" name="T12"/>
                <a:gd fmla="*/ 6 h 59" name="T13"/>
                <a:gd fmla="*/ 65 w 65" name="T14"/>
                <a:gd fmla="*/ 53 h 59" name="T15"/>
                <a:gd fmla="*/ 59 w 65" name="T16"/>
                <a:gd fmla="*/ 59 h 59" name="T17"/>
                <a:gd fmla="*/ 12 w 65" name="T18"/>
                <a:gd fmla="*/ 47 h 59" name="T19"/>
                <a:gd fmla="*/ 53 w 65" name="T20"/>
                <a:gd fmla="*/ 47 h 59" name="T21"/>
                <a:gd fmla="*/ 53 w 65" name="T22"/>
                <a:gd fmla="*/ 12 h 59" name="T23"/>
                <a:gd fmla="*/ 12 w 65" name="T24"/>
                <a:gd fmla="*/ 12 h 59" name="T25"/>
                <a:gd fmla="*/ 12 w 65" name="T26"/>
                <a:gd fmla="*/ 47 h 59" name="T2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b="b" l="0" r="r" t="0"/>
              <a:pathLst>
                <a:path h="59" w="65">
                  <a:moveTo>
                    <a:pt x="59" y="59"/>
                  </a:moveTo>
                  <a:cubicBezTo>
                    <a:pt x="6" y="59"/>
                    <a:pt x="6" y="59"/>
                    <a:pt x="6" y="59"/>
                  </a:cubicBezTo>
                  <a:cubicBezTo>
                    <a:pt x="2" y="59"/>
                    <a:pt x="0" y="56"/>
                    <a:pt x="0" y="53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0" y="3"/>
                    <a:pt x="2" y="0"/>
                    <a:pt x="6" y="0"/>
                  </a:cubicBezTo>
                  <a:cubicBezTo>
                    <a:pt x="59" y="0"/>
                    <a:pt x="59" y="0"/>
                    <a:pt x="59" y="0"/>
                  </a:cubicBezTo>
                  <a:cubicBezTo>
                    <a:pt x="63" y="0"/>
                    <a:pt x="65" y="3"/>
                    <a:pt x="65" y="6"/>
                  </a:cubicBezTo>
                  <a:cubicBezTo>
                    <a:pt x="65" y="53"/>
                    <a:pt x="65" y="53"/>
                    <a:pt x="65" y="53"/>
                  </a:cubicBezTo>
                  <a:cubicBezTo>
                    <a:pt x="65" y="56"/>
                    <a:pt x="63" y="59"/>
                    <a:pt x="59" y="59"/>
                  </a:cubicBezTo>
                  <a:close/>
                  <a:moveTo>
                    <a:pt x="12" y="47"/>
                  </a:moveTo>
                  <a:cubicBezTo>
                    <a:pt x="53" y="47"/>
                    <a:pt x="53" y="47"/>
                    <a:pt x="53" y="47"/>
                  </a:cubicBezTo>
                  <a:cubicBezTo>
                    <a:pt x="53" y="12"/>
                    <a:pt x="53" y="12"/>
                    <a:pt x="53" y="12"/>
                  </a:cubicBezTo>
                  <a:cubicBezTo>
                    <a:pt x="12" y="12"/>
                    <a:pt x="12" y="12"/>
                    <a:pt x="12" y="12"/>
                  </a:cubicBezTo>
                  <a:lnTo>
                    <a:pt x="12" y="4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5" name="Freeform 62"/>
            <p:cNvSpPr>
              <a:spLocks noEditPoints="1"/>
            </p:cNvSpPr>
            <p:nvPr/>
          </p:nvSpPr>
          <p:spPr bwMode="auto">
            <a:xfrm>
              <a:off x="8066236" y="2291241"/>
              <a:ext cx="106227" cy="97169"/>
            </a:xfrm>
            <a:custGeom>
              <a:gdLst>
                <a:gd fmla="*/ 59 w 65" name="T0"/>
                <a:gd fmla="*/ 59 h 59" name="T1"/>
                <a:gd fmla="*/ 6 w 65" name="T2"/>
                <a:gd fmla="*/ 59 h 59" name="T3"/>
                <a:gd fmla="*/ 0 w 65" name="T4"/>
                <a:gd fmla="*/ 53 h 59" name="T5"/>
                <a:gd fmla="*/ 0 w 65" name="T6"/>
                <a:gd fmla="*/ 6 h 59" name="T7"/>
                <a:gd fmla="*/ 6 w 65" name="T8"/>
                <a:gd fmla="*/ 0 h 59" name="T9"/>
                <a:gd fmla="*/ 59 w 65" name="T10"/>
                <a:gd fmla="*/ 0 h 59" name="T11"/>
                <a:gd fmla="*/ 65 w 65" name="T12"/>
                <a:gd fmla="*/ 6 h 59" name="T13"/>
                <a:gd fmla="*/ 65 w 65" name="T14"/>
                <a:gd fmla="*/ 53 h 59" name="T15"/>
                <a:gd fmla="*/ 59 w 65" name="T16"/>
                <a:gd fmla="*/ 59 h 59" name="T17"/>
                <a:gd fmla="*/ 12 w 65" name="T18"/>
                <a:gd fmla="*/ 47 h 59" name="T19"/>
                <a:gd fmla="*/ 53 w 65" name="T20"/>
                <a:gd fmla="*/ 47 h 59" name="T21"/>
                <a:gd fmla="*/ 53 w 65" name="T22"/>
                <a:gd fmla="*/ 12 h 59" name="T23"/>
                <a:gd fmla="*/ 12 w 65" name="T24"/>
                <a:gd fmla="*/ 12 h 59" name="T25"/>
                <a:gd fmla="*/ 12 w 65" name="T26"/>
                <a:gd fmla="*/ 47 h 59" name="T2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b="b" l="0" r="r" t="0"/>
              <a:pathLst>
                <a:path h="59" w="65">
                  <a:moveTo>
                    <a:pt x="59" y="59"/>
                  </a:moveTo>
                  <a:cubicBezTo>
                    <a:pt x="6" y="59"/>
                    <a:pt x="6" y="59"/>
                    <a:pt x="6" y="59"/>
                  </a:cubicBezTo>
                  <a:cubicBezTo>
                    <a:pt x="2" y="59"/>
                    <a:pt x="0" y="56"/>
                    <a:pt x="0" y="53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0" y="3"/>
                    <a:pt x="2" y="0"/>
                    <a:pt x="6" y="0"/>
                  </a:cubicBezTo>
                  <a:cubicBezTo>
                    <a:pt x="59" y="0"/>
                    <a:pt x="59" y="0"/>
                    <a:pt x="59" y="0"/>
                  </a:cubicBezTo>
                  <a:cubicBezTo>
                    <a:pt x="63" y="0"/>
                    <a:pt x="65" y="3"/>
                    <a:pt x="65" y="6"/>
                  </a:cubicBezTo>
                  <a:cubicBezTo>
                    <a:pt x="65" y="53"/>
                    <a:pt x="65" y="53"/>
                    <a:pt x="65" y="53"/>
                  </a:cubicBezTo>
                  <a:cubicBezTo>
                    <a:pt x="65" y="56"/>
                    <a:pt x="63" y="59"/>
                    <a:pt x="59" y="59"/>
                  </a:cubicBezTo>
                  <a:close/>
                  <a:moveTo>
                    <a:pt x="12" y="47"/>
                  </a:moveTo>
                  <a:cubicBezTo>
                    <a:pt x="53" y="47"/>
                    <a:pt x="53" y="47"/>
                    <a:pt x="53" y="47"/>
                  </a:cubicBezTo>
                  <a:cubicBezTo>
                    <a:pt x="53" y="12"/>
                    <a:pt x="53" y="12"/>
                    <a:pt x="53" y="12"/>
                  </a:cubicBezTo>
                  <a:cubicBezTo>
                    <a:pt x="12" y="12"/>
                    <a:pt x="12" y="12"/>
                    <a:pt x="12" y="12"/>
                  </a:cubicBezTo>
                  <a:lnTo>
                    <a:pt x="12" y="4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206" name="beaker"/>
          <p:cNvGrpSpPr/>
          <p:nvPr/>
        </p:nvGrpSpPr>
        <p:grpSpPr>
          <a:xfrm>
            <a:off x="2178265" y="5731887"/>
            <a:ext cx="792505" cy="895378"/>
            <a:chOff x="4362451" y="368300"/>
            <a:chExt cx="1320800" cy="1492250"/>
          </a:xfrm>
        </p:grpSpPr>
        <p:sp>
          <p:nvSpPr>
            <p:cNvPr id="207" name="Freeform 59"/>
            <p:cNvSpPr/>
            <p:nvPr/>
          </p:nvSpPr>
          <p:spPr bwMode="auto">
            <a:xfrm>
              <a:off x="4394201" y="400050"/>
              <a:ext cx="1254125" cy="1428750"/>
            </a:xfrm>
            <a:custGeom>
              <a:gdLst>
                <a:gd fmla="*/ 790 w 790" name="T0"/>
                <a:gd fmla="*/ 900 h 900" name="T1"/>
                <a:gd fmla="*/ 564 w 790" name="T2"/>
                <a:gd fmla="*/ 326 h 900" name="T3"/>
                <a:gd fmla="*/ 564 w 790" name="T4"/>
                <a:gd fmla="*/ 38 h 900" name="T5"/>
                <a:gd fmla="*/ 594 w 790" name="T6"/>
                <a:gd fmla="*/ 0 h 900" name="T7"/>
                <a:gd fmla="*/ 196 w 790" name="T8"/>
                <a:gd fmla="*/ 0 h 900" name="T9"/>
                <a:gd fmla="*/ 226 w 790" name="T10"/>
                <a:gd fmla="*/ 40 h 900" name="T11"/>
                <a:gd fmla="*/ 226 w 790" name="T12"/>
                <a:gd fmla="*/ 326 h 900" name="T13"/>
                <a:gd fmla="*/ 0 w 790" name="T14"/>
                <a:gd fmla="*/ 900 h 900" name="T15"/>
                <a:gd fmla="*/ 790 w 790" name="T16"/>
                <a:gd fmla="*/ 900 h 900" name="T1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b="b" l="0" r="r" t="0"/>
              <a:pathLst>
                <a:path h="900" w="790">
                  <a:moveTo>
                    <a:pt x="790" y="900"/>
                  </a:moveTo>
                  <a:lnTo>
                    <a:pt x="564" y="326"/>
                  </a:lnTo>
                  <a:lnTo>
                    <a:pt x="564" y="38"/>
                  </a:lnTo>
                  <a:lnTo>
                    <a:pt x="594" y="0"/>
                  </a:lnTo>
                  <a:lnTo>
                    <a:pt x="196" y="0"/>
                  </a:lnTo>
                  <a:lnTo>
                    <a:pt x="226" y="40"/>
                  </a:lnTo>
                  <a:lnTo>
                    <a:pt x="226" y="326"/>
                  </a:lnTo>
                  <a:lnTo>
                    <a:pt x="0" y="900"/>
                  </a:lnTo>
                  <a:lnTo>
                    <a:pt x="790" y="900"/>
                  </a:lnTo>
                  <a:close/>
                </a:path>
              </a:pathLst>
            </a:custGeom>
            <a:gradFill flip="none" rotWithShape="1">
              <a:gsLst>
                <a:gs pos="24000">
                  <a:schemeClr val="accent1">
                    <a:lumMod val="60000"/>
                    <a:lumOff val="40000"/>
                  </a:schemeClr>
                </a:gs>
                <a:gs pos="36000">
                  <a:schemeClr val="accent1">
                    <a:lumMod val="20000"/>
                    <a:lumOff val="80000"/>
                  </a:schemeClr>
                </a:gs>
                <a:gs pos="39000">
                  <a:schemeClr val="accent1">
                    <a:lumMod val="20000"/>
                    <a:lumOff val="80000"/>
                  </a:schemeClr>
                </a:gs>
                <a:gs pos="61000">
                  <a:schemeClr val="accent1">
                    <a:lumMod val="60000"/>
                    <a:lumOff val="40000"/>
                  </a:schemeClr>
                </a:gs>
                <a:gs pos="90000">
                  <a:schemeClr val="accent1">
                    <a:lumMod val="60000"/>
                  </a:schemeClr>
                </a:gs>
              </a:gsLst>
              <a:lin ang="8400000" scaled="0"/>
            </a:gra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8" name="Freeform 60"/>
            <p:cNvSpPr>
              <a:spLocks noEditPoints="1"/>
            </p:cNvSpPr>
            <p:nvPr/>
          </p:nvSpPr>
          <p:spPr bwMode="auto">
            <a:xfrm>
              <a:off x="4362451" y="368300"/>
              <a:ext cx="1320800" cy="1492250"/>
            </a:xfrm>
            <a:custGeom>
              <a:gdLst>
                <a:gd fmla="*/ 405 w 416" name="T0"/>
                <a:gd fmla="*/ 470 h 470" name="T1"/>
                <a:gd fmla="*/ 10 w 416" name="T2"/>
                <a:gd fmla="*/ 470 h 470" name="T3"/>
                <a:gd fmla="*/ 2 w 416" name="T4"/>
                <a:gd fmla="*/ 466 h 470" name="T5"/>
                <a:gd fmla="*/ 1 w 416" name="T6"/>
                <a:gd fmla="*/ 456 h 470" name="T7"/>
                <a:gd fmla="*/ 113 w 416" name="T8"/>
                <a:gd fmla="*/ 171 h 470" name="T9"/>
                <a:gd fmla="*/ 113 w 416" name="T10"/>
                <a:gd fmla="*/ 33 h 470" name="T11"/>
                <a:gd fmla="*/ 100 w 416" name="T12"/>
                <a:gd fmla="*/ 16 h 470" name="T13"/>
                <a:gd fmla="*/ 99 w 416" name="T14"/>
                <a:gd fmla="*/ 5 h 470" name="T15"/>
                <a:gd fmla="*/ 108 w 416" name="T16"/>
                <a:gd fmla="*/ 0 h 470" name="T17"/>
                <a:gd fmla="*/ 307 w 416" name="T18"/>
                <a:gd fmla="*/ 0 h 470" name="T19"/>
                <a:gd fmla="*/ 316 w 416" name="T20"/>
                <a:gd fmla="*/ 6 h 470" name="T21"/>
                <a:gd fmla="*/ 315 w 416" name="T22"/>
                <a:gd fmla="*/ 16 h 470" name="T23"/>
                <a:gd fmla="*/ 302 w 416" name="T24"/>
                <a:gd fmla="*/ 33 h 470" name="T25"/>
                <a:gd fmla="*/ 302 w 416" name="T26"/>
                <a:gd fmla="*/ 171 h 470" name="T27"/>
                <a:gd fmla="*/ 415 w 416" name="T28"/>
                <a:gd fmla="*/ 456 h 470" name="T29"/>
                <a:gd fmla="*/ 413 w 416" name="T30"/>
                <a:gd fmla="*/ 466 h 470" name="T31"/>
                <a:gd fmla="*/ 405 w 416" name="T32"/>
                <a:gd fmla="*/ 470 h 470" name="T33"/>
                <a:gd fmla="*/ 25 w 416" name="T34"/>
                <a:gd fmla="*/ 450 h 470" name="T35"/>
                <a:gd fmla="*/ 391 w 416" name="T36"/>
                <a:gd fmla="*/ 450 h 470" name="T37"/>
                <a:gd fmla="*/ 283 w 416" name="T38"/>
                <a:gd fmla="*/ 177 h 470" name="T39"/>
                <a:gd fmla="*/ 282 w 416" name="T40"/>
                <a:gd fmla="*/ 173 h 470" name="T41"/>
                <a:gd fmla="*/ 282 w 416" name="T42"/>
                <a:gd fmla="*/ 29 h 470" name="T43"/>
                <a:gd fmla="*/ 284 w 416" name="T44"/>
                <a:gd fmla="*/ 23 h 470" name="T45"/>
                <a:gd fmla="*/ 287 w 416" name="T46"/>
                <a:gd fmla="*/ 20 h 470" name="T47"/>
                <a:gd fmla="*/ 128 w 416" name="T48"/>
                <a:gd fmla="*/ 20 h 470" name="T49"/>
                <a:gd fmla="*/ 131 w 416" name="T50"/>
                <a:gd fmla="*/ 24 h 470" name="T51"/>
                <a:gd fmla="*/ 133 w 416" name="T52"/>
                <a:gd fmla="*/ 30 h 470" name="T53"/>
                <a:gd fmla="*/ 133 w 416" name="T54"/>
                <a:gd fmla="*/ 173 h 470" name="T55"/>
                <a:gd fmla="*/ 132 w 416" name="T56"/>
                <a:gd fmla="*/ 177 h 470" name="T57"/>
                <a:gd fmla="*/ 25 w 416" name="T58"/>
                <a:gd fmla="*/ 450 h 470" name="T5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b="b" l="0" r="r" t="0"/>
              <a:pathLst>
                <a:path h="470" w="416">
                  <a:moveTo>
                    <a:pt x="405" y="470"/>
                  </a:moveTo>
                  <a:cubicBezTo>
                    <a:pt x="10" y="470"/>
                    <a:pt x="10" y="470"/>
                    <a:pt x="10" y="470"/>
                  </a:cubicBezTo>
                  <a:cubicBezTo>
                    <a:pt x="7" y="470"/>
                    <a:pt x="4" y="468"/>
                    <a:pt x="2" y="466"/>
                  </a:cubicBezTo>
                  <a:cubicBezTo>
                    <a:pt x="0" y="463"/>
                    <a:pt x="0" y="459"/>
                    <a:pt x="1" y="456"/>
                  </a:cubicBezTo>
                  <a:cubicBezTo>
                    <a:pt x="113" y="171"/>
                    <a:pt x="113" y="171"/>
                    <a:pt x="113" y="171"/>
                  </a:cubicBezTo>
                  <a:cubicBezTo>
                    <a:pt x="113" y="33"/>
                    <a:pt x="113" y="33"/>
                    <a:pt x="113" y="33"/>
                  </a:cubicBezTo>
                  <a:cubicBezTo>
                    <a:pt x="100" y="16"/>
                    <a:pt x="100" y="16"/>
                    <a:pt x="100" y="16"/>
                  </a:cubicBezTo>
                  <a:cubicBezTo>
                    <a:pt x="98" y="13"/>
                    <a:pt x="98" y="9"/>
                    <a:pt x="99" y="5"/>
                  </a:cubicBezTo>
                  <a:cubicBezTo>
                    <a:pt x="101" y="2"/>
                    <a:pt x="105" y="0"/>
                    <a:pt x="108" y="0"/>
                  </a:cubicBezTo>
                  <a:cubicBezTo>
                    <a:pt x="307" y="0"/>
                    <a:pt x="307" y="0"/>
                    <a:pt x="307" y="0"/>
                  </a:cubicBezTo>
                  <a:cubicBezTo>
                    <a:pt x="311" y="0"/>
                    <a:pt x="314" y="2"/>
                    <a:pt x="316" y="6"/>
                  </a:cubicBezTo>
                  <a:cubicBezTo>
                    <a:pt x="318" y="9"/>
                    <a:pt x="317" y="13"/>
                    <a:pt x="315" y="16"/>
                  </a:cubicBezTo>
                  <a:cubicBezTo>
                    <a:pt x="302" y="33"/>
                    <a:pt x="302" y="33"/>
                    <a:pt x="302" y="33"/>
                  </a:cubicBezTo>
                  <a:cubicBezTo>
                    <a:pt x="302" y="171"/>
                    <a:pt x="302" y="171"/>
                    <a:pt x="302" y="171"/>
                  </a:cubicBezTo>
                  <a:cubicBezTo>
                    <a:pt x="415" y="456"/>
                    <a:pt x="415" y="456"/>
                    <a:pt x="415" y="456"/>
                  </a:cubicBezTo>
                  <a:cubicBezTo>
                    <a:pt x="416" y="459"/>
                    <a:pt x="415" y="463"/>
                    <a:pt x="413" y="466"/>
                  </a:cubicBezTo>
                  <a:cubicBezTo>
                    <a:pt x="412" y="468"/>
                    <a:pt x="409" y="470"/>
                    <a:pt x="405" y="470"/>
                  </a:cubicBezTo>
                  <a:close/>
                  <a:moveTo>
                    <a:pt x="25" y="450"/>
                  </a:moveTo>
                  <a:cubicBezTo>
                    <a:pt x="391" y="450"/>
                    <a:pt x="391" y="450"/>
                    <a:pt x="391" y="450"/>
                  </a:cubicBezTo>
                  <a:cubicBezTo>
                    <a:pt x="283" y="177"/>
                    <a:pt x="283" y="177"/>
                    <a:pt x="283" y="177"/>
                  </a:cubicBezTo>
                  <a:cubicBezTo>
                    <a:pt x="283" y="176"/>
                    <a:pt x="282" y="174"/>
                    <a:pt x="282" y="173"/>
                  </a:cubicBezTo>
                  <a:cubicBezTo>
                    <a:pt x="282" y="29"/>
                    <a:pt x="282" y="29"/>
                    <a:pt x="282" y="29"/>
                  </a:cubicBezTo>
                  <a:cubicBezTo>
                    <a:pt x="282" y="27"/>
                    <a:pt x="283" y="25"/>
                    <a:pt x="284" y="23"/>
                  </a:cubicBezTo>
                  <a:cubicBezTo>
                    <a:pt x="287" y="20"/>
                    <a:pt x="287" y="20"/>
                    <a:pt x="287" y="20"/>
                  </a:cubicBezTo>
                  <a:cubicBezTo>
                    <a:pt x="128" y="20"/>
                    <a:pt x="128" y="20"/>
                    <a:pt x="128" y="20"/>
                  </a:cubicBezTo>
                  <a:cubicBezTo>
                    <a:pt x="131" y="24"/>
                    <a:pt x="131" y="24"/>
                    <a:pt x="131" y="24"/>
                  </a:cubicBezTo>
                  <a:cubicBezTo>
                    <a:pt x="132" y="26"/>
                    <a:pt x="133" y="28"/>
                    <a:pt x="133" y="30"/>
                  </a:cubicBezTo>
                  <a:cubicBezTo>
                    <a:pt x="133" y="173"/>
                    <a:pt x="133" y="173"/>
                    <a:pt x="133" y="173"/>
                  </a:cubicBezTo>
                  <a:cubicBezTo>
                    <a:pt x="133" y="174"/>
                    <a:pt x="133" y="176"/>
                    <a:pt x="132" y="177"/>
                  </a:cubicBezTo>
                  <a:lnTo>
                    <a:pt x="25" y="45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9" name="Freeform 61"/>
            <p:cNvSpPr/>
            <p:nvPr/>
          </p:nvSpPr>
          <p:spPr bwMode="auto">
            <a:xfrm>
              <a:off x="4924426" y="857250"/>
              <a:ext cx="193675" cy="38100"/>
            </a:xfrm>
            <a:custGeom>
              <a:gdLst>
                <a:gd fmla="*/ 55 w 61" name="T0"/>
                <a:gd fmla="*/ 12 h 12" name="T1"/>
                <a:gd fmla="*/ 6 w 61" name="T2"/>
                <a:gd fmla="*/ 12 h 12" name="T3"/>
                <a:gd fmla="*/ 0 w 61" name="T4"/>
                <a:gd fmla="*/ 6 h 12" name="T5"/>
                <a:gd fmla="*/ 6 w 61" name="T6"/>
                <a:gd fmla="*/ 0 h 12" name="T7"/>
                <a:gd fmla="*/ 55 w 61" name="T8"/>
                <a:gd fmla="*/ 0 h 12" name="T9"/>
                <a:gd fmla="*/ 61 w 61" name="T10"/>
                <a:gd fmla="*/ 6 h 12" name="T11"/>
                <a:gd fmla="*/ 55 w 61" name="T12"/>
                <a:gd fmla="*/ 12 h 12" name="T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b="b" l="0" r="r" t="0"/>
              <a:pathLst>
                <a:path h="12" w="61">
                  <a:moveTo>
                    <a:pt x="55" y="12"/>
                  </a:moveTo>
                  <a:cubicBezTo>
                    <a:pt x="6" y="12"/>
                    <a:pt x="6" y="12"/>
                    <a:pt x="6" y="12"/>
                  </a:cubicBezTo>
                  <a:cubicBezTo>
                    <a:pt x="3" y="12"/>
                    <a:pt x="0" y="9"/>
                    <a:pt x="0" y="6"/>
                  </a:cubicBezTo>
                  <a:cubicBezTo>
                    <a:pt x="0" y="3"/>
                    <a:pt x="3" y="0"/>
                    <a:pt x="6" y="0"/>
                  </a:cubicBezTo>
                  <a:cubicBezTo>
                    <a:pt x="55" y="0"/>
                    <a:pt x="55" y="0"/>
                    <a:pt x="55" y="0"/>
                  </a:cubicBezTo>
                  <a:cubicBezTo>
                    <a:pt x="58" y="0"/>
                    <a:pt x="61" y="3"/>
                    <a:pt x="61" y="6"/>
                  </a:cubicBezTo>
                  <a:cubicBezTo>
                    <a:pt x="61" y="9"/>
                    <a:pt x="58" y="12"/>
                    <a:pt x="55" y="12"/>
                  </a:cubicBez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0" name="Freeform 62"/>
            <p:cNvSpPr/>
            <p:nvPr/>
          </p:nvSpPr>
          <p:spPr bwMode="auto">
            <a:xfrm>
              <a:off x="4924426" y="993775"/>
              <a:ext cx="193675" cy="38100"/>
            </a:xfrm>
            <a:custGeom>
              <a:gdLst>
                <a:gd fmla="*/ 55 w 61" name="T0"/>
                <a:gd fmla="*/ 12 h 12" name="T1"/>
                <a:gd fmla="*/ 6 w 61" name="T2"/>
                <a:gd fmla="*/ 12 h 12" name="T3"/>
                <a:gd fmla="*/ 0 w 61" name="T4"/>
                <a:gd fmla="*/ 6 h 12" name="T5"/>
                <a:gd fmla="*/ 6 w 61" name="T6"/>
                <a:gd fmla="*/ 0 h 12" name="T7"/>
                <a:gd fmla="*/ 55 w 61" name="T8"/>
                <a:gd fmla="*/ 0 h 12" name="T9"/>
                <a:gd fmla="*/ 61 w 61" name="T10"/>
                <a:gd fmla="*/ 6 h 12" name="T11"/>
                <a:gd fmla="*/ 55 w 61" name="T12"/>
                <a:gd fmla="*/ 12 h 12" name="T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b="b" l="0" r="r" t="0"/>
              <a:pathLst>
                <a:path h="12" w="61">
                  <a:moveTo>
                    <a:pt x="55" y="12"/>
                  </a:moveTo>
                  <a:cubicBezTo>
                    <a:pt x="6" y="12"/>
                    <a:pt x="6" y="12"/>
                    <a:pt x="6" y="12"/>
                  </a:cubicBezTo>
                  <a:cubicBezTo>
                    <a:pt x="3" y="12"/>
                    <a:pt x="0" y="9"/>
                    <a:pt x="0" y="6"/>
                  </a:cubicBezTo>
                  <a:cubicBezTo>
                    <a:pt x="0" y="2"/>
                    <a:pt x="3" y="0"/>
                    <a:pt x="6" y="0"/>
                  </a:cubicBezTo>
                  <a:cubicBezTo>
                    <a:pt x="55" y="0"/>
                    <a:pt x="55" y="0"/>
                    <a:pt x="55" y="0"/>
                  </a:cubicBezTo>
                  <a:cubicBezTo>
                    <a:pt x="58" y="0"/>
                    <a:pt x="61" y="2"/>
                    <a:pt x="61" y="6"/>
                  </a:cubicBezTo>
                  <a:cubicBezTo>
                    <a:pt x="61" y="9"/>
                    <a:pt x="58" y="12"/>
                    <a:pt x="55" y="12"/>
                  </a:cubicBez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1" name="Freeform 63"/>
            <p:cNvSpPr/>
            <p:nvPr/>
          </p:nvSpPr>
          <p:spPr bwMode="auto">
            <a:xfrm>
              <a:off x="4924426" y="1127125"/>
              <a:ext cx="193675" cy="38100"/>
            </a:xfrm>
            <a:custGeom>
              <a:gdLst>
                <a:gd fmla="*/ 55 w 61" name="T0"/>
                <a:gd fmla="*/ 12 h 12" name="T1"/>
                <a:gd fmla="*/ 6 w 61" name="T2"/>
                <a:gd fmla="*/ 12 h 12" name="T3"/>
                <a:gd fmla="*/ 0 w 61" name="T4"/>
                <a:gd fmla="*/ 6 h 12" name="T5"/>
                <a:gd fmla="*/ 6 w 61" name="T6"/>
                <a:gd fmla="*/ 0 h 12" name="T7"/>
                <a:gd fmla="*/ 55 w 61" name="T8"/>
                <a:gd fmla="*/ 0 h 12" name="T9"/>
                <a:gd fmla="*/ 61 w 61" name="T10"/>
                <a:gd fmla="*/ 6 h 12" name="T11"/>
                <a:gd fmla="*/ 55 w 61" name="T12"/>
                <a:gd fmla="*/ 12 h 12" name="T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b="b" l="0" r="r" t="0"/>
              <a:pathLst>
                <a:path h="12" w="61">
                  <a:moveTo>
                    <a:pt x="55" y="12"/>
                  </a:moveTo>
                  <a:cubicBezTo>
                    <a:pt x="6" y="12"/>
                    <a:pt x="6" y="12"/>
                    <a:pt x="6" y="12"/>
                  </a:cubicBezTo>
                  <a:cubicBezTo>
                    <a:pt x="3" y="12"/>
                    <a:pt x="0" y="10"/>
                    <a:pt x="0" y="6"/>
                  </a:cubicBezTo>
                  <a:cubicBezTo>
                    <a:pt x="0" y="3"/>
                    <a:pt x="3" y="0"/>
                    <a:pt x="6" y="0"/>
                  </a:cubicBezTo>
                  <a:cubicBezTo>
                    <a:pt x="55" y="0"/>
                    <a:pt x="55" y="0"/>
                    <a:pt x="55" y="0"/>
                  </a:cubicBezTo>
                  <a:cubicBezTo>
                    <a:pt x="58" y="0"/>
                    <a:pt x="61" y="3"/>
                    <a:pt x="61" y="6"/>
                  </a:cubicBezTo>
                  <a:cubicBezTo>
                    <a:pt x="61" y="10"/>
                    <a:pt x="58" y="12"/>
                    <a:pt x="55" y="12"/>
                  </a:cubicBez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2" name="Freeform 64"/>
            <p:cNvSpPr/>
            <p:nvPr/>
          </p:nvSpPr>
          <p:spPr bwMode="auto">
            <a:xfrm>
              <a:off x="4924426" y="1263650"/>
              <a:ext cx="193675" cy="38100"/>
            </a:xfrm>
            <a:custGeom>
              <a:gdLst>
                <a:gd fmla="*/ 55 w 61" name="T0"/>
                <a:gd fmla="*/ 12 h 12" name="T1"/>
                <a:gd fmla="*/ 6 w 61" name="T2"/>
                <a:gd fmla="*/ 12 h 12" name="T3"/>
                <a:gd fmla="*/ 0 w 61" name="T4"/>
                <a:gd fmla="*/ 6 h 12" name="T5"/>
                <a:gd fmla="*/ 6 w 61" name="T6"/>
                <a:gd fmla="*/ 0 h 12" name="T7"/>
                <a:gd fmla="*/ 55 w 61" name="T8"/>
                <a:gd fmla="*/ 0 h 12" name="T9"/>
                <a:gd fmla="*/ 61 w 61" name="T10"/>
                <a:gd fmla="*/ 6 h 12" name="T11"/>
                <a:gd fmla="*/ 55 w 61" name="T12"/>
                <a:gd fmla="*/ 12 h 12" name="T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b="b" l="0" r="r" t="0"/>
              <a:pathLst>
                <a:path h="12" w="61">
                  <a:moveTo>
                    <a:pt x="55" y="12"/>
                  </a:moveTo>
                  <a:cubicBezTo>
                    <a:pt x="6" y="12"/>
                    <a:pt x="6" y="12"/>
                    <a:pt x="6" y="12"/>
                  </a:cubicBezTo>
                  <a:cubicBezTo>
                    <a:pt x="3" y="12"/>
                    <a:pt x="0" y="9"/>
                    <a:pt x="0" y="6"/>
                  </a:cubicBezTo>
                  <a:cubicBezTo>
                    <a:pt x="0" y="3"/>
                    <a:pt x="3" y="0"/>
                    <a:pt x="6" y="0"/>
                  </a:cubicBezTo>
                  <a:cubicBezTo>
                    <a:pt x="55" y="0"/>
                    <a:pt x="55" y="0"/>
                    <a:pt x="55" y="0"/>
                  </a:cubicBezTo>
                  <a:cubicBezTo>
                    <a:pt x="58" y="0"/>
                    <a:pt x="61" y="3"/>
                    <a:pt x="61" y="6"/>
                  </a:cubicBezTo>
                  <a:cubicBezTo>
                    <a:pt x="61" y="9"/>
                    <a:pt x="58" y="12"/>
                    <a:pt x="55" y="12"/>
                  </a:cubicBez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3" name="Freeform 65"/>
            <p:cNvSpPr/>
            <p:nvPr/>
          </p:nvSpPr>
          <p:spPr bwMode="auto">
            <a:xfrm>
              <a:off x="4924426" y="1400175"/>
              <a:ext cx="193675" cy="38100"/>
            </a:xfrm>
            <a:custGeom>
              <a:gdLst>
                <a:gd fmla="*/ 55 w 61" name="T0"/>
                <a:gd fmla="*/ 12 h 12" name="T1"/>
                <a:gd fmla="*/ 6 w 61" name="T2"/>
                <a:gd fmla="*/ 12 h 12" name="T3"/>
                <a:gd fmla="*/ 0 w 61" name="T4"/>
                <a:gd fmla="*/ 6 h 12" name="T5"/>
                <a:gd fmla="*/ 6 w 61" name="T6"/>
                <a:gd fmla="*/ 0 h 12" name="T7"/>
                <a:gd fmla="*/ 55 w 61" name="T8"/>
                <a:gd fmla="*/ 0 h 12" name="T9"/>
                <a:gd fmla="*/ 61 w 61" name="T10"/>
                <a:gd fmla="*/ 6 h 12" name="T11"/>
                <a:gd fmla="*/ 55 w 61" name="T12"/>
                <a:gd fmla="*/ 12 h 12" name="T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b="b" l="0" r="r" t="0"/>
              <a:pathLst>
                <a:path h="12" w="61">
                  <a:moveTo>
                    <a:pt x="55" y="12"/>
                  </a:moveTo>
                  <a:cubicBezTo>
                    <a:pt x="6" y="12"/>
                    <a:pt x="6" y="12"/>
                    <a:pt x="6" y="12"/>
                  </a:cubicBezTo>
                  <a:cubicBezTo>
                    <a:pt x="3" y="12"/>
                    <a:pt x="0" y="9"/>
                    <a:pt x="0" y="6"/>
                  </a:cubicBezTo>
                  <a:cubicBezTo>
                    <a:pt x="0" y="3"/>
                    <a:pt x="3" y="0"/>
                    <a:pt x="6" y="0"/>
                  </a:cubicBezTo>
                  <a:cubicBezTo>
                    <a:pt x="55" y="0"/>
                    <a:pt x="55" y="0"/>
                    <a:pt x="55" y="0"/>
                  </a:cubicBezTo>
                  <a:cubicBezTo>
                    <a:pt x="58" y="0"/>
                    <a:pt x="61" y="3"/>
                    <a:pt x="61" y="6"/>
                  </a:cubicBezTo>
                  <a:cubicBezTo>
                    <a:pt x="61" y="9"/>
                    <a:pt x="58" y="12"/>
                    <a:pt x="55" y="12"/>
                  </a:cubicBez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4" name="Freeform 66"/>
            <p:cNvSpPr/>
            <p:nvPr/>
          </p:nvSpPr>
          <p:spPr bwMode="auto">
            <a:xfrm>
              <a:off x="4924426" y="1536700"/>
              <a:ext cx="193675" cy="38100"/>
            </a:xfrm>
            <a:custGeom>
              <a:gdLst>
                <a:gd fmla="*/ 55 w 61" name="T0"/>
                <a:gd fmla="*/ 12 h 12" name="T1"/>
                <a:gd fmla="*/ 6 w 61" name="T2"/>
                <a:gd fmla="*/ 12 h 12" name="T3"/>
                <a:gd fmla="*/ 0 w 61" name="T4"/>
                <a:gd fmla="*/ 6 h 12" name="T5"/>
                <a:gd fmla="*/ 6 w 61" name="T6"/>
                <a:gd fmla="*/ 0 h 12" name="T7"/>
                <a:gd fmla="*/ 55 w 61" name="T8"/>
                <a:gd fmla="*/ 0 h 12" name="T9"/>
                <a:gd fmla="*/ 61 w 61" name="T10"/>
                <a:gd fmla="*/ 6 h 12" name="T11"/>
                <a:gd fmla="*/ 55 w 61" name="T12"/>
                <a:gd fmla="*/ 12 h 12" name="T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b="b" l="0" r="r" t="0"/>
              <a:pathLst>
                <a:path h="12" w="61">
                  <a:moveTo>
                    <a:pt x="55" y="12"/>
                  </a:moveTo>
                  <a:cubicBezTo>
                    <a:pt x="6" y="12"/>
                    <a:pt x="6" y="12"/>
                    <a:pt x="6" y="12"/>
                  </a:cubicBezTo>
                  <a:cubicBezTo>
                    <a:pt x="3" y="12"/>
                    <a:pt x="0" y="9"/>
                    <a:pt x="0" y="6"/>
                  </a:cubicBezTo>
                  <a:cubicBezTo>
                    <a:pt x="0" y="2"/>
                    <a:pt x="3" y="0"/>
                    <a:pt x="6" y="0"/>
                  </a:cubicBezTo>
                  <a:cubicBezTo>
                    <a:pt x="55" y="0"/>
                    <a:pt x="55" y="0"/>
                    <a:pt x="55" y="0"/>
                  </a:cubicBezTo>
                  <a:cubicBezTo>
                    <a:pt x="58" y="0"/>
                    <a:pt x="61" y="2"/>
                    <a:pt x="61" y="6"/>
                  </a:cubicBezTo>
                  <a:cubicBezTo>
                    <a:pt x="61" y="9"/>
                    <a:pt x="58" y="12"/>
                    <a:pt x="55" y="12"/>
                  </a:cubicBez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5" name="Freeform 67"/>
            <p:cNvSpPr/>
            <p:nvPr/>
          </p:nvSpPr>
          <p:spPr bwMode="auto">
            <a:xfrm>
              <a:off x="4924426" y="1670050"/>
              <a:ext cx="193675" cy="38100"/>
            </a:xfrm>
            <a:custGeom>
              <a:gdLst>
                <a:gd fmla="*/ 55 w 61" name="T0"/>
                <a:gd fmla="*/ 12 h 12" name="T1"/>
                <a:gd fmla="*/ 6 w 61" name="T2"/>
                <a:gd fmla="*/ 12 h 12" name="T3"/>
                <a:gd fmla="*/ 0 w 61" name="T4"/>
                <a:gd fmla="*/ 6 h 12" name="T5"/>
                <a:gd fmla="*/ 6 w 61" name="T6"/>
                <a:gd fmla="*/ 0 h 12" name="T7"/>
                <a:gd fmla="*/ 55 w 61" name="T8"/>
                <a:gd fmla="*/ 0 h 12" name="T9"/>
                <a:gd fmla="*/ 61 w 61" name="T10"/>
                <a:gd fmla="*/ 6 h 12" name="T11"/>
                <a:gd fmla="*/ 55 w 61" name="T12"/>
                <a:gd fmla="*/ 12 h 12" name="T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b="b" l="0" r="r" t="0"/>
              <a:pathLst>
                <a:path h="12" w="61">
                  <a:moveTo>
                    <a:pt x="55" y="12"/>
                  </a:moveTo>
                  <a:cubicBezTo>
                    <a:pt x="6" y="12"/>
                    <a:pt x="6" y="12"/>
                    <a:pt x="6" y="12"/>
                  </a:cubicBezTo>
                  <a:cubicBezTo>
                    <a:pt x="3" y="12"/>
                    <a:pt x="0" y="10"/>
                    <a:pt x="0" y="6"/>
                  </a:cubicBezTo>
                  <a:cubicBezTo>
                    <a:pt x="0" y="3"/>
                    <a:pt x="3" y="0"/>
                    <a:pt x="6" y="0"/>
                  </a:cubicBezTo>
                  <a:cubicBezTo>
                    <a:pt x="55" y="0"/>
                    <a:pt x="55" y="0"/>
                    <a:pt x="55" y="0"/>
                  </a:cubicBezTo>
                  <a:cubicBezTo>
                    <a:pt x="58" y="0"/>
                    <a:pt x="61" y="3"/>
                    <a:pt x="61" y="6"/>
                  </a:cubicBezTo>
                  <a:cubicBezTo>
                    <a:pt x="61" y="10"/>
                    <a:pt x="58" y="12"/>
                    <a:pt x="55" y="12"/>
                  </a:cubicBez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216" name="notebook"/>
          <p:cNvGrpSpPr/>
          <p:nvPr/>
        </p:nvGrpSpPr>
        <p:grpSpPr>
          <a:xfrm>
            <a:off x="2123477" y="796280"/>
            <a:ext cx="925490" cy="1099625"/>
            <a:chOff x="7173913" y="2085975"/>
            <a:chExt cx="1822450" cy="2165350"/>
          </a:xfrm>
        </p:grpSpPr>
        <p:sp>
          <p:nvSpPr>
            <p:cNvPr id="217" name="Freeform 68"/>
            <p:cNvSpPr/>
            <p:nvPr/>
          </p:nvSpPr>
          <p:spPr bwMode="auto">
            <a:xfrm>
              <a:off x="7326313" y="2117725"/>
              <a:ext cx="1638300" cy="2101850"/>
            </a:xfrm>
            <a:custGeom>
              <a:gdLst>
                <a:gd fmla="*/ 37 w 516" name="T0"/>
                <a:gd fmla="*/ 662 h 662" name="T1"/>
                <a:gd fmla="*/ 0 w 516" name="T2"/>
                <a:gd fmla="*/ 625 h 662" name="T3"/>
                <a:gd fmla="*/ 0 w 516" name="T4"/>
                <a:gd fmla="*/ 36 h 662" name="T5"/>
                <a:gd fmla="*/ 37 w 516" name="T6"/>
                <a:gd fmla="*/ 0 h 662" name="T7"/>
                <a:gd fmla="*/ 480 w 516" name="T8"/>
                <a:gd fmla="*/ 0 h 662" name="T9"/>
                <a:gd fmla="*/ 516 w 516" name="T10"/>
                <a:gd fmla="*/ 36 h 662" name="T11"/>
                <a:gd fmla="*/ 516 w 516" name="T12"/>
                <a:gd fmla="*/ 625 h 662" name="T13"/>
                <a:gd fmla="*/ 480 w 516" name="T14"/>
                <a:gd fmla="*/ 662 h 662" name="T15"/>
                <a:gd fmla="*/ 37 w 516" name="T16"/>
                <a:gd fmla="*/ 662 h 662" name="T1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b="b" l="0" r="r" t="0"/>
              <a:pathLst>
                <a:path h="662" w="516">
                  <a:moveTo>
                    <a:pt x="37" y="662"/>
                  </a:moveTo>
                  <a:cubicBezTo>
                    <a:pt x="17" y="662"/>
                    <a:pt x="0" y="645"/>
                    <a:pt x="0" y="625"/>
                  </a:cubicBezTo>
                  <a:cubicBezTo>
                    <a:pt x="0" y="36"/>
                    <a:pt x="0" y="36"/>
                    <a:pt x="0" y="36"/>
                  </a:cubicBezTo>
                  <a:cubicBezTo>
                    <a:pt x="0" y="16"/>
                    <a:pt x="17" y="0"/>
                    <a:pt x="37" y="0"/>
                  </a:cubicBezTo>
                  <a:cubicBezTo>
                    <a:pt x="480" y="0"/>
                    <a:pt x="480" y="0"/>
                    <a:pt x="480" y="0"/>
                  </a:cubicBezTo>
                  <a:cubicBezTo>
                    <a:pt x="500" y="0"/>
                    <a:pt x="516" y="16"/>
                    <a:pt x="516" y="36"/>
                  </a:cubicBezTo>
                  <a:cubicBezTo>
                    <a:pt x="516" y="625"/>
                    <a:pt x="516" y="625"/>
                    <a:pt x="516" y="625"/>
                  </a:cubicBezTo>
                  <a:cubicBezTo>
                    <a:pt x="516" y="645"/>
                    <a:pt x="500" y="662"/>
                    <a:pt x="480" y="662"/>
                  </a:cubicBezTo>
                  <a:lnTo>
                    <a:pt x="37" y="662"/>
                  </a:lnTo>
                  <a:close/>
                </a:path>
              </a:pathLst>
            </a:custGeom>
            <a:gradFill>
              <a:gsLst>
                <a:gs pos="0">
                  <a:schemeClr val="accent5">
                    <a:lumMod val="50000"/>
                  </a:schemeClr>
                </a:gs>
                <a:gs pos="100000">
                  <a:schemeClr val="accent5"/>
                </a:gs>
              </a:gsLst>
              <a:lin ang="16200000" scaled="1"/>
            </a:gra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8" name="Freeform 69"/>
            <p:cNvSpPr>
              <a:spLocks noEditPoints="1"/>
            </p:cNvSpPr>
            <p:nvPr/>
          </p:nvSpPr>
          <p:spPr bwMode="auto">
            <a:xfrm>
              <a:off x="7294563" y="2085975"/>
              <a:ext cx="1701800" cy="2165350"/>
            </a:xfrm>
            <a:custGeom>
              <a:gdLst>
                <a:gd fmla="*/ 490 w 536" name="T0"/>
                <a:gd fmla="*/ 20 h 682" name="T1"/>
                <a:gd fmla="*/ 516 w 536" name="T2"/>
                <a:gd fmla="*/ 46 h 682" name="T3"/>
                <a:gd fmla="*/ 516 w 536" name="T4"/>
                <a:gd fmla="*/ 635 h 682" name="T5"/>
                <a:gd fmla="*/ 490 w 536" name="T6"/>
                <a:gd fmla="*/ 662 h 682" name="T7"/>
                <a:gd fmla="*/ 47 w 536" name="T8"/>
                <a:gd fmla="*/ 662 h 682" name="T9"/>
                <a:gd fmla="*/ 20 w 536" name="T10"/>
                <a:gd fmla="*/ 635 h 682" name="T11"/>
                <a:gd fmla="*/ 20 w 536" name="T12"/>
                <a:gd fmla="*/ 46 h 682" name="T13"/>
                <a:gd fmla="*/ 47 w 536" name="T14"/>
                <a:gd fmla="*/ 20 h 682" name="T15"/>
                <a:gd fmla="*/ 490 w 536" name="T16"/>
                <a:gd fmla="*/ 20 h 682" name="T17"/>
                <a:gd fmla="*/ 490 w 536" name="T18"/>
                <a:gd fmla="*/ 0 h 682" name="T19"/>
                <a:gd fmla="*/ 47 w 536" name="T20"/>
                <a:gd fmla="*/ 0 h 682" name="T21"/>
                <a:gd fmla="*/ 0 w 536" name="T22"/>
                <a:gd fmla="*/ 46 h 682" name="T23"/>
                <a:gd fmla="*/ 0 w 536" name="T24"/>
                <a:gd fmla="*/ 635 h 682" name="T25"/>
                <a:gd fmla="*/ 47 w 536" name="T26"/>
                <a:gd fmla="*/ 682 h 682" name="T27"/>
                <a:gd fmla="*/ 490 w 536" name="T28"/>
                <a:gd fmla="*/ 682 h 682" name="T29"/>
                <a:gd fmla="*/ 536 w 536" name="T30"/>
                <a:gd fmla="*/ 635 h 682" name="T31"/>
                <a:gd fmla="*/ 536 w 536" name="T32"/>
                <a:gd fmla="*/ 46 h 682" name="T33"/>
                <a:gd fmla="*/ 490 w 536" name="T34"/>
                <a:gd fmla="*/ 0 h 682" name="T3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b="b" l="0" r="r" t="0"/>
              <a:pathLst>
                <a:path h="682" w="536">
                  <a:moveTo>
                    <a:pt x="490" y="20"/>
                  </a:moveTo>
                  <a:cubicBezTo>
                    <a:pt x="504" y="20"/>
                    <a:pt x="516" y="32"/>
                    <a:pt x="516" y="46"/>
                  </a:cubicBezTo>
                  <a:cubicBezTo>
                    <a:pt x="516" y="635"/>
                    <a:pt x="516" y="635"/>
                    <a:pt x="516" y="635"/>
                  </a:cubicBezTo>
                  <a:cubicBezTo>
                    <a:pt x="516" y="650"/>
                    <a:pt x="504" y="662"/>
                    <a:pt x="490" y="662"/>
                  </a:cubicBezTo>
                  <a:cubicBezTo>
                    <a:pt x="47" y="662"/>
                    <a:pt x="47" y="662"/>
                    <a:pt x="47" y="662"/>
                  </a:cubicBezTo>
                  <a:cubicBezTo>
                    <a:pt x="32" y="662"/>
                    <a:pt x="20" y="650"/>
                    <a:pt x="20" y="635"/>
                  </a:cubicBezTo>
                  <a:cubicBezTo>
                    <a:pt x="20" y="46"/>
                    <a:pt x="20" y="46"/>
                    <a:pt x="20" y="46"/>
                  </a:cubicBezTo>
                  <a:cubicBezTo>
                    <a:pt x="20" y="32"/>
                    <a:pt x="32" y="20"/>
                    <a:pt x="47" y="20"/>
                  </a:cubicBezTo>
                  <a:cubicBezTo>
                    <a:pt x="490" y="20"/>
                    <a:pt x="490" y="20"/>
                    <a:pt x="490" y="20"/>
                  </a:cubicBezTo>
                  <a:moveTo>
                    <a:pt x="490" y="0"/>
                  </a:moveTo>
                  <a:cubicBezTo>
                    <a:pt x="47" y="0"/>
                    <a:pt x="47" y="0"/>
                    <a:pt x="47" y="0"/>
                  </a:cubicBezTo>
                  <a:cubicBezTo>
                    <a:pt x="21" y="0"/>
                    <a:pt x="0" y="21"/>
                    <a:pt x="0" y="46"/>
                  </a:cubicBezTo>
                  <a:cubicBezTo>
                    <a:pt x="0" y="635"/>
                    <a:pt x="0" y="635"/>
                    <a:pt x="0" y="635"/>
                  </a:cubicBezTo>
                  <a:cubicBezTo>
                    <a:pt x="0" y="661"/>
                    <a:pt x="21" y="682"/>
                    <a:pt x="47" y="682"/>
                  </a:cubicBezTo>
                  <a:cubicBezTo>
                    <a:pt x="490" y="682"/>
                    <a:pt x="490" y="682"/>
                    <a:pt x="490" y="682"/>
                  </a:cubicBezTo>
                  <a:cubicBezTo>
                    <a:pt x="515" y="682"/>
                    <a:pt x="536" y="661"/>
                    <a:pt x="536" y="635"/>
                  </a:cubicBezTo>
                  <a:cubicBezTo>
                    <a:pt x="536" y="46"/>
                    <a:pt x="536" y="46"/>
                    <a:pt x="536" y="46"/>
                  </a:cubicBezTo>
                  <a:cubicBezTo>
                    <a:pt x="536" y="21"/>
                    <a:pt x="515" y="0"/>
                    <a:pt x="490" y="0"/>
                  </a:cubicBez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9" name="Freeform 70"/>
            <p:cNvSpPr>
              <a:spLocks noEditPoints="1"/>
            </p:cNvSpPr>
            <p:nvPr/>
          </p:nvSpPr>
          <p:spPr bwMode="auto">
            <a:xfrm>
              <a:off x="7748588" y="2520950"/>
              <a:ext cx="793750" cy="438150"/>
            </a:xfrm>
            <a:custGeom>
              <a:gdLst>
                <a:gd fmla="*/ 231 w 250" name="T0"/>
                <a:gd fmla="*/ 138 h 138" name="T1"/>
                <a:gd fmla="*/ 20 w 250" name="T2"/>
                <a:gd fmla="*/ 138 h 138" name="T3"/>
                <a:gd fmla="*/ 0 w 250" name="T4"/>
                <a:gd fmla="*/ 118 h 138" name="T5"/>
                <a:gd fmla="*/ 0 w 250" name="T6"/>
                <a:gd fmla="*/ 20 h 138" name="T7"/>
                <a:gd fmla="*/ 20 w 250" name="T8"/>
                <a:gd fmla="*/ 0 h 138" name="T9"/>
                <a:gd fmla="*/ 231 w 250" name="T10"/>
                <a:gd fmla="*/ 0 h 138" name="T11"/>
                <a:gd fmla="*/ 250 w 250" name="T12"/>
                <a:gd fmla="*/ 20 h 138" name="T13"/>
                <a:gd fmla="*/ 250 w 250" name="T14"/>
                <a:gd fmla="*/ 118 h 138" name="T15"/>
                <a:gd fmla="*/ 231 w 250" name="T16"/>
                <a:gd fmla="*/ 138 h 138" name="T17"/>
                <a:gd fmla="*/ 20 w 250" name="T18"/>
                <a:gd fmla="*/ 12 h 138" name="T19"/>
                <a:gd fmla="*/ 12 w 250" name="T20"/>
                <a:gd fmla="*/ 20 h 138" name="T21"/>
                <a:gd fmla="*/ 12 w 250" name="T22"/>
                <a:gd fmla="*/ 118 h 138" name="T23"/>
                <a:gd fmla="*/ 20 w 250" name="T24"/>
                <a:gd fmla="*/ 126 h 138" name="T25"/>
                <a:gd fmla="*/ 231 w 250" name="T26"/>
                <a:gd fmla="*/ 126 h 138" name="T27"/>
                <a:gd fmla="*/ 238 w 250" name="T28"/>
                <a:gd fmla="*/ 118 h 138" name="T29"/>
                <a:gd fmla="*/ 238 w 250" name="T30"/>
                <a:gd fmla="*/ 20 h 138" name="T31"/>
                <a:gd fmla="*/ 231 w 250" name="T32"/>
                <a:gd fmla="*/ 12 h 138" name="T33"/>
                <a:gd fmla="*/ 20 w 250" name="T34"/>
                <a:gd fmla="*/ 12 h 138" name="T3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b="b" l="0" r="r" t="0"/>
              <a:pathLst>
                <a:path h="138" w="250">
                  <a:moveTo>
                    <a:pt x="231" y="138"/>
                  </a:moveTo>
                  <a:cubicBezTo>
                    <a:pt x="20" y="138"/>
                    <a:pt x="20" y="138"/>
                    <a:pt x="20" y="138"/>
                  </a:cubicBezTo>
                  <a:cubicBezTo>
                    <a:pt x="9" y="138"/>
                    <a:pt x="0" y="129"/>
                    <a:pt x="0" y="118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231" y="0"/>
                    <a:pt x="231" y="0"/>
                    <a:pt x="231" y="0"/>
                  </a:cubicBezTo>
                  <a:cubicBezTo>
                    <a:pt x="241" y="0"/>
                    <a:pt x="250" y="9"/>
                    <a:pt x="250" y="20"/>
                  </a:cubicBezTo>
                  <a:cubicBezTo>
                    <a:pt x="250" y="118"/>
                    <a:pt x="250" y="118"/>
                    <a:pt x="250" y="118"/>
                  </a:cubicBezTo>
                  <a:cubicBezTo>
                    <a:pt x="250" y="129"/>
                    <a:pt x="241" y="138"/>
                    <a:pt x="231" y="138"/>
                  </a:cubicBezTo>
                  <a:close/>
                  <a:moveTo>
                    <a:pt x="20" y="12"/>
                  </a:moveTo>
                  <a:cubicBezTo>
                    <a:pt x="16" y="12"/>
                    <a:pt x="12" y="15"/>
                    <a:pt x="12" y="20"/>
                  </a:cubicBezTo>
                  <a:cubicBezTo>
                    <a:pt x="12" y="118"/>
                    <a:pt x="12" y="118"/>
                    <a:pt x="12" y="118"/>
                  </a:cubicBezTo>
                  <a:cubicBezTo>
                    <a:pt x="12" y="122"/>
                    <a:pt x="16" y="126"/>
                    <a:pt x="20" y="126"/>
                  </a:cubicBezTo>
                  <a:cubicBezTo>
                    <a:pt x="231" y="126"/>
                    <a:pt x="231" y="126"/>
                    <a:pt x="231" y="126"/>
                  </a:cubicBezTo>
                  <a:cubicBezTo>
                    <a:pt x="235" y="126"/>
                    <a:pt x="238" y="122"/>
                    <a:pt x="238" y="118"/>
                  </a:cubicBezTo>
                  <a:cubicBezTo>
                    <a:pt x="238" y="20"/>
                    <a:pt x="238" y="20"/>
                    <a:pt x="238" y="20"/>
                  </a:cubicBezTo>
                  <a:cubicBezTo>
                    <a:pt x="238" y="15"/>
                    <a:pt x="235" y="12"/>
                    <a:pt x="231" y="12"/>
                  </a:cubicBezTo>
                  <a:lnTo>
                    <a:pt x="20" y="12"/>
                  </a:lnTo>
                  <a:close/>
                </a:path>
              </a:pathLst>
            </a:cu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0" name="Freeform 71"/>
            <p:cNvSpPr/>
            <p:nvPr/>
          </p:nvSpPr>
          <p:spPr bwMode="auto">
            <a:xfrm>
              <a:off x="7173913" y="2228850"/>
              <a:ext cx="292100" cy="63500"/>
            </a:xfrm>
            <a:custGeom>
              <a:gdLst>
                <a:gd fmla="*/ 82 w 92" name="T0"/>
                <a:gd fmla="*/ 20 h 20" name="T1"/>
                <a:gd fmla="*/ 10 w 92" name="T2"/>
                <a:gd fmla="*/ 20 h 20" name="T3"/>
                <a:gd fmla="*/ 0 w 92" name="T4"/>
                <a:gd fmla="*/ 10 h 20" name="T5"/>
                <a:gd fmla="*/ 10 w 92" name="T6"/>
                <a:gd fmla="*/ 0 h 20" name="T7"/>
                <a:gd fmla="*/ 82 w 92" name="T8"/>
                <a:gd fmla="*/ 0 h 20" name="T9"/>
                <a:gd fmla="*/ 92 w 92" name="T10"/>
                <a:gd fmla="*/ 10 h 20" name="T11"/>
                <a:gd fmla="*/ 82 w 92" name="T12"/>
                <a:gd fmla="*/ 20 h 20" name="T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b="b" l="0" r="r" t="0"/>
              <a:pathLst>
                <a:path h="20" w="92">
                  <a:moveTo>
                    <a:pt x="82" y="20"/>
                  </a:moveTo>
                  <a:cubicBezTo>
                    <a:pt x="10" y="20"/>
                    <a:pt x="10" y="20"/>
                    <a:pt x="10" y="20"/>
                  </a:cubicBezTo>
                  <a:cubicBezTo>
                    <a:pt x="5" y="20"/>
                    <a:pt x="0" y="15"/>
                    <a:pt x="0" y="10"/>
                  </a:cubicBezTo>
                  <a:cubicBezTo>
                    <a:pt x="0" y="4"/>
                    <a:pt x="5" y="0"/>
                    <a:pt x="10" y="0"/>
                  </a:cubicBezTo>
                  <a:cubicBezTo>
                    <a:pt x="82" y="0"/>
                    <a:pt x="82" y="0"/>
                    <a:pt x="82" y="0"/>
                  </a:cubicBezTo>
                  <a:cubicBezTo>
                    <a:pt x="87" y="0"/>
                    <a:pt x="92" y="4"/>
                    <a:pt x="92" y="10"/>
                  </a:cubicBezTo>
                  <a:cubicBezTo>
                    <a:pt x="92" y="15"/>
                    <a:pt x="87" y="20"/>
                    <a:pt x="82" y="20"/>
                  </a:cubicBezTo>
                  <a:close/>
                </a:path>
              </a:pathLst>
            </a:custGeom>
            <a:solidFill>
              <a:schemeClr val="bg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1" name="Freeform 72"/>
            <p:cNvSpPr/>
            <p:nvPr/>
          </p:nvSpPr>
          <p:spPr bwMode="auto">
            <a:xfrm>
              <a:off x="7173913" y="2390775"/>
              <a:ext cx="292100" cy="63500"/>
            </a:xfrm>
            <a:custGeom>
              <a:gdLst>
                <a:gd fmla="*/ 82 w 92" name="T0"/>
                <a:gd fmla="*/ 20 h 20" name="T1"/>
                <a:gd fmla="*/ 10 w 92" name="T2"/>
                <a:gd fmla="*/ 20 h 20" name="T3"/>
                <a:gd fmla="*/ 0 w 92" name="T4"/>
                <a:gd fmla="*/ 10 h 20" name="T5"/>
                <a:gd fmla="*/ 10 w 92" name="T6"/>
                <a:gd fmla="*/ 0 h 20" name="T7"/>
                <a:gd fmla="*/ 82 w 92" name="T8"/>
                <a:gd fmla="*/ 0 h 20" name="T9"/>
                <a:gd fmla="*/ 92 w 92" name="T10"/>
                <a:gd fmla="*/ 10 h 20" name="T11"/>
                <a:gd fmla="*/ 82 w 92" name="T12"/>
                <a:gd fmla="*/ 20 h 20" name="T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b="b" l="0" r="r" t="0"/>
              <a:pathLst>
                <a:path h="20" w="92">
                  <a:moveTo>
                    <a:pt x="82" y="20"/>
                  </a:moveTo>
                  <a:cubicBezTo>
                    <a:pt x="10" y="20"/>
                    <a:pt x="10" y="20"/>
                    <a:pt x="10" y="20"/>
                  </a:cubicBezTo>
                  <a:cubicBezTo>
                    <a:pt x="5" y="20"/>
                    <a:pt x="0" y="16"/>
                    <a:pt x="0" y="10"/>
                  </a:cubicBezTo>
                  <a:cubicBezTo>
                    <a:pt x="0" y="5"/>
                    <a:pt x="5" y="0"/>
                    <a:pt x="10" y="0"/>
                  </a:cubicBezTo>
                  <a:cubicBezTo>
                    <a:pt x="82" y="0"/>
                    <a:pt x="82" y="0"/>
                    <a:pt x="82" y="0"/>
                  </a:cubicBezTo>
                  <a:cubicBezTo>
                    <a:pt x="87" y="0"/>
                    <a:pt x="92" y="5"/>
                    <a:pt x="92" y="10"/>
                  </a:cubicBezTo>
                  <a:cubicBezTo>
                    <a:pt x="92" y="16"/>
                    <a:pt x="87" y="20"/>
                    <a:pt x="82" y="20"/>
                  </a:cubicBezTo>
                  <a:close/>
                </a:path>
              </a:pathLst>
            </a:custGeom>
            <a:solidFill>
              <a:schemeClr val="bg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2" name="Freeform 73"/>
            <p:cNvSpPr/>
            <p:nvPr/>
          </p:nvSpPr>
          <p:spPr bwMode="auto">
            <a:xfrm>
              <a:off x="7173913" y="2555875"/>
              <a:ext cx="292100" cy="63500"/>
            </a:xfrm>
            <a:custGeom>
              <a:gdLst>
                <a:gd fmla="*/ 82 w 92" name="T0"/>
                <a:gd fmla="*/ 20 h 20" name="T1"/>
                <a:gd fmla="*/ 10 w 92" name="T2"/>
                <a:gd fmla="*/ 20 h 20" name="T3"/>
                <a:gd fmla="*/ 0 w 92" name="T4"/>
                <a:gd fmla="*/ 10 h 20" name="T5"/>
                <a:gd fmla="*/ 10 w 92" name="T6"/>
                <a:gd fmla="*/ 0 h 20" name="T7"/>
                <a:gd fmla="*/ 82 w 92" name="T8"/>
                <a:gd fmla="*/ 0 h 20" name="T9"/>
                <a:gd fmla="*/ 92 w 92" name="T10"/>
                <a:gd fmla="*/ 10 h 20" name="T11"/>
                <a:gd fmla="*/ 82 w 92" name="T12"/>
                <a:gd fmla="*/ 20 h 20" name="T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b="b" l="0" r="r" t="0"/>
              <a:pathLst>
                <a:path h="20" w="92">
                  <a:moveTo>
                    <a:pt x="82" y="20"/>
                  </a:moveTo>
                  <a:cubicBezTo>
                    <a:pt x="10" y="20"/>
                    <a:pt x="10" y="20"/>
                    <a:pt x="10" y="20"/>
                  </a:cubicBezTo>
                  <a:cubicBezTo>
                    <a:pt x="5" y="20"/>
                    <a:pt x="0" y="15"/>
                    <a:pt x="0" y="10"/>
                  </a:cubicBezTo>
                  <a:cubicBezTo>
                    <a:pt x="0" y="4"/>
                    <a:pt x="5" y="0"/>
                    <a:pt x="10" y="0"/>
                  </a:cubicBezTo>
                  <a:cubicBezTo>
                    <a:pt x="82" y="0"/>
                    <a:pt x="82" y="0"/>
                    <a:pt x="82" y="0"/>
                  </a:cubicBezTo>
                  <a:cubicBezTo>
                    <a:pt x="87" y="0"/>
                    <a:pt x="92" y="4"/>
                    <a:pt x="92" y="10"/>
                  </a:cubicBezTo>
                  <a:cubicBezTo>
                    <a:pt x="92" y="15"/>
                    <a:pt x="87" y="20"/>
                    <a:pt x="82" y="20"/>
                  </a:cubicBezTo>
                  <a:close/>
                </a:path>
              </a:pathLst>
            </a:custGeom>
            <a:solidFill>
              <a:schemeClr val="bg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3" name="Freeform 74"/>
            <p:cNvSpPr/>
            <p:nvPr/>
          </p:nvSpPr>
          <p:spPr bwMode="auto">
            <a:xfrm>
              <a:off x="7173913" y="2720975"/>
              <a:ext cx="292100" cy="63500"/>
            </a:xfrm>
            <a:custGeom>
              <a:gdLst>
                <a:gd fmla="*/ 82 w 92" name="T0"/>
                <a:gd fmla="*/ 20 h 20" name="T1"/>
                <a:gd fmla="*/ 10 w 92" name="T2"/>
                <a:gd fmla="*/ 20 h 20" name="T3"/>
                <a:gd fmla="*/ 0 w 92" name="T4"/>
                <a:gd fmla="*/ 10 h 20" name="T5"/>
                <a:gd fmla="*/ 10 w 92" name="T6"/>
                <a:gd fmla="*/ 0 h 20" name="T7"/>
                <a:gd fmla="*/ 82 w 92" name="T8"/>
                <a:gd fmla="*/ 0 h 20" name="T9"/>
                <a:gd fmla="*/ 92 w 92" name="T10"/>
                <a:gd fmla="*/ 10 h 20" name="T11"/>
                <a:gd fmla="*/ 82 w 92" name="T12"/>
                <a:gd fmla="*/ 20 h 20" name="T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b="b" l="0" r="r" t="0"/>
              <a:pathLst>
                <a:path h="20" w="92">
                  <a:moveTo>
                    <a:pt x="82" y="20"/>
                  </a:moveTo>
                  <a:cubicBezTo>
                    <a:pt x="10" y="20"/>
                    <a:pt x="10" y="20"/>
                    <a:pt x="10" y="20"/>
                  </a:cubicBezTo>
                  <a:cubicBezTo>
                    <a:pt x="5" y="20"/>
                    <a:pt x="0" y="15"/>
                    <a:pt x="0" y="10"/>
                  </a:cubicBezTo>
                  <a:cubicBezTo>
                    <a:pt x="0" y="4"/>
                    <a:pt x="5" y="0"/>
                    <a:pt x="10" y="0"/>
                  </a:cubicBezTo>
                  <a:cubicBezTo>
                    <a:pt x="82" y="0"/>
                    <a:pt x="82" y="0"/>
                    <a:pt x="82" y="0"/>
                  </a:cubicBezTo>
                  <a:cubicBezTo>
                    <a:pt x="87" y="0"/>
                    <a:pt x="92" y="4"/>
                    <a:pt x="92" y="10"/>
                  </a:cubicBezTo>
                  <a:cubicBezTo>
                    <a:pt x="92" y="15"/>
                    <a:pt x="87" y="20"/>
                    <a:pt x="82" y="20"/>
                  </a:cubicBezTo>
                  <a:close/>
                </a:path>
              </a:pathLst>
            </a:custGeom>
            <a:solidFill>
              <a:schemeClr val="bg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4" name="Freeform 75"/>
            <p:cNvSpPr/>
            <p:nvPr/>
          </p:nvSpPr>
          <p:spPr bwMode="auto">
            <a:xfrm>
              <a:off x="7173913" y="2882900"/>
              <a:ext cx="292100" cy="63500"/>
            </a:xfrm>
            <a:custGeom>
              <a:gdLst>
                <a:gd fmla="*/ 82 w 92" name="T0"/>
                <a:gd fmla="*/ 20 h 20" name="T1"/>
                <a:gd fmla="*/ 10 w 92" name="T2"/>
                <a:gd fmla="*/ 20 h 20" name="T3"/>
                <a:gd fmla="*/ 0 w 92" name="T4"/>
                <a:gd fmla="*/ 10 h 20" name="T5"/>
                <a:gd fmla="*/ 10 w 92" name="T6"/>
                <a:gd fmla="*/ 0 h 20" name="T7"/>
                <a:gd fmla="*/ 82 w 92" name="T8"/>
                <a:gd fmla="*/ 0 h 20" name="T9"/>
                <a:gd fmla="*/ 92 w 92" name="T10"/>
                <a:gd fmla="*/ 10 h 20" name="T11"/>
                <a:gd fmla="*/ 82 w 92" name="T12"/>
                <a:gd fmla="*/ 20 h 20" name="T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b="b" l="0" r="r" t="0"/>
              <a:pathLst>
                <a:path h="20" w="92">
                  <a:moveTo>
                    <a:pt x="82" y="20"/>
                  </a:moveTo>
                  <a:cubicBezTo>
                    <a:pt x="10" y="20"/>
                    <a:pt x="10" y="20"/>
                    <a:pt x="10" y="20"/>
                  </a:cubicBezTo>
                  <a:cubicBezTo>
                    <a:pt x="5" y="20"/>
                    <a:pt x="0" y="16"/>
                    <a:pt x="0" y="10"/>
                  </a:cubicBezTo>
                  <a:cubicBezTo>
                    <a:pt x="0" y="5"/>
                    <a:pt x="5" y="0"/>
                    <a:pt x="10" y="0"/>
                  </a:cubicBezTo>
                  <a:cubicBezTo>
                    <a:pt x="82" y="0"/>
                    <a:pt x="82" y="0"/>
                    <a:pt x="82" y="0"/>
                  </a:cubicBezTo>
                  <a:cubicBezTo>
                    <a:pt x="87" y="0"/>
                    <a:pt x="92" y="5"/>
                    <a:pt x="92" y="10"/>
                  </a:cubicBezTo>
                  <a:cubicBezTo>
                    <a:pt x="92" y="16"/>
                    <a:pt x="87" y="20"/>
                    <a:pt x="82" y="20"/>
                  </a:cubicBezTo>
                  <a:close/>
                </a:path>
              </a:pathLst>
            </a:custGeom>
            <a:solidFill>
              <a:schemeClr val="bg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5" name="Freeform 76"/>
            <p:cNvSpPr/>
            <p:nvPr/>
          </p:nvSpPr>
          <p:spPr bwMode="auto">
            <a:xfrm>
              <a:off x="7173913" y="3048000"/>
              <a:ext cx="292100" cy="63500"/>
            </a:xfrm>
            <a:custGeom>
              <a:gdLst>
                <a:gd fmla="*/ 82 w 92" name="T0"/>
                <a:gd fmla="*/ 20 h 20" name="T1"/>
                <a:gd fmla="*/ 10 w 92" name="T2"/>
                <a:gd fmla="*/ 20 h 20" name="T3"/>
                <a:gd fmla="*/ 0 w 92" name="T4"/>
                <a:gd fmla="*/ 10 h 20" name="T5"/>
                <a:gd fmla="*/ 10 w 92" name="T6"/>
                <a:gd fmla="*/ 0 h 20" name="T7"/>
                <a:gd fmla="*/ 82 w 92" name="T8"/>
                <a:gd fmla="*/ 0 h 20" name="T9"/>
                <a:gd fmla="*/ 92 w 92" name="T10"/>
                <a:gd fmla="*/ 10 h 20" name="T11"/>
                <a:gd fmla="*/ 82 w 92" name="T12"/>
                <a:gd fmla="*/ 20 h 20" name="T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b="b" l="0" r="r" t="0"/>
              <a:pathLst>
                <a:path h="20" w="92">
                  <a:moveTo>
                    <a:pt x="82" y="20"/>
                  </a:moveTo>
                  <a:cubicBezTo>
                    <a:pt x="10" y="20"/>
                    <a:pt x="10" y="20"/>
                    <a:pt x="10" y="20"/>
                  </a:cubicBezTo>
                  <a:cubicBezTo>
                    <a:pt x="5" y="20"/>
                    <a:pt x="0" y="16"/>
                    <a:pt x="0" y="10"/>
                  </a:cubicBezTo>
                  <a:cubicBezTo>
                    <a:pt x="0" y="5"/>
                    <a:pt x="5" y="0"/>
                    <a:pt x="10" y="0"/>
                  </a:cubicBezTo>
                  <a:cubicBezTo>
                    <a:pt x="82" y="0"/>
                    <a:pt x="82" y="0"/>
                    <a:pt x="82" y="0"/>
                  </a:cubicBezTo>
                  <a:cubicBezTo>
                    <a:pt x="87" y="0"/>
                    <a:pt x="92" y="5"/>
                    <a:pt x="92" y="10"/>
                  </a:cubicBezTo>
                  <a:cubicBezTo>
                    <a:pt x="92" y="16"/>
                    <a:pt x="87" y="20"/>
                    <a:pt x="82" y="20"/>
                  </a:cubicBezTo>
                  <a:close/>
                </a:path>
              </a:pathLst>
            </a:custGeom>
            <a:solidFill>
              <a:schemeClr val="bg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6" name="Freeform 77"/>
            <p:cNvSpPr/>
            <p:nvPr/>
          </p:nvSpPr>
          <p:spPr bwMode="auto">
            <a:xfrm>
              <a:off x="7173913" y="3213100"/>
              <a:ext cx="292100" cy="63500"/>
            </a:xfrm>
            <a:custGeom>
              <a:gdLst>
                <a:gd fmla="*/ 82 w 92" name="T0"/>
                <a:gd fmla="*/ 20 h 20" name="T1"/>
                <a:gd fmla="*/ 10 w 92" name="T2"/>
                <a:gd fmla="*/ 20 h 20" name="T3"/>
                <a:gd fmla="*/ 0 w 92" name="T4"/>
                <a:gd fmla="*/ 10 h 20" name="T5"/>
                <a:gd fmla="*/ 10 w 92" name="T6"/>
                <a:gd fmla="*/ 0 h 20" name="T7"/>
                <a:gd fmla="*/ 82 w 92" name="T8"/>
                <a:gd fmla="*/ 0 h 20" name="T9"/>
                <a:gd fmla="*/ 92 w 92" name="T10"/>
                <a:gd fmla="*/ 10 h 20" name="T11"/>
                <a:gd fmla="*/ 82 w 92" name="T12"/>
                <a:gd fmla="*/ 20 h 20" name="T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b="b" l="0" r="r" t="0"/>
              <a:pathLst>
                <a:path h="20" w="92">
                  <a:moveTo>
                    <a:pt x="82" y="20"/>
                  </a:moveTo>
                  <a:cubicBezTo>
                    <a:pt x="10" y="20"/>
                    <a:pt x="10" y="20"/>
                    <a:pt x="10" y="20"/>
                  </a:cubicBezTo>
                  <a:cubicBezTo>
                    <a:pt x="5" y="20"/>
                    <a:pt x="0" y="15"/>
                    <a:pt x="0" y="10"/>
                  </a:cubicBezTo>
                  <a:cubicBezTo>
                    <a:pt x="0" y="4"/>
                    <a:pt x="5" y="0"/>
                    <a:pt x="10" y="0"/>
                  </a:cubicBezTo>
                  <a:cubicBezTo>
                    <a:pt x="82" y="0"/>
                    <a:pt x="82" y="0"/>
                    <a:pt x="82" y="0"/>
                  </a:cubicBezTo>
                  <a:cubicBezTo>
                    <a:pt x="87" y="0"/>
                    <a:pt x="92" y="4"/>
                    <a:pt x="92" y="10"/>
                  </a:cubicBezTo>
                  <a:cubicBezTo>
                    <a:pt x="92" y="15"/>
                    <a:pt x="87" y="20"/>
                    <a:pt x="82" y="20"/>
                  </a:cubicBezTo>
                  <a:close/>
                </a:path>
              </a:pathLst>
            </a:custGeom>
            <a:solidFill>
              <a:schemeClr val="bg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7" name="Freeform 78"/>
            <p:cNvSpPr/>
            <p:nvPr/>
          </p:nvSpPr>
          <p:spPr bwMode="auto">
            <a:xfrm>
              <a:off x="7173913" y="3378200"/>
              <a:ext cx="292100" cy="63500"/>
            </a:xfrm>
            <a:custGeom>
              <a:gdLst>
                <a:gd fmla="*/ 82 w 92" name="T0"/>
                <a:gd fmla="*/ 20 h 20" name="T1"/>
                <a:gd fmla="*/ 10 w 92" name="T2"/>
                <a:gd fmla="*/ 20 h 20" name="T3"/>
                <a:gd fmla="*/ 0 w 92" name="T4"/>
                <a:gd fmla="*/ 10 h 20" name="T5"/>
                <a:gd fmla="*/ 10 w 92" name="T6"/>
                <a:gd fmla="*/ 0 h 20" name="T7"/>
                <a:gd fmla="*/ 82 w 92" name="T8"/>
                <a:gd fmla="*/ 0 h 20" name="T9"/>
                <a:gd fmla="*/ 92 w 92" name="T10"/>
                <a:gd fmla="*/ 10 h 20" name="T11"/>
                <a:gd fmla="*/ 82 w 92" name="T12"/>
                <a:gd fmla="*/ 20 h 20" name="T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b="b" l="0" r="r" t="0"/>
              <a:pathLst>
                <a:path h="20" w="92">
                  <a:moveTo>
                    <a:pt x="82" y="20"/>
                  </a:moveTo>
                  <a:cubicBezTo>
                    <a:pt x="10" y="20"/>
                    <a:pt x="10" y="20"/>
                    <a:pt x="10" y="20"/>
                  </a:cubicBezTo>
                  <a:cubicBezTo>
                    <a:pt x="5" y="20"/>
                    <a:pt x="0" y="15"/>
                    <a:pt x="0" y="10"/>
                  </a:cubicBezTo>
                  <a:cubicBezTo>
                    <a:pt x="0" y="4"/>
                    <a:pt x="5" y="0"/>
                    <a:pt x="10" y="0"/>
                  </a:cubicBezTo>
                  <a:cubicBezTo>
                    <a:pt x="82" y="0"/>
                    <a:pt x="82" y="0"/>
                    <a:pt x="82" y="0"/>
                  </a:cubicBezTo>
                  <a:cubicBezTo>
                    <a:pt x="87" y="0"/>
                    <a:pt x="92" y="4"/>
                    <a:pt x="92" y="10"/>
                  </a:cubicBezTo>
                  <a:cubicBezTo>
                    <a:pt x="92" y="15"/>
                    <a:pt x="87" y="20"/>
                    <a:pt x="82" y="20"/>
                  </a:cubicBezTo>
                  <a:close/>
                </a:path>
              </a:pathLst>
            </a:custGeom>
            <a:solidFill>
              <a:schemeClr val="bg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8" name="Freeform 79"/>
            <p:cNvSpPr/>
            <p:nvPr/>
          </p:nvSpPr>
          <p:spPr bwMode="auto">
            <a:xfrm>
              <a:off x="7173913" y="3540125"/>
              <a:ext cx="292100" cy="63500"/>
            </a:xfrm>
            <a:custGeom>
              <a:gdLst>
                <a:gd fmla="*/ 82 w 92" name="T0"/>
                <a:gd fmla="*/ 20 h 20" name="T1"/>
                <a:gd fmla="*/ 10 w 92" name="T2"/>
                <a:gd fmla="*/ 20 h 20" name="T3"/>
                <a:gd fmla="*/ 0 w 92" name="T4"/>
                <a:gd fmla="*/ 10 h 20" name="T5"/>
                <a:gd fmla="*/ 10 w 92" name="T6"/>
                <a:gd fmla="*/ 0 h 20" name="T7"/>
                <a:gd fmla="*/ 82 w 92" name="T8"/>
                <a:gd fmla="*/ 0 h 20" name="T9"/>
                <a:gd fmla="*/ 92 w 92" name="T10"/>
                <a:gd fmla="*/ 10 h 20" name="T11"/>
                <a:gd fmla="*/ 82 w 92" name="T12"/>
                <a:gd fmla="*/ 20 h 20" name="T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b="b" l="0" r="r" t="0"/>
              <a:pathLst>
                <a:path h="20" w="92">
                  <a:moveTo>
                    <a:pt x="82" y="20"/>
                  </a:moveTo>
                  <a:cubicBezTo>
                    <a:pt x="10" y="20"/>
                    <a:pt x="10" y="20"/>
                    <a:pt x="10" y="20"/>
                  </a:cubicBezTo>
                  <a:cubicBezTo>
                    <a:pt x="5" y="20"/>
                    <a:pt x="0" y="16"/>
                    <a:pt x="0" y="10"/>
                  </a:cubicBezTo>
                  <a:cubicBezTo>
                    <a:pt x="0" y="5"/>
                    <a:pt x="5" y="0"/>
                    <a:pt x="10" y="0"/>
                  </a:cubicBezTo>
                  <a:cubicBezTo>
                    <a:pt x="82" y="0"/>
                    <a:pt x="82" y="0"/>
                    <a:pt x="82" y="0"/>
                  </a:cubicBezTo>
                  <a:cubicBezTo>
                    <a:pt x="87" y="0"/>
                    <a:pt x="92" y="5"/>
                    <a:pt x="92" y="10"/>
                  </a:cubicBezTo>
                  <a:cubicBezTo>
                    <a:pt x="92" y="16"/>
                    <a:pt x="87" y="20"/>
                    <a:pt x="82" y="20"/>
                  </a:cubicBezTo>
                  <a:close/>
                </a:path>
              </a:pathLst>
            </a:custGeom>
            <a:solidFill>
              <a:schemeClr val="bg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9" name="Freeform 80"/>
            <p:cNvSpPr/>
            <p:nvPr/>
          </p:nvSpPr>
          <p:spPr bwMode="auto">
            <a:xfrm>
              <a:off x="7173913" y="3705225"/>
              <a:ext cx="292100" cy="63500"/>
            </a:xfrm>
            <a:custGeom>
              <a:gdLst>
                <a:gd fmla="*/ 82 w 92" name="T0"/>
                <a:gd fmla="*/ 20 h 20" name="T1"/>
                <a:gd fmla="*/ 10 w 92" name="T2"/>
                <a:gd fmla="*/ 20 h 20" name="T3"/>
                <a:gd fmla="*/ 0 w 92" name="T4"/>
                <a:gd fmla="*/ 10 h 20" name="T5"/>
                <a:gd fmla="*/ 10 w 92" name="T6"/>
                <a:gd fmla="*/ 0 h 20" name="T7"/>
                <a:gd fmla="*/ 82 w 92" name="T8"/>
                <a:gd fmla="*/ 0 h 20" name="T9"/>
                <a:gd fmla="*/ 92 w 92" name="T10"/>
                <a:gd fmla="*/ 10 h 20" name="T11"/>
                <a:gd fmla="*/ 82 w 92" name="T12"/>
                <a:gd fmla="*/ 20 h 20" name="T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b="b" l="0" r="r" t="0"/>
              <a:pathLst>
                <a:path h="20" w="92">
                  <a:moveTo>
                    <a:pt x="82" y="20"/>
                  </a:moveTo>
                  <a:cubicBezTo>
                    <a:pt x="10" y="20"/>
                    <a:pt x="10" y="20"/>
                    <a:pt x="10" y="20"/>
                  </a:cubicBezTo>
                  <a:cubicBezTo>
                    <a:pt x="5" y="20"/>
                    <a:pt x="0" y="16"/>
                    <a:pt x="0" y="10"/>
                  </a:cubicBezTo>
                  <a:cubicBezTo>
                    <a:pt x="0" y="4"/>
                    <a:pt x="5" y="0"/>
                    <a:pt x="10" y="0"/>
                  </a:cubicBezTo>
                  <a:cubicBezTo>
                    <a:pt x="82" y="0"/>
                    <a:pt x="82" y="0"/>
                    <a:pt x="82" y="0"/>
                  </a:cubicBezTo>
                  <a:cubicBezTo>
                    <a:pt x="87" y="0"/>
                    <a:pt x="92" y="4"/>
                    <a:pt x="92" y="10"/>
                  </a:cubicBezTo>
                  <a:cubicBezTo>
                    <a:pt x="92" y="16"/>
                    <a:pt x="87" y="20"/>
                    <a:pt x="82" y="20"/>
                  </a:cubicBezTo>
                  <a:close/>
                </a:path>
              </a:pathLst>
            </a:custGeom>
            <a:solidFill>
              <a:schemeClr val="bg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0" name="Freeform 81"/>
            <p:cNvSpPr/>
            <p:nvPr/>
          </p:nvSpPr>
          <p:spPr bwMode="auto">
            <a:xfrm>
              <a:off x="7173913" y="3870325"/>
              <a:ext cx="292100" cy="63500"/>
            </a:xfrm>
            <a:custGeom>
              <a:gdLst>
                <a:gd fmla="*/ 82 w 92" name="T0"/>
                <a:gd fmla="*/ 20 h 20" name="T1"/>
                <a:gd fmla="*/ 10 w 92" name="T2"/>
                <a:gd fmla="*/ 20 h 20" name="T3"/>
                <a:gd fmla="*/ 0 w 92" name="T4"/>
                <a:gd fmla="*/ 10 h 20" name="T5"/>
                <a:gd fmla="*/ 10 w 92" name="T6"/>
                <a:gd fmla="*/ 0 h 20" name="T7"/>
                <a:gd fmla="*/ 82 w 92" name="T8"/>
                <a:gd fmla="*/ 0 h 20" name="T9"/>
                <a:gd fmla="*/ 92 w 92" name="T10"/>
                <a:gd fmla="*/ 10 h 20" name="T11"/>
                <a:gd fmla="*/ 82 w 92" name="T12"/>
                <a:gd fmla="*/ 20 h 20" name="T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b="b" l="0" r="r" t="0"/>
              <a:pathLst>
                <a:path h="20" w="92">
                  <a:moveTo>
                    <a:pt x="82" y="20"/>
                  </a:moveTo>
                  <a:cubicBezTo>
                    <a:pt x="10" y="20"/>
                    <a:pt x="10" y="20"/>
                    <a:pt x="10" y="20"/>
                  </a:cubicBezTo>
                  <a:cubicBezTo>
                    <a:pt x="5" y="20"/>
                    <a:pt x="0" y="15"/>
                    <a:pt x="0" y="10"/>
                  </a:cubicBezTo>
                  <a:cubicBezTo>
                    <a:pt x="0" y="4"/>
                    <a:pt x="5" y="0"/>
                    <a:pt x="10" y="0"/>
                  </a:cubicBezTo>
                  <a:cubicBezTo>
                    <a:pt x="82" y="0"/>
                    <a:pt x="82" y="0"/>
                    <a:pt x="82" y="0"/>
                  </a:cubicBezTo>
                  <a:cubicBezTo>
                    <a:pt x="87" y="0"/>
                    <a:pt x="92" y="4"/>
                    <a:pt x="92" y="10"/>
                  </a:cubicBezTo>
                  <a:cubicBezTo>
                    <a:pt x="92" y="15"/>
                    <a:pt x="87" y="20"/>
                    <a:pt x="82" y="20"/>
                  </a:cubicBezTo>
                  <a:close/>
                </a:path>
              </a:pathLst>
            </a:custGeom>
            <a:solidFill>
              <a:schemeClr val="bg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1" name="Freeform 82"/>
            <p:cNvSpPr/>
            <p:nvPr/>
          </p:nvSpPr>
          <p:spPr bwMode="auto">
            <a:xfrm>
              <a:off x="7173913" y="4032250"/>
              <a:ext cx="292100" cy="63500"/>
            </a:xfrm>
            <a:custGeom>
              <a:gdLst>
                <a:gd fmla="*/ 82 w 92" name="T0"/>
                <a:gd fmla="*/ 20 h 20" name="T1"/>
                <a:gd fmla="*/ 10 w 92" name="T2"/>
                <a:gd fmla="*/ 20 h 20" name="T3"/>
                <a:gd fmla="*/ 0 w 92" name="T4"/>
                <a:gd fmla="*/ 10 h 20" name="T5"/>
                <a:gd fmla="*/ 10 w 92" name="T6"/>
                <a:gd fmla="*/ 0 h 20" name="T7"/>
                <a:gd fmla="*/ 82 w 92" name="T8"/>
                <a:gd fmla="*/ 0 h 20" name="T9"/>
                <a:gd fmla="*/ 92 w 92" name="T10"/>
                <a:gd fmla="*/ 10 h 20" name="T11"/>
                <a:gd fmla="*/ 82 w 92" name="T12"/>
                <a:gd fmla="*/ 20 h 20" name="T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b="b" l="0" r="r" t="0"/>
              <a:pathLst>
                <a:path h="20" w="92">
                  <a:moveTo>
                    <a:pt x="82" y="20"/>
                  </a:moveTo>
                  <a:cubicBezTo>
                    <a:pt x="10" y="20"/>
                    <a:pt x="10" y="20"/>
                    <a:pt x="10" y="20"/>
                  </a:cubicBezTo>
                  <a:cubicBezTo>
                    <a:pt x="5" y="20"/>
                    <a:pt x="0" y="16"/>
                    <a:pt x="0" y="10"/>
                  </a:cubicBezTo>
                  <a:cubicBezTo>
                    <a:pt x="0" y="5"/>
                    <a:pt x="5" y="0"/>
                    <a:pt x="10" y="0"/>
                  </a:cubicBezTo>
                  <a:cubicBezTo>
                    <a:pt x="82" y="0"/>
                    <a:pt x="82" y="0"/>
                    <a:pt x="82" y="0"/>
                  </a:cubicBezTo>
                  <a:cubicBezTo>
                    <a:pt x="87" y="0"/>
                    <a:pt x="92" y="5"/>
                    <a:pt x="92" y="10"/>
                  </a:cubicBezTo>
                  <a:cubicBezTo>
                    <a:pt x="92" y="16"/>
                    <a:pt x="87" y="20"/>
                    <a:pt x="82" y="20"/>
                  </a:cubicBezTo>
                  <a:close/>
                </a:path>
              </a:pathLst>
            </a:custGeom>
            <a:solidFill>
              <a:schemeClr val="bg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232" name="book"/>
          <p:cNvGrpSpPr/>
          <p:nvPr/>
        </p:nvGrpSpPr>
        <p:grpSpPr>
          <a:xfrm>
            <a:off x="1980373" y="3457229"/>
            <a:ext cx="1253634" cy="827455"/>
            <a:chOff x="481013" y="5330825"/>
            <a:chExt cx="2078038" cy="1371600"/>
          </a:xfrm>
        </p:grpSpPr>
        <p:sp>
          <p:nvSpPr>
            <p:cNvPr id="233" name="Freeform 88"/>
            <p:cNvSpPr/>
            <p:nvPr/>
          </p:nvSpPr>
          <p:spPr bwMode="auto">
            <a:xfrm>
              <a:off x="512763" y="5641974"/>
              <a:ext cx="2014539" cy="1028701"/>
            </a:xfrm>
            <a:custGeom>
              <a:gdLst>
                <a:gd fmla="*/ 239 w 635" name="T0"/>
                <a:gd fmla="*/ 324 h 324" name="T1"/>
                <a:gd fmla="*/ 234 w 635" name="T2"/>
                <a:gd fmla="*/ 323 h 324" name="T3"/>
                <a:gd fmla="*/ 5 w 635" name="T4"/>
                <a:gd fmla="*/ 198 h 324" name="T5"/>
                <a:gd fmla="*/ 0 w 635" name="T6"/>
                <a:gd fmla="*/ 189 h 324" name="T7"/>
                <a:gd fmla="*/ 6 w 635" name="T8"/>
                <a:gd fmla="*/ 180 h 324" name="T9"/>
                <a:gd fmla="*/ 389 w 635" name="T10"/>
                <a:gd fmla="*/ 1 h 324" name="T11"/>
                <a:gd fmla="*/ 394 w 635" name="T12"/>
                <a:gd fmla="*/ 0 h 324" name="T13"/>
                <a:gd fmla="*/ 397 w 635" name="T14"/>
                <a:gd fmla="*/ 1 h 324" name="T15"/>
                <a:gd fmla="*/ 628 w 635" name="T16"/>
                <a:gd fmla="*/ 85 h 324" name="T17"/>
                <a:gd fmla="*/ 635 w 635" name="T18"/>
                <a:gd fmla="*/ 93 h 324" name="T19"/>
                <a:gd fmla="*/ 630 w 635" name="T20"/>
                <a:gd fmla="*/ 103 h 324" name="T21"/>
                <a:gd fmla="*/ 244 w 635" name="T22"/>
                <a:gd fmla="*/ 323 h 324" name="T23"/>
                <a:gd fmla="*/ 239 w 635" name="T24"/>
                <a:gd fmla="*/ 324 h 324" name="T2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b="b" l="0" r="r" t="0"/>
              <a:pathLst>
                <a:path h="324" w="635">
                  <a:moveTo>
                    <a:pt x="239" y="324"/>
                  </a:moveTo>
                  <a:cubicBezTo>
                    <a:pt x="237" y="324"/>
                    <a:pt x="235" y="324"/>
                    <a:pt x="234" y="323"/>
                  </a:cubicBezTo>
                  <a:cubicBezTo>
                    <a:pt x="5" y="198"/>
                    <a:pt x="5" y="198"/>
                    <a:pt x="5" y="198"/>
                  </a:cubicBezTo>
                  <a:cubicBezTo>
                    <a:pt x="2" y="196"/>
                    <a:pt x="0" y="192"/>
                    <a:pt x="0" y="189"/>
                  </a:cubicBezTo>
                  <a:cubicBezTo>
                    <a:pt x="0" y="185"/>
                    <a:pt x="2" y="181"/>
                    <a:pt x="6" y="180"/>
                  </a:cubicBezTo>
                  <a:cubicBezTo>
                    <a:pt x="389" y="1"/>
                    <a:pt x="389" y="1"/>
                    <a:pt x="389" y="1"/>
                  </a:cubicBezTo>
                  <a:cubicBezTo>
                    <a:pt x="391" y="1"/>
                    <a:pt x="392" y="0"/>
                    <a:pt x="394" y="0"/>
                  </a:cubicBezTo>
                  <a:cubicBezTo>
                    <a:pt x="395" y="0"/>
                    <a:pt x="396" y="0"/>
                    <a:pt x="397" y="1"/>
                  </a:cubicBezTo>
                  <a:cubicBezTo>
                    <a:pt x="628" y="85"/>
                    <a:pt x="628" y="85"/>
                    <a:pt x="628" y="85"/>
                  </a:cubicBezTo>
                  <a:cubicBezTo>
                    <a:pt x="632" y="86"/>
                    <a:pt x="634" y="89"/>
                    <a:pt x="635" y="93"/>
                  </a:cubicBezTo>
                  <a:cubicBezTo>
                    <a:pt x="635" y="97"/>
                    <a:pt x="633" y="101"/>
                    <a:pt x="630" y="103"/>
                  </a:cubicBezTo>
                  <a:cubicBezTo>
                    <a:pt x="244" y="323"/>
                    <a:pt x="244" y="323"/>
                    <a:pt x="244" y="323"/>
                  </a:cubicBezTo>
                  <a:cubicBezTo>
                    <a:pt x="242" y="324"/>
                    <a:pt x="240" y="324"/>
                    <a:pt x="239" y="324"/>
                  </a:cubicBezTo>
                  <a:close/>
                </a:path>
              </a:pathLst>
            </a:custGeom>
            <a:solidFill>
              <a:schemeClr val="bg2">
                <a:lumMod val="1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4" name="Freeform 89"/>
            <p:cNvSpPr>
              <a:spLocks noEditPoints="1"/>
            </p:cNvSpPr>
            <p:nvPr/>
          </p:nvSpPr>
          <p:spPr bwMode="auto">
            <a:xfrm>
              <a:off x="481013" y="5610225"/>
              <a:ext cx="2078038" cy="1092200"/>
            </a:xfrm>
            <a:custGeom>
              <a:gdLst>
                <a:gd fmla="*/ 404 w 655" name="T0"/>
                <a:gd fmla="*/ 20 h 344" name="T1"/>
                <a:gd fmla="*/ 635 w 655" name="T2"/>
                <a:gd fmla="*/ 104 h 344" name="T3"/>
                <a:gd fmla="*/ 249 w 655" name="T4"/>
                <a:gd fmla="*/ 324 h 344" name="T5"/>
                <a:gd fmla="*/ 20 w 655" name="T6"/>
                <a:gd fmla="*/ 199 h 344" name="T7"/>
                <a:gd fmla="*/ 404 w 655" name="T8"/>
                <a:gd fmla="*/ 20 h 344" name="T9"/>
                <a:gd fmla="*/ 404 w 655" name="T10"/>
                <a:gd fmla="*/ 0 h 344" name="T11"/>
                <a:gd fmla="*/ 395 w 655" name="T12"/>
                <a:gd fmla="*/ 2 h 344" name="T13"/>
                <a:gd fmla="*/ 11 w 655" name="T14"/>
                <a:gd fmla="*/ 181 h 344" name="T15"/>
                <a:gd fmla="*/ 0 w 655" name="T16"/>
                <a:gd fmla="*/ 198 h 344" name="T17"/>
                <a:gd fmla="*/ 10 w 655" name="T18"/>
                <a:gd fmla="*/ 217 h 344" name="T19"/>
                <a:gd fmla="*/ 239 w 655" name="T20"/>
                <a:gd fmla="*/ 342 h 344" name="T21"/>
                <a:gd fmla="*/ 249 w 655" name="T22"/>
                <a:gd fmla="*/ 344 h 344" name="T23"/>
                <a:gd fmla="*/ 259 w 655" name="T24"/>
                <a:gd fmla="*/ 342 h 344" name="T25"/>
                <a:gd fmla="*/ 644 w 655" name="T26"/>
                <a:gd fmla="*/ 121 h 344" name="T27"/>
                <a:gd fmla="*/ 654 w 655" name="T28"/>
                <a:gd fmla="*/ 102 h 344" name="T29"/>
                <a:gd fmla="*/ 641 w 655" name="T30"/>
                <a:gd fmla="*/ 85 h 344" name="T31"/>
                <a:gd fmla="*/ 410 w 655" name="T32"/>
                <a:gd fmla="*/ 1 h 344" name="T33"/>
                <a:gd fmla="*/ 404 w 655" name="T34"/>
                <a:gd fmla="*/ 0 h 344" name="T3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b="b" l="0" r="r" t="0"/>
              <a:pathLst>
                <a:path h="344" w="655">
                  <a:moveTo>
                    <a:pt x="404" y="20"/>
                  </a:moveTo>
                  <a:cubicBezTo>
                    <a:pt x="635" y="104"/>
                    <a:pt x="635" y="104"/>
                    <a:pt x="635" y="104"/>
                  </a:cubicBezTo>
                  <a:cubicBezTo>
                    <a:pt x="249" y="324"/>
                    <a:pt x="249" y="324"/>
                    <a:pt x="249" y="324"/>
                  </a:cubicBezTo>
                  <a:cubicBezTo>
                    <a:pt x="20" y="199"/>
                    <a:pt x="20" y="199"/>
                    <a:pt x="20" y="199"/>
                  </a:cubicBezTo>
                  <a:cubicBezTo>
                    <a:pt x="404" y="20"/>
                    <a:pt x="404" y="20"/>
                    <a:pt x="404" y="20"/>
                  </a:cubicBezTo>
                  <a:moveTo>
                    <a:pt x="404" y="0"/>
                  </a:moveTo>
                  <a:cubicBezTo>
                    <a:pt x="401" y="0"/>
                    <a:pt x="398" y="1"/>
                    <a:pt x="395" y="2"/>
                  </a:cubicBezTo>
                  <a:cubicBezTo>
                    <a:pt x="11" y="181"/>
                    <a:pt x="11" y="181"/>
                    <a:pt x="11" y="181"/>
                  </a:cubicBezTo>
                  <a:cubicBezTo>
                    <a:pt x="4" y="184"/>
                    <a:pt x="0" y="191"/>
                    <a:pt x="0" y="198"/>
                  </a:cubicBezTo>
                  <a:cubicBezTo>
                    <a:pt x="0" y="206"/>
                    <a:pt x="4" y="213"/>
                    <a:pt x="10" y="217"/>
                  </a:cubicBezTo>
                  <a:cubicBezTo>
                    <a:pt x="239" y="342"/>
                    <a:pt x="239" y="342"/>
                    <a:pt x="239" y="342"/>
                  </a:cubicBezTo>
                  <a:cubicBezTo>
                    <a:pt x="242" y="343"/>
                    <a:pt x="245" y="344"/>
                    <a:pt x="249" y="344"/>
                  </a:cubicBezTo>
                  <a:cubicBezTo>
                    <a:pt x="252" y="344"/>
                    <a:pt x="255" y="343"/>
                    <a:pt x="259" y="342"/>
                  </a:cubicBezTo>
                  <a:cubicBezTo>
                    <a:pt x="644" y="121"/>
                    <a:pt x="644" y="121"/>
                    <a:pt x="644" y="121"/>
                  </a:cubicBezTo>
                  <a:cubicBezTo>
                    <a:pt x="651" y="118"/>
                    <a:pt x="655" y="110"/>
                    <a:pt x="654" y="102"/>
                  </a:cubicBezTo>
                  <a:cubicBezTo>
                    <a:pt x="654" y="95"/>
                    <a:pt x="649" y="88"/>
                    <a:pt x="641" y="85"/>
                  </a:cubicBezTo>
                  <a:cubicBezTo>
                    <a:pt x="410" y="1"/>
                    <a:pt x="410" y="1"/>
                    <a:pt x="410" y="1"/>
                  </a:cubicBezTo>
                  <a:cubicBezTo>
                    <a:pt x="408" y="1"/>
                    <a:pt x="406" y="0"/>
                    <a:pt x="404" y="0"/>
                  </a:cubicBezTo>
                  <a:close/>
                </a:path>
              </a:pathLst>
            </a:custGeom>
            <a:solidFill>
              <a:schemeClr val="tx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5" name="Freeform 90"/>
            <p:cNvSpPr/>
            <p:nvPr/>
          </p:nvSpPr>
          <p:spPr bwMode="auto">
            <a:xfrm>
              <a:off x="522288" y="5445125"/>
              <a:ext cx="2001838" cy="1152525"/>
            </a:xfrm>
            <a:custGeom>
              <a:gdLst>
                <a:gd fmla="*/ 631 w 631" name="T0"/>
                <a:gd fmla="*/ 119 h 363" name="T1"/>
                <a:gd fmla="*/ 627 w 631" name="T2"/>
                <a:gd fmla="*/ 111 h 363" name="T3"/>
                <a:gd fmla="*/ 631 w 631" name="T4"/>
                <a:gd fmla="*/ 101 h 363" name="T5"/>
                <a:gd fmla="*/ 623 w 631" name="T6"/>
                <a:gd fmla="*/ 91 h 363" name="T7"/>
                <a:gd fmla="*/ 391 w 631" name="T8"/>
                <a:gd fmla="*/ 1 h 363" name="T9"/>
                <a:gd fmla="*/ 387 w 631" name="T10"/>
                <a:gd fmla="*/ 0 h 363" name="T11"/>
                <a:gd fmla="*/ 381 w 631" name="T12"/>
                <a:gd fmla="*/ 2 h 363" name="T13"/>
                <a:gd fmla="*/ 6 w 631" name="T14"/>
                <a:gd fmla="*/ 187 h 363" name="T15"/>
                <a:gd fmla="*/ 0 w 631" name="T16"/>
                <a:gd fmla="*/ 197 h 363" name="T17"/>
                <a:gd fmla="*/ 4 w 631" name="T18"/>
                <a:gd fmla="*/ 206 h 363" name="T19"/>
                <a:gd fmla="*/ 0 w 631" name="T20"/>
                <a:gd fmla="*/ 215 h 363" name="T21"/>
                <a:gd fmla="*/ 3 w 631" name="T22"/>
                <a:gd fmla="*/ 224 h 363" name="T23"/>
                <a:gd fmla="*/ 0 w 631" name="T24"/>
                <a:gd fmla="*/ 231 h 363" name="T25"/>
                <a:gd fmla="*/ 6 w 631" name="T26"/>
                <a:gd fmla="*/ 242 h 363" name="T27"/>
                <a:gd fmla="*/ 231 w 631" name="T28"/>
                <a:gd fmla="*/ 361 h 363" name="T29"/>
                <a:gd fmla="*/ 236 w 631" name="T30"/>
                <a:gd fmla="*/ 363 h 363" name="T31"/>
                <a:gd fmla="*/ 242 w 631" name="T32"/>
                <a:gd fmla="*/ 361 h 363" name="T33"/>
                <a:gd fmla="*/ 625 w 631" name="T34"/>
                <a:gd fmla="*/ 146 h 363" name="T35"/>
                <a:gd fmla="*/ 631 w 631" name="T36"/>
                <a:gd fmla="*/ 135 h 363" name="T37"/>
                <a:gd fmla="*/ 628 w 631" name="T38"/>
                <a:gd fmla="*/ 128 h 363" name="T39"/>
                <a:gd fmla="*/ 631 w 631" name="T40"/>
                <a:gd fmla="*/ 119 h 363" name="T4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b="b" l="0" r="r" t="0"/>
              <a:pathLst>
                <a:path h="363" w="631">
                  <a:moveTo>
                    <a:pt x="631" y="119"/>
                  </a:moveTo>
                  <a:cubicBezTo>
                    <a:pt x="631" y="116"/>
                    <a:pt x="629" y="113"/>
                    <a:pt x="627" y="111"/>
                  </a:cubicBezTo>
                  <a:cubicBezTo>
                    <a:pt x="630" y="108"/>
                    <a:pt x="631" y="105"/>
                    <a:pt x="631" y="101"/>
                  </a:cubicBezTo>
                  <a:cubicBezTo>
                    <a:pt x="631" y="96"/>
                    <a:pt x="628" y="92"/>
                    <a:pt x="623" y="91"/>
                  </a:cubicBezTo>
                  <a:cubicBezTo>
                    <a:pt x="391" y="1"/>
                    <a:pt x="391" y="1"/>
                    <a:pt x="391" y="1"/>
                  </a:cubicBezTo>
                  <a:cubicBezTo>
                    <a:pt x="389" y="1"/>
                    <a:pt x="388" y="0"/>
                    <a:pt x="387" y="0"/>
                  </a:cubicBezTo>
                  <a:cubicBezTo>
                    <a:pt x="385" y="0"/>
                    <a:pt x="383" y="1"/>
                    <a:pt x="381" y="2"/>
                  </a:cubicBezTo>
                  <a:cubicBezTo>
                    <a:pt x="6" y="187"/>
                    <a:pt x="6" y="187"/>
                    <a:pt x="6" y="187"/>
                  </a:cubicBezTo>
                  <a:cubicBezTo>
                    <a:pt x="2" y="188"/>
                    <a:pt x="0" y="193"/>
                    <a:pt x="0" y="197"/>
                  </a:cubicBezTo>
                  <a:cubicBezTo>
                    <a:pt x="0" y="201"/>
                    <a:pt x="1" y="204"/>
                    <a:pt x="4" y="206"/>
                  </a:cubicBezTo>
                  <a:cubicBezTo>
                    <a:pt x="2" y="209"/>
                    <a:pt x="0" y="212"/>
                    <a:pt x="0" y="215"/>
                  </a:cubicBezTo>
                  <a:cubicBezTo>
                    <a:pt x="0" y="219"/>
                    <a:pt x="1" y="221"/>
                    <a:pt x="3" y="224"/>
                  </a:cubicBezTo>
                  <a:cubicBezTo>
                    <a:pt x="1" y="226"/>
                    <a:pt x="0" y="228"/>
                    <a:pt x="0" y="231"/>
                  </a:cubicBezTo>
                  <a:cubicBezTo>
                    <a:pt x="0" y="236"/>
                    <a:pt x="2" y="240"/>
                    <a:pt x="6" y="242"/>
                  </a:cubicBezTo>
                  <a:cubicBezTo>
                    <a:pt x="231" y="361"/>
                    <a:pt x="231" y="361"/>
                    <a:pt x="231" y="361"/>
                  </a:cubicBezTo>
                  <a:cubicBezTo>
                    <a:pt x="232" y="362"/>
                    <a:pt x="234" y="363"/>
                    <a:pt x="236" y="363"/>
                  </a:cubicBezTo>
                  <a:cubicBezTo>
                    <a:pt x="238" y="363"/>
                    <a:pt x="240" y="362"/>
                    <a:pt x="242" y="361"/>
                  </a:cubicBezTo>
                  <a:cubicBezTo>
                    <a:pt x="625" y="146"/>
                    <a:pt x="625" y="146"/>
                    <a:pt x="625" y="146"/>
                  </a:cubicBezTo>
                  <a:cubicBezTo>
                    <a:pt x="629" y="144"/>
                    <a:pt x="631" y="140"/>
                    <a:pt x="631" y="135"/>
                  </a:cubicBezTo>
                  <a:cubicBezTo>
                    <a:pt x="631" y="133"/>
                    <a:pt x="630" y="130"/>
                    <a:pt x="628" y="128"/>
                  </a:cubicBezTo>
                  <a:cubicBezTo>
                    <a:pt x="630" y="126"/>
                    <a:pt x="631" y="123"/>
                    <a:pt x="631" y="119"/>
                  </a:cubicBezTo>
                  <a:close/>
                </a:path>
              </a:pathLst>
            </a:custGeom>
            <a:solidFill>
              <a:schemeClr val="tx2">
                <a:lumMod val="60000"/>
                <a:lumOff val="4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6" name="Freeform 91"/>
            <p:cNvSpPr/>
            <p:nvPr/>
          </p:nvSpPr>
          <p:spPr bwMode="auto">
            <a:xfrm>
              <a:off x="512763" y="5362575"/>
              <a:ext cx="1985963" cy="1012825"/>
            </a:xfrm>
            <a:custGeom>
              <a:gdLst>
                <a:gd fmla="*/ 248 w 626" name="T0"/>
                <a:gd fmla="*/ 319 h 319" name="T1"/>
                <a:gd fmla="*/ 243 w 626" name="T2"/>
                <a:gd fmla="*/ 318 h 319" name="T3"/>
                <a:gd fmla="*/ 5 w 626" name="T4"/>
                <a:gd fmla="*/ 198 h 319" name="T5"/>
                <a:gd fmla="*/ 0 w 626" name="T6"/>
                <a:gd fmla="*/ 189 h 319" name="T7"/>
                <a:gd fmla="*/ 6 w 626" name="T8"/>
                <a:gd fmla="*/ 180 h 319" name="T9"/>
                <a:gd fmla="*/ 389 w 626" name="T10"/>
                <a:gd fmla="*/ 1 h 319" name="T11"/>
                <a:gd fmla="*/ 394 w 626" name="T12"/>
                <a:gd fmla="*/ 0 h 319" name="T13"/>
                <a:gd fmla="*/ 397 w 626" name="T14"/>
                <a:gd fmla="*/ 1 h 319" name="T15"/>
                <a:gd fmla="*/ 620 w 626" name="T16"/>
                <a:gd fmla="*/ 96 h 319" name="T17"/>
                <a:gd fmla="*/ 626 w 626" name="T18"/>
                <a:gd fmla="*/ 105 h 319" name="T19"/>
                <a:gd fmla="*/ 621 w 626" name="T20"/>
                <a:gd fmla="*/ 114 h 319" name="T21"/>
                <a:gd fmla="*/ 252 w 626" name="T22"/>
                <a:gd fmla="*/ 318 h 319" name="T23"/>
                <a:gd fmla="*/ 248 w 626" name="T24"/>
                <a:gd fmla="*/ 319 h 319" name="T2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b="b" l="0" r="r" t="0"/>
              <a:pathLst>
                <a:path h="319" w="626">
                  <a:moveTo>
                    <a:pt x="248" y="319"/>
                  </a:moveTo>
                  <a:cubicBezTo>
                    <a:pt x="246" y="319"/>
                    <a:pt x="244" y="319"/>
                    <a:pt x="243" y="318"/>
                  </a:cubicBezTo>
                  <a:cubicBezTo>
                    <a:pt x="5" y="198"/>
                    <a:pt x="5" y="198"/>
                    <a:pt x="5" y="198"/>
                  </a:cubicBezTo>
                  <a:cubicBezTo>
                    <a:pt x="2" y="196"/>
                    <a:pt x="0" y="193"/>
                    <a:pt x="0" y="189"/>
                  </a:cubicBezTo>
                  <a:cubicBezTo>
                    <a:pt x="0" y="185"/>
                    <a:pt x="2" y="182"/>
                    <a:pt x="6" y="180"/>
                  </a:cubicBezTo>
                  <a:cubicBezTo>
                    <a:pt x="389" y="1"/>
                    <a:pt x="389" y="1"/>
                    <a:pt x="389" y="1"/>
                  </a:cubicBezTo>
                  <a:cubicBezTo>
                    <a:pt x="391" y="1"/>
                    <a:pt x="392" y="0"/>
                    <a:pt x="394" y="0"/>
                  </a:cubicBezTo>
                  <a:cubicBezTo>
                    <a:pt x="395" y="0"/>
                    <a:pt x="396" y="1"/>
                    <a:pt x="397" y="1"/>
                  </a:cubicBezTo>
                  <a:cubicBezTo>
                    <a:pt x="620" y="96"/>
                    <a:pt x="620" y="96"/>
                    <a:pt x="620" y="96"/>
                  </a:cubicBezTo>
                  <a:cubicBezTo>
                    <a:pt x="624" y="97"/>
                    <a:pt x="626" y="101"/>
                    <a:pt x="626" y="105"/>
                  </a:cubicBezTo>
                  <a:cubicBezTo>
                    <a:pt x="626" y="108"/>
                    <a:pt x="624" y="112"/>
                    <a:pt x="621" y="114"/>
                  </a:cubicBezTo>
                  <a:cubicBezTo>
                    <a:pt x="252" y="318"/>
                    <a:pt x="252" y="318"/>
                    <a:pt x="252" y="318"/>
                  </a:cubicBezTo>
                  <a:cubicBezTo>
                    <a:pt x="251" y="319"/>
                    <a:pt x="249" y="319"/>
                    <a:pt x="248" y="319"/>
                  </a:cubicBezTo>
                  <a:close/>
                </a:path>
              </a:pathLst>
            </a:custGeom>
            <a:gradFill>
              <a:gsLst>
                <a:gs pos="5000">
                  <a:schemeClr val="accent3"/>
                </a:gs>
                <a:gs pos="58000">
                  <a:schemeClr val="accent4"/>
                </a:gs>
              </a:gsLst>
              <a:lin ang="16200000" scaled="1"/>
            </a:gra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7" name="Freeform 92"/>
            <p:cNvSpPr>
              <a:spLocks noEditPoints="1"/>
            </p:cNvSpPr>
            <p:nvPr/>
          </p:nvSpPr>
          <p:spPr bwMode="auto">
            <a:xfrm>
              <a:off x="481013" y="5330825"/>
              <a:ext cx="2049463" cy="1076325"/>
            </a:xfrm>
            <a:custGeom>
              <a:gdLst>
                <a:gd fmla="*/ 404 w 646" name="T0"/>
                <a:gd fmla="*/ 20 h 339" name="T1"/>
                <a:gd fmla="*/ 626 w 646" name="T2"/>
                <a:gd fmla="*/ 115 h 339" name="T3"/>
                <a:gd fmla="*/ 258 w 646" name="T4"/>
                <a:gd fmla="*/ 319 h 339" name="T5"/>
                <a:gd fmla="*/ 20 w 646" name="T6"/>
                <a:gd fmla="*/ 199 h 339" name="T7"/>
                <a:gd fmla="*/ 404 w 646" name="T8"/>
                <a:gd fmla="*/ 20 h 339" name="T9"/>
                <a:gd fmla="*/ 404 w 646" name="T10"/>
                <a:gd fmla="*/ 0 h 339" name="T11"/>
                <a:gd fmla="*/ 395 w 646" name="T12"/>
                <a:gd fmla="*/ 2 h 339" name="T13"/>
                <a:gd fmla="*/ 11 w 646" name="T14"/>
                <a:gd fmla="*/ 181 h 339" name="T15"/>
                <a:gd fmla="*/ 0 w 646" name="T16"/>
                <a:gd fmla="*/ 199 h 339" name="T17"/>
                <a:gd fmla="*/ 11 w 646" name="T18"/>
                <a:gd fmla="*/ 217 h 339" name="T19"/>
                <a:gd fmla="*/ 249 w 646" name="T20"/>
                <a:gd fmla="*/ 337 h 339" name="T21"/>
                <a:gd fmla="*/ 258 w 646" name="T22"/>
                <a:gd fmla="*/ 339 h 339" name="T23"/>
                <a:gd fmla="*/ 267 w 646" name="T24"/>
                <a:gd fmla="*/ 337 h 339" name="T25"/>
                <a:gd fmla="*/ 636 w 646" name="T26"/>
                <a:gd fmla="*/ 133 h 339" name="T27"/>
                <a:gd fmla="*/ 646 w 646" name="T28"/>
                <a:gd fmla="*/ 114 h 339" name="T29"/>
                <a:gd fmla="*/ 634 w 646" name="T30"/>
                <a:gd fmla="*/ 97 h 339" name="T31"/>
                <a:gd fmla="*/ 411 w 646" name="T32"/>
                <a:gd fmla="*/ 2 h 339" name="T33"/>
                <a:gd fmla="*/ 404 w 646" name="T34"/>
                <a:gd fmla="*/ 0 h 339" name="T3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b="b" l="0" r="r" t="0"/>
              <a:pathLst>
                <a:path h="339" w="646">
                  <a:moveTo>
                    <a:pt x="404" y="20"/>
                  </a:moveTo>
                  <a:cubicBezTo>
                    <a:pt x="626" y="115"/>
                    <a:pt x="626" y="115"/>
                    <a:pt x="626" y="115"/>
                  </a:cubicBezTo>
                  <a:cubicBezTo>
                    <a:pt x="258" y="319"/>
                    <a:pt x="258" y="319"/>
                    <a:pt x="258" y="319"/>
                  </a:cubicBezTo>
                  <a:cubicBezTo>
                    <a:pt x="20" y="199"/>
                    <a:pt x="20" y="199"/>
                    <a:pt x="20" y="199"/>
                  </a:cubicBezTo>
                  <a:cubicBezTo>
                    <a:pt x="404" y="20"/>
                    <a:pt x="404" y="20"/>
                    <a:pt x="404" y="20"/>
                  </a:cubicBezTo>
                  <a:moveTo>
                    <a:pt x="404" y="0"/>
                  </a:moveTo>
                  <a:cubicBezTo>
                    <a:pt x="401" y="0"/>
                    <a:pt x="398" y="1"/>
                    <a:pt x="395" y="2"/>
                  </a:cubicBezTo>
                  <a:cubicBezTo>
                    <a:pt x="11" y="181"/>
                    <a:pt x="11" y="181"/>
                    <a:pt x="11" y="181"/>
                  </a:cubicBezTo>
                  <a:cubicBezTo>
                    <a:pt x="4" y="184"/>
                    <a:pt x="0" y="191"/>
                    <a:pt x="0" y="199"/>
                  </a:cubicBezTo>
                  <a:cubicBezTo>
                    <a:pt x="0" y="206"/>
                    <a:pt x="4" y="213"/>
                    <a:pt x="11" y="217"/>
                  </a:cubicBezTo>
                  <a:cubicBezTo>
                    <a:pt x="249" y="337"/>
                    <a:pt x="249" y="337"/>
                    <a:pt x="249" y="337"/>
                  </a:cubicBezTo>
                  <a:cubicBezTo>
                    <a:pt x="251" y="338"/>
                    <a:pt x="254" y="339"/>
                    <a:pt x="258" y="339"/>
                  </a:cubicBezTo>
                  <a:cubicBezTo>
                    <a:pt x="261" y="339"/>
                    <a:pt x="264" y="338"/>
                    <a:pt x="267" y="337"/>
                  </a:cubicBezTo>
                  <a:cubicBezTo>
                    <a:pt x="636" y="133"/>
                    <a:pt x="636" y="133"/>
                    <a:pt x="636" y="133"/>
                  </a:cubicBezTo>
                  <a:cubicBezTo>
                    <a:pt x="642" y="129"/>
                    <a:pt x="646" y="122"/>
                    <a:pt x="646" y="114"/>
                  </a:cubicBezTo>
                  <a:cubicBezTo>
                    <a:pt x="646" y="107"/>
                    <a:pt x="641" y="100"/>
                    <a:pt x="634" y="97"/>
                  </a:cubicBezTo>
                  <a:cubicBezTo>
                    <a:pt x="411" y="2"/>
                    <a:pt x="411" y="2"/>
                    <a:pt x="411" y="2"/>
                  </a:cubicBezTo>
                  <a:cubicBezTo>
                    <a:pt x="409" y="1"/>
                    <a:pt x="406" y="0"/>
                    <a:pt x="404" y="0"/>
                  </a:cubicBezTo>
                  <a:close/>
                </a:path>
              </a:pathLst>
            </a:custGeom>
            <a:solidFill>
              <a:schemeClr val="tx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8" name="Freeform 93"/>
            <p:cNvSpPr/>
            <p:nvPr/>
          </p:nvSpPr>
          <p:spPr bwMode="auto">
            <a:xfrm>
              <a:off x="481013" y="5956300"/>
              <a:ext cx="79375" cy="285750"/>
            </a:xfrm>
            <a:custGeom>
              <a:gdLst>
                <a:gd fmla="*/ 50 w 50" name="T0"/>
                <a:gd fmla="*/ 164 h 180" name="T1"/>
                <a:gd fmla="*/ 0 w 50" name="T2"/>
                <a:gd fmla="*/ 180 h 180" name="T3"/>
                <a:gd fmla="*/ 0 w 50" name="T4"/>
                <a:gd fmla="*/ 0 h 180" name="T5"/>
                <a:gd fmla="*/ 50 w 50" name="T6"/>
                <a:gd fmla="*/ 16 h 180" name="T7"/>
                <a:gd fmla="*/ 50 w 50" name="T8"/>
                <a:gd fmla="*/ 164 h 180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180" w="50">
                  <a:moveTo>
                    <a:pt x="50" y="164"/>
                  </a:moveTo>
                  <a:lnTo>
                    <a:pt x="0" y="180"/>
                  </a:lnTo>
                  <a:lnTo>
                    <a:pt x="0" y="0"/>
                  </a:lnTo>
                  <a:lnTo>
                    <a:pt x="50" y="16"/>
                  </a:lnTo>
                  <a:lnTo>
                    <a:pt x="50" y="164"/>
                  </a:lnTo>
                  <a:close/>
                </a:path>
              </a:pathLst>
            </a:custGeom>
            <a:solidFill>
              <a:schemeClr val="tx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9" name="Freeform 94"/>
            <p:cNvSpPr/>
            <p:nvPr/>
          </p:nvSpPr>
          <p:spPr bwMode="auto">
            <a:xfrm>
              <a:off x="1671638" y="5575300"/>
              <a:ext cx="393700" cy="161925"/>
            </a:xfrm>
            <a:custGeom>
              <a:gdLst>
                <a:gd fmla="*/ 0 w 248" name="T0"/>
                <a:gd fmla="*/ 0 h 102" name="T1"/>
                <a:gd fmla="*/ 248 w 248" name="T2"/>
                <a:gd fmla="*/ 102 h 102" name="T3"/>
                <a:gd fmla="*/ 0 w 248" name="T4"/>
                <a:gd fmla="*/ 0 h 102" name="T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b="b" l="0" r="r" t="0"/>
              <a:pathLst>
                <a:path h="102" w="248">
                  <a:moveTo>
                    <a:pt x="0" y="0"/>
                  </a:moveTo>
                  <a:lnTo>
                    <a:pt x="248" y="10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0" name="Line 95"/>
            <p:cNvSpPr>
              <a:spLocks noChangeShapeType="1"/>
            </p:cNvSpPr>
            <p:nvPr/>
          </p:nvSpPr>
          <p:spPr bwMode="auto">
            <a:xfrm>
              <a:off x="1671638" y="5575300"/>
              <a:ext cx="393700" cy="161925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noFill/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1" name="Freeform 96"/>
            <p:cNvSpPr/>
            <p:nvPr/>
          </p:nvSpPr>
          <p:spPr bwMode="auto">
            <a:xfrm>
              <a:off x="1652588" y="5553075"/>
              <a:ext cx="431800" cy="203200"/>
            </a:xfrm>
            <a:custGeom>
              <a:gdLst>
                <a:gd fmla="*/ 130 w 136" name="T0"/>
                <a:gd fmla="*/ 64 h 64" name="T1"/>
                <a:gd fmla="*/ 128 w 136" name="T2"/>
                <a:gd fmla="*/ 63 h 64" name="T3"/>
                <a:gd fmla="*/ 4 w 136" name="T4"/>
                <a:gd fmla="*/ 12 h 64" name="T5"/>
                <a:gd fmla="*/ 1 w 136" name="T6"/>
                <a:gd fmla="*/ 4 h 64" name="T7"/>
                <a:gd fmla="*/ 8 w 136" name="T8"/>
                <a:gd fmla="*/ 1 h 64" name="T9"/>
                <a:gd fmla="*/ 132 w 136" name="T10"/>
                <a:gd fmla="*/ 53 h 64" name="T11"/>
                <a:gd fmla="*/ 135 w 136" name="T12"/>
                <a:gd fmla="*/ 60 h 64" name="T13"/>
                <a:gd fmla="*/ 130 w 136" name="T14"/>
                <a:gd fmla="*/ 64 h 64" name="T1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b="b" l="0" r="r" t="0"/>
              <a:pathLst>
                <a:path h="64" w="136">
                  <a:moveTo>
                    <a:pt x="130" y="64"/>
                  </a:moveTo>
                  <a:cubicBezTo>
                    <a:pt x="129" y="64"/>
                    <a:pt x="128" y="64"/>
                    <a:pt x="128" y="63"/>
                  </a:cubicBezTo>
                  <a:cubicBezTo>
                    <a:pt x="4" y="12"/>
                    <a:pt x="4" y="12"/>
                    <a:pt x="4" y="12"/>
                  </a:cubicBezTo>
                  <a:cubicBezTo>
                    <a:pt x="1" y="11"/>
                    <a:pt x="0" y="7"/>
                    <a:pt x="1" y="4"/>
                  </a:cubicBezTo>
                  <a:cubicBezTo>
                    <a:pt x="2" y="2"/>
                    <a:pt x="5" y="0"/>
                    <a:pt x="8" y="1"/>
                  </a:cubicBezTo>
                  <a:cubicBezTo>
                    <a:pt x="132" y="53"/>
                    <a:pt x="132" y="53"/>
                    <a:pt x="132" y="53"/>
                  </a:cubicBezTo>
                  <a:cubicBezTo>
                    <a:pt x="135" y="54"/>
                    <a:pt x="136" y="57"/>
                    <a:pt x="135" y="60"/>
                  </a:cubicBezTo>
                  <a:cubicBezTo>
                    <a:pt x="134" y="63"/>
                    <a:pt x="132" y="64"/>
                    <a:pt x="130" y="64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2" name="Freeform 97"/>
            <p:cNvSpPr/>
            <p:nvPr/>
          </p:nvSpPr>
          <p:spPr bwMode="auto">
            <a:xfrm>
              <a:off x="1550988" y="5641975"/>
              <a:ext cx="393700" cy="165100"/>
            </a:xfrm>
            <a:custGeom>
              <a:gdLst>
                <a:gd fmla="*/ 0 w 248" name="T0"/>
                <a:gd fmla="*/ 0 h 104" name="T1"/>
                <a:gd fmla="*/ 248 w 248" name="T2"/>
                <a:gd fmla="*/ 104 h 104" name="T3"/>
                <a:gd fmla="*/ 0 w 248" name="T4"/>
                <a:gd fmla="*/ 0 h 104" name="T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b="b" l="0" r="r" t="0"/>
              <a:pathLst>
                <a:path h="104" w="248">
                  <a:moveTo>
                    <a:pt x="0" y="0"/>
                  </a:moveTo>
                  <a:lnTo>
                    <a:pt x="248" y="10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3" name="Line 98"/>
            <p:cNvSpPr>
              <a:spLocks noChangeShapeType="1"/>
            </p:cNvSpPr>
            <p:nvPr/>
          </p:nvSpPr>
          <p:spPr bwMode="auto">
            <a:xfrm>
              <a:off x="1550988" y="5641975"/>
              <a:ext cx="393700" cy="165100"/>
            </a:xfrm>
            <a:prstGeom prst="line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noFill/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4" name="Freeform 99"/>
            <p:cNvSpPr/>
            <p:nvPr/>
          </p:nvSpPr>
          <p:spPr bwMode="auto">
            <a:xfrm>
              <a:off x="1528763" y="5622925"/>
              <a:ext cx="434975" cy="200025"/>
            </a:xfrm>
            <a:custGeom>
              <a:gdLst>
                <a:gd fmla="*/ 131 w 137" name="T0"/>
                <a:gd fmla="*/ 63 h 63" name="T1"/>
                <a:gd fmla="*/ 128 w 137" name="T2"/>
                <a:gd fmla="*/ 63 h 63" name="T3"/>
                <a:gd fmla="*/ 5 w 137" name="T4"/>
                <a:gd fmla="*/ 11 h 63" name="T5"/>
                <a:gd fmla="*/ 2 w 137" name="T6"/>
                <a:gd fmla="*/ 4 h 63" name="T7"/>
                <a:gd fmla="*/ 9 w 137" name="T8"/>
                <a:gd fmla="*/ 1 h 63" name="T9"/>
                <a:gd fmla="*/ 133 w 137" name="T10"/>
                <a:gd fmla="*/ 52 h 63" name="T11"/>
                <a:gd fmla="*/ 136 w 137" name="T12"/>
                <a:gd fmla="*/ 60 h 63" name="T13"/>
                <a:gd fmla="*/ 131 w 137" name="T14"/>
                <a:gd fmla="*/ 63 h 63" name="T1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b="b" l="0" r="r" t="0"/>
              <a:pathLst>
                <a:path h="62" w="137">
                  <a:moveTo>
                    <a:pt x="131" y="63"/>
                  </a:moveTo>
                  <a:cubicBezTo>
                    <a:pt x="130" y="63"/>
                    <a:pt x="129" y="63"/>
                    <a:pt x="128" y="63"/>
                  </a:cubicBezTo>
                  <a:cubicBezTo>
                    <a:pt x="5" y="11"/>
                    <a:pt x="5" y="11"/>
                    <a:pt x="5" y="11"/>
                  </a:cubicBezTo>
                  <a:cubicBezTo>
                    <a:pt x="2" y="10"/>
                    <a:pt x="0" y="7"/>
                    <a:pt x="2" y="4"/>
                  </a:cubicBezTo>
                  <a:cubicBezTo>
                    <a:pt x="3" y="1"/>
                    <a:pt x="6" y="0"/>
                    <a:pt x="9" y="1"/>
                  </a:cubicBezTo>
                  <a:cubicBezTo>
                    <a:pt x="133" y="52"/>
                    <a:pt x="133" y="52"/>
                    <a:pt x="133" y="52"/>
                  </a:cubicBezTo>
                  <a:cubicBezTo>
                    <a:pt x="136" y="54"/>
                    <a:pt x="137" y="57"/>
                    <a:pt x="136" y="60"/>
                  </a:cubicBezTo>
                  <a:cubicBezTo>
                    <a:pt x="135" y="62"/>
                    <a:pt x="133" y="63"/>
                    <a:pt x="131" y="63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</p:spTree>
    <p:extLst>
      <p:ext uri="{BB962C8B-B14F-4D97-AF65-F5344CB8AC3E}">
        <p14:creationId val="1604112703"/>
      </p:ext>
    </p:extLst>
  </p:cSld>
  <p:clrMapOvr>
    <a:masterClrMapping/>
  </p:clrMapOvr>
  <p:transition/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afterEffect" presetClass="entr" presetID="10" presetSubtype="0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7"/>
                                        <p:tgtEl>
                                          <p:spTgt spid="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8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fill="hold" grpId="0" id="9" nodeType="afterEffect" presetClass="entr" presetID="22" presetSubtype="8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dur="1" fill="hold" id="1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11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2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fill="hold" id="13" nodeType="afterEffect" presetClass="entr" presetID="10" presetSubtype="0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dur="1" fill="hold" id="1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15"/>
                                        <p:tgtEl>
                                          <p:spTgt spid="2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16" nodeType="withEffect" presetClass="entr" presetID="10" presetSubtype="0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dur="1" fill="hold" id="1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18"/>
                                        <p:tgtEl>
                                          <p:spTgt spid="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9" nodeType="afterGroup">
                            <p:stCondLst>
                              <p:cond delay="3250"/>
                            </p:stCondLst>
                            <p:childTnLst>
                              <p:par>
                                <p:cTn fill="hold" grpId="0" id="20" nodeType="afterEffect" presetClass="entr" presetID="22" presetSubtype="8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dur="1" fill="hold" id="2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22"/>
                                        <p:tgtEl>
                                          <p:spTgt spid="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3" nodeType="afterGroup">
                            <p:stCondLst>
                              <p:cond delay="4250"/>
                            </p:stCondLst>
                            <p:childTnLst>
                              <p:par>
                                <p:cTn fill="hold" id="24" nodeType="afterEffect" presetClass="entr" presetID="10" presetSubtype="0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dur="1" fill="hold" id="2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26"/>
                                        <p:tgtEl>
                                          <p:spTgt spid="1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27" nodeType="withEffect" presetClass="entr" presetID="10" presetSubtype="0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dur="1" fill="hold" id="2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29"/>
                                        <p:tgtEl>
                                          <p:spTgt spid="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30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fill="hold" grpId="0" id="31" nodeType="afterEffect" presetClass="entr" presetID="22" presetSubtype="8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dur="1" fill="hold" id="3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33"/>
                                        <p:tgtEl>
                                          <p:spTgt spid="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34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fill="hold" id="35" nodeType="afterEffect" presetClass="entr" presetID="10" presetSubtype="0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dur="1" fill="hold" id="3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37"/>
                                        <p:tgtEl>
                                          <p:spTgt spid="2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38" nodeType="withEffect" presetClass="entr" presetID="10" presetSubtype="0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dur="1" fill="hold" id="3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40"/>
                                        <p:tgtEl>
                                          <p:spTgt spid="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41" nodeType="afterGroup">
                            <p:stCondLst>
                              <p:cond delay="6750"/>
                            </p:stCondLst>
                            <p:childTnLst>
                              <p:par>
                                <p:cTn fill="hold" grpId="0" id="42" nodeType="afterEffect" presetClass="entr" presetID="22" presetSubtype="8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dur="1" fill="hold" id="4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44"/>
                                        <p:tgtEl>
                                          <p:spTgt spid="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45" nodeType="afterGroup">
                            <p:stCondLst>
                              <p:cond delay="7750"/>
                            </p:stCondLst>
                            <p:childTnLst>
                              <p:par>
                                <p:cTn fill="hold" id="46" nodeType="afterEffect" presetClass="entr" presetID="10" presetSubtype="0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dur="1" fill="hold" id="4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48"/>
                                        <p:tgtEl>
                                          <p:spTgt spid="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49" nodeType="withEffect" presetClass="entr" presetID="10" presetSubtype="0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dur="1" fill="hold" id="5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51"/>
                                        <p:tgtEl>
                                          <p:spTgt spid="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52" nodeType="afterGroup">
                            <p:stCondLst>
                              <p:cond delay="8500"/>
                            </p:stCondLst>
                            <p:childTnLst>
                              <p:par>
                                <p:cTn fill="hold" grpId="0" id="53" nodeType="afterEffect" presetClass="entr" presetID="22" presetSubtype="8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dur="1" fill="hold" id="5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55"/>
                                        <p:tgtEl>
                                          <p:spTgt spid="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56" nodeType="afterGroup">
                            <p:stCondLst>
                              <p:cond delay="9500"/>
                            </p:stCondLst>
                            <p:childTnLst>
                              <p:par>
                                <p:cTn fill="hold" id="57" nodeType="afterEffect" presetClass="entr" presetID="10" presetSubtype="0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dur="1" fill="hold" id="5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59"/>
                                        <p:tgtEl>
                                          <p:spTgt spid="2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60" nodeType="withEffect" presetClass="entr" presetID="10" presetSubtype="0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dur="1" fill="hold" id="6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62"/>
                                        <p:tgtEl>
                                          <p:spTgt spid="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146"/>
      <p:bldP grpId="0" spid="5"/>
      <p:bldP grpId="0" spid="147"/>
      <p:bldP grpId="0" spid="148"/>
      <p:bldP grpId="0" spid="149"/>
      <p:bldP grpId="0" spid="150"/>
      <p:bldP grpId="0" spid="151"/>
      <p:bldP grpId="0" spid="152"/>
      <p:bldP grpId="0" spid="153"/>
      <p:bldP grpId="0" spid="154"/>
      <p:bldP grpId="0" spid="155"/>
    </p:bldLst>
  </p:timing>
</p:sld>
</file>

<file path=ppt/slides/slide8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5" name="yellow rectangle"/>
          <p:cNvSpPr/>
          <p:nvPr/>
        </p:nvSpPr>
        <p:spPr>
          <a:xfrm>
            <a:off x="0" y="993314"/>
            <a:ext cx="12192000" cy="73152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lang="en-US"/>
          </a:p>
        </p:txBody>
      </p:sp>
      <p:sp>
        <p:nvSpPr>
          <p:cNvPr id="150" name="your text goes here"/>
          <p:cNvSpPr txBox="1"/>
          <p:nvPr/>
        </p:nvSpPr>
        <p:spPr>
          <a:xfrm>
            <a:off x="4351899" y="224268"/>
            <a:ext cx="3480713" cy="51816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pPr algn="ctr"/>
            <a:r>
              <a:rPr b="1" lang="en-US" sz="2800">
                <a:solidFill>
                  <a:schemeClr val="tx1">
                    <a:lumMod val="75000"/>
                    <a:lumOff val="25000"/>
                  </a:schemeClr>
                </a:solidFill>
              </a:rPr>
              <a:t>Your text goes here</a:t>
            </a:r>
          </a:p>
        </p:txBody>
      </p:sp>
      <p:sp>
        <p:nvSpPr>
          <p:cNvPr id="151" name="writing"/>
          <p:cNvSpPr txBox="1"/>
          <p:nvPr/>
        </p:nvSpPr>
        <p:spPr>
          <a:xfrm>
            <a:off x="2443941" y="1080572"/>
            <a:ext cx="1400418" cy="51816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b="1" lang="en-US" sz="2800">
                <a:solidFill>
                  <a:schemeClr val="tx1">
                    <a:lumMod val="75000"/>
                    <a:lumOff val="25000"/>
                  </a:schemeClr>
                </a:solidFill>
              </a:rPr>
              <a:t>Writing</a:t>
            </a:r>
          </a:p>
        </p:txBody>
      </p:sp>
      <p:sp>
        <p:nvSpPr>
          <p:cNvPr id="2" name="yellow rectangle"/>
          <p:cNvSpPr/>
          <p:nvPr/>
        </p:nvSpPr>
        <p:spPr>
          <a:xfrm>
            <a:off x="3086895" y="1724834"/>
            <a:ext cx="6016336" cy="4125248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lang="en-US"/>
          </a:p>
        </p:txBody>
      </p:sp>
      <p:sp>
        <p:nvSpPr>
          <p:cNvPr id="100" name="main point text"/>
          <p:cNvSpPr txBox="1"/>
          <p:nvPr/>
        </p:nvSpPr>
        <p:spPr>
          <a:xfrm>
            <a:off x="4060662" y="2033006"/>
            <a:ext cx="4068802" cy="475488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b="1" lang="en-US">
                <a:solidFill>
                  <a:schemeClr val="tx1">
                    <a:lumMod val="75000"/>
                    <a:lumOff val="25000"/>
                  </a:schemeClr>
                </a:solidFill>
              </a:rPr>
              <a:t>Main point goes here</a:t>
            </a:r>
          </a:p>
          <a:p>
            <a:r>
              <a:rPr b="1" lang="en-US">
                <a:solidFill>
                  <a:schemeClr val="tx1">
                    <a:lumMod val="75000"/>
                    <a:lumOff val="25000"/>
                  </a:schemeClr>
                </a:solidFill>
              </a:rPr>
              <a:t>Your text goes here. Your text goes here. Your text goes here. Your text goes here. Your text goes here.</a:t>
            </a:r>
          </a:p>
          <a:p>
            <a:endParaRPr b="1"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r>
              <a:rPr b="1" lang="en-US">
                <a:solidFill>
                  <a:schemeClr val="tx1">
                    <a:lumMod val="75000"/>
                    <a:lumOff val="25000"/>
                  </a:schemeClr>
                </a:solidFill>
              </a:rPr>
              <a:t>Your text goes here. Your text goes here. Your text goes here.  </a:t>
            </a:r>
          </a:p>
          <a:p>
            <a:endParaRPr b="1"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r>
              <a:rPr b="1" lang="en-US">
                <a:solidFill>
                  <a:schemeClr val="tx1">
                    <a:lumMod val="75000"/>
                    <a:lumOff val="25000"/>
                  </a:schemeClr>
                </a:solidFill>
              </a:rPr>
              <a:t>Additional information</a:t>
            </a:r>
          </a:p>
          <a:p>
            <a:r>
              <a:rPr b="1" lang="en-US">
                <a:solidFill>
                  <a:schemeClr val="tx1">
                    <a:lumMod val="75000"/>
                    <a:lumOff val="25000"/>
                  </a:schemeClr>
                </a:solidFill>
              </a:rPr>
              <a:t>Your text goes here. Your text goes here. Your text goes here. Your text goes here. Your text goes here. </a:t>
            </a:r>
          </a:p>
          <a:p>
            <a:endParaRPr b="1"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r>
              <a:rPr b="1" lang="en-US">
                <a:solidFill>
                  <a:schemeClr val="tx1">
                    <a:lumMod val="75000"/>
                    <a:lumOff val="25000"/>
                  </a:schemeClr>
                </a:solidFill>
              </a:rPr>
              <a:t>Additional information</a:t>
            </a:r>
          </a:p>
          <a:p>
            <a:r>
              <a:rPr b="1" lang="en-US">
                <a:solidFill>
                  <a:schemeClr val="tx1">
                    <a:lumMod val="75000"/>
                    <a:lumOff val="25000"/>
                  </a:schemeClr>
                </a:solidFill>
              </a:rPr>
              <a:t>Your text goes here. Your text goes here. Your text goes here. Your text goes here. Your text goes here. </a:t>
            </a:r>
          </a:p>
        </p:txBody>
      </p:sp>
      <p:sp>
        <p:nvSpPr>
          <p:cNvPr id="170" name="animaiton text"/>
          <p:cNvSpPr txBox="1"/>
          <p:nvPr/>
        </p:nvSpPr>
        <p:spPr>
          <a:xfrm>
            <a:off x="621061" y="118097"/>
            <a:ext cx="2305035" cy="45720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lang="en-US" sz="1200">
                <a:solidFill>
                  <a:schemeClr val="accent1">
                    <a:lumMod val="60000"/>
                    <a:lumOff val="40000"/>
                  </a:schemeClr>
                </a:solidFill>
              </a:rPr>
              <a:t>The animation </a:t>
            </a:r>
          </a:p>
          <a:p>
            <a:r>
              <a:rPr lang="en-US" sz="1200">
                <a:solidFill>
                  <a:schemeClr val="accent1">
                    <a:lumMod val="60000"/>
                    <a:lumOff val="40000"/>
                  </a:schemeClr>
                </a:solidFill>
              </a:rPr>
              <a:t>automatically begins.</a:t>
            </a:r>
          </a:p>
        </p:txBody>
      </p:sp>
      <p:grpSp>
        <p:nvGrpSpPr>
          <p:cNvPr id="25" name="notebook"/>
          <p:cNvGrpSpPr/>
          <p:nvPr/>
        </p:nvGrpSpPr>
        <p:grpSpPr>
          <a:xfrm>
            <a:off x="8399150" y="4232459"/>
            <a:ext cx="2007979" cy="2385789"/>
            <a:chOff x="7173913" y="2085975"/>
            <a:chExt cx="1822450" cy="2165350"/>
          </a:xfrm>
        </p:grpSpPr>
        <p:sp>
          <p:nvSpPr>
            <p:cNvPr id="26" name="Freeform 68"/>
            <p:cNvSpPr/>
            <p:nvPr/>
          </p:nvSpPr>
          <p:spPr bwMode="auto">
            <a:xfrm>
              <a:off x="7326313" y="2117725"/>
              <a:ext cx="1638300" cy="2101850"/>
            </a:xfrm>
            <a:custGeom>
              <a:gdLst>
                <a:gd fmla="*/ 37 w 516" name="T0"/>
                <a:gd fmla="*/ 662 h 662" name="T1"/>
                <a:gd fmla="*/ 0 w 516" name="T2"/>
                <a:gd fmla="*/ 625 h 662" name="T3"/>
                <a:gd fmla="*/ 0 w 516" name="T4"/>
                <a:gd fmla="*/ 36 h 662" name="T5"/>
                <a:gd fmla="*/ 37 w 516" name="T6"/>
                <a:gd fmla="*/ 0 h 662" name="T7"/>
                <a:gd fmla="*/ 480 w 516" name="T8"/>
                <a:gd fmla="*/ 0 h 662" name="T9"/>
                <a:gd fmla="*/ 516 w 516" name="T10"/>
                <a:gd fmla="*/ 36 h 662" name="T11"/>
                <a:gd fmla="*/ 516 w 516" name="T12"/>
                <a:gd fmla="*/ 625 h 662" name="T13"/>
                <a:gd fmla="*/ 480 w 516" name="T14"/>
                <a:gd fmla="*/ 662 h 662" name="T15"/>
                <a:gd fmla="*/ 37 w 516" name="T16"/>
                <a:gd fmla="*/ 662 h 662" name="T1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b="b" l="0" r="r" t="0"/>
              <a:pathLst>
                <a:path h="662" w="516">
                  <a:moveTo>
                    <a:pt x="37" y="662"/>
                  </a:moveTo>
                  <a:cubicBezTo>
                    <a:pt x="17" y="662"/>
                    <a:pt x="0" y="645"/>
                    <a:pt x="0" y="625"/>
                  </a:cubicBezTo>
                  <a:cubicBezTo>
                    <a:pt x="0" y="36"/>
                    <a:pt x="0" y="36"/>
                    <a:pt x="0" y="36"/>
                  </a:cubicBezTo>
                  <a:cubicBezTo>
                    <a:pt x="0" y="16"/>
                    <a:pt x="17" y="0"/>
                    <a:pt x="37" y="0"/>
                  </a:cubicBezTo>
                  <a:cubicBezTo>
                    <a:pt x="480" y="0"/>
                    <a:pt x="480" y="0"/>
                    <a:pt x="480" y="0"/>
                  </a:cubicBezTo>
                  <a:cubicBezTo>
                    <a:pt x="500" y="0"/>
                    <a:pt x="516" y="16"/>
                    <a:pt x="516" y="36"/>
                  </a:cubicBezTo>
                  <a:cubicBezTo>
                    <a:pt x="516" y="625"/>
                    <a:pt x="516" y="625"/>
                    <a:pt x="516" y="625"/>
                  </a:cubicBezTo>
                  <a:cubicBezTo>
                    <a:pt x="516" y="645"/>
                    <a:pt x="500" y="662"/>
                    <a:pt x="480" y="662"/>
                  </a:cubicBezTo>
                  <a:lnTo>
                    <a:pt x="37" y="662"/>
                  </a:lnTo>
                  <a:close/>
                </a:path>
              </a:pathLst>
            </a:custGeom>
            <a:gradFill>
              <a:gsLst>
                <a:gs pos="0">
                  <a:schemeClr val="accent5">
                    <a:lumMod val="50000"/>
                  </a:schemeClr>
                </a:gs>
                <a:gs pos="100000">
                  <a:schemeClr val="accent5"/>
                </a:gs>
              </a:gsLst>
              <a:lin ang="16200000" scaled="1"/>
            </a:gra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69"/>
            <p:cNvSpPr>
              <a:spLocks noEditPoints="1"/>
            </p:cNvSpPr>
            <p:nvPr/>
          </p:nvSpPr>
          <p:spPr bwMode="auto">
            <a:xfrm>
              <a:off x="7294563" y="2085975"/>
              <a:ext cx="1701800" cy="2165350"/>
            </a:xfrm>
            <a:custGeom>
              <a:gdLst>
                <a:gd fmla="*/ 490 w 536" name="T0"/>
                <a:gd fmla="*/ 20 h 682" name="T1"/>
                <a:gd fmla="*/ 516 w 536" name="T2"/>
                <a:gd fmla="*/ 46 h 682" name="T3"/>
                <a:gd fmla="*/ 516 w 536" name="T4"/>
                <a:gd fmla="*/ 635 h 682" name="T5"/>
                <a:gd fmla="*/ 490 w 536" name="T6"/>
                <a:gd fmla="*/ 662 h 682" name="T7"/>
                <a:gd fmla="*/ 47 w 536" name="T8"/>
                <a:gd fmla="*/ 662 h 682" name="T9"/>
                <a:gd fmla="*/ 20 w 536" name="T10"/>
                <a:gd fmla="*/ 635 h 682" name="T11"/>
                <a:gd fmla="*/ 20 w 536" name="T12"/>
                <a:gd fmla="*/ 46 h 682" name="T13"/>
                <a:gd fmla="*/ 47 w 536" name="T14"/>
                <a:gd fmla="*/ 20 h 682" name="T15"/>
                <a:gd fmla="*/ 490 w 536" name="T16"/>
                <a:gd fmla="*/ 20 h 682" name="T17"/>
                <a:gd fmla="*/ 490 w 536" name="T18"/>
                <a:gd fmla="*/ 0 h 682" name="T19"/>
                <a:gd fmla="*/ 47 w 536" name="T20"/>
                <a:gd fmla="*/ 0 h 682" name="T21"/>
                <a:gd fmla="*/ 0 w 536" name="T22"/>
                <a:gd fmla="*/ 46 h 682" name="T23"/>
                <a:gd fmla="*/ 0 w 536" name="T24"/>
                <a:gd fmla="*/ 635 h 682" name="T25"/>
                <a:gd fmla="*/ 47 w 536" name="T26"/>
                <a:gd fmla="*/ 682 h 682" name="T27"/>
                <a:gd fmla="*/ 490 w 536" name="T28"/>
                <a:gd fmla="*/ 682 h 682" name="T29"/>
                <a:gd fmla="*/ 536 w 536" name="T30"/>
                <a:gd fmla="*/ 635 h 682" name="T31"/>
                <a:gd fmla="*/ 536 w 536" name="T32"/>
                <a:gd fmla="*/ 46 h 682" name="T33"/>
                <a:gd fmla="*/ 490 w 536" name="T34"/>
                <a:gd fmla="*/ 0 h 682" name="T3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b="b" l="0" r="r" t="0"/>
              <a:pathLst>
                <a:path h="682" w="536">
                  <a:moveTo>
                    <a:pt x="490" y="20"/>
                  </a:moveTo>
                  <a:cubicBezTo>
                    <a:pt x="504" y="20"/>
                    <a:pt x="516" y="32"/>
                    <a:pt x="516" y="46"/>
                  </a:cubicBezTo>
                  <a:cubicBezTo>
                    <a:pt x="516" y="635"/>
                    <a:pt x="516" y="635"/>
                    <a:pt x="516" y="635"/>
                  </a:cubicBezTo>
                  <a:cubicBezTo>
                    <a:pt x="516" y="650"/>
                    <a:pt x="504" y="662"/>
                    <a:pt x="490" y="662"/>
                  </a:cubicBezTo>
                  <a:cubicBezTo>
                    <a:pt x="47" y="662"/>
                    <a:pt x="47" y="662"/>
                    <a:pt x="47" y="662"/>
                  </a:cubicBezTo>
                  <a:cubicBezTo>
                    <a:pt x="32" y="662"/>
                    <a:pt x="20" y="650"/>
                    <a:pt x="20" y="635"/>
                  </a:cubicBezTo>
                  <a:cubicBezTo>
                    <a:pt x="20" y="46"/>
                    <a:pt x="20" y="46"/>
                    <a:pt x="20" y="46"/>
                  </a:cubicBezTo>
                  <a:cubicBezTo>
                    <a:pt x="20" y="32"/>
                    <a:pt x="32" y="20"/>
                    <a:pt x="47" y="20"/>
                  </a:cubicBezTo>
                  <a:cubicBezTo>
                    <a:pt x="490" y="20"/>
                    <a:pt x="490" y="20"/>
                    <a:pt x="490" y="20"/>
                  </a:cubicBezTo>
                  <a:moveTo>
                    <a:pt x="490" y="0"/>
                  </a:moveTo>
                  <a:cubicBezTo>
                    <a:pt x="47" y="0"/>
                    <a:pt x="47" y="0"/>
                    <a:pt x="47" y="0"/>
                  </a:cubicBezTo>
                  <a:cubicBezTo>
                    <a:pt x="21" y="0"/>
                    <a:pt x="0" y="21"/>
                    <a:pt x="0" y="46"/>
                  </a:cubicBezTo>
                  <a:cubicBezTo>
                    <a:pt x="0" y="635"/>
                    <a:pt x="0" y="635"/>
                    <a:pt x="0" y="635"/>
                  </a:cubicBezTo>
                  <a:cubicBezTo>
                    <a:pt x="0" y="661"/>
                    <a:pt x="21" y="682"/>
                    <a:pt x="47" y="682"/>
                  </a:cubicBezTo>
                  <a:cubicBezTo>
                    <a:pt x="490" y="682"/>
                    <a:pt x="490" y="682"/>
                    <a:pt x="490" y="682"/>
                  </a:cubicBezTo>
                  <a:cubicBezTo>
                    <a:pt x="515" y="682"/>
                    <a:pt x="536" y="661"/>
                    <a:pt x="536" y="635"/>
                  </a:cubicBezTo>
                  <a:cubicBezTo>
                    <a:pt x="536" y="46"/>
                    <a:pt x="536" y="46"/>
                    <a:pt x="536" y="46"/>
                  </a:cubicBezTo>
                  <a:cubicBezTo>
                    <a:pt x="536" y="21"/>
                    <a:pt x="515" y="0"/>
                    <a:pt x="490" y="0"/>
                  </a:cubicBez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70"/>
            <p:cNvSpPr>
              <a:spLocks noEditPoints="1"/>
            </p:cNvSpPr>
            <p:nvPr/>
          </p:nvSpPr>
          <p:spPr bwMode="auto">
            <a:xfrm>
              <a:off x="7748588" y="2520950"/>
              <a:ext cx="793750" cy="438150"/>
            </a:xfrm>
            <a:custGeom>
              <a:gdLst>
                <a:gd fmla="*/ 231 w 250" name="T0"/>
                <a:gd fmla="*/ 138 h 138" name="T1"/>
                <a:gd fmla="*/ 20 w 250" name="T2"/>
                <a:gd fmla="*/ 138 h 138" name="T3"/>
                <a:gd fmla="*/ 0 w 250" name="T4"/>
                <a:gd fmla="*/ 118 h 138" name="T5"/>
                <a:gd fmla="*/ 0 w 250" name="T6"/>
                <a:gd fmla="*/ 20 h 138" name="T7"/>
                <a:gd fmla="*/ 20 w 250" name="T8"/>
                <a:gd fmla="*/ 0 h 138" name="T9"/>
                <a:gd fmla="*/ 231 w 250" name="T10"/>
                <a:gd fmla="*/ 0 h 138" name="T11"/>
                <a:gd fmla="*/ 250 w 250" name="T12"/>
                <a:gd fmla="*/ 20 h 138" name="T13"/>
                <a:gd fmla="*/ 250 w 250" name="T14"/>
                <a:gd fmla="*/ 118 h 138" name="T15"/>
                <a:gd fmla="*/ 231 w 250" name="T16"/>
                <a:gd fmla="*/ 138 h 138" name="T17"/>
                <a:gd fmla="*/ 20 w 250" name="T18"/>
                <a:gd fmla="*/ 12 h 138" name="T19"/>
                <a:gd fmla="*/ 12 w 250" name="T20"/>
                <a:gd fmla="*/ 20 h 138" name="T21"/>
                <a:gd fmla="*/ 12 w 250" name="T22"/>
                <a:gd fmla="*/ 118 h 138" name="T23"/>
                <a:gd fmla="*/ 20 w 250" name="T24"/>
                <a:gd fmla="*/ 126 h 138" name="T25"/>
                <a:gd fmla="*/ 231 w 250" name="T26"/>
                <a:gd fmla="*/ 126 h 138" name="T27"/>
                <a:gd fmla="*/ 238 w 250" name="T28"/>
                <a:gd fmla="*/ 118 h 138" name="T29"/>
                <a:gd fmla="*/ 238 w 250" name="T30"/>
                <a:gd fmla="*/ 20 h 138" name="T31"/>
                <a:gd fmla="*/ 231 w 250" name="T32"/>
                <a:gd fmla="*/ 12 h 138" name="T33"/>
                <a:gd fmla="*/ 20 w 250" name="T34"/>
                <a:gd fmla="*/ 12 h 138" name="T3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b="b" l="0" r="r" t="0"/>
              <a:pathLst>
                <a:path h="138" w="250">
                  <a:moveTo>
                    <a:pt x="231" y="138"/>
                  </a:moveTo>
                  <a:cubicBezTo>
                    <a:pt x="20" y="138"/>
                    <a:pt x="20" y="138"/>
                    <a:pt x="20" y="138"/>
                  </a:cubicBezTo>
                  <a:cubicBezTo>
                    <a:pt x="9" y="138"/>
                    <a:pt x="0" y="129"/>
                    <a:pt x="0" y="118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231" y="0"/>
                    <a:pt x="231" y="0"/>
                    <a:pt x="231" y="0"/>
                  </a:cubicBezTo>
                  <a:cubicBezTo>
                    <a:pt x="241" y="0"/>
                    <a:pt x="250" y="9"/>
                    <a:pt x="250" y="20"/>
                  </a:cubicBezTo>
                  <a:cubicBezTo>
                    <a:pt x="250" y="118"/>
                    <a:pt x="250" y="118"/>
                    <a:pt x="250" y="118"/>
                  </a:cubicBezTo>
                  <a:cubicBezTo>
                    <a:pt x="250" y="129"/>
                    <a:pt x="241" y="138"/>
                    <a:pt x="231" y="138"/>
                  </a:cubicBezTo>
                  <a:close/>
                  <a:moveTo>
                    <a:pt x="20" y="12"/>
                  </a:moveTo>
                  <a:cubicBezTo>
                    <a:pt x="16" y="12"/>
                    <a:pt x="12" y="15"/>
                    <a:pt x="12" y="20"/>
                  </a:cubicBezTo>
                  <a:cubicBezTo>
                    <a:pt x="12" y="118"/>
                    <a:pt x="12" y="118"/>
                    <a:pt x="12" y="118"/>
                  </a:cubicBezTo>
                  <a:cubicBezTo>
                    <a:pt x="12" y="122"/>
                    <a:pt x="16" y="126"/>
                    <a:pt x="20" y="126"/>
                  </a:cubicBezTo>
                  <a:cubicBezTo>
                    <a:pt x="231" y="126"/>
                    <a:pt x="231" y="126"/>
                    <a:pt x="231" y="126"/>
                  </a:cubicBezTo>
                  <a:cubicBezTo>
                    <a:pt x="235" y="126"/>
                    <a:pt x="238" y="122"/>
                    <a:pt x="238" y="118"/>
                  </a:cubicBezTo>
                  <a:cubicBezTo>
                    <a:pt x="238" y="20"/>
                    <a:pt x="238" y="20"/>
                    <a:pt x="238" y="20"/>
                  </a:cubicBezTo>
                  <a:cubicBezTo>
                    <a:pt x="238" y="15"/>
                    <a:pt x="235" y="12"/>
                    <a:pt x="231" y="12"/>
                  </a:cubicBezTo>
                  <a:lnTo>
                    <a:pt x="20" y="12"/>
                  </a:lnTo>
                  <a:close/>
                </a:path>
              </a:pathLst>
            </a:cu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" name="Freeform 71"/>
            <p:cNvSpPr/>
            <p:nvPr/>
          </p:nvSpPr>
          <p:spPr bwMode="auto">
            <a:xfrm>
              <a:off x="7173913" y="2228850"/>
              <a:ext cx="292100" cy="63500"/>
            </a:xfrm>
            <a:custGeom>
              <a:gdLst>
                <a:gd fmla="*/ 82 w 92" name="T0"/>
                <a:gd fmla="*/ 20 h 20" name="T1"/>
                <a:gd fmla="*/ 10 w 92" name="T2"/>
                <a:gd fmla="*/ 20 h 20" name="T3"/>
                <a:gd fmla="*/ 0 w 92" name="T4"/>
                <a:gd fmla="*/ 10 h 20" name="T5"/>
                <a:gd fmla="*/ 10 w 92" name="T6"/>
                <a:gd fmla="*/ 0 h 20" name="T7"/>
                <a:gd fmla="*/ 82 w 92" name="T8"/>
                <a:gd fmla="*/ 0 h 20" name="T9"/>
                <a:gd fmla="*/ 92 w 92" name="T10"/>
                <a:gd fmla="*/ 10 h 20" name="T11"/>
                <a:gd fmla="*/ 82 w 92" name="T12"/>
                <a:gd fmla="*/ 20 h 20" name="T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b="b" l="0" r="r" t="0"/>
              <a:pathLst>
                <a:path h="20" w="92">
                  <a:moveTo>
                    <a:pt x="82" y="20"/>
                  </a:moveTo>
                  <a:cubicBezTo>
                    <a:pt x="10" y="20"/>
                    <a:pt x="10" y="20"/>
                    <a:pt x="10" y="20"/>
                  </a:cubicBezTo>
                  <a:cubicBezTo>
                    <a:pt x="5" y="20"/>
                    <a:pt x="0" y="15"/>
                    <a:pt x="0" y="10"/>
                  </a:cubicBezTo>
                  <a:cubicBezTo>
                    <a:pt x="0" y="4"/>
                    <a:pt x="5" y="0"/>
                    <a:pt x="10" y="0"/>
                  </a:cubicBezTo>
                  <a:cubicBezTo>
                    <a:pt x="82" y="0"/>
                    <a:pt x="82" y="0"/>
                    <a:pt x="82" y="0"/>
                  </a:cubicBezTo>
                  <a:cubicBezTo>
                    <a:pt x="87" y="0"/>
                    <a:pt x="92" y="4"/>
                    <a:pt x="92" y="10"/>
                  </a:cubicBezTo>
                  <a:cubicBezTo>
                    <a:pt x="92" y="15"/>
                    <a:pt x="87" y="20"/>
                    <a:pt x="82" y="20"/>
                  </a:cubicBezTo>
                  <a:close/>
                </a:path>
              </a:pathLst>
            </a:custGeom>
            <a:solidFill>
              <a:schemeClr val="bg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" name="Freeform 72"/>
            <p:cNvSpPr/>
            <p:nvPr/>
          </p:nvSpPr>
          <p:spPr bwMode="auto">
            <a:xfrm>
              <a:off x="7173913" y="2390775"/>
              <a:ext cx="292100" cy="63500"/>
            </a:xfrm>
            <a:custGeom>
              <a:gdLst>
                <a:gd fmla="*/ 82 w 92" name="T0"/>
                <a:gd fmla="*/ 20 h 20" name="T1"/>
                <a:gd fmla="*/ 10 w 92" name="T2"/>
                <a:gd fmla="*/ 20 h 20" name="T3"/>
                <a:gd fmla="*/ 0 w 92" name="T4"/>
                <a:gd fmla="*/ 10 h 20" name="T5"/>
                <a:gd fmla="*/ 10 w 92" name="T6"/>
                <a:gd fmla="*/ 0 h 20" name="T7"/>
                <a:gd fmla="*/ 82 w 92" name="T8"/>
                <a:gd fmla="*/ 0 h 20" name="T9"/>
                <a:gd fmla="*/ 92 w 92" name="T10"/>
                <a:gd fmla="*/ 10 h 20" name="T11"/>
                <a:gd fmla="*/ 82 w 92" name="T12"/>
                <a:gd fmla="*/ 20 h 20" name="T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b="b" l="0" r="r" t="0"/>
              <a:pathLst>
                <a:path h="20" w="92">
                  <a:moveTo>
                    <a:pt x="82" y="20"/>
                  </a:moveTo>
                  <a:cubicBezTo>
                    <a:pt x="10" y="20"/>
                    <a:pt x="10" y="20"/>
                    <a:pt x="10" y="20"/>
                  </a:cubicBezTo>
                  <a:cubicBezTo>
                    <a:pt x="5" y="20"/>
                    <a:pt x="0" y="16"/>
                    <a:pt x="0" y="10"/>
                  </a:cubicBezTo>
                  <a:cubicBezTo>
                    <a:pt x="0" y="5"/>
                    <a:pt x="5" y="0"/>
                    <a:pt x="10" y="0"/>
                  </a:cubicBezTo>
                  <a:cubicBezTo>
                    <a:pt x="82" y="0"/>
                    <a:pt x="82" y="0"/>
                    <a:pt x="82" y="0"/>
                  </a:cubicBezTo>
                  <a:cubicBezTo>
                    <a:pt x="87" y="0"/>
                    <a:pt x="92" y="5"/>
                    <a:pt x="92" y="10"/>
                  </a:cubicBezTo>
                  <a:cubicBezTo>
                    <a:pt x="92" y="16"/>
                    <a:pt x="87" y="20"/>
                    <a:pt x="82" y="20"/>
                  </a:cubicBezTo>
                  <a:close/>
                </a:path>
              </a:pathLst>
            </a:custGeom>
            <a:solidFill>
              <a:schemeClr val="bg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" name="Freeform 73"/>
            <p:cNvSpPr/>
            <p:nvPr/>
          </p:nvSpPr>
          <p:spPr bwMode="auto">
            <a:xfrm>
              <a:off x="7173913" y="2555875"/>
              <a:ext cx="292100" cy="63500"/>
            </a:xfrm>
            <a:custGeom>
              <a:gdLst>
                <a:gd fmla="*/ 82 w 92" name="T0"/>
                <a:gd fmla="*/ 20 h 20" name="T1"/>
                <a:gd fmla="*/ 10 w 92" name="T2"/>
                <a:gd fmla="*/ 20 h 20" name="T3"/>
                <a:gd fmla="*/ 0 w 92" name="T4"/>
                <a:gd fmla="*/ 10 h 20" name="T5"/>
                <a:gd fmla="*/ 10 w 92" name="T6"/>
                <a:gd fmla="*/ 0 h 20" name="T7"/>
                <a:gd fmla="*/ 82 w 92" name="T8"/>
                <a:gd fmla="*/ 0 h 20" name="T9"/>
                <a:gd fmla="*/ 92 w 92" name="T10"/>
                <a:gd fmla="*/ 10 h 20" name="T11"/>
                <a:gd fmla="*/ 82 w 92" name="T12"/>
                <a:gd fmla="*/ 20 h 20" name="T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b="b" l="0" r="r" t="0"/>
              <a:pathLst>
                <a:path h="20" w="92">
                  <a:moveTo>
                    <a:pt x="82" y="20"/>
                  </a:moveTo>
                  <a:cubicBezTo>
                    <a:pt x="10" y="20"/>
                    <a:pt x="10" y="20"/>
                    <a:pt x="10" y="20"/>
                  </a:cubicBezTo>
                  <a:cubicBezTo>
                    <a:pt x="5" y="20"/>
                    <a:pt x="0" y="15"/>
                    <a:pt x="0" y="10"/>
                  </a:cubicBezTo>
                  <a:cubicBezTo>
                    <a:pt x="0" y="4"/>
                    <a:pt x="5" y="0"/>
                    <a:pt x="10" y="0"/>
                  </a:cubicBezTo>
                  <a:cubicBezTo>
                    <a:pt x="82" y="0"/>
                    <a:pt x="82" y="0"/>
                    <a:pt x="82" y="0"/>
                  </a:cubicBezTo>
                  <a:cubicBezTo>
                    <a:pt x="87" y="0"/>
                    <a:pt x="92" y="4"/>
                    <a:pt x="92" y="10"/>
                  </a:cubicBezTo>
                  <a:cubicBezTo>
                    <a:pt x="92" y="15"/>
                    <a:pt x="87" y="20"/>
                    <a:pt x="82" y="20"/>
                  </a:cubicBezTo>
                  <a:close/>
                </a:path>
              </a:pathLst>
            </a:custGeom>
            <a:solidFill>
              <a:schemeClr val="bg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2" name="Freeform 74"/>
            <p:cNvSpPr/>
            <p:nvPr/>
          </p:nvSpPr>
          <p:spPr bwMode="auto">
            <a:xfrm>
              <a:off x="7173913" y="2720975"/>
              <a:ext cx="292100" cy="63500"/>
            </a:xfrm>
            <a:custGeom>
              <a:gdLst>
                <a:gd fmla="*/ 82 w 92" name="T0"/>
                <a:gd fmla="*/ 20 h 20" name="T1"/>
                <a:gd fmla="*/ 10 w 92" name="T2"/>
                <a:gd fmla="*/ 20 h 20" name="T3"/>
                <a:gd fmla="*/ 0 w 92" name="T4"/>
                <a:gd fmla="*/ 10 h 20" name="T5"/>
                <a:gd fmla="*/ 10 w 92" name="T6"/>
                <a:gd fmla="*/ 0 h 20" name="T7"/>
                <a:gd fmla="*/ 82 w 92" name="T8"/>
                <a:gd fmla="*/ 0 h 20" name="T9"/>
                <a:gd fmla="*/ 92 w 92" name="T10"/>
                <a:gd fmla="*/ 10 h 20" name="T11"/>
                <a:gd fmla="*/ 82 w 92" name="T12"/>
                <a:gd fmla="*/ 20 h 20" name="T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b="b" l="0" r="r" t="0"/>
              <a:pathLst>
                <a:path h="20" w="92">
                  <a:moveTo>
                    <a:pt x="82" y="20"/>
                  </a:moveTo>
                  <a:cubicBezTo>
                    <a:pt x="10" y="20"/>
                    <a:pt x="10" y="20"/>
                    <a:pt x="10" y="20"/>
                  </a:cubicBezTo>
                  <a:cubicBezTo>
                    <a:pt x="5" y="20"/>
                    <a:pt x="0" y="15"/>
                    <a:pt x="0" y="10"/>
                  </a:cubicBezTo>
                  <a:cubicBezTo>
                    <a:pt x="0" y="4"/>
                    <a:pt x="5" y="0"/>
                    <a:pt x="10" y="0"/>
                  </a:cubicBezTo>
                  <a:cubicBezTo>
                    <a:pt x="82" y="0"/>
                    <a:pt x="82" y="0"/>
                    <a:pt x="82" y="0"/>
                  </a:cubicBezTo>
                  <a:cubicBezTo>
                    <a:pt x="87" y="0"/>
                    <a:pt x="92" y="4"/>
                    <a:pt x="92" y="10"/>
                  </a:cubicBezTo>
                  <a:cubicBezTo>
                    <a:pt x="92" y="15"/>
                    <a:pt x="87" y="20"/>
                    <a:pt x="82" y="20"/>
                  </a:cubicBezTo>
                  <a:close/>
                </a:path>
              </a:pathLst>
            </a:custGeom>
            <a:solidFill>
              <a:schemeClr val="bg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" name="Freeform 75"/>
            <p:cNvSpPr/>
            <p:nvPr/>
          </p:nvSpPr>
          <p:spPr bwMode="auto">
            <a:xfrm>
              <a:off x="7173913" y="2882900"/>
              <a:ext cx="292100" cy="63500"/>
            </a:xfrm>
            <a:custGeom>
              <a:gdLst>
                <a:gd fmla="*/ 82 w 92" name="T0"/>
                <a:gd fmla="*/ 20 h 20" name="T1"/>
                <a:gd fmla="*/ 10 w 92" name="T2"/>
                <a:gd fmla="*/ 20 h 20" name="T3"/>
                <a:gd fmla="*/ 0 w 92" name="T4"/>
                <a:gd fmla="*/ 10 h 20" name="T5"/>
                <a:gd fmla="*/ 10 w 92" name="T6"/>
                <a:gd fmla="*/ 0 h 20" name="T7"/>
                <a:gd fmla="*/ 82 w 92" name="T8"/>
                <a:gd fmla="*/ 0 h 20" name="T9"/>
                <a:gd fmla="*/ 92 w 92" name="T10"/>
                <a:gd fmla="*/ 10 h 20" name="T11"/>
                <a:gd fmla="*/ 82 w 92" name="T12"/>
                <a:gd fmla="*/ 20 h 20" name="T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b="b" l="0" r="r" t="0"/>
              <a:pathLst>
                <a:path h="20" w="92">
                  <a:moveTo>
                    <a:pt x="82" y="20"/>
                  </a:moveTo>
                  <a:cubicBezTo>
                    <a:pt x="10" y="20"/>
                    <a:pt x="10" y="20"/>
                    <a:pt x="10" y="20"/>
                  </a:cubicBezTo>
                  <a:cubicBezTo>
                    <a:pt x="5" y="20"/>
                    <a:pt x="0" y="16"/>
                    <a:pt x="0" y="10"/>
                  </a:cubicBezTo>
                  <a:cubicBezTo>
                    <a:pt x="0" y="5"/>
                    <a:pt x="5" y="0"/>
                    <a:pt x="10" y="0"/>
                  </a:cubicBezTo>
                  <a:cubicBezTo>
                    <a:pt x="82" y="0"/>
                    <a:pt x="82" y="0"/>
                    <a:pt x="82" y="0"/>
                  </a:cubicBezTo>
                  <a:cubicBezTo>
                    <a:pt x="87" y="0"/>
                    <a:pt x="92" y="5"/>
                    <a:pt x="92" y="10"/>
                  </a:cubicBezTo>
                  <a:cubicBezTo>
                    <a:pt x="92" y="16"/>
                    <a:pt x="87" y="20"/>
                    <a:pt x="82" y="20"/>
                  </a:cubicBezTo>
                  <a:close/>
                </a:path>
              </a:pathLst>
            </a:custGeom>
            <a:solidFill>
              <a:schemeClr val="bg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4" name="Freeform 76"/>
            <p:cNvSpPr/>
            <p:nvPr/>
          </p:nvSpPr>
          <p:spPr bwMode="auto">
            <a:xfrm>
              <a:off x="7173913" y="3048000"/>
              <a:ext cx="292100" cy="63500"/>
            </a:xfrm>
            <a:custGeom>
              <a:gdLst>
                <a:gd fmla="*/ 82 w 92" name="T0"/>
                <a:gd fmla="*/ 20 h 20" name="T1"/>
                <a:gd fmla="*/ 10 w 92" name="T2"/>
                <a:gd fmla="*/ 20 h 20" name="T3"/>
                <a:gd fmla="*/ 0 w 92" name="T4"/>
                <a:gd fmla="*/ 10 h 20" name="T5"/>
                <a:gd fmla="*/ 10 w 92" name="T6"/>
                <a:gd fmla="*/ 0 h 20" name="T7"/>
                <a:gd fmla="*/ 82 w 92" name="T8"/>
                <a:gd fmla="*/ 0 h 20" name="T9"/>
                <a:gd fmla="*/ 92 w 92" name="T10"/>
                <a:gd fmla="*/ 10 h 20" name="T11"/>
                <a:gd fmla="*/ 82 w 92" name="T12"/>
                <a:gd fmla="*/ 20 h 20" name="T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b="b" l="0" r="r" t="0"/>
              <a:pathLst>
                <a:path h="20" w="92">
                  <a:moveTo>
                    <a:pt x="82" y="20"/>
                  </a:moveTo>
                  <a:cubicBezTo>
                    <a:pt x="10" y="20"/>
                    <a:pt x="10" y="20"/>
                    <a:pt x="10" y="20"/>
                  </a:cubicBezTo>
                  <a:cubicBezTo>
                    <a:pt x="5" y="20"/>
                    <a:pt x="0" y="16"/>
                    <a:pt x="0" y="10"/>
                  </a:cubicBezTo>
                  <a:cubicBezTo>
                    <a:pt x="0" y="5"/>
                    <a:pt x="5" y="0"/>
                    <a:pt x="10" y="0"/>
                  </a:cubicBezTo>
                  <a:cubicBezTo>
                    <a:pt x="82" y="0"/>
                    <a:pt x="82" y="0"/>
                    <a:pt x="82" y="0"/>
                  </a:cubicBezTo>
                  <a:cubicBezTo>
                    <a:pt x="87" y="0"/>
                    <a:pt x="92" y="5"/>
                    <a:pt x="92" y="10"/>
                  </a:cubicBezTo>
                  <a:cubicBezTo>
                    <a:pt x="92" y="16"/>
                    <a:pt x="87" y="20"/>
                    <a:pt x="82" y="20"/>
                  </a:cubicBezTo>
                  <a:close/>
                </a:path>
              </a:pathLst>
            </a:custGeom>
            <a:solidFill>
              <a:schemeClr val="bg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" name="Freeform 77"/>
            <p:cNvSpPr/>
            <p:nvPr/>
          </p:nvSpPr>
          <p:spPr bwMode="auto">
            <a:xfrm>
              <a:off x="7173913" y="3213100"/>
              <a:ext cx="292100" cy="63500"/>
            </a:xfrm>
            <a:custGeom>
              <a:gdLst>
                <a:gd fmla="*/ 82 w 92" name="T0"/>
                <a:gd fmla="*/ 20 h 20" name="T1"/>
                <a:gd fmla="*/ 10 w 92" name="T2"/>
                <a:gd fmla="*/ 20 h 20" name="T3"/>
                <a:gd fmla="*/ 0 w 92" name="T4"/>
                <a:gd fmla="*/ 10 h 20" name="T5"/>
                <a:gd fmla="*/ 10 w 92" name="T6"/>
                <a:gd fmla="*/ 0 h 20" name="T7"/>
                <a:gd fmla="*/ 82 w 92" name="T8"/>
                <a:gd fmla="*/ 0 h 20" name="T9"/>
                <a:gd fmla="*/ 92 w 92" name="T10"/>
                <a:gd fmla="*/ 10 h 20" name="T11"/>
                <a:gd fmla="*/ 82 w 92" name="T12"/>
                <a:gd fmla="*/ 20 h 20" name="T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b="b" l="0" r="r" t="0"/>
              <a:pathLst>
                <a:path h="20" w="92">
                  <a:moveTo>
                    <a:pt x="82" y="20"/>
                  </a:moveTo>
                  <a:cubicBezTo>
                    <a:pt x="10" y="20"/>
                    <a:pt x="10" y="20"/>
                    <a:pt x="10" y="20"/>
                  </a:cubicBezTo>
                  <a:cubicBezTo>
                    <a:pt x="5" y="20"/>
                    <a:pt x="0" y="15"/>
                    <a:pt x="0" y="10"/>
                  </a:cubicBezTo>
                  <a:cubicBezTo>
                    <a:pt x="0" y="4"/>
                    <a:pt x="5" y="0"/>
                    <a:pt x="10" y="0"/>
                  </a:cubicBezTo>
                  <a:cubicBezTo>
                    <a:pt x="82" y="0"/>
                    <a:pt x="82" y="0"/>
                    <a:pt x="82" y="0"/>
                  </a:cubicBezTo>
                  <a:cubicBezTo>
                    <a:pt x="87" y="0"/>
                    <a:pt x="92" y="4"/>
                    <a:pt x="92" y="10"/>
                  </a:cubicBezTo>
                  <a:cubicBezTo>
                    <a:pt x="92" y="15"/>
                    <a:pt x="87" y="20"/>
                    <a:pt x="82" y="20"/>
                  </a:cubicBezTo>
                  <a:close/>
                </a:path>
              </a:pathLst>
            </a:custGeom>
            <a:solidFill>
              <a:schemeClr val="bg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6" name="Freeform 78"/>
            <p:cNvSpPr/>
            <p:nvPr/>
          </p:nvSpPr>
          <p:spPr bwMode="auto">
            <a:xfrm>
              <a:off x="7173913" y="3378200"/>
              <a:ext cx="292100" cy="63500"/>
            </a:xfrm>
            <a:custGeom>
              <a:gdLst>
                <a:gd fmla="*/ 82 w 92" name="T0"/>
                <a:gd fmla="*/ 20 h 20" name="T1"/>
                <a:gd fmla="*/ 10 w 92" name="T2"/>
                <a:gd fmla="*/ 20 h 20" name="T3"/>
                <a:gd fmla="*/ 0 w 92" name="T4"/>
                <a:gd fmla="*/ 10 h 20" name="T5"/>
                <a:gd fmla="*/ 10 w 92" name="T6"/>
                <a:gd fmla="*/ 0 h 20" name="T7"/>
                <a:gd fmla="*/ 82 w 92" name="T8"/>
                <a:gd fmla="*/ 0 h 20" name="T9"/>
                <a:gd fmla="*/ 92 w 92" name="T10"/>
                <a:gd fmla="*/ 10 h 20" name="T11"/>
                <a:gd fmla="*/ 82 w 92" name="T12"/>
                <a:gd fmla="*/ 20 h 20" name="T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b="b" l="0" r="r" t="0"/>
              <a:pathLst>
                <a:path h="20" w="92">
                  <a:moveTo>
                    <a:pt x="82" y="20"/>
                  </a:moveTo>
                  <a:cubicBezTo>
                    <a:pt x="10" y="20"/>
                    <a:pt x="10" y="20"/>
                    <a:pt x="10" y="20"/>
                  </a:cubicBezTo>
                  <a:cubicBezTo>
                    <a:pt x="5" y="20"/>
                    <a:pt x="0" y="15"/>
                    <a:pt x="0" y="10"/>
                  </a:cubicBezTo>
                  <a:cubicBezTo>
                    <a:pt x="0" y="4"/>
                    <a:pt x="5" y="0"/>
                    <a:pt x="10" y="0"/>
                  </a:cubicBezTo>
                  <a:cubicBezTo>
                    <a:pt x="82" y="0"/>
                    <a:pt x="82" y="0"/>
                    <a:pt x="82" y="0"/>
                  </a:cubicBezTo>
                  <a:cubicBezTo>
                    <a:pt x="87" y="0"/>
                    <a:pt x="92" y="4"/>
                    <a:pt x="92" y="10"/>
                  </a:cubicBezTo>
                  <a:cubicBezTo>
                    <a:pt x="92" y="15"/>
                    <a:pt x="87" y="20"/>
                    <a:pt x="82" y="20"/>
                  </a:cubicBezTo>
                  <a:close/>
                </a:path>
              </a:pathLst>
            </a:custGeom>
            <a:solidFill>
              <a:schemeClr val="bg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7" name="Freeform 79"/>
            <p:cNvSpPr/>
            <p:nvPr/>
          </p:nvSpPr>
          <p:spPr bwMode="auto">
            <a:xfrm>
              <a:off x="7173913" y="3540125"/>
              <a:ext cx="292100" cy="63500"/>
            </a:xfrm>
            <a:custGeom>
              <a:gdLst>
                <a:gd fmla="*/ 82 w 92" name="T0"/>
                <a:gd fmla="*/ 20 h 20" name="T1"/>
                <a:gd fmla="*/ 10 w 92" name="T2"/>
                <a:gd fmla="*/ 20 h 20" name="T3"/>
                <a:gd fmla="*/ 0 w 92" name="T4"/>
                <a:gd fmla="*/ 10 h 20" name="T5"/>
                <a:gd fmla="*/ 10 w 92" name="T6"/>
                <a:gd fmla="*/ 0 h 20" name="T7"/>
                <a:gd fmla="*/ 82 w 92" name="T8"/>
                <a:gd fmla="*/ 0 h 20" name="T9"/>
                <a:gd fmla="*/ 92 w 92" name="T10"/>
                <a:gd fmla="*/ 10 h 20" name="T11"/>
                <a:gd fmla="*/ 82 w 92" name="T12"/>
                <a:gd fmla="*/ 20 h 20" name="T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b="b" l="0" r="r" t="0"/>
              <a:pathLst>
                <a:path h="20" w="92">
                  <a:moveTo>
                    <a:pt x="82" y="20"/>
                  </a:moveTo>
                  <a:cubicBezTo>
                    <a:pt x="10" y="20"/>
                    <a:pt x="10" y="20"/>
                    <a:pt x="10" y="20"/>
                  </a:cubicBezTo>
                  <a:cubicBezTo>
                    <a:pt x="5" y="20"/>
                    <a:pt x="0" y="16"/>
                    <a:pt x="0" y="10"/>
                  </a:cubicBezTo>
                  <a:cubicBezTo>
                    <a:pt x="0" y="5"/>
                    <a:pt x="5" y="0"/>
                    <a:pt x="10" y="0"/>
                  </a:cubicBezTo>
                  <a:cubicBezTo>
                    <a:pt x="82" y="0"/>
                    <a:pt x="82" y="0"/>
                    <a:pt x="82" y="0"/>
                  </a:cubicBezTo>
                  <a:cubicBezTo>
                    <a:pt x="87" y="0"/>
                    <a:pt x="92" y="5"/>
                    <a:pt x="92" y="10"/>
                  </a:cubicBezTo>
                  <a:cubicBezTo>
                    <a:pt x="92" y="16"/>
                    <a:pt x="87" y="20"/>
                    <a:pt x="82" y="20"/>
                  </a:cubicBezTo>
                  <a:close/>
                </a:path>
              </a:pathLst>
            </a:custGeom>
            <a:solidFill>
              <a:schemeClr val="bg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8" name="Freeform 80"/>
            <p:cNvSpPr/>
            <p:nvPr/>
          </p:nvSpPr>
          <p:spPr bwMode="auto">
            <a:xfrm>
              <a:off x="7173913" y="3705225"/>
              <a:ext cx="292100" cy="63500"/>
            </a:xfrm>
            <a:custGeom>
              <a:gdLst>
                <a:gd fmla="*/ 82 w 92" name="T0"/>
                <a:gd fmla="*/ 20 h 20" name="T1"/>
                <a:gd fmla="*/ 10 w 92" name="T2"/>
                <a:gd fmla="*/ 20 h 20" name="T3"/>
                <a:gd fmla="*/ 0 w 92" name="T4"/>
                <a:gd fmla="*/ 10 h 20" name="T5"/>
                <a:gd fmla="*/ 10 w 92" name="T6"/>
                <a:gd fmla="*/ 0 h 20" name="T7"/>
                <a:gd fmla="*/ 82 w 92" name="T8"/>
                <a:gd fmla="*/ 0 h 20" name="T9"/>
                <a:gd fmla="*/ 92 w 92" name="T10"/>
                <a:gd fmla="*/ 10 h 20" name="T11"/>
                <a:gd fmla="*/ 82 w 92" name="T12"/>
                <a:gd fmla="*/ 20 h 20" name="T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b="b" l="0" r="r" t="0"/>
              <a:pathLst>
                <a:path h="20" w="92">
                  <a:moveTo>
                    <a:pt x="82" y="20"/>
                  </a:moveTo>
                  <a:cubicBezTo>
                    <a:pt x="10" y="20"/>
                    <a:pt x="10" y="20"/>
                    <a:pt x="10" y="20"/>
                  </a:cubicBezTo>
                  <a:cubicBezTo>
                    <a:pt x="5" y="20"/>
                    <a:pt x="0" y="16"/>
                    <a:pt x="0" y="10"/>
                  </a:cubicBezTo>
                  <a:cubicBezTo>
                    <a:pt x="0" y="4"/>
                    <a:pt x="5" y="0"/>
                    <a:pt x="10" y="0"/>
                  </a:cubicBezTo>
                  <a:cubicBezTo>
                    <a:pt x="82" y="0"/>
                    <a:pt x="82" y="0"/>
                    <a:pt x="82" y="0"/>
                  </a:cubicBezTo>
                  <a:cubicBezTo>
                    <a:pt x="87" y="0"/>
                    <a:pt x="92" y="4"/>
                    <a:pt x="92" y="10"/>
                  </a:cubicBezTo>
                  <a:cubicBezTo>
                    <a:pt x="92" y="16"/>
                    <a:pt x="87" y="20"/>
                    <a:pt x="82" y="20"/>
                  </a:cubicBezTo>
                  <a:close/>
                </a:path>
              </a:pathLst>
            </a:custGeom>
            <a:solidFill>
              <a:schemeClr val="bg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9" name="Freeform 81"/>
            <p:cNvSpPr/>
            <p:nvPr/>
          </p:nvSpPr>
          <p:spPr bwMode="auto">
            <a:xfrm>
              <a:off x="7173913" y="3870325"/>
              <a:ext cx="292100" cy="63500"/>
            </a:xfrm>
            <a:custGeom>
              <a:gdLst>
                <a:gd fmla="*/ 82 w 92" name="T0"/>
                <a:gd fmla="*/ 20 h 20" name="T1"/>
                <a:gd fmla="*/ 10 w 92" name="T2"/>
                <a:gd fmla="*/ 20 h 20" name="T3"/>
                <a:gd fmla="*/ 0 w 92" name="T4"/>
                <a:gd fmla="*/ 10 h 20" name="T5"/>
                <a:gd fmla="*/ 10 w 92" name="T6"/>
                <a:gd fmla="*/ 0 h 20" name="T7"/>
                <a:gd fmla="*/ 82 w 92" name="T8"/>
                <a:gd fmla="*/ 0 h 20" name="T9"/>
                <a:gd fmla="*/ 92 w 92" name="T10"/>
                <a:gd fmla="*/ 10 h 20" name="T11"/>
                <a:gd fmla="*/ 82 w 92" name="T12"/>
                <a:gd fmla="*/ 20 h 20" name="T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b="b" l="0" r="r" t="0"/>
              <a:pathLst>
                <a:path h="20" w="92">
                  <a:moveTo>
                    <a:pt x="82" y="20"/>
                  </a:moveTo>
                  <a:cubicBezTo>
                    <a:pt x="10" y="20"/>
                    <a:pt x="10" y="20"/>
                    <a:pt x="10" y="20"/>
                  </a:cubicBezTo>
                  <a:cubicBezTo>
                    <a:pt x="5" y="20"/>
                    <a:pt x="0" y="15"/>
                    <a:pt x="0" y="10"/>
                  </a:cubicBezTo>
                  <a:cubicBezTo>
                    <a:pt x="0" y="4"/>
                    <a:pt x="5" y="0"/>
                    <a:pt x="10" y="0"/>
                  </a:cubicBezTo>
                  <a:cubicBezTo>
                    <a:pt x="82" y="0"/>
                    <a:pt x="82" y="0"/>
                    <a:pt x="82" y="0"/>
                  </a:cubicBezTo>
                  <a:cubicBezTo>
                    <a:pt x="87" y="0"/>
                    <a:pt x="92" y="4"/>
                    <a:pt x="92" y="10"/>
                  </a:cubicBezTo>
                  <a:cubicBezTo>
                    <a:pt x="92" y="15"/>
                    <a:pt x="87" y="20"/>
                    <a:pt x="82" y="20"/>
                  </a:cubicBezTo>
                  <a:close/>
                </a:path>
              </a:pathLst>
            </a:custGeom>
            <a:solidFill>
              <a:schemeClr val="bg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0" name="Freeform 82"/>
            <p:cNvSpPr/>
            <p:nvPr/>
          </p:nvSpPr>
          <p:spPr bwMode="auto">
            <a:xfrm>
              <a:off x="7173913" y="4032250"/>
              <a:ext cx="292100" cy="63500"/>
            </a:xfrm>
            <a:custGeom>
              <a:gdLst>
                <a:gd fmla="*/ 82 w 92" name="T0"/>
                <a:gd fmla="*/ 20 h 20" name="T1"/>
                <a:gd fmla="*/ 10 w 92" name="T2"/>
                <a:gd fmla="*/ 20 h 20" name="T3"/>
                <a:gd fmla="*/ 0 w 92" name="T4"/>
                <a:gd fmla="*/ 10 h 20" name="T5"/>
                <a:gd fmla="*/ 10 w 92" name="T6"/>
                <a:gd fmla="*/ 0 h 20" name="T7"/>
                <a:gd fmla="*/ 82 w 92" name="T8"/>
                <a:gd fmla="*/ 0 h 20" name="T9"/>
                <a:gd fmla="*/ 92 w 92" name="T10"/>
                <a:gd fmla="*/ 10 h 20" name="T11"/>
                <a:gd fmla="*/ 82 w 92" name="T12"/>
                <a:gd fmla="*/ 20 h 20" name="T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b="b" l="0" r="r" t="0"/>
              <a:pathLst>
                <a:path h="20" w="92">
                  <a:moveTo>
                    <a:pt x="82" y="20"/>
                  </a:moveTo>
                  <a:cubicBezTo>
                    <a:pt x="10" y="20"/>
                    <a:pt x="10" y="20"/>
                    <a:pt x="10" y="20"/>
                  </a:cubicBezTo>
                  <a:cubicBezTo>
                    <a:pt x="5" y="20"/>
                    <a:pt x="0" y="16"/>
                    <a:pt x="0" y="10"/>
                  </a:cubicBezTo>
                  <a:cubicBezTo>
                    <a:pt x="0" y="5"/>
                    <a:pt x="5" y="0"/>
                    <a:pt x="10" y="0"/>
                  </a:cubicBezTo>
                  <a:cubicBezTo>
                    <a:pt x="82" y="0"/>
                    <a:pt x="82" y="0"/>
                    <a:pt x="82" y="0"/>
                  </a:cubicBezTo>
                  <a:cubicBezTo>
                    <a:pt x="87" y="0"/>
                    <a:pt x="92" y="5"/>
                    <a:pt x="92" y="10"/>
                  </a:cubicBezTo>
                  <a:cubicBezTo>
                    <a:pt x="92" y="16"/>
                    <a:pt x="87" y="20"/>
                    <a:pt x="82" y="20"/>
                  </a:cubicBezTo>
                  <a:close/>
                </a:path>
              </a:pathLst>
            </a:custGeom>
            <a:solidFill>
              <a:schemeClr val="bg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</p:spTree>
    <p:extLst>
      <p:ext uri="{BB962C8B-B14F-4D97-AF65-F5344CB8AC3E}">
        <p14:creationId val="2546132133"/>
      </p:ext>
    </p:extLst>
  </p:cSld>
  <p:clrMapOvr>
    <a:masterClrMapping/>
  </p:clrMapOvr>
  <p:transition spd="slow">
    <p:push/>
  </p:transition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afterEffect" presetClass="entr" presetID="22" presetSubtype="1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up)" transition="in">
                                      <p:cBhvr>
                                        <p:cTn dur="500" id="7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8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fill="hold" grpId="0" id="9" nodeType="afterEffect" presetClass="entr" presetID="10" presetSubtype="0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dur="1" fill="hold" id="1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11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2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fill="hold" id="13" nodeType="afterEffect" presetClass="entr" presetID="10" presetSubtype="0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dur="1" fill="hold" id="1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15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2"/>
      <p:bldP grpId="0" spid="100"/>
    </p:bldLst>
  </p:timing>
</p:sld>
</file>

<file path=ppt/slides/slide9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76" name="green rectangle"/>
          <p:cNvSpPr/>
          <p:nvPr/>
        </p:nvSpPr>
        <p:spPr>
          <a:xfrm>
            <a:off x="0" y="6124370"/>
            <a:ext cx="12192000" cy="733630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lang="en-US"/>
          </a:p>
        </p:txBody>
      </p:sp>
      <p:grpSp>
        <p:nvGrpSpPr>
          <p:cNvPr id="13" name="15%"/>
          <p:cNvGrpSpPr/>
          <p:nvPr/>
        </p:nvGrpSpPr>
        <p:grpSpPr>
          <a:xfrm>
            <a:off x="8049719" y="3156055"/>
            <a:ext cx="926934" cy="1347862"/>
            <a:chOff x="6525719" y="1695120"/>
            <a:chExt cx="926934" cy="1347862"/>
          </a:xfrm>
        </p:grpSpPr>
        <p:sp>
          <p:nvSpPr>
            <p:cNvPr id="182" name="blue rectangle"/>
            <p:cNvSpPr/>
            <p:nvPr/>
          </p:nvSpPr>
          <p:spPr>
            <a:xfrm>
              <a:off x="6525719" y="2222633"/>
              <a:ext cx="926934" cy="820349"/>
            </a:xfrm>
            <a:prstGeom prst="rect">
              <a:avLst/>
            </a:prstGeom>
            <a:solidFill>
              <a:schemeClr val="accent5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lang="en-US"/>
            </a:p>
          </p:txBody>
        </p:sp>
        <p:sp>
          <p:nvSpPr>
            <p:cNvPr id="183" name="15%"/>
            <p:cNvSpPr txBox="1"/>
            <p:nvPr/>
          </p:nvSpPr>
          <p:spPr>
            <a:xfrm>
              <a:off x="6525719" y="1695120"/>
              <a:ext cx="926934" cy="51816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pPr algn="ctr"/>
              <a:r>
                <a:rPr b="1" lang="en-US" sz="280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15%</a:t>
              </a:r>
            </a:p>
          </p:txBody>
        </p:sp>
      </p:grpSp>
      <p:grpSp>
        <p:nvGrpSpPr>
          <p:cNvPr id="12" name="5%"/>
          <p:cNvGrpSpPr/>
          <p:nvPr/>
        </p:nvGrpSpPr>
        <p:grpSpPr>
          <a:xfrm>
            <a:off x="6835188" y="3613255"/>
            <a:ext cx="926934" cy="756114"/>
            <a:chOff x="5311188" y="1695120"/>
            <a:chExt cx="926934" cy="756114"/>
          </a:xfrm>
        </p:grpSpPr>
        <p:sp>
          <p:nvSpPr>
            <p:cNvPr id="179" name="blue rectangle"/>
            <p:cNvSpPr/>
            <p:nvPr/>
          </p:nvSpPr>
          <p:spPr>
            <a:xfrm>
              <a:off x="5311188" y="2222634"/>
              <a:ext cx="926934" cy="2286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lang="en-US"/>
            </a:p>
          </p:txBody>
        </p:sp>
        <p:sp>
          <p:nvSpPr>
            <p:cNvPr id="180" name="5%"/>
            <p:cNvSpPr txBox="1"/>
            <p:nvPr/>
          </p:nvSpPr>
          <p:spPr>
            <a:xfrm>
              <a:off x="5311188" y="1695120"/>
              <a:ext cx="926934" cy="51816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pPr algn="ctr"/>
              <a:r>
                <a:rPr b="1" lang="en-US" sz="280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5%</a:t>
              </a:r>
            </a:p>
          </p:txBody>
        </p:sp>
      </p:grpSp>
      <p:grpSp>
        <p:nvGrpSpPr>
          <p:cNvPr id="11" name="10%"/>
          <p:cNvGrpSpPr/>
          <p:nvPr/>
        </p:nvGrpSpPr>
        <p:grpSpPr>
          <a:xfrm>
            <a:off x="5620658" y="3384655"/>
            <a:ext cx="926934" cy="984714"/>
            <a:chOff x="4096658" y="1695120"/>
            <a:chExt cx="926934" cy="984714"/>
          </a:xfrm>
        </p:grpSpPr>
        <p:sp>
          <p:nvSpPr>
            <p:cNvPr id="176" name="blue rectangle"/>
            <p:cNvSpPr/>
            <p:nvPr/>
          </p:nvSpPr>
          <p:spPr>
            <a:xfrm>
              <a:off x="4096658" y="2222634"/>
              <a:ext cx="926934" cy="45720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lang="en-US"/>
            </a:p>
          </p:txBody>
        </p:sp>
        <p:sp>
          <p:nvSpPr>
            <p:cNvPr id="177" name="10%"/>
            <p:cNvSpPr txBox="1"/>
            <p:nvPr/>
          </p:nvSpPr>
          <p:spPr>
            <a:xfrm>
              <a:off x="4096658" y="1695120"/>
              <a:ext cx="926934" cy="51816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pPr algn="ctr"/>
              <a:r>
                <a:rPr b="1" lang="en-US" sz="280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10%</a:t>
              </a:r>
            </a:p>
          </p:txBody>
        </p:sp>
      </p:grpSp>
      <p:grpSp>
        <p:nvGrpSpPr>
          <p:cNvPr id="10" name="50%"/>
          <p:cNvGrpSpPr/>
          <p:nvPr/>
        </p:nvGrpSpPr>
        <p:grpSpPr>
          <a:xfrm>
            <a:off x="4406128" y="1555855"/>
            <a:ext cx="926934" cy="2813514"/>
            <a:chOff x="2882128" y="1695120"/>
            <a:chExt cx="926934" cy="2813514"/>
          </a:xfrm>
        </p:grpSpPr>
        <p:sp>
          <p:nvSpPr>
            <p:cNvPr id="173" name="blue rectangle"/>
            <p:cNvSpPr/>
            <p:nvPr/>
          </p:nvSpPr>
          <p:spPr>
            <a:xfrm>
              <a:off x="2882128" y="2222634"/>
              <a:ext cx="926934" cy="2286000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lang="en-US"/>
            </a:p>
          </p:txBody>
        </p:sp>
        <p:sp>
          <p:nvSpPr>
            <p:cNvPr id="174" name="50%"/>
            <p:cNvSpPr txBox="1"/>
            <p:nvPr/>
          </p:nvSpPr>
          <p:spPr>
            <a:xfrm>
              <a:off x="2882128" y="1695120"/>
              <a:ext cx="926934" cy="51816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pPr algn="ctr"/>
              <a:r>
                <a:rPr b="1" lang="en-US" sz="280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50%</a:t>
              </a:r>
            </a:p>
          </p:txBody>
        </p:sp>
      </p:grpSp>
      <p:grpSp>
        <p:nvGrpSpPr>
          <p:cNvPr id="9" name="20%"/>
          <p:cNvGrpSpPr/>
          <p:nvPr/>
        </p:nvGrpSpPr>
        <p:grpSpPr>
          <a:xfrm>
            <a:off x="3191598" y="2927455"/>
            <a:ext cx="926935" cy="1441914"/>
            <a:chOff x="1667597" y="2609520"/>
            <a:chExt cx="926935" cy="1441914"/>
          </a:xfrm>
        </p:grpSpPr>
        <p:sp>
          <p:nvSpPr>
            <p:cNvPr id="3" name="blue rectangle"/>
            <p:cNvSpPr/>
            <p:nvPr/>
          </p:nvSpPr>
          <p:spPr>
            <a:xfrm>
              <a:off x="1667598" y="3137034"/>
              <a:ext cx="926934" cy="9144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lang="en-US"/>
            </a:p>
          </p:txBody>
        </p:sp>
        <p:sp>
          <p:nvSpPr>
            <p:cNvPr id="4" name="20%"/>
            <p:cNvSpPr txBox="1"/>
            <p:nvPr/>
          </p:nvSpPr>
          <p:spPr>
            <a:xfrm>
              <a:off x="1667597" y="2609520"/>
              <a:ext cx="926934" cy="51816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pPr algn="ctr"/>
              <a:r>
                <a:rPr b="1" lang="en-US" sz="280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20%</a:t>
              </a:r>
            </a:p>
          </p:txBody>
        </p:sp>
      </p:grpSp>
      <p:grpSp>
        <p:nvGrpSpPr>
          <p:cNvPr id="2" name="pencil"/>
          <p:cNvGrpSpPr/>
          <p:nvPr/>
        </p:nvGrpSpPr>
        <p:grpSpPr>
          <a:xfrm flipH="1">
            <a:off x="2106992" y="4233333"/>
            <a:ext cx="7932860" cy="1181125"/>
            <a:chOff x="2277207" y="1082774"/>
            <a:chExt cx="6699740" cy="997526"/>
          </a:xfrm>
        </p:grpSpPr>
        <p:sp>
          <p:nvSpPr>
            <p:cNvPr id="33" name="Freeform 8"/>
            <p:cNvSpPr/>
            <p:nvPr/>
          </p:nvSpPr>
          <p:spPr bwMode="auto">
            <a:xfrm rot="5400000">
              <a:off x="2541098" y="933147"/>
              <a:ext cx="798020" cy="1296783"/>
            </a:xfrm>
            <a:custGeom>
              <a:gdLst>
                <a:gd fmla="*/ 109 w 217" name="T0"/>
                <a:gd fmla="*/ 352 h 352" name="T1"/>
                <a:gd fmla="*/ 105 w 217" name="T2"/>
                <a:gd fmla="*/ 350 h 352" name="T3"/>
                <a:gd fmla="*/ 1 w 217" name="T4"/>
                <a:gd fmla="*/ 4 h 352" name="T5"/>
                <a:gd fmla="*/ 1 w 217" name="T6"/>
                <a:gd fmla="*/ 1 h 352" name="T7"/>
                <a:gd fmla="*/ 4 w 217" name="T8"/>
                <a:gd fmla="*/ 0 h 352" name="T9"/>
                <a:gd fmla="*/ 213 w 217" name="T10"/>
                <a:gd fmla="*/ 0 h 352" name="T11"/>
                <a:gd fmla="*/ 216 w 217" name="T12"/>
                <a:gd fmla="*/ 1 h 352" name="T13"/>
                <a:gd fmla="*/ 216 w 217" name="T14"/>
                <a:gd fmla="*/ 4 h 352" name="T15"/>
                <a:gd fmla="*/ 112 w 217" name="T16"/>
                <a:gd fmla="*/ 350 h 352" name="T17"/>
                <a:gd fmla="*/ 109 w 217" name="T18"/>
                <a:gd fmla="*/ 352 h 352" name="T1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b="b" l="0" r="r" t="0"/>
              <a:pathLst>
                <a:path h="352" w="216">
                  <a:moveTo>
                    <a:pt x="109" y="352"/>
                  </a:moveTo>
                  <a:cubicBezTo>
                    <a:pt x="107" y="352"/>
                    <a:pt x="106" y="351"/>
                    <a:pt x="105" y="350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1" y="1"/>
                  </a:cubicBezTo>
                  <a:cubicBezTo>
                    <a:pt x="2" y="0"/>
                    <a:pt x="3" y="0"/>
                    <a:pt x="4" y="0"/>
                  </a:cubicBezTo>
                  <a:cubicBezTo>
                    <a:pt x="213" y="0"/>
                    <a:pt x="213" y="0"/>
                    <a:pt x="213" y="0"/>
                  </a:cubicBezTo>
                  <a:cubicBezTo>
                    <a:pt x="214" y="0"/>
                    <a:pt x="215" y="0"/>
                    <a:pt x="216" y="1"/>
                  </a:cubicBezTo>
                  <a:cubicBezTo>
                    <a:pt x="217" y="2"/>
                    <a:pt x="217" y="3"/>
                    <a:pt x="216" y="4"/>
                  </a:cubicBezTo>
                  <a:cubicBezTo>
                    <a:pt x="112" y="350"/>
                    <a:pt x="112" y="350"/>
                    <a:pt x="112" y="350"/>
                  </a:cubicBezTo>
                  <a:cubicBezTo>
                    <a:pt x="112" y="351"/>
                    <a:pt x="110" y="352"/>
                    <a:pt x="109" y="352"/>
                  </a:cubicBezTo>
                  <a:close/>
                </a:path>
              </a:pathLst>
            </a:custGeom>
            <a:solidFill>
              <a:schemeClr val="accent3">
                <a:lumMod val="40000"/>
                <a:lumOff val="60000"/>
              </a:schemeClr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4" name="Freeform 9"/>
            <p:cNvSpPr>
              <a:spLocks noEditPoints="1"/>
            </p:cNvSpPr>
            <p:nvPr/>
          </p:nvSpPr>
          <p:spPr bwMode="auto">
            <a:xfrm rot="5400000">
              <a:off x="2528402" y="920451"/>
              <a:ext cx="823412" cy="1325801"/>
            </a:xfrm>
            <a:custGeom>
              <a:gdLst>
                <a:gd fmla="*/ 216 w 224" name="T0"/>
                <a:gd fmla="*/ 7 h 360" name="T1"/>
                <a:gd fmla="*/ 112 w 224" name="T2"/>
                <a:gd fmla="*/ 353 h 360" name="T3"/>
                <a:gd fmla="*/ 7 w 224" name="T4"/>
                <a:gd fmla="*/ 7 h 360" name="T5"/>
                <a:gd fmla="*/ 216 w 224" name="T6"/>
                <a:gd fmla="*/ 7 h 360" name="T7"/>
                <a:gd fmla="*/ 216 w 224" name="T8"/>
                <a:gd fmla="*/ 0 h 360" name="T9"/>
                <a:gd fmla="*/ 7 w 224" name="T10"/>
                <a:gd fmla="*/ 0 h 360" name="T11"/>
                <a:gd fmla="*/ 1 w 224" name="T12"/>
                <a:gd fmla="*/ 3 h 360" name="T13"/>
                <a:gd fmla="*/ 0 w 224" name="T14"/>
                <a:gd fmla="*/ 10 h 360" name="T15"/>
                <a:gd fmla="*/ 105 w 224" name="T16"/>
                <a:gd fmla="*/ 355 h 360" name="T17"/>
                <a:gd fmla="*/ 112 w 224" name="T18"/>
                <a:gd fmla="*/ 360 h 360" name="T19"/>
                <a:gd fmla="*/ 119 w 224" name="T20"/>
                <a:gd fmla="*/ 355 h 360" name="T21"/>
                <a:gd fmla="*/ 223 w 224" name="T22"/>
                <a:gd fmla="*/ 10 h 360" name="T23"/>
                <a:gd fmla="*/ 222 w 224" name="T24"/>
                <a:gd fmla="*/ 3 h 360" name="T25"/>
                <a:gd fmla="*/ 216 w 224" name="T26"/>
                <a:gd fmla="*/ 0 h 360" name="T2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b="b" l="0" r="r" t="0"/>
              <a:pathLst>
                <a:path h="360" w="224">
                  <a:moveTo>
                    <a:pt x="216" y="7"/>
                  </a:moveTo>
                  <a:cubicBezTo>
                    <a:pt x="112" y="353"/>
                    <a:pt x="112" y="353"/>
                    <a:pt x="112" y="353"/>
                  </a:cubicBezTo>
                  <a:cubicBezTo>
                    <a:pt x="7" y="7"/>
                    <a:pt x="7" y="7"/>
                    <a:pt x="7" y="7"/>
                  </a:cubicBezTo>
                  <a:cubicBezTo>
                    <a:pt x="216" y="7"/>
                    <a:pt x="216" y="7"/>
                    <a:pt x="216" y="7"/>
                  </a:cubicBezTo>
                  <a:moveTo>
                    <a:pt x="216" y="0"/>
                  </a:moveTo>
                  <a:cubicBezTo>
                    <a:pt x="7" y="0"/>
                    <a:pt x="7" y="0"/>
                    <a:pt x="7" y="0"/>
                  </a:cubicBezTo>
                  <a:cubicBezTo>
                    <a:pt x="5" y="0"/>
                    <a:pt x="3" y="1"/>
                    <a:pt x="1" y="3"/>
                  </a:cubicBezTo>
                  <a:cubicBezTo>
                    <a:pt x="0" y="5"/>
                    <a:pt x="0" y="7"/>
                    <a:pt x="0" y="10"/>
                  </a:cubicBezTo>
                  <a:cubicBezTo>
                    <a:pt x="105" y="355"/>
                    <a:pt x="105" y="355"/>
                    <a:pt x="105" y="355"/>
                  </a:cubicBezTo>
                  <a:cubicBezTo>
                    <a:pt x="106" y="358"/>
                    <a:pt x="108" y="360"/>
                    <a:pt x="112" y="360"/>
                  </a:cubicBezTo>
                  <a:cubicBezTo>
                    <a:pt x="115" y="360"/>
                    <a:pt x="118" y="358"/>
                    <a:pt x="119" y="355"/>
                  </a:cubicBezTo>
                  <a:cubicBezTo>
                    <a:pt x="223" y="10"/>
                    <a:pt x="223" y="10"/>
                    <a:pt x="223" y="10"/>
                  </a:cubicBezTo>
                  <a:cubicBezTo>
                    <a:pt x="224" y="7"/>
                    <a:pt x="223" y="5"/>
                    <a:pt x="222" y="3"/>
                  </a:cubicBezTo>
                  <a:cubicBezTo>
                    <a:pt x="220" y="1"/>
                    <a:pt x="218" y="0"/>
                    <a:pt x="216" y="0"/>
                  </a:cubicBezTo>
                  <a:close/>
                </a:path>
              </a:pathLst>
            </a:custGeom>
            <a:solidFill>
              <a:schemeClr val="accent3">
                <a:lumMod val="40000"/>
                <a:lumOff val="60000"/>
              </a:schemeClr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" name="Freeform 10"/>
            <p:cNvSpPr/>
            <p:nvPr/>
          </p:nvSpPr>
          <p:spPr bwMode="auto">
            <a:xfrm rot="5400000">
              <a:off x="5678766" y="-595787"/>
              <a:ext cx="264798" cy="4615819"/>
            </a:xfrm>
            <a:custGeom>
              <a:gdLst>
                <a:gd fmla="*/ 0 w 72" name="T0"/>
                <a:gd fmla="*/ 0 h 1253" name="T1"/>
                <a:gd fmla="*/ 0 w 72" name="T2"/>
                <a:gd fmla="*/ 1217 h 1253" name="T3"/>
                <a:gd fmla="*/ 36 w 72" name="T4"/>
                <a:gd fmla="*/ 1253 h 1253" name="T5"/>
                <a:gd fmla="*/ 72 w 72" name="T6"/>
                <a:gd fmla="*/ 1217 h 1253" name="T7"/>
                <a:gd fmla="*/ 72 w 72" name="T8"/>
                <a:gd fmla="*/ 0 h 1253" name="T9"/>
                <a:gd fmla="*/ 0 w 72" name="T10"/>
                <a:gd fmla="*/ 0 h 1253" name="T1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b="b" l="0" r="r" t="0"/>
              <a:pathLst>
                <a:path h="1253" w="72">
                  <a:moveTo>
                    <a:pt x="0" y="0"/>
                  </a:moveTo>
                  <a:cubicBezTo>
                    <a:pt x="0" y="1217"/>
                    <a:pt x="0" y="1217"/>
                    <a:pt x="0" y="1217"/>
                  </a:cubicBezTo>
                  <a:cubicBezTo>
                    <a:pt x="0" y="1237"/>
                    <a:pt x="16" y="1253"/>
                    <a:pt x="36" y="1253"/>
                  </a:cubicBezTo>
                  <a:cubicBezTo>
                    <a:pt x="56" y="1253"/>
                    <a:pt x="72" y="1237"/>
                    <a:pt x="72" y="1217"/>
                  </a:cubicBezTo>
                  <a:cubicBezTo>
                    <a:pt x="72" y="0"/>
                    <a:pt x="72" y="0"/>
                    <a:pt x="72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4">
                <a:lumMod val="60000"/>
                <a:lumOff val="40000"/>
              </a:schemeClr>
            </a:solidFill>
            <a:ln cap="rnd" w="25400">
              <a:solidFill>
                <a:schemeClr val="accent4">
                  <a:lumMod val="60000"/>
                  <a:lumOff val="40000"/>
                </a:schemeClr>
              </a:solidFill>
              <a:prstDash val="solid"/>
              <a:round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6" name="Freeform 11"/>
            <p:cNvSpPr/>
            <p:nvPr/>
          </p:nvSpPr>
          <p:spPr bwMode="auto">
            <a:xfrm rot="5400000">
              <a:off x="5678766" y="-860584"/>
              <a:ext cx="264798" cy="4615819"/>
            </a:xfrm>
            <a:custGeom>
              <a:gdLst>
                <a:gd fmla="*/ 0 w 72" name="T0"/>
                <a:gd fmla="*/ 0 h 1253" name="T1"/>
                <a:gd fmla="*/ 0 w 72" name="T2"/>
                <a:gd fmla="*/ 1217 h 1253" name="T3"/>
                <a:gd fmla="*/ 36 w 72" name="T4"/>
                <a:gd fmla="*/ 1253 h 1253" name="T5"/>
                <a:gd fmla="*/ 72 w 72" name="T6"/>
                <a:gd fmla="*/ 1217 h 1253" name="T7"/>
                <a:gd fmla="*/ 72 w 72" name="T8"/>
                <a:gd fmla="*/ 0 h 1253" name="T9"/>
                <a:gd fmla="*/ 0 w 72" name="T10"/>
                <a:gd fmla="*/ 0 h 1253" name="T1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b="b" l="0" r="r" t="0"/>
              <a:pathLst>
                <a:path h="1253" w="72">
                  <a:moveTo>
                    <a:pt x="0" y="0"/>
                  </a:moveTo>
                  <a:cubicBezTo>
                    <a:pt x="0" y="1217"/>
                    <a:pt x="0" y="1217"/>
                    <a:pt x="0" y="1217"/>
                  </a:cubicBezTo>
                  <a:cubicBezTo>
                    <a:pt x="0" y="1237"/>
                    <a:pt x="16" y="1253"/>
                    <a:pt x="36" y="1253"/>
                  </a:cubicBezTo>
                  <a:cubicBezTo>
                    <a:pt x="56" y="1253"/>
                    <a:pt x="72" y="1237"/>
                    <a:pt x="72" y="1217"/>
                  </a:cubicBezTo>
                  <a:cubicBezTo>
                    <a:pt x="72" y="0"/>
                    <a:pt x="72" y="0"/>
                    <a:pt x="72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4">
                <a:lumMod val="40000"/>
                <a:lumOff val="60000"/>
              </a:schemeClr>
            </a:solidFill>
            <a:ln cap="rnd" w="25400">
              <a:solidFill>
                <a:schemeClr val="accent4">
                  <a:lumMod val="40000"/>
                  <a:lumOff val="60000"/>
                </a:schemeClr>
              </a:solidFill>
              <a:prstDash val="solid"/>
              <a:round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7" name="Freeform 12"/>
            <p:cNvSpPr/>
            <p:nvPr/>
          </p:nvSpPr>
          <p:spPr bwMode="auto">
            <a:xfrm rot="5400000">
              <a:off x="5748593" y="-379052"/>
              <a:ext cx="132399" cy="4586800"/>
            </a:xfrm>
            <a:custGeom>
              <a:gdLst>
                <a:gd fmla="*/ 0 w 36" name="T0"/>
                <a:gd fmla="*/ 0 h 1245" name="T1"/>
                <a:gd fmla="*/ 0 w 36" name="T2"/>
                <a:gd fmla="*/ 1227 h 1245" name="T3"/>
                <a:gd fmla="*/ 18 w 36" name="T4"/>
                <a:gd fmla="*/ 1245 h 1245" name="T5"/>
                <a:gd fmla="*/ 36 w 36" name="T6"/>
                <a:gd fmla="*/ 1227 h 1245" name="T7"/>
                <a:gd fmla="*/ 36 w 36" name="T8"/>
                <a:gd fmla="*/ 0 h 1245" name="T9"/>
                <a:gd fmla="*/ 0 w 36" name="T10"/>
                <a:gd fmla="*/ 0 h 1245" name="T1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b="b" l="0" r="r" t="0"/>
              <a:pathLst>
                <a:path h="1245" w="36">
                  <a:moveTo>
                    <a:pt x="0" y="0"/>
                  </a:moveTo>
                  <a:cubicBezTo>
                    <a:pt x="0" y="1227"/>
                    <a:pt x="0" y="1227"/>
                    <a:pt x="0" y="1227"/>
                  </a:cubicBezTo>
                  <a:cubicBezTo>
                    <a:pt x="0" y="1237"/>
                    <a:pt x="8" y="1245"/>
                    <a:pt x="18" y="1245"/>
                  </a:cubicBezTo>
                  <a:cubicBezTo>
                    <a:pt x="28" y="1245"/>
                    <a:pt x="36" y="1237"/>
                    <a:pt x="36" y="1227"/>
                  </a:cubicBezTo>
                  <a:cubicBezTo>
                    <a:pt x="36" y="0"/>
                    <a:pt x="36" y="0"/>
                    <a:pt x="36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4"/>
            </a:solidFill>
            <a:ln cap="rnd" w="25400">
              <a:solidFill>
                <a:schemeClr val="accent4"/>
              </a:solidFill>
              <a:prstDash val="solid"/>
              <a:round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8" name="Freeform 13"/>
            <p:cNvSpPr/>
            <p:nvPr/>
          </p:nvSpPr>
          <p:spPr bwMode="auto">
            <a:xfrm rot="5400000">
              <a:off x="5748593" y="-1044672"/>
              <a:ext cx="132399" cy="4586800"/>
            </a:xfrm>
            <a:custGeom>
              <a:gdLst>
                <a:gd fmla="*/ 0 w 36" name="T0"/>
                <a:gd fmla="*/ 0 h 1245" name="T1"/>
                <a:gd fmla="*/ 0 w 36" name="T2"/>
                <a:gd fmla="*/ 1227 h 1245" name="T3"/>
                <a:gd fmla="*/ 18 w 36" name="T4"/>
                <a:gd fmla="*/ 1245 h 1245" name="T5"/>
                <a:gd fmla="*/ 36 w 36" name="T6"/>
                <a:gd fmla="*/ 1227 h 1245" name="T7"/>
                <a:gd fmla="*/ 36 w 36" name="T8"/>
                <a:gd fmla="*/ 0 h 1245" name="T9"/>
                <a:gd fmla="*/ 0 w 36" name="T10"/>
                <a:gd fmla="*/ 0 h 1245" name="T1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b="b" l="0" r="r" t="0"/>
              <a:pathLst>
                <a:path h="1245" w="36">
                  <a:moveTo>
                    <a:pt x="0" y="0"/>
                  </a:moveTo>
                  <a:cubicBezTo>
                    <a:pt x="0" y="1227"/>
                    <a:pt x="0" y="1227"/>
                    <a:pt x="0" y="1227"/>
                  </a:cubicBezTo>
                  <a:cubicBezTo>
                    <a:pt x="0" y="1237"/>
                    <a:pt x="8" y="1245"/>
                    <a:pt x="18" y="1245"/>
                  </a:cubicBezTo>
                  <a:cubicBezTo>
                    <a:pt x="28" y="1245"/>
                    <a:pt x="36" y="1237"/>
                    <a:pt x="36" y="1227"/>
                  </a:cubicBezTo>
                  <a:cubicBezTo>
                    <a:pt x="36" y="0"/>
                    <a:pt x="36" y="0"/>
                    <a:pt x="36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4">
                <a:lumMod val="20000"/>
                <a:lumOff val="80000"/>
              </a:schemeClr>
            </a:solidFill>
            <a:ln cap="rnd" w="25400">
              <a:solidFill>
                <a:schemeClr val="accent4">
                  <a:lumMod val="20000"/>
                  <a:lumOff val="80000"/>
                </a:schemeClr>
              </a:solidFill>
              <a:prstDash val="solid"/>
              <a:round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9" name="Freeform 14"/>
            <p:cNvSpPr/>
            <p:nvPr/>
          </p:nvSpPr>
          <p:spPr bwMode="auto">
            <a:xfrm rot="5400000">
              <a:off x="8310418" y="1346666"/>
              <a:ext cx="865127" cy="467930"/>
            </a:xfrm>
            <a:custGeom>
              <a:gdLst>
                <a:gd fmla="*/ 235 w 235" name="T0"/>
                <a:gd fmla="*/ 104 h 127" name="T1"/>
                <a:gd fmla="*/ 235 w 235" name="T2"/>
                <a:gd fmla="*/ 102 h 127" name="T3"/>
                <a:gd fmla="*/ 235 w 235" name="T4"/>
                <a:gd fmla="*/ 48 h 127" name="T5"/>
                <a:gd fmla="*/ 191 w 235" name="T6"/>
                <a:gd fmla="*/ 0 h 127" name="T7"/>
                <a:gd fmla="*/ 44 w 235" name="T8"/>
                <a:gd fmla="*/ 0 h 127" name="T9"/>
                <a:gd fmla="*/ 0 w 235" name="T10"/>
                <a:gd fmla="*/ 48 h 127" name="T11"/>
                <a:gd fmla="*/ 0 w 235" name="T12"/>
                <a:gd fmla="*/ 102 h 127" name="T13"/>
                <a:gd fmla="*/ 0 w 235" name="T14"/>
                <a:gd fmla="*/ 104 h 127" name="T15"/>
                <a:gd fmla="*/ 0 w 235" name="T16"/>
                <a:gd fmla="*/ 104 h 127" name="T17"/>
                <a:gd fmla="*/ 0 w 235" name="T18"/>
                <a:gd fmla="*/ 127 h 127" name="T19"/>
                <a:gd fmla="*/ 235 w 235" name="T20"/>
                <a:gd fmla="*/ 127 h 127" name="T21"/>
                <a:gd fmla="*/ 235 w 235" name="T22"/>
                <a:gd fmla="*/ 104 h 127" name="T2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b="b" l="0" r="r" t="0"/>
              <a:pathLst>
                <a:path h="127" w="235">
                  <a:moveTo>
                    <a:pt x="235" y="104"/>
                  </a:moveTo>
                  <a:cubicBezTo>
                    <a:pt x="235" y="104"/>
                    <a:pt x="235" y="103"/>
                    <a:pt x="235" y="102"/>
                  </a:cubicBezTo>
                  <a:cubicBezTo>
                    <a:pt x="235" y="48"/>
                    <a:pt x="235" y="48"/>
                    <a:pt x="235" y="48"/>
                  </a:cubicBezTo>
                  <a:cubicBezTo>
                    <a:pt x="235" y="22"/>
                    <a:pt x="216" y="0"/>
                    <a:pt x="191" y="0"/>
                  </a:cubicBezTo>
                  <a:cubicBezTo>
                    <a:pt x="44" y="0"/>
                    <a:pt x="44" y="0"/>
                    <a:pt x="44" y="0"/>
                  </a:cubicBezTo>
                  <a:cubicBezTo>
                    <a:pt x="20" y="0"/>
                    <a:pt x="0" y="22"/>
                    <a:pt x="0" y="48"/>
                  </a:cubicBezTo>
                  <a:cubicBezTo>
                    <a:pt x="0" y="102"/>
                    <a:pt x="0" y="102"/>
                    <a:pt x="0" y="102"/>
                  </a:cubicBezTo>
                  <a:cubicBezTo>
                    <a:pt x="0" y="103"/>
                    <a:pt x="0" y="104"/>
                    <a:pt x="0" y="104"/>
                  </a:cubicBezTo>
                  <a:cubicBezTo>
                    <a:pt x="0" y="104"/>
                    <a:pt x="0" y="104"/>
                    <a:pt x="0" y="104"/>
                  </a:cubicBezTo>
                  <a:cubicBezTo>
                    <a:pt x="0" y="127"/>
                    <a:pt x="0" y="127"/>
                    <a:pt x="0" y="127"/>
                  </a:cubicBezTo>
                  <a:cubicBezTo>
                    <a:pt x="235" y="127"/>
                    <a:pt x="235" y="127"/>
                    <a:pt x="235" y="127"/>
                  </a:cubicBezTo>
                  <a:cubicBezTo>
                    <a:pt x="235" y="104"/>
                    <a:pt x="235" y="104"/>
                    <a:pt x="235" y="104"/>
                  </a:cubicBezTo>
                  <a:close/>
                </a:path>
              </a:pathLst>
            </a:custGeom>
            <a:solidFill>
              <a:schemeClr val="accent6">
                <a:lumMod val="60000"/>
                <a:lumOff val="40000"/>
              </a:schemeClr>
            </a:solidFill>
            <a:ln cap="flat" w="25400">
              <a:solidFill>
                <a:schemeClr val="accent6">
                  <a:lumMod val="60000"/>
                  <a:lumOff val="40000"/>
                </a:schemeClr>
              </a:solidFill>
              <a:prstDash val="solid"/>
              <a:miter lim="800000"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0" name="Freeform 15"/>
            <p:cNvSpPr/>
            <p:nvPr/>
          </p:nvSpPr>
          <p:spPr bwMode="auto">
            <a:xfrm rot="5400000">
              <a:off x="7691952" y="1509897"/>
              <a:ext cx="968506" cy="143281"/>
            </a:xfrm>
            <a:custGeom>
              <a:gdLst>
                <a:gd fmla="*/ 4 w 263" name="T0"/>
                <a:gd fmla="*/ 39 h 39" name="T1"/>
                <a:gd fmla="*/ 0 w 263" name="T2"/>
                <a:gd fmla="*/ 35 h 39" name="T3"/>
                <a:gd fmla="*/ 0 w 263" name="T4"/>
                <a:gd fmla="*/ 4 h 39" name="T5"/>
                <a:gd fmla="*/ 4 w 263" name="T6"/>
                <a:gd fmla="*/ 0 h 39" name="T7"/>
                <a:gd fmla="*/ 259 w 263" name="T8"/>
                <a:gd fmla="*/ 0 h 39" name="T9"/>
                <a:gd fmla="*/ 263 w 263" name="T10"/>
                <a:gd fmla="*/ 4 h 39" name="T11"/>
                <a:gd fmla="*/ 263 w 263" name="T12"/>
                <a:gd fmla="*/ 35 h 39" name="T13"/>
                <a:gd fmla="*/ 259 w 263" name="T14"/>
                <a:gd fmla="*/ 39 h 39" name="T15"/>
                <a:gd fmla="*/ 4 w 263" name="T16"/>
                <a:gd fmla="*/ 39 h 39" name="T1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b="b" l="0" r="r" t="0"/>
              <a:pathLst>
                <a:path h="39" w="263">
                  <a:moveTo>
                    <a:pt x="4" y="39"/>
                  </a:moveTo>
                  <a:cubicBezTo>
                    <a:pt x="2" y="39"/>
                    <a:pt x="0" y="37"/>
                    <a:pt x="0" y="35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1"/>
                    <a:pt x="2" y="0"/>
                    <a:pt x="4" y="0"/>
                  </a:cubicBezTo>
                  <a:cubicBezTo>
                    <a:pt x="259" y="0"/>
                    <a:pt x="259" y="0"/>
                    <a:pt x="259" y="0"/>
                  </a:cubicBezTo>
                  <a:cubicBezTo>
                    <a:pt x="261" y="0"/>
                    <a:pt x="263" y="1"/>
                    <a:pt x="263" y="4"/>
                  </a:cubicBezTo>
                  <a:cubicBezTo>
                    <a:pt x="263" y="35"/>
                    <a:pt x="263" y="35"/>
                    <a:pt x="263" y="35"/>
                  </a:cubicBezTo>
                  <a:cubicBezTo>
                    <a:pt x="263" y="37"/>
                    <a:pt x="261" y="39"/>
                    <a:pt x="259" y="39"/>
                  </a:cubicBezTo>
                  <a:lnTo>
                    <a:pt x="4" y="39"/>
                  </a:lnTo>
                  <a:close/>
                </a:path>
              </a:pathLst>
            </a:custGeom>
            <a:solidFill>
              <a:schemeClr val="bg2">
                <a:lumMod val="75000"/>
              </a:schemeClr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1" name="Freeform 16"/>
            <p:cNvSpPr>
              <a:spLocks noEditPoints="1"/>
            </p:cNvSpPr>
            <p:nvPr/>
          </p:nvSpPr>
          <p:spPr bwMode="auto">
            <a:xfrm rot="5400000">
              <a:off x="7677443" y="1495387"/>
              <a:ext cx="997525" cy="172300"/>
            </a:xfrm>
            <a:custGeom>
              <a:gdLst>
                <a:gd fmla="*/ 263 w 271" name="T0"/>
                <a:gd fmla="*/ 8 h 47" name="T1"/>
                <a:gd fmla="*/ 263 w 271" name="T2"/>
                <a:gd fmla="*/ 39 h 47" name="T3"/>
                <a:gd fmla="*/ 8 w 271" name="T4"/>
                <a:gd fmla="*/ 39 h 47" name="T5"/>
                <a:gd fmla="*/ 8 w 271" name="T6"/>
                <a:gd fmla="*/ 8 h 47" name="T7"/>
                <a:gd fmla="*/ 263 w 271" name="T8"/>
                <a:gd fmla="*/ 8 h 47" name="T9"/>
                <a:gd fmla="*/ 263 w 271" name="T10"/>
                <a:gd fmla="*/ 0 h 47" name="T11"/>
                <a:gd fmla="*/ 8 w 271" name="T12"/>
                <a:gd fmla="*/ 0 h 47" name="T13"/>
                <a:gd fmla="*/ 0 w 271" name="T14"/>
                <a:gd fmla="*/ 8 h 47" name="T15"/>
                <a:gd fmla="*/ 0 w 271" name="T16"/>
                <a:gd fmla="*/ 39 h 47" name="T17"/>
                <a:gd fmla="*/ 8 w 271" name="T18"/>
                <a:gd fmla="*/ 47 h 47" name="T19"/>
                <a:gd fmla="*/ 263 w 271" name="T20"/>
                <a:gd fmla="*/ 47 h 47" name="T21"/>
                <a:gd fmla="*/ 271 w 271" name="T22"/>
                <a:gd fmla="*/ 39 h 47" name="T23"/>
                <a:gd fmla="*/ 271 w 271" name="T24"/>
                <a:gd fmla="*/ 8 h 47" name="T25"/>
                <a:gd fmla="*/ 263 w 271" name="T26"/>
                <a:gd fmla="*/ 0 h 47" name="T2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b="b" l="0" r="r" t="0"/>
              <a:pathLst>
                <a:path h="47" w="271">
                  <a:moveTo>
                    <a:pt x="263" y="8"/>
                  </a:moveTo>
                  <a:cubicBezTo>
                    <a:pt x="263" y="39"/>
                    <a:pt x="263" y="39"/>
                    <a:pt x="263" y="39"/>
                  </a:cubicBezTo>
                  <a:cubicBezTo>
                    <a:pt x="8" y="39"/>
                    <a:pt x="8" y="39"/>
                    <a:pt x="8" y="39"/>
                  </a:cubicBezTo>
                  <a:cubicBezTo>
                    <a:pt x="8" y="8"/>
                    <a:pt x="8" y="8"/>
                    <a:pt x="8" y="8"/>
                  </a:cubicBezTo>
                  <a:cubicBezTo>
                    <a:pt x="263" y="8"/>
                    <a:pt x="263" y="8"/>
                    <a:pt x="263" y="8"/>
                  </a:cubicBezTo>
                  <a:moveTo>
                    <a:pt x="263" y="0"/>
                  </a:moveTo>
                  <a:cubicBezTo>
                    <a:pt x="8" y="0"/>
                    <a:pt x="8" y="0"/>
                    <a:pt x="8" y="0"/>
                  </a:cubicBezTo>
                  <a:cubicBezTo>
                    <a:pt x="4" y="0"/>
                    <a:pt x="0" y="3"/>
                    <a:pt x="0" y="8"/>
                  </a:cubicBezTo>
                  <a:cubicBezTo>
                    <a:pt x="0" y="39"/>
                    <a:pt x="0" y="39"/>
                    <a:pt x="0" y="39"/>
                  </a:cubicBezTo>
                  <a:cubicBezTo>
                    <a:pt x="0" y="43"/>
                    <a:pt x="4" y="47"/>
                    <a:pt x="8" y="47"/>
                  </a:cubicBezTo>
                  <a:cubicBezTo>
                    <a:pt x="263" y="47"/>
                    <a:pt x="263" y="47"/>
                    <a:pt x="263" y="47"/>
                  </a:cubicBezTo>
                  <a:cubicBezTo>
                    <a:pt x="268" y="47"/>
                    <a:pt x="271" y="43"/>
                    <a:pt x="271" y="39"/>
                  </a:cubicBezTo>
                  <a:cubicBezTo>
                    <a:pt x="271" y="8"/>
                    <a:pt x="271" y="8"/>
                    <a:pt x="271" y="8"/>
                  </a:cubicBezTo>
                  <a:cubicBezTo>
                    <a:pt x="271" y="3"/>
                    <a:pt x="268" y="0"/>
                    <a:pt x="263" y="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2" name="Freeform 17"/>
            <p:cNvSpPr/>
            <p:nvPr/>
          </p:nvSpPr>
          <p:spPr bwMode="auto">
            <a:xfrm rot="5400000">
              <a:off x="7944054" y="1508083"/>
              <a:ext cx="968506" cy="146909"/>
            </a:xfrm>
            <a:custGeom>
              <a:gdLst>
                <a:gd fmla="*/ 4 w 263" name="T0"/>
                <a:gd fmla="*/ 40 h 40" name="T1"/>
                <a:gd fmla="*/ 0 w 263" name="T2"/>
                <a:gd fmla="*/ 36 h 40" name="T3"/>
                <a:gd fmla="*/ 0 w 263" name="T4"/>
                <a:gd fmla="*/ 4 h 40" name="T5"/>
                <a:gd fmla="*/ 4 w 263" name="T6"/>
                <a:gd fmla="*/ 0 h 40" name="T7"/>
                <a:gd fmla="*/ 259 w 263" name="T8"/>
                <a:gd fmla="*/ 0 h 40" name="T9"/>
                <a:gd fmla="*/ 263 w 263" name="T10"/>
                <a:gd fmla="*/ 4 h 40" name="T11"/>
                <a:gd fmla="*/ 263 w 263" name="T12"/>
                <a:gd fmla="*/ 36 h 40" name="T13"/>
                <a:gd fmla="*/ 259 w 263" name="T14"/>
                <a:gd fmla="*/ 40 h 40" name="T15"/>
                <a:gd fmla="*/ 4 w 263" name="T16"/>
                <a:gd fmla="*/ 40 h 40" name="T1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b="b" l="0" r="r" t="0"/>
              <a:pathLst>
                <a:path h="40" w="263">
                  <a:moveTo>
                    <a:pt x="4" y="40"/>
                  </a:moveTo>
                  <a:cubicBezTo>
                    <a:pt x="2" y="40"/>
                    <a:pt x="0" y="38"/>
                    <a:pt x="0" y="36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259" y="0"/>
                    <a:pt x="259" y="0"/>
                    <a:pt x="259" y="0"/>
                  </a:cubicBezTo>
                  <a:cubicBezTo>
                    <a:pt x="261" y="0"/>
                    <a:pt x="263" y="2"/>
                    <a:pt x="263" y="4"/>
                  </a:cubicBezTo>
                  <a:cubicBezTo>
                    <a:pt x="263" y="36"/>
                    <a:pt x="263" y="36"/>
                    <a:pt x="263" y="36"/>
                  </a:cubicBezTo>
                  <a:cubicBezTo>
                    <a:pt x="263" y="38"/>
                    <a:pt x="261" y="40"/>
                    <a:pt x="259" y="40"/>
                  </a:cubicBezTo>
                  <a:lnTo>
                    <a:pt x="4" y="40"/>
                  </a:lnTo>
                  <a:close/>
                </a:path>
              </a:pathLst>
            </a:custGeom>
            <a:solidFill>
              <a:schemeClr val="bg2">
                <a:lumMod val="75000"/>
              </a:schemeClr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3" name="Freeform 18"/>
            <p:cNvSpPr>
              <a:spLocks noEditPoints="1"/>
            </p:cNvSpPr>
            <p:nvPr/>
          </p:nvSpPr>
          <p:spPr bwMode="auto">
            <a:xfrm rot="5400000">
              <a:off x="7929545" y="1493574"/>
              <a:ext cx="997525" cy="175928"/>
            </a:xfrm>
            <a:custGeom>
              <a:gdLst>
                <a:gd fmla="*/ 263 w 271" name="T0"/>
                <a:gd fmla="*/ 8 h 48" name="T1"/>
                <a:gd fmla="*/ 263 w 271" name="T2"/>
                <a:gd fmla="*/ 40 h 48" name="T3"/>
                <a:gd fmla="*/ 8 w 271" name="T4"/>
                <a:gd fmla="*/ 40 h 48" name="T5"/>
                <a:gd fmla="*/ 8 w 271" name="T6"/>
                <a:gd fmla="*/ 8 h 48" name="T7"/>
                <a:gd fmla="*/ 263 w 271" name="T8"/>
                <a:gd fmla="*/ 8 h 48" name="T9"/>
                <a:gd fmla="*/ 263 w 271" name="T10"/>
                <a:gd fmla="*/ 0 h 48" name="T11"/>
                <a:gd fmla="*/ 8 w 271" name="T12"/>
                <a:gd fmla="*/ 0 h 48" name="T13"/>
                <a:gd fmla="*/ 0 w 271" name="T14"/>
                <a:gd fmla="*/ 8 h 48" name="T15"/>
                <a:gd fmla="*/ 0 w 271" name="T16"/>
                <a:gd fmla="*/ 40 h 48" name="T17"/>
                <a:gd fmla="*/ 8 w 271" name="T18"/>
                <a:gd fmla="*/ 48 h 48" name="T19"/>
                <a:gd fmla="*/ 263 w 271" name="T20"/>
                <a:gd fmla="*/ 48 h 48" name="T21"/>
                <a:gd fmla="*/ 271 w 271" name="T22"/>
                <a:gd fmla="*/ 40 h 48" name="T23"/>
                <a:gd fmla="*/ 271 w 271" name="T24"/>
                <a:gd fmla="*/ 8 h 48" name="T25"/>
                <a:gd fmla="*/ 263 w 271" name="T26"/>
                <a:gd fmla="*/ 0 h 48" name="T2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b="b" l="0" r="r" t="0"/>
              <a:pathLst>
                <a:path h="48" w="271">
                  <a:moveTo>
                    <a:pt x="263" y="8"/>
                  </a:moveTo>
                  <a:cubicBezTo>
                    <a:pt x="263" y="40"/>
                    <a:pt x="263" y="40"/>
                    <a:pt x="263" y="40"/>
                  </a:cubicBezTo>
                  <a:cubicBezTo>
                    <a:pt x="8" y="40"/>
                    <a:pt x="8" y="40"/>
                    <a:pt x="8" y="40"/>
                  </a:cubicBezTo>
                  <a:cubicBezTo>
                    <a:pt x="8" y="8"/>
                    <a:pt x="8" y="8"/>
                    <a:pt x="8" y="8"/>
                  </a:cubicBezTo>
                  <a:cubicBezTo>
                    <a:pt x="263" y="8"/>
                    <a:pt x="263" y="8"/>
                    <a:pt x="263" y="8"/>
                  </a:cubicBezTo>
                  <a:moveTo>
                    <a:pt x="263" y="0"/>
                  </a:moveTo>
                  <a:cubicBezTo>
                    <a:pt x="8" y="0"/>
                    <a:pt x="8" y="0"/>
                    <a:pt x="8" y="0"/>
                  </a:cubicBezTo>
                  <a:cubicBezTo>
                    <a:pt x="4" y="0"/>
                    <a:pt x="0" y="4"/>
                    <a:pt x="0" y="8"/>
                  </a:cubicBezTo>
                  <a:cubicBezTo>
                    <a:pt x="0" y="40"/>
                    <a:pt x="0" y="40"/>
                    <a:pt x="0" y="40"/>
                  </a:cubicBezTo>
                  <a:cubicBezTo>
                    <a:pt x="0" y="44"/>
                    <a:pt x="4" y="48"/>
                    <a:pt x="8" y="48"/>
                  </a:cubicBezTo>
                  <a:cubicBezTo>
                    <a:pt x="263" y="48"/>
                    <a:pt x="263" y="48"/>
                    <a:pt x="263" y="48"/>
                  </a:cubicBezTo>
                  <a:cubicBezTo>
                    <a:pt x="268" y="48"/>
                    <a:pt x="271" y="44"/>
                    <a:pt x="271" y="40"/>
                  </a:cubicBezTo>
                  <a:cubicBezTo>
                    <a:pt x="271" y="8"/>
                    <a:pt x="271" y="8"/>
                    <a:pt x="271" y="8"/>
                  </a:cubicBezTo>
                  <a:cubicBezTo>
                    <a:pt x="271" y="4"/>
                    <a:pt x="268" y="0"/>
                    <a:pt x="263" y="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4" name="Freeform 19"/>
            <p:cNvSpPr/>
            <p:nvPr/>
          </p:nvSpPr>
          <p:spPr bwMode="auto">
            <a:xfrm rot="5400000">
              <a:off x="7818910" y="1508083"/>
              <a:ext cx="968506" cy="146909"/>
            </a:xfrm>
            <a:custGeom>
              <a:gdLst>
                <a:gd fmla="*/ 4 w 263" name="T0"/>
                <a:gd fmla="*/ 40 h 40" name="T1"/>
                <a:gd fmla="*/ 0 w 263" name="T2"/>
                <a:gd fmla="*/ 36 h 40" name="T3"/>
                <a:gd fmla="*/ 0 w 263" name="T4"/>
                <a:gd fmla="*/ 4 h 40" name="T5"/>
                <a:gd fmla="*/ 4 w 263" name="T6"/>
                <a:gd fmla="*/ 0 h 40" name="T7"/>
                <a:gd fmla="*/ 259 w 263" name="T8"/>
                <a:gd fmla="*/ 0 h 40" name="T9"/>
                <a:gd fmla="*/ 263 w 263" name="T10"/>
                <a:gd fmla="*/ 4 h 40" name="T11"/>
                <a:gd fmla="*/ 263 w 263" name="T12"/>
                <a:gd fmla="*/ 36 h 40" name="T13"/>
                <a:gd fmla="*/ 259 w 263" name="T14"/>
                <a:gd fmla="*/ 40 h 40" name="T15"/>
                <a:gd fmla="*/ 4 w 263" name="T16"/>
                <a:gd fmla="*/ 40 h 40" name="T1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b="b" l="0" r="r" t="0"/>
              <a:pathLst>
                <a:path h="40" w="263">
                  <a:moveTo>
                    <a:pt x="4" y="40"/>
                  </a:moveTo>
                  <a:cubicBezTo>
                    <a:pt x="2" y="40"/>
                    <a:pt x="0" y="38"/>
                    <a:pt x="0" y="36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259" y="0"/>
                    <a:pt x="259" y="0"/>
                    <a:pt x="259" y="0"/>
                  </a:cubicBezTo>
                  <a:cubicBezTo>
                    <a:pt x="261" y="0"/>
                    <a:pt x="263" y="2"/>
                    <a:pt x="263" y="4"/>
                  </a:cubicBezTo>
                  <a:cubicBezTo>
                    <a:pt x="263" y="36"/>
                    <a:pt x="263" y="36"/>
                    <a:pt x="263" y="36"/>
                  </a:cubicBezTo>
                  <a:cubicBezTo>
                    <a:pt x="263" y="38"/>
                    <a:pt x="261" y="40"/>
                    <a:pt x="259" y="40"/>
                  </a:cubicBezTo>
                  <a:lnTo>
                    <a:pt x="4" y="40"/>
                  </a:lnTo>
                  <a:close/>
                </a:path>
              </a:pathLst>
            </a:custGeom>
            <a:solidFill>
              <a:schemeClr val="bg2">
                <a:lumMod val="75000"/>
              </a:schemeClr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5" name="Freeform 20"/>
            <p:cNvSpPr>
              <a:spLocks noEditPoints="1"/>
            </p:cNvSpPr>
            <p:nvPr/>
          </p:nvSpPr>
          <p:spPr bwMode="auto">
            <a:xfrm rot="5400000">
              <a:off x="7804400" y="1493574"/>
              <a:ext cx="997525" cy="175928"/>
            </a:xfrm>
            <a:custGeom>
              <a:gdLst>
                <a:gd fmla="*/ 263 w 271" name="T0"/>
                <a:gd fmla="*/ 8 h 48" name="T1"/>
                <a:gd fmla="*/ 263 w 271" name="T2"/>
                <a:gd fmla="*/ 40 h 48" name="T3"/>
                <a:gd fmla="*/ 8 w 271" name="T4"/>
                <a:gd fmla="*/ 40 h 48" name="T5"/>
                <a:gd fmla="*/ 8 w 271" name="T6"/>
                <a:gd fmla="*/ 8 h 48" name="T7"/>
                <a:gd fmla="*/ 263 w 271" name="T8"/>
                <a:gd fmla="*/ 8 h 48" name="T9"/>
                <a:gd fmla="*/ 263 w 271" name="T10"/>
                <a:gd fmla="*/ 0 h 48" name="T11"/>
                <a:gd fmla="*/ 8 w 271" name="T12"/>
                <a:gd fmla="*/ 0 h 48" name="T13"/>
                <a:gd fmla="*/ 0 w 271" name="T14"/>
                <a:gd fmla="*/ 8 h 48" name="T15"/>
                <a:gd fmla="*/ 0 w 271" name="T16"/>
                <a:gd fmla="*/ 40 h 48" name="T17"/>
                <a:gd fmla="*/ 8 w 271" name="T18"/>
                <a:gd fmla="*/ 48 h 48" name="T19"/>
                <a:gd fmla="*/ 263 w 271" name="T20"/>
                <a:gd fmla="*/ 48 h 48" name="T21"/>
                <a:gd fmla="*/ 271 w 271" name="T22"/>
                <a:gd fmla="*/ 40 h 48" name="T23"/>
                <a:gd fmla="*/ 271 w 271" name="T24"/>
                <a:gd fmla="*/ 8 h 48" name="T25"/>
                <a:gd fmla="*/ 263 w 271" name="T26"/>
                <a:gd fmla="*/ 0 h 48" name="T2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b="b" l="0" r="r" t="0"/>
              <a:pathLst>
                <a:path h="48" w="271">
                  <a:moveTo>
                    <a:pt x="263" y="8"/>
                  </a:moveTo>
                  <a:cubicBezTo>
                    <a:pt x="263" y="40"/>
                    <a:pt x="263" y="40"/>
                    <a:pt x="263" y="40"/>
                  </a:cubicBezTo>
                  <a:cubicBezTo>
                    <a:pt x="8" y="40"/>
                    <a:pt x="8" y="40"/>
                    <a:pt x="8" y="40"/>
                  </a:cubicBezTo>
                  <a:cubicBezTo>
                    <a:pt x="8" y="8"/>
                    <a:pt x="8" y="8"/>
                    <a:pt x="8" y="8"/>
                  </a:cubicBezTo>
                  <a:cubicBezTo>
                    <a:pt x="263" y="8"/>
                    <a:pt x="263" y="8"/>
                    <a:pt x="263" y="8"/>
                  </a:cubicBezTo>
                  <a:moveTo>
                    <a:pt x="263" y="0"/>
                  </a:moveTo>
                  <a:cubicBezTo>
                    <a:pt x="8" y="0"/>
                    <a:pt x="8" y="0"/>
                    <a:pt x="8" y="0"/>
                  </a:cubicBezTo>
                  <a:cubicBezTo>
                    <a:pt x="4" y="0"/>
                    <a:pt x="0" y="4"/>
                    <a:pt x="0" y="8"/>
                  </a:cubicBezTo>
                  <a:cubicBezTo>
                    <a:pt x="0" y="40"/>
                    <a:pt x="0" y="40"/>
                    <a:pt x="0" y="40"/>
                  </a:cubicBezTo>
                  <a:cubicBezTo>
                    <a:pt x="0" y="44"/>
                    <a:pt x="4" y="48"/>
                    <a:pt x="8" y="48"/>
                  </a:cubicBezTo>
                  <a:cubicBezTo>
                    <a:pt x="263" y="48"/>
                    <a:pt x="263" y="48"/>
                    <a:pt x="263" y="48"/>
                  </a:cubicBezTo>
                  <a:cubicBezTo>
                    <a:pt x="268" y="48"/>
                    <a:pt x="271" y="44"/>
                    <a:pt x="271" y="40"/>
                  </a:cubicBezTo>
                  <a:cubicBezTo>
                    <a:pt x="271" y="8"/>
                    <a:pt x="271" y="8"/>
                    <a:pt x="271" y="8"/>
                  </a:cubicBezTo>
                  <a:cubicBezTo>
                    <a:pt x="271" y="4"/>
                    <a:pt x="268" y="0"/>
                    <a:pt x="263" y="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6" name="Freeform 21"/>
            <p:cNvSpPr/>
            <p:nvPr/>
          </p:nvSpPr>
          <p:spPr bwMode="auto">
            <a:xfrm rot="5400000">
              <a:off x="2345220" y="1386567"/>
              <a:ext cx="257543" cy="393569"/>
            </a:xfrm>
            <a:custGeom>
              <a:gdLst>
                <a:gd fmla="*/ 31 w 70" name="T0"/>
                <a:gd fmla="*/ 105 h 107" name="T1"/>
                <a:gd fmla="*/ 35 w 70" name="T2"/>
                <a:gd fmla="*/ 107 h 107" name="T3"/>
                <a:gd fmla="*/ 38 w 70" name="T4"/>
                <a:gd fmla="*/ 105 h 107" name="T5"/>
                <a:gd fmla="*/ 70 w 70" name="T6"/>
                <a:gd fmla="*/ 0 h 107" name="T7"/>
                <a:gd fmla="*/ 0 w 70" name="T8"/>
                <a:gd fmla="*/ 0 h 107" name="T9"/>
                <a:gd fmla="*/ 31 w 70" name="T10"/>
                <a:gd fmla="*/ 105 h 107" name="T1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b="b" l="0" r="r" t="0"/>
              <a:pathLst>
                <a:path h="107" w="70">
                  <a:moveTo>
                    <a:pt x="31" y="105"/>
                  </a:moveTo>
                  <a:cubicBezTo>
                    <a:pt x="32" y="106"/>
                    <a:pt x="33" y="107"/>
                    <a:pt x="35" y="107"/>
                  </a:cubicBezTo>
                  <a:cubicBezTo>
                    <a:pt x="36" y="107"/>
                    <a:pt x="38" y="106"/>
                    <a:pt x="38" y="105"/>
                  </a:cubicBezTo>
                  <a:cubicBezTo>
                    <a:pt x="70" y="0"/>
                    <a:pt x="70" y="0"/>
                    <a:pt x="70" y="0"/>
                  </a:cubicBezTo>
                  <a:cubicBezTo>
                    <a:pt x="0" y="0"/>
                    <a:pt x="0" y="0"/>
                    <a:pt x="0" y="0"/>
                  </a:cubicBezTo>
                  <a:lnTo>
                    <a:pt x="31" y="105"/>
                  </a:lnTo>
                  <a:close/>
                </a:path>
              </a:pathLst>
            </a:custGeom>
            <a:solidFill>
              <a:schemeClr val="bg2">
                <a:lumMod val="25000"/>
              </a:schemeClr>
            </a:solidFill>
            <a:ln cap="flat" w="19050">
              <a:solidFill>
                <a:schemeClr val="bg2">
                  <a:lumMod val="25000"/>
                </a:schemeClr>
              </a:solidFill>
              <a:prstDash val="solid"/>
              <a:miter lim="800000"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184" name="your text goes here"/>
          <p:cNvSpPr txBox="1"/>
          <p:nvPr/>
        </p:nvSpPr>
        <p:spPr>
          <a:xfrm>
            <a:off x="4351899" y="513182"/>
            <a:ext cx="3480713" cy="51816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pPr algn="ctr"/>
            <a:r>
              <a:rPr b="1" lang="en-US" sz="2800">
                <a:solidFill>
                  <a:schemeClr val="tx1">
                    <a:lumMod val="75000"/>
                    <a:lumOff val="25000"/>
                  </a:schemeClr>
                </a:solidFill>
              </a:rPr>
              <a:t>Your text goes here</a:t>
            </a:r>
          </a:p>
        </p:txBody>
      </p:sp>
      <p:sp>
        <p:nvSpPr>
          <p:cNvPr id="77" name="pencil chart"/>
          <p:cNvSpPr txBox="1"/>
          <p:nvPr/>
        </p:nvSpPr>
        <p:spPr>
          <a:xfrm>
            <a:off x="620400" y="6204019"/>
            <a:ext cx="11048921" cy="51816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b="1" lang="en-US" sz="2800">
                <a:solidFill>
                  <a:schemeClr val="bg1"/>
                </a:solidFill>
              </a:rPr>
              <a:t>Pencil chart animated  Your text goes here. Your text goes here. </a:t>
            </a:r>
          </a:p>
        </p:txBody>
      </p:sp>
      <p:sp>
        <p:nvSpPr>
          <p:cNvPr id="185" name="animaiton text"/>
          <p:cNvSpPr txBox="1"/>
          <p:nvPr/>
        </p:nvSpPr>
        <p:spPr>
          <a:xfrm>
            <a:off x="615130" y="118097"/>
            <a:ext cx="2305035" cy="45720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lang="en-US" sz="1200">
                <a:solidFill>
                  <a:schemeClr val="accent1">
                    <a:lumMod val="60000"/>
                    <a:lumOff val="40000"/>
                  </a:schemeClr>
                </a:solidFill>
              </a:rPr>
              <a:t>The animation </a:t>
            </a:r>
          </a:p>
          <a:p>
            <a:r>
              <a:rPr lang="en-US" sz="1200">
                <a:solidFill>
                  <a:schemeClr val="accent1">
                    <a:lumMod val="60000"/>
                    <a:lumOff val="40000"/>
                  </a:schemeClr>
                </a:solidFill>
              </a:rPr>
              <a:t>automatically begins.</a:t>
            </a:r>
          </a:p>
        </p:txBody>
      </p:sp>
    </p:spTree>
    <p:extLst>
      <p:ext uri="{BB962C8B-B14F-4D97-AF65-F5344CB8AC3E}">
        <p14:creationId val="298367911"/>
      </p:ext>
    </p:extLst>
  </p:cSld>
  <p:clrMapOvr>
    <a:masterClrMapping/>
  </p:clrMapOvr>
  <p:transition/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afterEffect" presetClass="entr" presetID="10" presetSubtype="0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7"/>
                                        <p:tgtEl>
                                          <p:spTgt spid="1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8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fill="hold" id="9" nodeType="afterEffect" presetClass="entr" presetID="2" presetSubtype="8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dur="1" fill="hold" id="1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11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12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3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fill="hold" id="14" nodeType="afterEffect" presetClass="entr" presetID="22" presetSubtype="4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dur="1" fill="hold" id="1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500" id="16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7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fill="hold" id="18" nodeType="afterEffect" presetClass="entr" presetID="22" presetSubtype="4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dur="1" fill="hold" id="1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500" id="2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1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fill="hold" id="22" nodeType="afterEffect" presetClass="entr" presetID="22" presetSubtype="4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dur="1" fill="hold" id="2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500" id="24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5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fill="hold" id="26" nodeType="afterEffect" presetClass="entr" presetID="22" presetSubtype="4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dur="1" fill="hold" id="2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500" id="28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9" nodeType="afterGroup">
                            <p:stCondLst>
                              <p:cond delay="6500"/>
                            </p:stCondLst>
                            <p:childTnLst>
                              <p:par>
                                <p:cTn fill="hold" id="30" nodeType="afterEffect" presetClass="entr" presetID="22" presetSubtype="4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dur="1" fill="hold" id="3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500" id="32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184"/>
    </p:bldLst>
  </p:timing>
</p:sld>
</file>

<file path=ppt/tags/tag1.xml><?xml version="1.0" encoding="utf-8"?>
<p:tagLst xmlns:p="http://schemas.openxmlformats.org/presentationml/2006/main">
  <p:tag name="AS_NET" val="4.0.30319.42000"/>
  <p:tag name="AS_OS" val="Microsoft Windows NT 6.2.9200.0"/>
  <p:tag name="AS_RELEASE_DATE" val="2020.04.14"/>
  <p:tag name="AS_TITLE" val="Aspose.Slides for .NET 4.0 Client Profile"/>
  <p:tag name="AS_VERSION" val="20.4"/>
</p:tagLst>
</file>

<file path=ppt/theme/theme1.xml><?xml version="1.0" encoding="utf-8"?>
<a:theme xmlns:r="http://schemas.openxmlformats.org/officeDocument/2006/relationships" xmlns:a="http://schemas.openxmlformats.org/drawingml/2006/main" name="">
  <a:themeElements>
    <a:clrScheme name="pencil">
      <a:dk1>
        <a:srgbClr val="000000"/>
      </a:dk1>
      <a:lt1>
        <a:sysClr val="window" lastClr="FFFFFF"/>
      </a:lt1>
      <a:dk2>
        <a:srgbClr val="5E5E5E"/>
      </a:dk2>
      <a:lt2>
        <a:srgbClr val="DDDDDD"/>
      </a:lt2>
      <a:accent1>
        <a:srgbClr val="418AB3"/>
      </a:accent1>
      <a:accent2>
        <a:srgbClr val="567646"/>
      </a:accent2>
      <a:accent3>
        <a:srgbClr val="F69200"/>
      </a:accent3>
      <a:accent4>
        <a:srgbClr val="FCE610"/>
      </a:accent4>
      <a:accent5>
        <a:srgbClr val="1F9A0E"/>
      </a:accent5>
      <a:accent6>
        <a:srgbClr val="C92521"/>
      </a:accent6>
      <a:hlink>
        <a:srgbClr val="F59E00"/>
      </a:hlink>
      <a:folHlink>
        <a:srgbClr val="B2B2B2"/>
      </a:folHlink>
    </a:clrScheme>
    <a:fontScheme name="Tw Cen MT-Rockwell">
      <a:majorFont>
        <a:latin typeface="Tw Cen MT" panose="020b0602020104020603"/>
        <a:ea typeface="Arial"/>
        <a:cs typeface="Arial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Rockwell" panose="02060603020205020403"/>
        <a:ea typeface="Arial"/>
        <a:cs typeface="Arial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Lst>
    <a:ext uri="{05A4C25C-085E-4340-85A3-A5531E510DB2}">
      <thm15:themeFamily xmlns:thm15="http://schemas.microsoft.com/office/thememl/2012/main" id="{62F939B6-93AF-4DB8-9C6B-D6C7DFDC589F}" name="Office Theme" vid="{4A3C46E8-61CC-4603-A589-7422A47A8E4A}"/>
    </a:ext>
  </a:extLst>
</a:theme>
</file>

<file path=ppt/theme/theme2.xml><?xml version="1.0" encoding="utf-8"?>
<a:theme xmlns:r="http://schemas.openxmlformats.org/officeDocument/2006/relationships" xmlns:a="http://schemas.openxmlformats.org/drawingml/2006/main" name="">
  <a:themeElements>
    <a:clrScheme name="Office 主题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">
      <a:majorFont>
        <a:latin typeface="Calibri Light" panose="020f0302020204030204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Lst>
    <a:ext uri="{05A4C25C-085E-4340-85A3-A5531E510DB2}">
      <thm15:themeFamily xmlns:thm15="http://schemas.microsoft.com/office/thememl/2012/main" id="{62F939B6-93AF-4DB8-9C6B-D6C7DFDC589F}" name="Office Theme" vid="{4A3C46E8-61CC-4603-A589-7422A47A8E4A}"/>
    </a:ext>
  </a:extLst>
</a:theme>
</file>

<file path=ppt/theme/theme3.xml><?xml version="1.0" encoding="utf-8"?>
<a:theme xmlns:r="http://schemas.openxmlformats.org/officeDocument/2006/relationships"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Lst>
    <a:ext uri="{05A4C25C-085E-4340-85A3-A5531E510DB2}">
      <thm15:themeFamily xmlns:thm15="http://schemas.microsoft.com/office/thememl/2012/main" id="{62F939B6-93AF-4DB8-9C6B-D6C7DFDC589F}" name="Office Theme" vid="{4A3C46E8-61CC-4603-A589-7422A47A8E4A}"/>
    </a:ext>
  </a:extLst>
</a:theme>
</file>

<file path=docProps/app.xml><?xml version="1.0" encoding="utf-8"?>
<Properties xmlns:vt="http://schemas.openxmlformats.org/officeDocument/2006/docPropsVTypes" xmlns="http://schemas.openxmlformats.org/officeDocument/2006/extended-properties">
  <Company/>
  <Paragraphs>108</Paragraphs>
  <Slides>12</Slides>
  <Notes>0</Notes>
  <TotalTime>0</TotalTime>
  <HiddenSlides>0</HiddenSlides>
  <MMClips>0</MMClips>
  <ScaleCrop>0</ScaleCrop>
  <HeadingPairs>
    <vt:vector baseType="variant" size="6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baseType="lpstr" size="18">
      <vt:lpstr>Arial</vt:lpstr>
      <vt:lpstr>Tw Cen MT</vt:lpstr>
      <vt:lpstr>Rockwell</vt:lpstr>
      <vt:lpstr>Calibri Light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0</LinksUpToDate>
  <SharedDoc>0</SharedDoc>
  <HyperlinksChanged>0</HyperlinksChanged>
  <Application>Aspose.Slides for .NET</Application>
  <AppVersion>20.0400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2021-08-22T11:51:13Z</dcterms:created>
  <cp:lastPrinted>2021-08-22T11:51:13Z</cp:lastPrinted>
  <dcterms:modified xsi:type="dcterms:W3CDTF">2021-08-22T05:37:00Z</dcterms:modified>
  <cp:revision>1</cp:revision>
</cp:coreProperties>
</file>